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5"/>
  </p:notesMasterIdLst>
  <p:sldIdLst>
    <p:sldId id="667" r:id="rId3"/>
    <p:sldId id="671" r:id="rId4"/>
  </p:sldIdLst>
  <p:sldSz cx="12192000" cy="6858000"/>
  <p:notesSz cx="9939338" cy="1436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336699"/>
    <a:srgbClr val="FF9933"/>
    <a:srgbClr val="66FF66"/>
    <a:srgbClr val="996633"/>
    <a:srgbClr val="CC9900"/>
    <a:srgbClr val="FFFF99"/>
    <a:srgbClr val="FFFF66"/>
    <a:srgbClr val="8497B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1" autoAdjust="0"/>
    <p:restoredTop sz="94333" autoAdjust="0"/>
  </p:normalViewPr>
  <p:slideViewPr>
    <p:cSldViewPr snapToGrid="0">
      <p:cViewPr varScale="1">
        <p:scale>
          <a:sx n="73" d="100"/>
          <a:sy n="73" d="100"/>
        </p:scale>
        <p:origin x="714" y="66"/>
      </p:cViewPr>
      <p:guideLst/>
    </p:cSldViewPr>
  </p:slideViewPr>
  <p:outlineViewPr>
    <p:cViewPr>
      <p:scale>
        <a:sx n="33" d="100"/>
        <a:sy n="33" d="100"/>
      </p:scale>
      <p:origin x="0" y="-10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046" cy="720918"/>
          </a:xfrm>
          <a:prstGeom prst="rect">
            <a:avLst/>
          </a:prstGeom>
        </p:spPr>
        <p:txBody>
          <a:bodyPr vert="horz" lIns="132720" tIns="66359" rIns="132720" bIns="66359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3" y="2"/>
            <a:ext cx="4307046" cy="720918"/>
          </a:xfrm>
          <a:prstGeom prst="rect">
            <a:avLst/>
          </a:prstGeom>
        </p:spPr>
        <p:txBody>
          <a:bodyPr vert="horz" lIns="132720" tIns="66359" rIns="132720" bIns="66359" rtlCol="0"/>
          <a:lstStyle>
            <a:lvl1pPr algn="r">
              <a:defRPr sz="1700"/>
            </a:lvl1pPr>
          </a:lstStyle>
          <a:p>
            <a:fld id="{49ABCFF6-B62A-4BFC-95F9-13D65E3660A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60400" y="1797050"/>
            <a:ext cx="8618538" cy="484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0" tIns="66359" rIns="132720" bIns="66359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5" y="6914823"/>
            <a:ext cx="7951470" cy="5657582"/>
          </a:xfrm>
          <a:prstGeom prst="rect">
            <a:avLst/>
          </a:prstGeom>
        </p:spPr>
        <p:txBody>
          <a:bodyPr vert="horz" lIns="132720" tIns="66359" rIns="132720" bIns="66359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13647548"/>
            <a:ext cx="4307046" cy="720917"/>
          </a:xfrm>
          <a:prstGeom prst="rect">
            <a:avLst/>
          </a:prstGeom>
        </p:spPr>
        <p:txBody>
          <a:bodyPr vert="horz" lIns="132720" tIns="66359" rIns="132720" bIns="66359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3" y="13647548"/>
            <a:ext cx="4307046" cy="720917"/>
          </a:xfrm>
          <a:prstGeom prst="rect">
            <a:avLst/>
          </a:prstGeom>
        </p:spPr>
        <p:txBody>
          <a:bodyPr vert="horz" lIns="132720" tIns="66359" rIns="132720" bIns="66359" rtlCol="0" anchor="b"/>
          <a:lstStyle>
            <a:lvl1pPr algn="r">
              <a:defRPr sz="1700"/>
            </a:lvl1pPr>
          </a:lstStyle>
          <a:p>
            <a:fld id="{3BA25B7E-7B81-4D69-8355-3FA2CC32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76D6695-7DA7-4320-A27E-F865E5BA0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A9E132-EB3B-491E-AE9C-16F690F7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400593-EC24-4556-9299-DA5A9600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45F01-E486-4337-B34F-FCEEE7E276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09049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/>
          <p:cNvSpPr>
            <a:spLocks noGrp="1"/>
          </p:cNvSpPr>
          <p:nvPr>
            <p:ph type="subTitle" idx="1"/>
          </p:nvPr>
        </p:nvSpPr>
        <p:spPr>
          <a:xfrm>
            <a:off x="669925" y="3053635"/>
            <a:ext cx="10850563" cy="5587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ctrTitle"/>
          </p:nvPr>
        </p:nvSpPr>
        <p:spPr>
          <a:xfrm>
            <a:off x="669925" y="2355044"/>
            <a:ext cx="10850563" cy="698591"/>
          </a:xfrm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3775992"/>
            <a:ext cx="10850563" cy="3714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900" b="1">
                <a:solidFill>
                  <a:schemeClr val="tx1"/>
                </a:solidFill>
              </a:defRPr>
            </a:lvl1pPr>
            <a:lvl2pPr marL="342883" indent="0">
              <a:buNone/>
              <a:defRPr/>
            </a:lvl2pPr>
            <a:lvl3pPr marL="685765" indent="0">
              <a:buNone/>
              <a:defRPr/>
            </a:lvl3pPr>
            <a:lvl4pPr marL="1028648" indent="0">
              <a:buNone/>
              <a:defRPr/>
            </a:lvl4pPr>
            <a:lvl5pPr marL="1371532" indent="0">
              <a:buNone/>
              <a:defRPr/>
            </a:lvl5pPr>
          </a:lstStyle>
          <a:p>
            <a:pPr lvl="0"/>
            <a:r>
              <a:rPr lang="zh-CN" altLang="en-US" dirty="0"/>
              <a:t>署名</a:t>
            </a:r>
          </a:p>
        </p:txBody>
      </p:sp>
      <p:sp>
        <p:nvSpPr>
          <p:cNvPr id="7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669925" y="4147467"/>
            <a:ext cx="10850563" cy="3714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900" b="1">
                <a:solidFill>
                  <a:schemeClr val="tx1"/>
                </a:solidFill>
              </a:defRPr>
            </a:lvl1pPr>
            <a:lvl2pPr marL="342883" indent="0">
              <a:buNone/>
              <a:defRPr/>
            </a:lvl2pPr>
            <a:lvl3pPr marL="685765" indent="0">
              <a:buNone/>
              <a:defRPr/>
            </a:lvl3pPr>
            <a:lvl4pPr marL="1028648" indent="0">
              <a:buNone/>
              <a:defRPr/>
            </a:lvl4pPr>
            <a:lvl5pPr marL="1371532" indent="0">
              <a:buNone/>
              <a:defRPr/>
            </a:lvl5pPr>
          </a:lstStyle>
          <a:p>
            <a:pPr lvl="0"/>
            <a:r>
              <a:rPr lang="zh-CN" altLang="en-US" dirty="0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185992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CB8B36-2226-4ABE-9D48-94FCC552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1F485-F77F-4055-B04C-D0BC3ADEC2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0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al Slide">
  <p:cSld name="General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20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04025-3283-4B7F-90C2-22464804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6363"/>
            <a:ext cx="10515600" cy="10636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CA2AEF-D6FA-49C0-BBC2-FA25AF1FA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525"/>
            <a:ext cx="10515600" cy="502443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659F68-5E29-47CD-960A-EC683E14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C4ECA67-EFB8-40EF-80CF-CB7AD1F66D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6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12F3F3-05A3-4053-8F95-7265604E2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FE07CD0-371B-4DC8-811E-2D60D1BDC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F8B0087-4160-4E8D-BBE3-01575C1F6D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4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B01B12C-6AF5-4EB5-81A8-5E54E215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3FE8581-247C-4BD4-9DE1-F89FDFB382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64739" y="1628800"/>
            <a:ext cx="8862523" cy="468052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 b="1">
                <a:solidFill>
                  <a:srgbClr val="393939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>
                <a:solidFill>
                  <a:srgbClr val="393939"/>
                </a:solidFill>
              </a:defRPr>
            </a:lvl2pPr>
            <a:lvl3pPr marL="1076325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>
                <a:solidFill>
                  <a:srgbClr val="393939"/>
                </a:solidFill>
              </a:defRPr>
            </a:lvl3pPr>
            <a:lvl4pPr marL="1343025" indent="-1809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>
                <a:solidFill>
                  <a:srgbClr val="393939"/>
                </a:solidFill>
              </a:defRPr>
            </a:lvl4pPr>
            <a:lvl5pPr marL="1619250" indent="-2762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7981950" algn="l"/>
              </a:tabLst>
              <a:defRPr>
                <a:solidFill>
                  <a:srgbClr val="393939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838489" y="6644382"/>
            <a:ext cx="523387" cy="313010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1"/>
          <p:cNvSpPr>
            <a:spLocks noGrp="1"/>
          </p:cNvSpPr>
          <p:nvPr>
            <p:ph type="title"/>
          </p:nvPr>
        </p:nvSpPr>
        <p:spPr bwMode="ltGray">
          <a:xfrm>
            <a:off x="778486" y="0"/>
            <a:ext cx="10635028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823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925" y="2484783"/>
            <a:ext cx="10850563" cy="10251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925" y="3602038"/>
            <a:ext cx="10850563" cy="741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3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-297"/>
            <a:ext cx="2316681" cy="685859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2909" y="6092144"/>
            <a:ext cx="1882987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88" kern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Lorem ipsum dolor sit amet consectetur adipisicing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4C3FE49-CE2A-4C7A-A762-337F29E9E7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-297"/>
            <a:ext cx="2316681" cy="685859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F04BD0E2-B3CF-4F6C-B4E1-F4357ACC1D1F}"/>
              </a:ext>
            </a:extLst>
          </p:cNvPr>
          <p:cNvSpPr/>
          <p:nvPr userDrawn="1"/>
        </p:nvSpPr>
        <p:spPr>
          <a:xfrm>
            <a:off x="202909" y="6092144"/>
            <a:ext cx="1882987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88" kern="0" dirty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Lorem ipsum dolor sit </a:t>
            </a:r>
            <a:r>
              <a:rPr lang="en-US" altLang="zh-CN" sz="788" kern="0" dirty="0" err="1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amet</a:t>
            </a:r>
            <a:r>
              <a:rPr lang="en-US" altLang="zh-CN" sz="788" kern="0" dirty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788" kern="0" dirty="0" err="1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consectetur</a:t>
            </a:r>
            <a:r>
              <a:rPr lang="en-US" altLang="zh-CN" sz="788" kern="0" dirty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788" kern="0" dirty="0" err="1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adipisicing</a:t>
            </a:r>
            <a:endParaRPr lang="en-US" altLang="zh-CN" sz="788" kern="0" dirty="0">
              <a:solidFill>
                <a:prstClr val="white"/>
              </a:solidFill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9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文本占位符 2"/>
          <p:cNvSpPr>
            <a:spLocks noGrp="1"/>
          </p:cNvSpPr>
          <p:nvPr>
            <p:ph idx="1"/>
          </p:nvPr>
        </p:nvSpPr>
        <p:spPr>
          <a:xfrm>
            <a:off x="669925" y="1130301"/>
            <a:ext cx="10850563" cy="50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1F485-F77F-4055-B04C-D0BC3ADEC2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44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5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A4050F6F-C01F-47C9-834C-4C88859875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E05C7A6-7438-48FA-BC2D-46FD2F74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6F79433-0F44-41EA-81A4-375FC8ADC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FAE162-28F6-4147-B5C1-0A9ABF292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71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765-9A66-4C90-B422-CCFE8B7103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0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94" r:id="rId5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99C0A92-1BD6-4110-A3D2-C2199F23D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365127"/>
            <a:ext cx="10850563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1162052"/>
            <a:ext cx="10850563" cy="50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670985" y="1028700"/>
            <a:ext cx="10850033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8777288" y="63468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F485-F77F-4055-B04C-D0BC3ADEC2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22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7">
          <p15:clr>
            <a:srgbClr val="F26B43"/>
          </p15:clr>
        </p15:guide>
        <p15:guide id="2" pos="5443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12">
          <p15:clr>
            <a:srgbClr val="F26B43"/>
          </p15:clr>
        </p15:guide>
        <p15:guide id="5" orient="horz" pos="3931">
          <p15:clr>
            <a:srgbClr val="F26B43"/>
          </p15:clr>
        </p15:guide>
        <p15:guide id="6" orient="horz" pos="38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ACC7-37E3-43A5-A5FB-BEB9CE95D266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服務藍圖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909115" y="2795449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2"/>
                </a:solidFill>
              </a:rPr>
              <a:t>情境</a:t>
            </a:r>
            <a:r>
              <a:rPr lang="zh-TW" altLang="en-US" dirty="0" smtClean="0">
                <a:solidFill>
                  <a:schemeClr val="tx2"/>
                </a:solidFill>
              </a:rPr>
              <a:t>與</a:t>
            </a:r>
            <a:r>
              <a:rPr lang="zh-TW" altLang="en-US" dirty="0">
                <a:solidFill>
                  <a:schemeClr val="tx2"/>
                </a:solidFill>
              </a:rPr>
              <a:t>互動</a:t>
            </a:r>
          </a:p>
        </p:txBody>
      </p:sp>
      <p:sp>
        <p:nvSpPr>
          <p:cNvPr id="6" name="矩形 5"/>
          <p:cNvSpPr/>
          <p:nvPr/>
        </p:nvSpPr>
        <p:spPr>
          <a:xfrm>
            <a:off x="909115" y="4571999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2"/>
                </a:solidFill>
              </a:rPr>
              <a:t>服務提供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9115" y="3670664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2"/>
                </a:solidFill>
              </a:rPr>
              <a:t>接觸點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9115" y="5460274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2"/>
                </a:solidFill>
              </a:rPr>
              <a:t>支援系統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57154" y="2795449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3357154" y="4571999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357154" y="3670664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357154" y="5460274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909115" y="1920234"/>
            <a:ext cx="2448040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2"/>
                </a:solidFill>
              </a:rPr>
              <a:t>服務情</a:t>
            </a:r>
            <a:r>
              <a:rPr lang="zh-TW" altLang="en-US" dirty="0">
                <a:solidFill>
                  <a:schemeClr val="tx2"/>
                </a:solidFill>
              </a:rPr>
              <a:t>境</a:t>
            </a:r>
          </a:p>
        </p:txBody>
      </p:sp>
      <p:sp>
        <p:nvSpPr>
          <p:cNvPr id="15" name="矩形 14"/>
          <p:cNvSpPr/>
          <p:nvPr/>
        </p:nvSpPr>
        <p:spPr>
          <a:xfrm>
            <a:off x="3357154" y="1920234"/>
            <a:ext cx="7615645" cy="888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909115" y="1254034"/>
            <a:ext cx="5674565" cy="65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服務名稱</a:t>
            </a:r>
            <a:r>
              <a:rPr lang="en-US" altLang="zh-TW" dirty="0" smtClean="0">
                <a:solidFill>
                  <a:schemeClr val="tx2"/>
                </a:solidFill>
              </a:rPr>
              <a:t>: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583680" y="1254034"/>
            <a:ext cx="4389119" cy="65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目標客戶</a:t>
            </a:r>
            <a:r>
              <a:rPr lang="en-US" altLang="zh-TW" dirty="0" smtClean="0">
                <a:solidFill>
                  <a:schemeClr val="tx2"/>
                </a:solidFill>
              </a:rPr>
              <a:t>: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ACC7-37E3-43A5-A5FB-BEB9CE95D266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商業九宮</a:t>
            </a:r>
            <a:r>
              <a:rPr lang="zh-TW" altLang="en-US" dirty="0"/>
              <a:t>格</a:t>
            </a:r>
          </a:p>
        </p:txBody>
      </p:sp>
      <p:pic>
        <p:nvPicPr>
          <p:cNvPr id="4098" name="Picture 2" descr="https://growthmarketing.tw/wp-content/uploads/2019/07/%E5%95%86%E6%A5%AD%E6%A8%A1%E5%BC%8F%E5%9C%96_%E5%B7%A5%E4%BD%9C%E5%8D%80%E5%9F%9F-1-%E8%A4%87%E6%9C%AC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03" y="771707"/>
            <a:ext cx="9618793" cy="587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4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文汇报2">
  <a:themeElements>
    <a:clrScheme name="benchmark 201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4333F"/>
      </a:accent1>
      <a:accent2>
        <a:srgbClr val="616161"/>
      </a:accent2>
      <a:accent3>
        <a:srgbClr val="92D050"/>
      </a:accent3>
      <a:accent4>
        <a:srgbClr val="FFC000"/>
      </a:accent4>
      <a:accent5>
        <a:srgbClr val="0174AB"/>
      </a:accent5>
      <a:accent6>
        <a:srgbClr val="ED7D31"/>
      </a:accent6>
      <a:hlink>
        <a:srgbClr val="0563C1"/>
      </a:hlink>
      <a:folHlink>
        <a:srgbClr val="954F72"/>
      </a:folHlink>
    </a:clrScheme>
    <a:fontScheme name="zlq425sn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>
          <a:outerShdw blurRad="50800" dist="25400" dir="2700000" algn="tl" rotWithShape="0">
            <a:prstClr val="black">
              <a:alpha val="33000"/>
            </a:prstClr>
          </a:outerShdw>
        </a:effectLst>
      </a:spPr>
      <a:bodyPr wrap="none"/>
      <a:lstStyle>
        <a:defPPr>
          <a:defRPr sz="1050"/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>
        <a:ln w="762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中文汇报2" id="{94FA34F4-7BC1-48E2-B740-C7D8CC441AE2}" vid="{13134613-2207-4CF5-AAE8-F58E14DCD353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36550</TotalTime>
  <Words>24</Words>
  <Application>Microsoft Office PowerPoint</Application>
  <PresentationFormat>寬螢幕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微软雅黑</vt:lpstr>
      <vt:lpstr>微軟正黑體</vt:lpstr>
      <vt:lpstr>新細明體</vt:lpstr>
      <vt:lpstr>Arial</vt:lpstr>
      <vt:lpstr>Calibri</vt:lpstr>
      <vt:lpstr>Office 佈景主題</vt:lpstr>
      <vt:lpstr>中文汇报2</vt:lpstr>
      <vt:lpstr>服務藍圖</vt:lpstr>
      <vt:lpstr>商業九宮格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Mandy Tsai</dc:creator>
  <cp:lastModifiedBy>林孝鴻 Hsiao Hung , Lin</cp:lastModifiedBy>
  <cp:revision>339</cp:revision>
  <cp:lastPrinted>2020-10-05T06:51:02Z</cp:lastPrinted>
  <dcterms:created xsi:type="dcterms:W3CDTF">2019-06-25T08:26:32Z</dcterms:created>
  <dcterms:modified xsi:type="dcterms:W3CDTF">2020-10-23T07:51:11Z</dcterms:modified>
</cp:coreProperties>
</file>