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ink/ink1.xml" ContentType="application/inkml+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7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7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7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7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30.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ata5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charts/chart100.xml" ContentType="application/vnd.openxmlformats-officedocument.drawingml.chart+xml"/>
  <Override PartName="/ppt/charts/chart110.xml" ContentType="application/vnd.openxmlformats-officedocument.drawingml.chart+xml"/>
  <Override PartName="/ppt/charts/colors100.xml" ContentType="application/vnd.ms-office.chartcolorstyle+xml"/>
  <Override PartName="/ppt/charts/style100.xml" ContentType="application/vnd.ms-office.chartstyle+xml"/>
  <Override PartName="/ppt/charts/colors110.xml" ContentType="application/vnd.ms-office.chartcolorstyle+xml"/>
  <Override PartName="/ppt/charts/style1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8" r:id="rId5"/>
    <p:sldMasterId id="2147483750" r:id="rId6"/>
    <p:sldMasterId id="2147483782" r:id="rId7"/>
    <p:sldMasterId id="2147483801" r:id="rId8"/>
  </p:sldMasterIdLst>
  <p:notesMasterIdLst>
    <p:notesMasterId r:id="rId177"/>
  </p:notesMasterIdLst>
  <p:handoutMasterIdLst>
    <p:handoutMasterId r:id="rId178"/>
  </p:handoutMasterIdLst>
  <p:sldIdLst>
    <p:sldId id="3462" r:id="rId9"/>
    <p:sldId id="3786" r:id="rId10"/>
    <p:sldId id="5525" r:id="rId11"/>
    <p:sldId id="5526" r:id="rId12"/>
    <p:sldId id="550145629" r:id="rId13"/>
    <p:sldId id="550145630" r:id="rId14"/>
    <p:sldId id="550145631" r:id="rId15"/>
    <p:sldId id="550145632" r:id="rId16"/>
    <p:sldId id="550145633" r:id="rId17"/>
    <p:sldId id="550145634" r:id="rId18"/>
    <p:sldId id="550145635" r:id="rId19"/>
    <p:sldId id="550145636" r:id="rId20"/>
    <p:sldId id="550145637" r:id="rId21"/>
    <p:sldId id="550145638" r:id="rId22"/>
    <p:sldId id="550145639" r:id="rId23"/>
    <p:sldId id="550145640" r:id="rId24"/>
    <p:sldId id="550145641" r:id="rId25"/>
    <p:sldId id="550145642" r:id="rId26"/>
    <p:sldId id="550145643" r:id="rId27"/>
    <p:sldId id="550145644" r:id="rId28"/>
    <p:sldId id="550145645" r:id="rId29"/>
    <p:sldId id="550145646" r:id="rId30"/>
    <p:sldId id="550145647" r:id="rId31"/>
    <p:sldId id="550145648" r:id="rId32"/>
    <p:sldId id="550145649" r:id="rId33"/>
    <p:sldId id="550145650" r:id="rId34"/>
    <p:sldId id="550145651" r:id="rId35"/>
    <p:sldId id="550145652" r:id="rId36"/>
    <p:sldId id="550145653" r:id="rId37"/>
    <p:sldId id="550145654" r:id="rId38"/>
    <p:sldId id="550145655" r:id="rId39"/>
    <p:sldId id="550145656" r:id="rId40"/>
    <p:sldId id="550145657" r:id="rId41"/>
    <p:sldId id="550145658" r:id="rId42"/>
    <p:sldId id="550145659" r:id="rId43"/>
    <p:sldId id="550145660" r:id="rId44"/>
    <p:sldId id="550145661" r:id="rId45"/>
    <p:sldId id="550145662" r:id="rId46"/>
    <p:sldId id="550145663" r:id="rId47"/>
    <p:sldId id="550145664" r:id="rId48"/>
    <p:sldId id="550145665" r:id="rId49"/>
    <p:sldId id="550145666" r:id="rId50"/>
    <p:sldId id="550145667" r:id="rId51"/>
    <p:sldId id="550145668" r:id="rId52"/>
    <p:sldId id="550145669" r:id="rId53"/>
    <p:sldId id="550145670" r:id="rId54"/>
    <p:sldId id="550145671" r:id="rId55"/>
    <p:sldId id="550145672" r:id="rId56"/>
    <p:sldId id="550145673" r:id="rId57"/>
    <p:sldId id="550145674" r:id="rId58"/>
    <p:sldId id="550145675" r:id="rId59"/>
    <p:sldId id="550145676" r:id="rId60"/>
    <p:sldId id="550145677" r:id="rId61"/>
    <p:sldId id="550145678" r:id="rId62"/>
    <p:sldId id="550145679" r:id="rId63"/>
    <p:sldId id="550145680" r:id="rId64"/>
    <p:sldId id="550145681" r:id="rId65"/>
    <p:sldId id="550145682" r:id="rId66"/>
    <p:sldId id="550145683" r:id="rId67"/>
    <p:sldId id="550145684" r:id="rId68"/>
    <p:sldId id="550145685" r:id="rId69"/>
    <p:sldId id="550145686" r:id="rId70"/>
    <p:sldId id="550145687" r:id="rId71"/>
    <p:sldId id="550145688" r:id="rId72"/>
    <p:sldId id="550145689" r:id="rId73"/>
    <p:sldId id="550145690" r:id="rId74"/>
    <p:sldId id="550145691" r:id="rId75"/>
    <p:sldId id="550145692" r:id="rId76"/>
    <p:sldId id="550145693" r:id="rId77"/>
    <p:sldId id="550145694" r:id="rId78"/>
    <p:sldId id="550145695" r:id="rId79"/>
    <p:sldId id="550145696" r:id="rId80"/>
    <p:sldId id="550145697" r:id="rId81"/>
    <p:sldId id="550145698" r:id="rId82"/>
    <p:sldId id="550145624" r:id="rId83"/>
    <p:sldId id="550145628" r:id="rId84"/>
    <p:sldId id="550145622" r:id="rId85"/>
    <p:sldId id="550145699" r:id="rId86"/>
    <p:sldId id="550145700" r:id="rId87"/>
    <p:sldId id="550145701" r:id="rId88"/>
    <p:sldId id="550145702" r:id="rId89"/>
    <p:sldId id="550145703" r:id="rId90"/>
    <p:sldId id="550145704" r:id="rId91"/>
    <p:sldId id="550145705" r:id="rId92"/>
    <p:sldId id="550145706" r:id="rId93"/>
    <p:sldId id="550145707" r:id="rId94"/>
    <p:sldId id="550145708" r:id="rId95"/>
    <p:sldId id="550145709" r:id="rId96"/>
    <p:sldId id="550145710" r:id="rId97"/>
    <p:sldId id="550145711" r:id="rId98"/>
    <p:sldId id="550145712" r:id="rId99"/>
    <p:sldId id="550145713" r:id="rId100"/>
    <p:sldId id="550145714" r:id="rId101"/>
    <p:sldId id="550145715" r:id="rId102"/>
    <p:sldId id="550145716" r:id="rId103"/>
    <p:sldId id="550145717" r:id="rId104"/>
    <p:sldId id="550145718" r:id="rId105"/>
    <p:sldId id="550145719" r:id="rId106"/>
    <p:sldId id="550145720" r:id="rId107"/>
    <p:sldId id="550145721" r:id="rId108"/>
    <p:sldId id="550145722" r:id="rId109"/>
    <p:sldId id="550145723" r:id="rId110"/>
    <p:sldId id="550145724" r:id="rId111"/>
    <p:sldId id="550145725" r:id="rId112"/>
    <p:sldId id="550145726" r:id="rId113"/>
    <p:sldId id="550145727" r:id="rId114"/>
    <p:sldId id="550145728" r:id="rId115"/>
    <p:sldId id="550145729" r:id="rId116"/>
    <p:sldId id="550145730" r:id="rId117"/>
    <p:sldId id="550145731" r:id="rId118"/>
    <p:sldId id="550145732" r:id="rId119"/>
    <p:sldId id="550145733" r:id="rId120"/>
    <p:sldId id="550145625" r:id="rId121"/>
    <p:sldId id="550145734" r:id="rId122"/>
    <p:sldId id="550145735" r:id="rId123"/>
    <p:sldId id="550145736" r:id="rId124"/>
    <p:sldId id="550145737" r:id="rId125"/>
    <p:sldId id="550145738" r:id="rId126"/>
    <p:sldId id="550145739" r:id="rId127"/>
    <p:sldId id="550145740" r:id="rId128"/>
    <p:sldId id="550145741" r:id="rId129"/>
    <p:sldId id="550145742" r:id="rId130"/>
    <p:sldId id="550145743" r:id="rId131"/>
    <p:sldId id="550145744" r:id="rId132"/>
    <p:sldId id="550145745" r:id="rId133"/>
    <p:sldId id="550145746" r:id="rId134"/>
    <p:sldId id="550145747" r:id="rId135"/>
    <p:sldId id="550145748" r:id="rId136"/>
    <p:sldId id="550145749" r:id="rId137"/>
    <p:sldId id="550145750" r:id="rId138"/>
    <p:sldId id="550145751" r:id="rId139"/>
    <p:sldId id="550145752" r:id="rId140"/>
    <p:sldId id="550145753" r:id="rId141"/>
    <p:sldId id="550145754" r:id="rId142"/>
    <p:sldId id="550145755" r:id="rId143"/>
    <p:sldId id="550145756" r:id="rId144"/>
    <p:sldId id="550145757" r:id="rId145"/>
    <p:sldId id="550145758" r:id="rId146"/>
    <p:sldId id="550145759" r:id="rId147"/>
    <p:sldId id="550145760" r:id="rId148"/>
    <p:sldId id="550145761" r:id="rId149"/>
    <p:sldId id="550145762" r:id="rId150"/>
    <p:sldId id="550145763" r:id="rId151"/>
    <p:sldId id="550145764" r:id="rId152"/>
    <p:sldId id="550145765" r:id="rId153"/>
    <p:sldId id="550145766" r:id="rId154"/>
    <p:sldId id="550145767" r:id="rId155"/>
    <p:sldId id="550145768" r:id="rId156"/>
    <p:sldId id="550145769" r:id="rId157"/>
    <p:sldId id="550145770" r:id="rId158"/>
    <p:sldId id="550145771" r:id="rId159"/>
    <p:sldId id="550145772" r:id="rId160"/>
    <p:sldId id="550145773" r:id="rId161"/>
    <p:sldId id="550145774" r:id="rId162"/>
    <p:sldId id="550145775" r:id="rId163"/>
    <p:sldId id="550145776" r:id="rId164"/>
    <p:sldId id="550145777" r:id="rId165"/>
    <p:sldId id="550145778" r:id="rId166"/>
    <p:sldId id="550145779" r:id="rId167"/>
    <p:sldId id="550145780" r:id="rId168"/>
    <p:sldId id="550145781" r:id="rId169"/>
    <p:sldId id="550145782" r:id="rId170"/>
    <p:sldId id="550145783" r:id="rId171"/>
    <p:sldId id="550145784" r:id="rId172"/>
    <p:sldId id="550145785" r:id="rId173"/>
    <p:sldId id="550145786" r:id="rId174"/>
    <p:sldId id="550145626" r:id="rId175"/>
    <p:sldId id="550145595" r:id="rId176"/>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676767"/>
    <a:srgbClr val="00FF00"/>
    <a:srgbClr val="FF0000"/>
    <a:srgbClr val="FFFFFF"/>
    <a:srgbClr val="D1D1D1"/>
    <a:srgbClr val="C0C0C0"/>
    <a:srgbClr val="B8B8B8"/>
    <a:srgbClr val="151617"/>
    <a:srgbClr val="FA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9"/>
    <p:restoredTop sz="92114" autoAdjust="0"/>
  </p:normalViewPr>
  <p:slideViewPr>
    <p:cSldViewPr snapToGrid="0">
      <p:cViewPr varScale="1">
        <p:scale>
          <a:sx n="32" d="100"/>
          <a:sy n="32" d="100"/>
        </p:scale>
        <p:origin x="184"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theme" Target="theme/theme1.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tableStyles" Target="tableStyles.xml"/><Relationship Id="rId6" Type="http://schemas.openxmlformats.org/officeDocument/2006/relationships/slideMaster" Target="slideMasters/slideMaster3.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notesMaster" Target="notesMasters/notesMaster1.xml"/><Relationship Id="rId172" Type="http://schemas.openxmlformats.org/officeDocument/2006/relationships/slide" Target="slides/slide164.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presProps" Target="pres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4" Type="http://schemas.openxmlformats.org/officeDocument/2006/relationships/slideMaster" Target="slideMasters/slideMaster1.xml"/><Relationship Id="rId9" Type="http://schemas.openxmlformats.org/officeDocument/2006/relationships/slide" Target="slides/slide1.xml"/><Relationship Id="rId180" Type="http://schemas.openxmlformats.org/officeDocument/2006/relationships/viewProps" Target="viewProps.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 Type="http://schemas.openxmlformats.org/officeDocument/2006/relationships/customXml" Target="../customXml/item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100.xml"/><Relationship Id="rId1" Type="http://schemas.microsoft.com/office/2011/relationships/chartStyle" Target="style10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110.xml"/><Relationship Id="rId1" Type="http://schemas.microsoft.com/office/2011/relationships/chartStyle" Target="style1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100D-407D-9EA0-D6ED3CA6C9CA}"/>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Sheet1!$A$2:$A$18</c:f>
              <c:numCache>
                <c:formatCode>General</c:formatCode>
                <c:ptCount val="17"/>
                <c:pt idx="0">
                  <c:v>-10</c:v>
                </c:pt>
                <c:pt idx="1">
                  <c:v>-8.75</c:v>
                </c:pt>
                <c:pt idx="2">
                  <c:v>-7.5</c:v>
                </c:pt>
                <c:pt idx="3">
                  <c:v>-6.25</c:v>
                </c:pt>
                <c:pt idx="4">
                  <c:v>-5</c:v>
                </c:pt>
                <c:pt idx="5">
                  <c:v>-3.75</c:v>
                </c:pt>
                <c:pt idx="6">
                  <c:v>-2.5</c:v>
                </c:pt>
                <c:pt idx="7">
                  <c:v>-1.25</c:v>
                </c:pt>
                <c:pt idx="8">
                  <c:v>0</c:v>
                </c:pt>
                <c:pt idx="9">
                  <c:v>1.25</c:v>
                </c:pt>
                <c:pt idx="10">
                  <c:v>2.5</c:v>
                </c:pt>
                <c:pt idx="11">
                  <c:v>3.75</c:v>
                </c:pt>
                <c:pt idx="12">
                  <c:v>5</c:v>
                </c:pt>
                <c:pt idx="13">
                  <c:v>6.25</c:v>
                </c:pt>
                <c:pt idx="14">
                  <c:v>7.5</c:v>
                </c:pt>
                <c:pt idx="15">
                  <c:v>8.75</c:v>
                </c:pt>
                <c:pt idx="16">
                  <c:v>10</c:v>
                </c:pt>
              </c:numCache>
            </c:numRef>
          </c:cat>
          <c:val>
            <c:numRef>
              <c:f>Sheet1!$B$2:$B$18</c:f>
              <c:numCache>
                <c:formatCode>General</c:formatCode>
                <c:ptCount val="17"/>
                <c:pt idx="0">
                  <c:v>4.5397868702434395E-5</c:v>
                </c:pt>
                <c:pt idx="1">
                  <c:v>1.5843621910252592E-4</c:v>
                </c:pt>
                <c:pt idx="2">
                  <c:v>5.5277863692359955E-4</c:v>
                </c:pt>
                <c:pt idx="3">
                  <c:v>1.9267346633274757E-3</c:v>
                </c:pt>
                <c:pt idx="4">
                  <c:v>6.6928509242848554E-3</c:v>
                </c:pt>
                <c:pt idx="5">
                  <c:v>2.2977369910025615E-2</c:v>
                </c:pt>
                <c:pt idx="6">
                  <c:v>7.5858180021243546E-2</c:v>
                </c:pt>
                <c:pt idx="7">
                  <c:v>0.22270013882530884</c:v>
                </c:pt>
                <c:pt idx="8">
                  <c:v>0.5</c:v>
                </c:pt>
                <c:pt idx="9">
                  <c:v>0.77729986117469108</c:v>
                </c:pt>
                <c:pt idx="10">
                  <c:v>0.92414181997875655</c:v>
                </c:pt>
                <c:pt idx="11">
                  <c:v>0.97702263008997436</c:v>
                </c:pt>
                <c:pt idx="12">
                  <c:v>0.99330714907571527</c:v>
                </c:pt>
                <c:pt idx="13">
                  <c:v>0.99807326533667251</c:v>
                </c:pt>
                <c:pt idx="14">
                  <c:v>0.9994472213630764</c:v>
                </c:pt>
                <c:pt idx="15">
                  <c:v>0.9998415637808975</c:v>
                </c:pt>
                <c:pt idx="16">
                  <c:v>0.99995460213129761</c:v>
                </c:pt>
              </c:numCache>
            </c:numRef>
          </c:val>
          <c:smooth val="0"/>
          <c:extLst>
            <c:ext xmlns:c16="http://schemas.microsoft.com/office/drawing/2014/chart" uri="{C3380CC4-5D6E-409C-BE32-E72D297353CC}">
              <c16:uniqueId val="{00000000-1553-4A49-AA3D-7CDA02DB743C}"/>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1"/>
          <c:min val="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Sheet1!$A$2:$A$18</c:f>
              <c:numCache>
                <c:formatCode>General</c:formatCode>
                <c:ptCount val="17"/>
                <c:pt idx="0">
                  <c:v>-10</c:v>
                </c:pt>
                <c:pt idx="1">
                  <c:v>-8.75</c:v>
                </c:pt>
                <c:pt idx="2">
                  <c:v>-7.5</c:v>
                </c:pt>
                <c:pt idx="3">
                  <c:v>-6.25</c:v>
                </c:pt>
                <c:pt idx="4">
                  <c:v>-5</c:v>
                </c:pt>
                <c:pt idx="5">
                  <c:v>-3.75</c:v>
                </c:pt>
                <c:pt idx="6">
                  <c:v>-2.5</c:v>
                </c:pt>
                <c:pt idx="7">
                  <c:v>-1.25</c:v>
                </c:pt>
                <c:pt idx="8">
                  <c:v>0</c:v>
                </c:pt>
                <c:pt idx="9">
                  <c:v>1.25</c:v>
                </c:pt>
                <c:pt idx="10">
                  <c:v>2.5</c:v>
                </c:pt>
                <c:pt idx="11">
                  <c:v>3.75</c:v>
                </c:pt>
                <c:pt idx="12">
                  <c:v>5</c:v>
                </c:pt>
                <c:pt idx="13">
                  <c:v>6.25</c:v>
                </c:pt>
                <c:pt idx="14">
                  <c:v>7.5</c:v>
                </c:pt>
                <c:pt idx="15">
                  <c:v>8.75</c:v>
                </c:pt>
                <c:pt idx="16">
                  <c:v>10</c:v>
                </c:pt>
              </c:numCache>
            </c:numRef>
          </c:cat>
          <c:val>
            <c:numRef>
              <c:f>Sheet1!$B$2:$B$18</c:f>
              <c:numCache>
                <c:formatCode>General</c:formatCode>
                <c:ptCount val="17"/>
                <c:pt idx="0">
                  <c:v>4.5397868702434395E-5</c:v>
                </c:pt>
                <c:pt idx="1">
                  <c:v>1.5843621910252592E-4</c:v>
                </c:pt>
                <c:pt idx="2">
                  <c:v>5.5277863692359955E-4</c:v>
                </c:pt>
                <c:pt idx="3">
                  <c:v>1.9267346633274757E-3</c:v>
                </c:pt>
                <c:pt idx="4">
                  <c:v>6.6928509242848554E-3</c:v>
                </c:pt>
                <c:pt idx="5">
                  <c:v>2.2977369910025615E-2</c:v>
                </c:pt>
                <c:pt idx="6">
                  <c:v>7.5858180021243546E-2</c:v>
                </c:pt>
                <c:pt idx="7">
                  <c:v>0.22270013882530884</c:v>
                </c:pt>
                <c:pt idx="8">
                  <c:v>0.5</c:v>
                </c:pt>
                <c:pt idx="9">
                  <c:v>0.77729986117469108</c:v>
                </c:pt>
                <c:pt idx="10">
                  <c:v>0.92414181997875655</c:v>
                </c:pt>
                <c:pt idx="11">
                  <c:v>0.97702263008997436</c:v>
                </c:pt>
                <c:pt idx="12">
                  <c:v>0.99330714907571527</c:v>
                </c:pt>
                <c:pt idx="13">
                  <c:v>0.99807326533667251</c:v>
                </c:pt>
                <c:pt idx="14">
                  <c:v>0.9994472213630764</c:v>
                </c:pt>
                <c:pt idx="15">
                  <c:v>0.9998415637808975</c:v>
                </c:pt>
                <c:pt idx="16">
                  <c:v>0.99995460213129761</c:v>
                </c:pt>
              </c:numCache>
            </c:numRef>
          </c:val>
          <c:smooth val="0"/>
          <c:extLst>
            <c:ext xmlns:c16="http://schemas.microsoft.com/office/drawing/2014/chart" uri="{C3380CC4-5D6E-409C-BE32-E72D297353CC}">
              <c16:uniqueId val="{00000000-1553-4A49-AA3D-7CDA02DB743C}"/>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1"/>
          <c:min val="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Sheet1!$A$2:$A$6</c:f>
              <c:numCache>
                <c:formatCode>General</c:formatCode>
                <c:ptCount val="5"/>
                <c:pt idx="0">
                  <c:v>-10</c:v>
                </c:pt>
                <c:pt idx="1">
                  <c:v>-5</c:v>
                </c:pt>
                <c:pt idx="2">
                  <c:v>0</c:v>
                </c:pt>
                <c:pt idx="3">
                  <c:v>5</c:v>
                </c:pt>
                <c:pt idx="4">
                  <c:v>10</c:v>
                </c:pt>
              </c:numCache>
            </c:numRef>
          </c:cat>
          <c:val>
            <c:numRef>
              <c:f>Sheet1!$B$2:$B$6</c:f>
              <c:numCache>
                <c:formatCode>General</c:formatCode>
                <c:ptCount val="5"/>
                <c:pt idx="0">
                  <c:v>0</c:v>
                </c:pt>
                <c:pt idx="1">
                  <c:v>0</c:v>
                </c:pt>
                <c:pt idx="2">
                  <c:v>0</c:v>
                </c:pt>
                <c:pt idx="3">
                  <c:v>5</c:v>
                </c:pt>
                <c:pt idx="4">
                  <c:v>10</c:v>
                </c:pt>
              </c:numCache>
            </c:numRef>
          </c:val>
          <c:smooth val="0"/>
          <c:extLst>
            <c:ext xmlns:c16="http://schemas.microsoft.com/office/drawing/2014/chart" uri="{C3380CC4-5D6E-409C-BE32-E72D297353CC}">
              <c16:uniqueId val="{00000000-A34F-421F-A18D-589E743CDBC6}"/>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noMultiLvlLbl val="0"/>
      </c:catAx>
      <c:valAx>
        <c:axId val="800984520"/>
        <c:scaling>
          <c:orientation val="minMax"/>
          <c:max val="10"/>
          <c:min val="-1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majorUnit val="5"/>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Sheet1!$A$2:$A$6</c:f>
              <c:numCache>
                <c:formatCode>General</c:formatCode>
                <c:ptCount val="5"/>
                <c:pt idx="0">
                  <c:v>-10</c:v>
                </c:pt>
                <c:pt idx="1">
                  <c:v>-5</c:v>
                </c:pt>
                <c:pt idx="2">
                  <c:v>0</c:v>
                </c:pt>
                <c:pt idx="3">
                  <c:v>5</c:v>
                </c:pt>
                <c:pt idx="4">
                  <c:v>10</c:v>
                </c:pt>
              </c:numCache>
            </c:numRef>
          </c:cat>
          <c:val>
            <c:numRef>
              <c:f>Sheet1!$B$2:$B$6</c:f>
              <c:numCache>
                <c:formatCode>General</c:formatCode>
                <c:ptCount val="5"/>
                <c:pt idx="0">
                  <c:v>0</c:v>
                </c:pt>
                <c:pt idx="1">
                  <c:v>0</c:v>
                </c:pt>
                <c:pt idx="2">
                  <c:v>0</c:v>
                </c:pt>
                <c:pt idx="3">
                  <c:v>5</c:v>
                </c:pt>
                <c:pt idx="4">
                  <c:v>10</c:v>
                </c:pt>
              </c:numCache>
            </c:numRef>
          </c:val>
          <c:smooth val="0"/>
          <c:extLst>
            <c:ext xmlns:c16="http://schemas.microsoft.com/office/drawing/2014/chart" uri="{C3380CC4-5D6E-409C-BE32-E72D297353CC}">
              <c16:uniqueId val="{00000000-A34F-421F-A18D-589E743CDBC6}"/>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noMultiLvlLbl val="0"/>
      </c:catAx>
      <c:valAx>
        <c:axId val="800984520"/>
        <c:scaling>
          <c:orientation val="minMax"/>
          <c:max val="10"/>
          <c:min val="-1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majorUnit val="5"/>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7739124303808"/>
          <c:y val="8.4977610935169312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Sheet1!$A$2:$A$42</c:f>
              <c:numCache>
                <c:formatCode>General</c:formatCode>
                <c:ptCount val="41"/>
                <c:pt idx="0">
                  <c:v>-10</c:v>
                </c:pt>
                <c:pt idx="1">
                  <c:v>-9.5</c:v>
                </c:pt>
                <c:pt idx="2">
                  <c:v>-9</c:v>
                </c:pt>
                <c:pt idx="3">
                  <c:v>-8.5</c:v>
                </c:pt>
                <c:pt idx="4">
                  <c:v>-8</c:v>
                </c:pt>
                <c:pt idx="5">
                  <c:v>-7.5</c:v>
                </c:pt>
                <c:pt idx="6">
                  <c:v>-7</c:v>
                </c:pt>
                <c:pt idx="7">
                  <c:v>-6.5</c:v>
                </c:pt>
                <c:pt idx="8">
                  <c:v>-6</c:v>
                </c:pt>
                <c:pt idx="9">
                  <c:v>-5.5</c:v>
                </c:pt>
                <c:pt idx="10">
                  <c:v>-5</c:v>
                </c:pt>
                <c:pt idx="11">
                  <c:v>-4.5</c:v>
                </c:pt>
                <c:pt idx="12">
                  <c:v>-4</c:v>
                </c:pt>
                <c:pt idx="13">
                  <c:v>-3.5</c:v>
                </c:pt>
                <c:pt idx="14">
                  <c:v>-3</c:v>
                </c:pt>
                <c:pt idx="15">
                  <c:v>-2.5</c:v>
                </c:pt>
                <c:pt idx="16">
                  <c:v>-2</c:v>
                </c:pt>
                <c:pt idx="17">
                  <c:v>-1.5</c:v>
                </c:pt>
                <c:pt idx="18">
                  <c:v>-1</c:v>
                </c:pt>
                <c:pt idx="19">
                  <c:v>-0.5</c:v>
                </c:pt>
                <c:pt idx="20">
                  <c:v>0</c:v>
                </c:pt>
                <c:pt idx="21">
                  <c:v>0.5</c:v>
                </c:pt>
                <c:pt idx="22">
                  <c:v>1</c:v>
                </c:pt>
                <c:pt idx="23">
                  <c:v>1.5</c:v>
                </c:pt>
                <c:pt idx="24">
                  <c:v>2</c:v>
                </c:pt>
                <c:pt idx="25">
                  <c:v>2.5</c:v>
                </c:pt>
                <c:pt idx="26">
                  <c:v>3</c:v>
                </c:pt>
                <c:pt idx="27">
                  <c:v>3.5</c:v>
                </c:pt>
                <c:pt idx="28">
                  <c:v>4</c:v>
                </c:pt>
                <c:pt idx="29">
                  <c:v>4.5</c:v>
                </c:pt>
                <c:pt idx="30">
                  <c:v>5</c:v>
                </c:pt>
                <c:pt idx="31">
                  <c:v>5.5</c:v>
                </c:pt>
                <c:pt idx="32">
                  <c:v>6</c:v>
                </c:pt>
                <c:pt idx="33">
                  <c:v>6.5</c:v>
                </c:pt>
                <c:pt idx="34">
                  <c:v>7</c:v>
                </c:pt>
                <c:pt idx="35">
                  <c:v>7.5</c:v>
                </c:pt>
                <c:pt idx="36">
                  <c:v>8</c:v>
                </c:pt>
                <c:pt idx="37">
                  <c:v>8.5</c:v>
                </c:pt>
                <c:pt idx="38">
                  <c:v>9</c:v>
                </c:pt>
                <c:pt idx="39">
                  <c:v>9.5</c:v>
                </c:pt>
                <c:pt idx="40">
                  <c:v>10</c:v>
                </c:pt>
              </c:numCache>
            </c:numRef>
          </c:cat>
          <c:val>
            <c:numRef>
              <c:f>Sheet1!$B$2:$B$42</c:f>
              <c:numCache>
                <c:formatCode>General</c:formatCode>
                <c:ptCount val="41"/>
                <c:pt idx="0">
                  <c:v>0.54402111088936977</c:v>
                </c:pt>
                <c:pt idx="1">
                  <c:v>7.5151120461809301E-2</c:v>
                </c:pt>
                <c:pt idx="2">
                  <c:v>-0.41211848524175659</c:v>
                </c:pt>
                <c:pt idx="3">
                  <c:v>-0.79848711262349026</c:v>
                </c:pt>
                <c:pt idx="4">
                  <c:v>-0.98935824662338179</c:v>
                </c:pt>
                <c:pt idx="5">
                  <c:v>-0.9379999767747389</c:v>
                </c:pt>
                <c:pt idx="6">
                  <c:v>-0.65698659871878906</c:v>
                </c:pt>
                <c:pt idx="7">
                  <c:v>-0.21511998808781552</c:v>
                </c:pt>
                <c:pt idx="8">
                  <c:v>0.27941549819892586</c:v>
                </c:pt>
                <c:pt idx="9">
                  <c:v>0.70554032557039192</c:v>
                </c:pt>
                <c:pt idx="10">
                  <c:v>0.95892427466313845</c:v>
                </c:pt>
                <c:pt idx="11">
                  <c:v>0.97753011766509701</c:v>
                </c:pt>
                <c:pt idx="12">
                  <c:v>0.7568024953079282</c:v>
                </c:pt>
                <c:pt idx="13">
                  <c:v>0.35078322768961984</c:v>
                </c:pt>
                <c:pt idx="14">
                  <c:v>-0.14112000805986721</c:v>
                </c:pt>
                <c:pt idx="15">
                  <c:v>-0.59847214410395655</c:v>
                </c:pt>
                <c:pt idx="16">
                  <c:v>-0.90929742682568171</c:v>
                </c:pt>
                <c:pt idx="17">
                  <c:v>-0.99749498660405445</c:v>
                </c:pt>
                <c:pt idx="18">
                  <c:v>-0.8414709848078965</c:v>
                </c:pt>
                <c:pt idx="19">
                  <c:v>-0.47942553860420301</c:v>
                </c:pt>
                <c:pt idx="20">
                  <c:v>0</c:v>
                </c:pt>
                <c:pt idx="21">
                  <c:v>0.47942553860420301</c:v>
                </c:pt>
                <c:pt idx="22">
                  <c:v>0.8414709848078965</c:v>
                </c:pt>
                <c:pt idx="23">
                  <c:v>0.99749498660405445</c:v>
                </c:pt>
                <c:pt idx="24">
                  <c:v>0.90929742682568171</c:v>
                </c:pt>
                <c:pt idx="25">
                  <c:v>0.59847214410395655</c:v>
                </c:pt>
                <c:pt idx="26">
                  <c:v>0.14112000805986721</c:v>
                </c:pt>
                <c:pt idx="27">
                  <c:v>-0.35078322768961984</c:v>
                </c:pt>
                <c:pt idx="28">
                  <c:v>-0.7568024953079282</c:v>
                </c:pt>
                <c:pt idx="29">
                  <c:v>-0.97753011766509701</c:v>
                </c:pt>
                <c:pt idx="30">
                  <c:v>-0.95892427466313845</c:v>
                </c:pt>
                <c:pt idx="31">
                  <c:v>-0.70554032557039192</c:v>
                </c:pt>
                <c:pt idx="32">
                  <c:v>-0.27941549819892586</c:v>
                </c:pt>
                <c:pt idx="33">
                  <c:v>0.21511998808781552</c:v>
                </c:pt>
                <c:pt idx="34">
                  <c:v>0.65698659871878906</c:v>
                </c:pt>
                <c:pt idx="35">
                  <c:v>0.9379999767747389</c:v>
                </c:pt>
                <c:pt idx="36">
                  <c:v>0.98935824662338179</c:v>
                </c:pt>
                <c:pt idx="37">
                  <c:v>0.79848711262349026</c:v>
                </c:pt>
                <c:pt idx="38">
                  <c:v>0.41211848524175659</c:v>
                </c:pt>
                <c:pt idx="39">
                  <c:v>-7.5151120461809301E-2</c:v>
                </c:pt>
                <c:pt idx="40">
                  <c:v>-0.54402111088936977</c:v>
                </c:pt>
              </c:numCache>
            </c:numRef>
          </c:val>
          <c:smooth val="0"/>
          <c:extLst>
            <c:ext xmlns:c16="http://schemas.microsoft.com/office/drawing/2014/chart" uri="{C3380CC4-5D6E-409C-BE32-E72D297353CC}">
              <c16:uniqueId val="{00000000-ADBA-42A3-9CE1-1C6D2B6EBA5A}"/>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2"/>
          <c:min val="-2"/>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Sheet1!$A$2:$A$42</c:f>
              <c:numCache>
                <c:formatCode>General</c:formatCode>
                <c:ptCount val="41"/>
                <c:pt idx="0">
                  <c:v>-10</c:v>
                </c:pt>
                <c:pt idx="1">
                  <c:v>-9.5</c:v>
                </c:pt>
                <c:pt idx="2">
                  <c:v>-9</c:v>
                </c:pt>
                <c:pt idx="3">
                  <c:v>-8.5</c:v>
                </c:pt>
                <c:pt idx="4">
                  <c:v>-8</c:v>
                </c:pt>
                <c:pt idx="5">
                  <c:v>-7.5</c:v>
                </c:pt>
                <c:pt idx="6">
                  <c:v>-7</c:v>
                </c:pt>
                <c:pt idx="7">
                  <c:v>-6.5</c:v>
                </c:pt>
                <c:pt idx="8">
                  <c:v>-6</c:v>
                </c:pt>
                <c:pt idx="9">
                  <c:v>-5.5</c:v>
                </c:pt>
                <c:pt idx="10">
                  <c:v>-5</c:v>
                </c:pt>
                <c:pt idx="11">
                  <c:v>-4.5</c:v>
                </c:pt>
                <c:pt idx="12">
                  <c:v>-4</c:v>
                </c:pt>
                <c:pt idx="13">
                  <c:v>-3.5</c:v>
                </c:pt>
                <c:pt idx="14">
                  <c:v>-3</c:v>
                </c:pt>
                <c:pt idx="15">
                  <c:v>-2.5</c:v>
                </c:pt>
                <c:pt idx="16">
                  <c:v>-2</c:v>
                </c:pt>
                <c:pt idx="17">
                  <c:v>-1.5</c:v>
                </c:pt>
                <c:pt idx="18">
                  <c:v>-1</c:v>
                </c:pt>
                <c:pt idx="19">
                  <c:v>-0.5</c:v>
                </c:pt>
                <c:pt idx="20">
                  <c:v>0</c:v>
                </c:pt>
                <c:pt idx="21">
                  <c:v>0.5</c:v>
                </c:pt>
                <c:pt idx="22">
                  <c:v>1</c:v>
                </c:pt>
                <c:pt idx="23">
                  <c:v>1.5</c:v>
                </c:pt>
                <c:pt idx="24">
                  <c:v>2</c:v>
                </c:pt>
                <c:pt idx="25">
                  <c:v>2.5</c:v>
                </c:pt>
                <c:pt idx="26">
                  <c:v>3</c:v>
                </c:pt>
                <c:pt idx="27">
                  <c:v>3.5</c:v>
                </c:pt>
                <c:pt idx="28">
                  <c:v>4</c:v>
                </c:pt>
                <c:pt idx="29">
                  <c:v>4.5</c:v>
                </c:pt>
                <c:pt idx="30">
                  <c:v>5</c:v>
                </c:pt>
                <c:pt idx="31">
                  <c:v>5.5</c:v>
                </c:pt>
                <c:pt idx="32">
                  <c:v>6</c:v>
                </c:pt>
                <c:pt idx="33">
                  <c:v>6.5</c:v>
                </c:pt>
                <c:pt idx="34">
                  <c:v>7</c:v>
                </c:pt>
                <c:pt idx="35">
                  <c:v>7.5</c:v>
                </c:pt>
                <c:pt idx="36">
                  <c:v>8</c:v>
                </c:pt>
                <c:pt idx="37">
                  <c:v>8.5</c:v>
                </c:pt>
                <c:pt idx="38">
                  <c:v>9</c:v>
                </c:pt>
                <c:pt idx="39">
                  <c:v>9.5</c:v>
                </c:pt>
                <c:pt idx="40">
                  <c:v>10</c:v>
                </c:pt>
              </c:numCache>
            </c:numRef>
          </c:cat>
          <c:val>
            <c:numRef>
              <c:f>Sheet1!$B$2:$B$42</c:f>
              <c:numCache>
                <c:formatCode>General</c:formatCode>
                <c:ptCount val="41"/>
                <c:pt idx="0">
                  <c:v>0.7568024953079282</c:v>
                </c:pt>
                <c:pt idx="1">
                  <c:v>0.57156131874234373</c:v>
                </c:pt>
                <c:pt idx="2">
                  <c:v>0.35078322768961984</c:v>
                </c:pt>
                <c:pt idx="3">
                  <c:v>0.10819513453010837</c:v>
                </c:pt>
                <c:pt idx="4">
                  <c:v>-0.14112000805986721</c:v>
                </c:pt>
                <c:pt idx="5">
                  <c:v>-0.38166099205233167</c:v>
                </c:pt>
                <c:pt idx="6">
                  <c:v>-0.59847214410395655</c:v>
                </c:pt>
                <c:pt idx="7">
                  <c:v>-0.7780731968879212</c:v>
                </c:pt>
                <c:pt idx="8">
                  <c:v>-0.90929742682568171</c:v>
                </c:pt>
                <c:pt idx="9">
                  <c:v>-0.98398594687393692</c:v>
                </c:pt>
                <c:pt idx="10">
                  <c:v>-0.99749498660405445</c:v>
                </c:pt>
                <c:pt idx="11">
                  <c:v>-0.9489846193555862</c:v>
                </c:pt>
                <c:pt idx="12">
                  <c:v>-0.8414709848078965</c:v>
                </c:pt>
                <c:pt idx="13">
                  <c:v>-0.68163876002333412</c:v>
                </c:pt>
                <c:pt idx="14">
                  <c:v>-0.47942553860420301</c:v>
                </c:pt>
                <c:pt idx="15">
                  <c:v>-0.24740395925452294</c:v>
                </c:pt>
                <c:pt idx="16">
                  <c:v>0</c:v>
                </c:pt>
                <c:pt idx="17">
                  <c:v>0.24740395925452294</c:v>
                </c:pt>
                <c:pt idx="18">
                  <c:v>0.47942553860420301</c:v>
                </c:pt>
                <c:pt idx="19">
                  <c:v>0.68163876002333412</c:v>
                </c:pt>
                <c:pt idx="20">
                  <c:v>0.8414709848078965</c:v>
                </c:pt>
                <c:pt idx="21">
                  <c:v>0.9489846193555862</c:v>
                </c:pt>
                <c:pt idx="22">
                  <c:v>0.99749498660405445</c:v>
                </c:pt>
                <c:pt idx="23">
                  <c:v>0.98398594687393692</c:v>
                </c:pt>
                <c:pt idx="24">
                  <c:v>0.90929742682568171</c:v>
                </c:pt>
                <c:pt idx="25">
                  <c:v>0.7780731968879212</c:v>
                </c:pt>
                <c:pt idx="26">
                  <c:v>0.59847214410395655</c:v>
                </c:pt>
                <c:pt idx="27">
                  <c:v>0.38166099205233167</c:v>
                </c:pt>
                <c:pt idx="28">
                  <c:v>0.14112000805986721</c:v>
                </c:pt>
                <c:pt idx="29">
                  <c:v>-0.10819513453010837</c:v>
                </c:pt>
                <c:pt idx="30">
                  <c:v>-0.35078322768961984</c:v>
                </c:pt>
                <c:pt idx="31">
                  <c:v>-0.57156131874234373</c:v>
                </c:pt>
                <c:pt idx="32">
                  <c:v>-0.7568024953079282</c:v>
                </c:pt>
                <c:pt idx="33">
                  <c:v>-0.8949893582285835</c:v>
                </c:pt>
                <c:pt idx="34">
                  <c:v>-0.97753011766509701</c:v>
                </c:pt>
                <c:pt idx="35">
                  <c:v>-0.99929278897537799</c:v>
                </c:pt>
                <c:pt idx="36">
                  <c:v>-0.95892427466313845</c:v>
                </c:pt>
                <c:pt idx="37">
                  <c:v>-0.85893449342659201</c:v>
                </c:pt>
                <c:pt idx="38">
                  <c:v>-0.70554032557039192</c:v>
                </c:pt>
                <c:pt idx="39">
                  <c:v>-0.50827907749925838</c:v>
                </c:pt>
                <c:pt idx="40">
                  <c:v>-0.27941549819892586</c:v>
                </c:pt>
              </c:numCache>
            </c:numRef>
          </c:val>
          <c:smooth val="0"/>
          <c:extLst>
            <c:ext xmlns:c16="http://schemas.microsoft.com/office/drawing/2014/chart" uri="{C3380CC4-5D6E-409C-BE32-E72D297353CC}">
              <c16:uniqueId val="{00000000-30BB-4383-B5AE-ADF23A2A8ABF}"/>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2"/>
          <c:min val="-2"/>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Sheet1!$A$2:$A$42</c:f>
              <c:numCache>
                <c:formatCode>General</c:formatCode>
                <c:ptCount val="41"/>
                <c:pt idx="0">
                  <c:v>-10</c:v>
                </c:pt>
                <c:pt idx="1">
                  <c:v>-9.5</c:v>
                </c:pt>
                <c:pt idx="2">
                  <c:v>-9</c:v>
                </c:pt>
                <c:pt idx="3">
                  <c:v>-8.5</c:v>
                </c:pt>
                <c:pt idx="4">
                  <c:v>-8</c:v>
                </c:pt>
                <c:pt idx="5">
                  <c:v>-7.5</c:v>
                </c:pt>
                <c:pt idx="6">
                  <c:v>-7</c:v>
                </c:pt>
                <c:pt idx="7">
                  <c:v>-6.5</c:v>
                </c:pt>
                <c:pt idx="8">
                  <c:v>-6</c:v>
                </c:pt>
                <c:pt idx="9">
                  <c:v>-5.5</c:v>
                </c:pt>
                <c:pt idx="10">
                  <c:v>-5</c:v>
                </c:pt>
                <c:pt idx="11">
                  <c:v>-4.5</c:v>
                </c:pt>
                <c:pt idx="12">
                  <c:v>-4</c:v>
                </c:pt>
                <c:pt idx="13">
                  <c:v>-3.5</c:v>
                </c:pt>
                <c:pt idx="14">
                  <c:v>-3</c:v>
                </c:pt>
                <c:pt idx="15">
                  <c:v>-2.5</c:v>
                </c:pt>
                <c:pt idx="16">
                  <c:v>-2</c:v>
                </c:pt>
                <c:pt idx="17">
                  <c:v>-1.5</c:v>
                </c:pt>
                <c:pt idx="18">
                  <c:v>-1</c:v>
                </c:pt>
                <c:pt idx="19">
                  <c:v>-0.5</c:v>
                </c:pt>
                <c:pt idx="20">
                  <c:v>0</c:v>
                </c:pt>
                <c:pt idx="21">
                  <c:v>0.5</c:v>
                </c:pt>
                <c:pt idx="22">
                  <c:v>1</c:v>
                </c:pt>
                <c:pt idx="23">
                  <c:v>1.5</c:v>
                </c:pt>
                <c:pt idx="24">
                  <c:v>2</c:v>
                </c:pt>
                <c:pt idx="25">
                  <c:v>2.5</c:v>
                </c:pt>
                <c:pt idx="26">
                  <c:v>3</c:v>
                </c:pt>
                <c:pt idx="27">
                  <c:v>3.5</c:v>
                </c:pt>
                <c:pt idx="28">
                  <c:v>4</c:v>
                </c:pt>
                <c:pt idx="29">
                  <c:v>4.5</c:v>
                </c:pt>
                <c:pt idx="30">
                  <c:v>5</c:v>
                </c:pt>
                <c:pt idx="31">
                  <c:v>5.5</c:v>
                </c:pt>
                <c:pt idx="32">
                  <c:v>6</c:v>
                </c:pt>
                <c:pt idx="33">
                  <c:v>6.5</c:v>
                </c:pt>
                <c:pt idx="34">
                  <c:v>7</c:v>
                </c:pt>
                <c:pt idx="35">
                  <c:v>7.5</c:v>
                </c:pt>
                <c:pt idx="36">
                  <c:v>8</c:v>
                </c:pt>
                <c:pt idx="37">
                  <c:v>8.5</c:v>
                </c:pt>
                <c:pt idx="38">
                  <c:v>9</c:v>
                </c:pt>
                <c:pt idx="39">
                  <c:v>9.5</c:v>
                </c:pt>
                <c:pt idx="40">
                  <c:v>10</c:v>
                </c:pt>
              </c:numCache>
            </c:numRef>
          </c:cat>
          <c:val>
            <c:numRef>
              <c:f>Sheet1!$B$2:$B$42</c:f>
              <c:numCache>
                <c:formatCode>General</c:formatCode>
                <c:ptCount val="41"/>
                <c:pt idx="0">
                  <c:v>1.2008236061972979</c:v>
                </c:pt>
                <c:pt idx="1">
                  <c:v>0.54671243920415302</c:v>
                </c:pt>
                <c:pt idx="2">
                  <c:v>-0.16133525755213676</c:v>
                </c:pt>
                <c:pt idx="3">
                  <c:v>-0.79029197809338181</c:v>
                </c:pt>
                <c:pt idx="4">
                  <c:v>-1.2304782546832491</c:v>
                </c:pt>
                <c:pt idx="5">
                  <c:v>-1.4196609688270707</c:v>
                </c:pt>
                <c:pt idx="6">
                  <c:v>-1.3554587428227456</c:v>
                </c:pt>
                <c:pt idx="7">
                  <c:v>-1.0931931849757368</c:v>
                </c:pt>
                <c:pt idx="8">
                  <c:v>-0.72988192862675583</c:v>
                </c:pt>
                <c:pt idx="9">
                  <c:v>-0.37844562130354498</c:v>
                </c:pt>
                <c:pt idx="10">
                  <c:v>-0.138570711940916</c:v>
                </c:pt>
                <c:pt idx="11">
                  <c:v>-7.1454501690489197E-2</c:v>
                </c:pt>
                <c:pt idx="12">
                  <c:v>-0.18466848949996831</c:v>
                </c:pt>
                <c:pt idx="13">
                  <c:v>-0.43085553233371432</c:v>
                </c:pt>
                <c:pt idx="14">
                  <c:v>-0.72054554666407022</c:v>
                </c:pt>
                <c:pt idx="15">
                  <c:v>-0.94587610335847949</c:v>
                </c:pt>
                <c:pt idx="16">
                  <c:v>-1.0092974268256818</c:v>
                </c:pt>
                <c:pt idx="17">
                  <c:v>-0.85009102734953146</c:v>
                </c:pt>
                <c:pt idx="18">
                  <c:v>-0.46204544620369348</c:v>
                </c:pt>
                <c:pt idx="19">
                  <c:v>0.10221322141913111</c:v>
                </c:pt>
                <c:pt idx="20">
                  <c:v>0.74147098480789653</c:v>
                </c:pt>
                <c:pt idx="21">
                  <c:v>1.3284101579597891</c:v>
                </c:pt>
                <c:pt idx="22">
                  <c:v>1.7389659714119508</c:v>
                </c:pt>
                <c:pt idx="23">
                  <c:v>1.8814809334779912</c:v>
                </c:pt>
                <c:pt idx="24">
                  <c:v>1.7185948536513633</c:v>
                </c:pt>
                <c:pt idx="25">
                  <c:v>1.2765453409918777</c:v>
                </c:pt>
                <c:pt idx="26">
                  <c:v>0.63959215216382381</c:v>
                </c:pt>
                <c:pt idx="27">
                  <c:v>-6.9122235637288171E-2</c:v>
                </c:pt>
                <c:pt idx="28">
                  <c:v>-0.71568248724806094</c:v>
                </c:pt>
                <c:pt idx="29">
                  <c:v>-1.1857252521952055</c:v>
                </c:pt>
                <c:pt idx="30">
                  <c:v>-1.4097075023527583</c:v>
                </c:pt>
                <c:pt idx="31">
                  <c:v>-1.3771016443127357</c:v>
                </c:pt>
                <c:pt idx="32">
                  <c:v>-1.1362179935068542</c:v>
                </c:pt>
                <c:pt idx="33">
                  <c:v>-0.77986937014076796</c:v>
                </c:pt>
                <c:pt idx="34">
                  <c:v>-0.42054351894630793</c:v>
                </c:pt>
                <c:pt idx="35">
                  <c:v>-0.1612928122006391</c:v>
                </c:pt>
                <c:pt idx="36">
                  <c:v>-6.9566028039756672E-2</c:v>
                </c:pt>
                <c:pt idx="37">
                  <c:v>-0.16044738080310175</c:v>
                </c:pt>
                <c:pt idx="38">
                  <c:v>-0.39342184032863536</c:v>
                </c:pt>
                <c:pt idx="39">
                  <c:v>-0.68343019796106763</c:v>
                </c:pt>
                <c:pt idx="40">
                  <c:v>-0.92343660908829561</c:v>
                </c:pt>
              </c:numCache>
            </c:numRef>
          </c:val>
          <c:smooth val="0"/>
          <c:extLst>
            <c:ext xmlns:c16="http://schemas.microsoft.com/office/drawing/2014/chart" uri="{C3380CC4-5D6E-409C-BE32-E72D297353CC}">
              <c16:uniqueId val="{00000000-C286-4B00-8F72-D3481D27A10B}"/>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2"/>
          <c:min val="-2"/>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9E3B-4188-B81E-B8763D56CC6B}"/>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619F-4960-A482-E2DC400C8ABE}"/>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763B-44BD-B901-522FCB32D600}"/>
            </c:ext>
          </c:extLst>
        </c:ser>
        <c:ser>
          <c:idx val="1"/>
          <c:order val="1"/>
          <c:tx>
            <c:strRef>
              <c:f>Sheet1!$C$1</c:f>
              <c:strCache>
                <c:ptCount val="1"/>
                <c:pt idx="0">
                  <c:v>New Y-Values</c:v>
                </c:pt>
              </c:strCache>
            </c:strRef>
          </c:tx>
          <c:spPr>
            <a:ln w="57150" cap="rnd">
              <a:noFill/>
              <a:round/>
            </a:ln>
            <a:effectLst/>
          </c:spPr>
          <c:marker>
            <c:symbol val="circle"/>
            <c:size val="30"/>
            <c:spPr>
              <a:solidFill>
                <a:schemeClr val="accent2"/>
              </a:solidFill>
              <a:ln w="57150">
                <a:noFill/>
              </a:ln>
              <a:effectLst/>
            </c:spPr>
          </c:marker>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Sheet1!$C$2:$C$11</c:f>
              <c:numCache>
                <c:formatCode>General</c:formatCode>
                <c:ptCount val="10"/>
                <c:pt idx="0">
                  <c:v>0</c:v>
                </c:pt>
                <c:pt idx="1">
                  <c:v>0.15</c:v>
                </c:pt>
                <c:pt idx="2">
                  <c:v>0.4</c:v>
                </c:pt>
                <c:pt idx="3">
                  <c:v>0.3</c:v>
                </c:pt>
                <c:pt idx="4">
                  <c:v>0.6</c:v>
                </c:pt>
                <c:pt idx="5">
                  <c:v>0.5</c:v>
                </c:pt>
                <c:pt idx="6">
                  <c:v>0.6</c:v>
                </c:pt>
                <c:pt idx="7">
                  <c:v>0.6</c:v>
                </c:pt>
                <c:pt idx="8">
                  <c:v>0.75</c:v>
                </c:pt>
                <c:pt idx="9">
                  <c:v>0.85</c:v>
                </c:pt>
              </c:numCache>
            </c:numRef>
          </c:yVal>
          <c:smooth val="0"/>
          <c:extLst>
            <c:ext xmlns:c16="http://schemas.microsoft.com/office/drawing/2014/chart" uri="{C3380CC4-5D6E-409C-BE32-E72D297353CC}">
              <c16:uniqueId val="{00000002-763B-44BD-B901-522FCB32D600}"/>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0F94-4224-975C-24F8491D7792}"/>
            </c:ext>
          </c:extLst>
        </c:ser>
        <c:ser>
          <c:idx val="1"/>
          <c:order val="1"/>
          <c:tx>
            <c:strRef>
              <c:f>Sheet1!$C$1</c:f>
              <c:strCache>
                <c:ptCount val="1"/>
                <c:pt idx="0">
                  <c:v>New Y-Values</c:v>
                </c:pt>
              </c:strCache>
            </c:strRef>
          </c:tx>
          <c:spPr>
            <a:ln w="57150" cap="rnd">
              <a:noFill/>
              <a:round/>
            </a:ln>
            <a:effectLst/>
          </c:spPr>
          <c:marker>
            <c:symbol val="circle"/>
            <c:size val="30"/>
            <c:spPr>
              <a:solidFill>
                <a:schemeClr val="accent2"/>
              </a:solidFill>
              <a:ln w="57150">
                <a:noFill/>
              </a:ln>
              <a:effectLst/>
            </c:spPr>
          </c:marker>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Sheet1!$C$2:$C$11</c:f>
              <c:numCache>
                <c:formatCode>General</c:formatCode>
                <c:ptCount val="10"/>
                <c:pt idx="0">
                  <c:v>0</c:v>
                </c:pt>
                <c:pt idx="1">
                  <c:v>0.15</c:v>
                </c:pt>
                <c:pt idx="2">
                  <c:v>0.4</c:v>
                </c:pt>
                <c:pt idx="3">
                  <c:v>0.3</c:v>
                </c:pt>
                <c:pt idx="4">
                  <c:v>0.6</c:v>
                </c:pt>
                <c:pt idx="5">
                  <c:v>0.5</c:v>
                </c:pt>
                <c:pt idx="6">
                  <c:v>0.6</c:v>
                </c:pt>
                <c:pt idx="7">
                  <c:v>0.6</c:v>
                </c:pt>
                <c:pt idx="8">
                  <c:v>0.75</c:v>
                </c:pt>
                <c:pt idx="9">
                  <c:v>0.85</c:v>
                </c:pt>
              </c:numCache>
            </c:numRef>
          </c:yVal>
          <c:smooth val="0"/>
          <c:extLst>
            <c:ext xmlns:c16="http://schemas.microsoft.com/office/drawing/2014/chart" uri="{C3380CC4-5D6E-409C-BE32-E72D297353CC}">
              <c16:uniqueId val="{00000002-0F94-4224-975C-24F8491D7792}"/>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280" b="0" i="0" u="none" strike="noStrike" kern="1200" spc="0" baseline="0">
                <a:solidFill>
                  <a:schemeClr val="bg1"/>
                </a:solidFill>
                <a:latin typeface="+mn-lt"/>
                <a:ea typeface="+mn-ea"/>
                <a:cs typeface="+mn-cs"/>
              </a:defRPr>
            </a:pPr>
            <a:r>
              <a:rPr lang="en-US"/>
              <a:t>MSE Per Epoch</a:t>
            </a:r>
          </a:p>
        </c:rich>
      </c:tx>
      <c:overlay val="0"/>
      <c:spPr>
        <a:noFill/>
        <a:ln>
          <a:noFill/>
        </a:ln>
        <a:effectLst/>
      </c:spPr>
      <c:txPr>
        <a:bodyPr rot="0" spcFirstLastPara="1" vertOverflow="ellipsis" vert="horz" wrap="square" anchor="ctr" anchorCtr="1"/>
        <a:lstStyle/>
        <a:p>
          <a:pPr>
            <a:defRPr sz="528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6610492653935499"/>
          <c:y val="0.14956991377249751"/>
          <c:w val="0.80017859836485961"/>
          <c:h val="0.44243799631718267"/>
        </c:manualLayout>
      </c:layout>
      <c:lineChart>
        <c:grouping val="standard"/>
        <c:varyColors val="0"/>
        <c:ser>
          <c:idx val="0"/>
          <c:order val="0"/>
          <c:tx>
            <c:strRef>
              <c:f>Sheet1!$B$1</c:f>
              <c:strCache>
                <c:ptCount val="1"/>
                <c:pt idx="0">
                  <c:v>Training MSE</c:v>
                </c:pt>
              </c:strCache>
            </c:strRef>
          </c:tx>
          <c:spPr>
            <a:ln w="114300" cap="rnd">
              <a:solidFill>
                <a:schemeClr val="tx2">
                  <a:lumMod val="75000"/>
                </a:schemeClr>
              </a:solidFill>
              <a:round/>
            </a:ln>
            <a:effectLst/>
          </c:spPr>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General</c:formatCode>
                <c:ptCount val="10"/>
                <c:pt idx="0">
                  <c:v>51.2</c:v>
                </c:pt>
                <c:pt idx="1">
                  <c:v>25.6</c:v>
                </c:pt>
                <c:pt idx="2">
                  <c:v>12.8</c:v>
                </c:pt>
                <c:pt idx="3">
                  <c:v>6.4</c:v>
                </c:pt>
                <c:pt idx="4">
                  <c:v>3.2</c:v>
                </c:pt>
                <c:pt idx="5">
                  <c:v>1.6</c:v>
                </c:pt>
                <c:pt idx="6">
                  <c:v>0.8</c:v>
                </c:pt>
                <c:pt idx="7">
                  <c:v>0.4</c:v>
                </c:pt>
                <c:pt idx="8">
                  <c:v>0.2</c:v>
                </c:pt>
                <c:pt idx="9">
                  <c:v>0.1</c:v>
                </c:pt>
              </c:numCache>
            </c:numRef>
          </c:val>
          <c:smooth val="1"/>
          <c:extLst>
            <c:ext xmlns:c16="http://schemas.microsoft.com/office/drawing/2014/chart" uri="{C3380CC4-5D6E-409C-BE32-E72D297353CC}">
              <c16:uniqueId val="{00000000-1566-409F-AD13-05B39CCAF5BF}"/>
            </c:ext>
          </c:extLst>
        </c:ser>
        <c:ser>
          <c:idx val="1"/>
          <c:order val="1"/>
          <c:tx>
            <c:strRef>
              <c:f>Sheet1!$C$1</c:f>
              <c:strCache>
                <c:ptCount val="1"/>
                <c:pt idx="0">
                  <c:v>Validation MSE - Expected</c:v>
                </c:pt>
              </c:strCache>
            </c:strRef>
          </c:tx>
          <c:spPr>
            <a:ln w="114300" cap="rnd">
              <a:solidFill>
                <a:schemeClr val="accent2"/>
              </a:solidFill>
              <a:round/>
            </a:ln>
            <a:effectLst/>
          </c:spPr>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Sheet1!$C$2:$C$11</c:f>
              <c:numCache>
                <c:formatCode>General</c:formatCode>
                <c:ptCount val="10"/>
                <c:pt idx="0">
                  <c:v>55</c:v>
                </c:pt>
                <c:pt idx="1">
                  <c:v>30</c:v>
                </c:pt>
                <c:pt idx="2">
                  <c:v>18</c:v>
                </c:pt>
                <c:pt idx="3">
                  <c:v>10</c:v>
                </c:pt>
                <c:pt idx="4">
                  <c:v>5</c:v>
                </c:pt>
                <c:pt idx="5">
                  <c:v>3</c:v>
                </c:pt>
                <c:pt idx="6">
                  <c:v>2</c:v>
                </c:pt>
                <c:pt idx="7">
                  <c:v>1.5</c:v>
                </c:pt>
                <c:pt idx="8">
                  <c:v>1</c:v>
                </c:pt>
                <c:pt idx="9">
                  <c:v>0.75</c:v>
                </c:pt>
              </c:numCache>
            </c:numRef>
          </c:val>
          <c:smooth val="1"/>
          <c:extLst>
            <c:ext xmlns:c16="http://schemas.microsoft.com/office/drawing/2014/chart" uri="{C3380CC4-5D6E-409C-BE32-E72D297353CC}">
              <c16:uniqueId val="{00000001-1566-409F-AD13-05B39CCAF5BF}"/>
            </c:ext>
          </c:extLst>
        </c:ser>
        <c:ser>
          <c:idx val="2"/>
          <c:order val="2"/>
          <c:tx>
            <c:strRef>
              <c:f>Sheet1!$D$1</c:f>
              <c:strCache>
                <c:ptCount val="1"/>
                <c:pt idx="0">
                  <c:v>Validation MSE - Overfitting</c:v>
                </c:pt>
              </c:strCache>
            </c:strRef>
          </c:tx>
          <c:spPr>
            <a:ln w="114300" cap="rnd">
              <a:solidFill>
                <a:schemeClr val="bg2">
                  <a:lumMod val="25000"/>
                </a:schemeClr>
              </a:solidFill>
              <a:round/>
            </a:ln>
            <a:effectLst/>
          </c:spPr>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Sheet1!$D$2:$D$11</c:f>
              <c:numCache>
                <c:formatCode>General</c:formatCode>
                <c:ptCount val="10"/>
                <c:pt idx="0">
                  <c:v>55</c:v>
                </c:pt>
                <c:pt idx="1">
                  <c:v>30</c:v>
                </c:pt>
                <c:pt idx="2">
                  <c:v>18</c:v>
                </c:pt>
                <c:pt idx="3">
                  <c:v>10</c:v>
                </c:pt>
                <c:pt idx="4">
                  <c:v>7</c:v>
                </c:pt>
                <c:pt idx="5">
                  <c:v>10</c:v>
                </c:pt>
                <c:pt idx="6">
                  <c:v>15</c:v>
                </c:pt>
                <c:pt idx="7">
                  <c:v>20</c:v>
                </c:pt>
                <c:pt idx="8">
                  <c:v>30</c:v>
                </c:pt>
                <c:pt idx="9">
                  <c:v>40</c:v>
                </c:pt>
              </c:numCache>
            </c:numRef>
          </c:val>
          <c:smooth val="1"/>
          <c:extLst>
            <c:ext xmlns:c16="http://schemas.microsoft.com/office/drawing/2014/chart" uri="{C3380CC4-5D6E-409C-BE32-E72D297353CC}">
              <c16:uniqueId val="{00000002-1566-409F-AD13-05B39CCAF5BF}"/>
            </c:ext>
          </c:extLst>
        </c:ser>
        <c:dLbls>
          <c:showLegendKey val="0"/>
          <c:showVal val="0"/>
          <c:showCatName val="0"/>
          <c:showSerName val="0"/>
          <c:showPercent val="0"/>
          <c:showBubbleSize val="0"/>
        </c:dLbls>
        <c:smooth val="0"/>
        <c:axId val="967265352"/>
        <c:axId val="967265680"/>
      </c:lineChart>
      <c:catAx>
        <c:axId val="967265352"/>
        <c:scaling>
          <c:orientation val="minMax"/>
        </c:scaling>
        <c:delete val="0"/>
        <c:axPos val="b"/>
        <c:title>
          <c:tx>
            <c:rich>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r>
                  <a:rPr lang="en-US"/>
                  <a:t>Epoch</a:t>
                </a:r>
              </a:p>
            </c:rich>
          </c:tx>
          <c:overlay val="0"/>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crossAx val="967265680"/>
        <c:crosses val="autoZero"/>
        <c:auto val="1"/>
        <c:lblAlgn val="ctr"/>
        <c:lblOffset val="100"/>
        <c:noMultiLvlLbl val="0"/>
      </c:catAx>
      <c:valAx>
        <c:axId val="967265680"/>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4400" b="0" i="0" u="none" strike="noStrike" kern="1200" baseline="0">
                    <a:solidFill>
                      <a:schemeClr val="bg1"/>
                    </a:solidFill>
                    <a:latin typeface="+mn-lt"/>
                    <a:ea typeface="+mn-ea"/>
                    <a:cs typeface="+mn-cs"/>
                  </a:defRPr>
                </a:pPr>
                <a:r>
                  <a:rPr lang="en-US"/>
                  <a:t>MSE</a:t>
                </a:r>
              </a:p>
            </c:rich>
          </c:tx>
          <c:overlay val="0"/>
          <c:spPr>
            <a:noFill/>
            <a:ln>
              <a:noFill/>
            </a:ln>
            <a:effectLst/>
          </c:spPr>
          <c:txPr>
            <a:bodyPr rot="-54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crossAx val="967265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sz="44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7204-4E75-B244-958CD932FD14}"/>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4109-44A3-B3BD-CD19BB5B57DD}"/>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4109-44A3-B3BD-CD19BB5B57DD}"/>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A520-4525-A77D-983670C38E07}"/>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A520-4525-A77D-983670C38E07}"/>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r>
              <a:rPr lang="en-US" dirty="0"/>
              <a:t>Cross Entropy</a:t>
            </a:r>
          </a:p>
          <a:p>
            <a:pPr>
              <a:defRPr/>
            </a:pPr>
            <a:r>
              <a:rPr lang="en-US" dirty="0"/>
              <a:t>Green</a:t>
            </a:r>
            <a:r>
              <a:rPr lang="en-US" baseline="0" dirty="0"/>
              <a:t> </a:t>
            </a:r>
            <a:r>
              <a:rPr lang="en-US" dirty="0"/>
              <a:t>Point Prediction</a:t>
            </a:r>
          </a:p>
        </c:rich>
      </c:tx>
      <c:layout>
        <c:manualLayout>
          <c:xMode val="edge"/>
          <c:yMode val="edge"/>
          <c:x val="0.25715913849248873"/>
          <c:y val="2.5729005367975424E-2"/>
        </c:manualLayout>
      </c:layout>
      <c:overlay val="0"/>
      <c:spPr>
        <a:noFill/>
        <a:ln>
          <a:noFill/>
        </a:ln>
        <a:effectLst/>
      </c:spPr>
      <c:txPr>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Loss if True</c:v>
                </c:pt>
              </c:strCache>
            </c:strRef>
          </c:tx>
          <c:spPr>
            <a:ln w="127000" cap="rnd">
              <a:solidFill>
                <a:schemeClr val="tx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Sheet1!$B$2:$B$28</c:f>
              <c:numCache>
                <c:formatCode>General</c:formatCode>
                <c:ptCount val="27"/>
                <c:pt idx="0">
                  <c:v>5</c:v>
                </c:pt>
                <c:pt idx="1">
                  <c:v>4</c:v>
                </c:pt>
                <c:pt idx="2">
                  <c:v>3</c:v>
                </c:pt>
                <c:pt idx="3">
                  <c:v>2</c:v>
                </c:pt>
                <c:pt idx="4">
                  <c:v>1.3010299956639813</c:v>
                </c:pt>
                <c:pt idx="5">
                  <c:v>1</c:v>
                </c:pt>
                <c:pt idx="6">
                  <c:v>0.82390874094431876</c:v>
                </c:pt>
                <c:pt idx="7">
                  <c:v>0.69897000433601875</c:v>
                </c:pt>
                <c:pt idx="8">
                  <c:v>0.6020599913279624</c:v>
                </c:pt>
                <c:pt idx="9">
                  <c:v>0.52287874528033762</c:v>
                </c:pt>
                <c:pt idx="10">
                  <c:v>0.45593195564972439</c:v>
                </c:pt>
                <c:pt idx="11">
                  <c:v>0.3979400086720376</c:v>
                </c:pt>
                <c:pt idx="12">
                  <c:v>0.34678748622465633</c:v>
                </c:pt>
                <c:pt idx="13">
                  <c:v>0.3010299956639812</c:v>
                </c:pt>
                <c:pt idx="14">
                  <c:v>0.25963731050575611</c:v>
                </c:pt>
                <c:pt idx="15">
                  <c:v>0.22184874961635639</c:v>
                </c:pt>
                <c:pt idx="16">
                  <c:v>0.18708664335714442</c:v>
                </c:pt>
                <c:pt idx="17">
                  <c:v>0.15490195998574319</c:v>
                </c:pt>
                <c:pt idx="18">
                  <c:v>0.12493873660829995</c:v>
                </c:pt>
                <c:pt idx="19">
                  <c:v>9.6910013008056392E-2</c:v>
                </c:pt>
                <c:pt idx="20">
                  <c:v>7.0581074285707285E-2</c:v>
                </c:pt>
                <c:pt idx="21">
                  <c:v>4.5757490560675115E-2</c:v>
                </c:pt>
                <c:pt idx="22">
                  <c:v>2.2276394711152253E-2</c:v>
                </c:pt>
                <c:pt idx="23">
                  <c:v>4.3648054024500883E-3</c:v>
                </c:pt>
                <c:pt idx="24">
                  <c:v>4.3451177401769168E-4</c:v>
                </c:pt>
                <c:pt idx="25">
                  <c:v>4.3431619807505604E-5</c:v>
                </c:pt>
                <c:pt idx="26">
                  <c:v>4.3429665338816141E-6</c:v>
                </c:pt>
              </c:numCache>
            </c:numRef>
          </c:val>
          <c:smooth val="1"/>
          <c:extLst>
            <c:ext xmlns:c16="http://schemas.microsoft.com/office/drawing/2014/chart" uri="{C3380CC4-5D6E-409C-BE32-E72D297353CC}">
              <c16:uniqueId val="{00000000-5662-4DC1-8D03-9EBBECFA59C7}"/>
            </c:ext>
          </c:extLst>
        </c:ser>
        <c:ser>
          <c:idx val="1"/>
          <c:order val="1"/>
          <c:tx>
            <c:strRef>
              <c:f>Sheet1!$C$1</c:f>
              <c:strCache>
                <c:ptCount val="1"/>
                <c:pt idx="0">
                  <c:v>Loss if False</c:v>
                </c:pt>
              </c:strCache>
            </c:strRef>
          </c:tx>
          <c:spPr>
            <a:ln w="127000" cap="rnd">
              <a:solidFill>
                <a:schemeClr val="accent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Sheet1!$C$2:$C$28</c:f>
              <c:numCache>
                <c:formatCode>General</c:formatCode>
                <c:ptCount val="27"/>
                <c:pt idx="0">
                  <c:v>4.3429665338816141E-6</c:v>
                </c:pt>
                <c:pt idx="1">
                  <c:v>4.3431619807505604E-5</c:v>
                </c:pt>
                <c:pt idx="2">
                  <c:v>4.3451177401769168E-4</c:v>
                </c:pt>
                <c:pt idx="3">
                  <c:v>4.3648054024500883E-3</c:v>
                </c:pt>
                <c:pt idx="4">
                  <c:v>2.2276394711152253E-2</c:v>
                </c:pt>
                <c:pt idx="5">
                  <c:v>4.5757490560675115E-2</c:v>
                </c:pt>
                <c:pt idx="6">
                  <c:v>7.0581074285707285E-2</c:v>
                </c:pt>
                <c:pt idx="7">
                  <c:v>9.6910013008056392E-2</c:v>
                </c:pt>
                <c:pt idx="8">
                  <c:v>0.12493873660829995</c:v>
                </c:pt>
                <c:pt idx="9">
                  <c:v>0.15490195998574319</c:v>
                </c:pt>
                <c:pt idx="10">
                  <c:v>0.18708664335714442</c:v>
                </c:pt>
                <c:pt idx="11">
                  <c:v>0.22184874961635639</c:v>
                </c:pt>
                <c:pt idx="12">
                  <c:v>0.25963731050575611</c:v>
                </c:pt>
                <c:pt idx="13">
                  <c:v>0.3010299956639812</c:v>
                </c:pt>
                <c:pt idx="14">
                  <c:v>0.34678748622465638</c:v>
                </c:pt>
                <c:pt idx="15">
                  <c:v>0.3979400086720376</c:v>
                </c:pt>
                <c:pt idx="16">
                  <c:v>0.45593195564972439</c:v>
                </c:pt>
                <c:pt idx="17">
                  <c:v>0.52287874528033751</c:v>
                </c:pt>
                <c:pt idx="18">
                  <c:v>0.6020599913279624</c:v>
                </c:pt>
                <c:pt idx="19">
                  <c:v>0.69897000433601886</c:v>
                </c:pt>
                <c:pt idx="20">
                  <c:v>0.82390874094431865</c:v>
                </c:pt>
                <c:pt idx="21">
                  <c:v>1</c:v>
                </c:pt>
                <c:pt idx="22">
                  <c:v>1.3010299956639808</c:v>
                </c:pt>
                <c:pt idx="23">
                  <c:v>1.9999999999999996</c:v>
                </c:pt>
                <c:pt idx="24">
                  <c:v>2.9999999999999996</c:v>
                </c:pt>
                <c:pt idx="25">
                  <c:v>4.000000000000048</c:v>
                </c:pt>
                <c:pt idx="26">
                  <c:v>5.0000000000019762</c:v>
                </c:pt>
              </c:numCache>
            </c:numRef>
          </c:val>
          <c:smooth val="1"/>
          <c:extLst>
            <c:ext xmlns:c16="http://schemas.microsoft.com/office/drawing/2014/chart" uri="{C3380CC4-5D6E-409C-BE32-E72D297353CC}">
              <c16:uniqueId val="{00000001-5662-4DC1-8D03-9EBBECFA59C7}"/>
            </c:ext>
          </c:extLst>
        </c:ser>
        <c:dLbls>
          <c:showLegendKey val="0"/>
          <c:showVal val="0"/>
          <c:showCatName val="0"/>
          <c:showSerName val="0"/>
          <c:showPercent val="0"/>
          <c:showBubbleSize val="0"/>
        </c:dLbls>
        <c:smooth val="0"/>
        <c:axId val="967256824"/>
        <c:axId val="967254528"/>
      </c:lineChart>
      <c:catAx>
        <c:axId val="967256824"/>
        <c:scaling>
          <c:orientation val="minMax"/>
        </c:scaling>
        <c:delete val="0"/>
        <c:axPos val="b"/>
        <c:title>
          <c:tx>
            <c:rich>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r>
                  <a:rPr lang="en-US" sz="4000"/>
                  <a:t>Assigned Probability</a:t>
                </a:r>
              </a:p>
            </c:rich>
          </c:tx>
          <c:layout>
            <c:manualLayout>
              <c:xMode val="edge"/>
              <c:yMode val="edge"/>
              <c:x val="0.37587078701990623"/>
              <c:y val="0.86717073002357903"/>
            </c:manualLayout>
          </c:layout>
          <c:overlay val="0"/>
          <c:spPr>
            <a:noFill/>
            <a:ln>
              <a:noFill/>
            </a:ln>
            <a:effectLst/>
          </c:spPr>
          <c:txPr>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967254528"/>
        <c:crosses val="autoZero"/>
        <c:auto val="1"/>
        <c:lblAlgn val="ctr"/>
        <c:lblOffset val="100"/>
        <c:noMultiLvlLbl val="0"/>
      </c:catAx>
      <c:valAx>
        <c:axId val="967254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r>
                  <a:rPr lang="en-US"/>
                  <a:t>Loss</a:t>
                </a:r>
              </a:p>
            </c:rich>
          </c:tx>
          <c:overlay val="0"/>
          <c:spPr>
            <a:noFill/>
            <a:ln>
              <a:noFill/>
            </a:ln>
            <a:effectLst/>
          </c:spPr>
          <c:txPr>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crossAx val="96725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4800">
          <a:solidFill>
            <a:schemeClr val="bg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2C13-49E2-9E1A-AC4D88B9D9C2}"/>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2C13-49E2-9E1A-AC4D88B9D9C2}"/>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r>
              <a:rPr lang="en-US" dirty="0"/>
              <a:t>Cross Entropy</a:t>
            </a:r>
          </a:p>
          <a:p>
            <a:pPr>
              <a:defRPr/>
            </a:pPr>
            <a:r>
              <a:rPr lang="en-US" dirty="0"/>
              <a:t>Green</a:t>
            </a:r>
            <a:r>
              <a:rPr lang="en-US" baseline="0" dirty="0"/>
              <a:t> </a:t>
            </a:r>
            <a:r>
              <a:rPr lang="en-US" dirty="0"/>
              <a:t>Point Prediction</a:t>
            </a:r>
          </a:p>
        </c:rich>
      </c:tx>
      <c:layout>
        <c:manualLayout>
          <c:xMode val="edge"/>
          <c:yMode val="edge"/>
          <c:x val="0.25715913849248873"/>
          <c:y val="2.5729005367975424E-2"/>
        </c:manualLayout>
      </c:layout>
      <c:overlay val="0"/>
      <c:spPr>
        <a:noFill/>
        <a:ln>
          <a:noFill/>
        </a:ln>
        <a:effectLst/>
      </c:spPr>
      <c:txPr>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Loss if True</c:v>
                </c:pt>
              </c:strCache>
            </c:strRef>
          </c:tx>
          <c:spPr>
            <a:ln w="127000" cap="rnd">
              <a:solidFill>
                <a:schemeClr val="tx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Sheet1!$B$2:$B$28</c:f>
              <c:numCache>
                <c:formatCode>General</c:formatCode>
                <c:ptCount val="27"/>
                <c:pt idx="0">
                  <c:v>5</c:v>
                </c:pt>
                <c:pt idx="1">
                  <c:v>4</c:v>
                </c:pt>
                <c:pt idx="2">
                  <c:v>3</c:v>
                </c:pt>
                <c:pt idx="3">
                  <c:v>2</c:v>
                </c:pt>
                <c:pt idx="4">
                  <c:v>1.3010299956639813</c:v>
                </c:pt>
                <c:pt idx="5">
                  <c:v>1</c:v>
                </c:pt>
                <c:pt idx="6">
                  <c:v>0.82390874094431876</c:v>
                </c:pt>
                <c:pt idx="7">
                  <c:v>0.69897000433601875</c:v>
                </c:pt>
                <c:pt idx="8">
                  <c:v>0.6020599913279624</c:v>
                </c:pt>
                <c:pt idx="9">
                  <c:v>0.52287874528033762</c:v>
                </c:pt>
                <c:pt idx="10">
                  <c:v>0.45593195564972439</c:v>
                </c:pt>
                <c:pt idx="11">
                  <c:v>0.3979400086720376</c:v>
                </c:pt>
                <c:pt idx="12">
                  <c:v>0.34678748622465633</c:v>
                </c:pt>
                <c:pt idx="13">
                  <c:v>0.3010299956639812</c:v>
                </c:pt>
                <c:pt idx="14">
                  <c:v>0.25963731050575611</c:v>
                </c:pt>
                <c:pt idx="15">
                  <c:v>0.22184874961635639</c:v>
                </c:pt>
                <c:pt idx="16">
                  <c:v>0.18708664335714442</c:v>
                </c:pt>
                <c:pt idx="17">
                  <c:v>0.15490195998574319</c:v>
                </c:pt>
                <c:pt idx="18">
                  <c:v>0.12493873660829995</c:v>
                </c:pt>
                <c:pt idx="19">
                  <c:v>9.6910013008056392E-2</c:v>
                </c:pt>
                <c:pt idx="20">
                  <c:v>7.0581074285707285E-2</c:v>
                </c:pt>
                <c:pt idx="21">
                  <c:v>4.5757490560675115E-2</c:v>
                </c:pt>
                <c:pt idx="22">
                  <c:v>2.2276394711152253E-2</c:v>
                </c:pt>
                <c:pt idx="23">
                  <c:v>4.3648054024500883E-3</c:v>
                </c:pt>
                <c:pt idx="24">
                  <c:v>4.3451177401769168E-4</c:v>
                </c:pt>
                <c:pt idx="25">
                  <c:v>4.3431619807505604E-5</c:v>
                </c:pt>
                <c:pt idx="26">
                  <c:v>4.3429665338816141E-6</c:v>
                </c:pt>
              </c:numCache>
            </c:numRef>
          </c:val>
          <c:smooth val="1"/>
          <c:extLst>
            <c:ext xmlns:c16="http://schemas.microsoft.com/office/drawing/2014/chart" uri="{C3380CC4-5D6E-409C-BE32-E72D297353CC}">
              <c16:uniqueId val="{00000000-CADF-4582-B28A-F59F66341E5A}"/>
            </c:ext>
          </c:extLst>
        </c:ser>
        <c:ser>
          <c:idx val="1"/>
          <c:order val="1"/>
          <c:tx>
            <c:strRef>
              <c:f>Sheet1!$C$1</c:f>
              <c:strCache>
                <c:ptCount val="1"/>
                <c:pt idx="0">
                  <c:v>Loss if False</c:v>
                </c:pt>
              </c:strCache>
            </c:strRef>
          </c:tx>
          <c:spPr>
            <a:ln w="127000" cap="rnd">
              <a:solidFill>
                <a:schemeClr val="accent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Sheet1!$C$2:$C$28</c:f>
              <c:numCache>
                <c:formatCode>General</c:formatCode>
                <c:ptCount val="27"/>
                <c:pt idx="0">
                  <c:v>4.3429665338816141E-6</c:v>
                </c:pt>
                <c:pt idx="1">
                  <c:v>4.3431619807505604E-5</c:v>
                </c:pt>
                <c:pt idx="2">
                  <c:v>4.3451177401769168E-4</c:v>
                </c:pt>
                <c:pt idx="3">
                  <c:v>4.3648054024500883E-3</c:v>
                </c:pt>
                <c:pt idx="4">
                  <c:v>2.2276394711152253E-2</c:v>
                </c:pt>
                <c:pt idx="5">
                  <c:v>4.5757490560675115E-2</c:v>
                </c:pt>
                <c:pt idx="6">
                  <c:v>7.0581074285707285E-2</c:v>
                </c:pt>
                <c:pt idx="7">
                  <c:v>9.6910013008056392E-2</c:v>
                </c:pt>
                <c:pt idx="8">
                  <c:v>0.12493873660829995</c:v>
                </c:pt>
                <c:pt idx="9">
                  <c:v>0.15490195998574319</c:v>
                </c:pt>
                <c:pt idx="10">
                  <c:v>0.18708664335714442</c:v>
                </c:pt>
                <c:pt idx="11">
                  <c:v>0.22184874961635639</c:v>
                </c:pt>
                <c:pt idx="12">
                  <c:v>0.25963731050575611</c:v>
                </c:pt>
                <c:pt idx="13">
                  <c:v>0.3010299956639812</c:v>
                </c:pt>
                <c:pt idx="14">
                  <c:v>0.34678748622465638</c:v>
                </c:pt>
                <c:pt idx="15">
                  <c:v>0.3979400086720376</c:v>
                </c:pt>
                <c:pt idx="16">
                  <c:v>0.45593195564972439</c:v>
                </c:pt>
                <c:pt idx="17">
                  <c:v>0.52287874528033751</c:v>
                </c:pt>
                <c:pt idx="18">
                  <c:v>0.6020599913279624</c:v>
                </c:pt>
                <c:pt idx="19">
                  <c:v>0.69897000433601886</c:v>
                </c:pt>
                <c:pt idx="20">
                  <c:v>0.82390874094431865</c:v>
                </c:pt>
                <c:pt idx="21">
                  <c:v>1</c:v>
                </c:pt>
                <c:pt idx="22">
                  <c:v>1.3010299956639808</c:v>
                </c:pt>
                <c:pt idx="23">
                  <c:v>1.9999999999999996</c:v>
                </c:pt>
                <c:pt idx="24">
                  <c:v>2.9999999999999996</c:v>
                </c:pt>
                <c:pt idx="25">
                  <c:v>4.000000000000048</c:v>
                </c:pt>
                <c:pt idx="26">
                  <c:v>5.0000000000019762</c:v>
                </c:pt>
              </c:numCache>
            </c:numRef>
          </c:val>
          <c:smooth val="1"/>
          <c:extLst>
            <c:ext xmlns:c16="http://schemas.microsoft.com/office/drawing/2014/chart" uri="{C3380CC4-5D6E-409C-BE32-E72D297353CC}">
              <c16:uniqueId val="{00000001-CADF-4582-B28A-F59F66341E5A}"/>
            </c:ext>
          </c:extLst>
        </c:ser>
        <c:dLbls>
          <c:showLegendKey val="0"/>
          <c:showVal val="0"/>
          <c:showCatName val="0"/>
          <c:showSerName val="0"/>
          <c:showPercent val="0"/>
          <c:showBubbleSize val="0"/>
        </c:dLbls>
        <c:smooth val="0"/>
        <c:axId val="967256824"/>
        <c:axId val="967254528"/>
      </c:lineChart>
      <c:catAx>
        <c:axId val="967256824"/>
        <c:scaling>
          <c:orientation val="minMax"/>
        </c:scaling>
        <c:delete val="0"/>
        <c:axPos val="b"/>
        <c:title>
          <c:tx>
            <c:rich>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r>
                  <a:rPr lang="en-US" sz="4000"/>
                  <a:t>Assigned Probability</a:t>
                </a:r>
              </a:p>
            </c:rich>
          </c:tx>
          <c:layout>
            <c:manualLayout>
              <c:xMode val="edge"/>
              <c:yMode val="edge"/>
              <c:x val="0.37587078701990623"/>
              <c:y val="0.86717073002357903"/>
            </c:manualLayout>
          </c:layout>
          <c:overlay val="0"/>
          <c:spPr>
            <a:noFill/>
            <a:ln>
              <a:noFill/>
            </a:ln>
            <a:effectLst/>
          </c:spPr>
          <c:txPr>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967254528"/>
        <c:crosses val="autoZero"/>
        <c:auto val="1"/>
        <c:lblAlgn val="ctr"/>
        <c:lblOffset val="100"/>
        <c:noMultiLvlLbl val="0"/>
      </c:catAx>
      <c:valAx>
        <c:axId val="967254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r>
                  <a:rPr lang="en-US"/>
                  <a:t>Loss</a:t>
                </a:r>
              </a:p>
            </c:rich>
          </c:tx>
          <c:overlay val="0"/>
          <c:spPr>
            <a:noFill/>
            <a:ln>
              <a:noFill/>
            </a:ln>
            <a:effectLst/>
          </c:spPr>
          <c:txPr>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crossAx val="96725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4800">
          <a:solidFill>
            <a:schemeClr val="bg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81B4-438A-A0DB-C09B85D6D9FD}"/>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81B4-438A-A0DB-C09B85D6D9FD}"/>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r>
              <a:rPr lang="en-US" dirty="0"/>
              <a:t>Cross Entropy</a:t>
            </a:r>
          </a:p>
          <a:p>
            <a:pPr>
              <a:defRPr/>
            </a:pPr>
            <a:r>
              <a:rPr lang="en-US" dirty="0"/>
              <a:t>Green</a:t>
            </a:r>
            <a:r>
              <a:rPr lang="en-US" baseline="0" dirty="0"/>
              <a:t> </a:t>
            </a:r>
            <a:r>
              <a:rPr lang="en-US" dirty="0"/>
              <a:t>Point Prediction</a:t>
            </a:r>
          </a:p>
        </c:rich>
      </c:tx>
      <c:layout>
        <c:manualLayout>
          <c:xMode val="edge"/>
          <c:yMode val="edge"/>
          <c:x val="0.25715913849248873"/>
          <c:y val="2.5729005367975424E-2"/>
        </c:manualLayout>
      </c:layout>
      <c:overlay val="0"/>
      <c:spPr>
        <a:noFill/>
        <a:ln>
          <a:noFill/>
        </a:ln>
        <a:effectLst/>
      </c:spPr>
      <c:txPr>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Loss if True</c:v>
                </c:pt>
              </c:strCache>
            </c:strRef>
          </c:tx>
          <c:spPr>
            <a:ln w="127000" cap="rnd">
              <a:solidFill>
                <a:schemeClr val="tx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Sheet1!$B$2:$B$28</c:f>
              <c:numCache>
                <c:formatCode>General</c:formatCode>
                <c:ptCount val="27"/>
                <c:pt idx="0">
                  <c:v>5</c:v>
                </c:pt>
                <c:pt idx="1">
                  <c:v>4</c:v>
                </c:pt>
                <c:pt idx="2">
                  <c:v>3</c:v>
                </c:pt>
                <c:pt idx="3">
                  <c:v>2</c:v>
                </c:pt>
                <c:pt idx="4">
                  <c:v>1.3010299956639813</c:v>
                </c:pt>
                <c:pt idx="5">
                  <c:v>1</c:v>
                </c:pt>
                <c:pt idx="6">
                  <c:v>0.82390874094431876</c:v>
                </c:pt>
                <c:pt idx="7">
                  <c:v>0.69897000433601875</c:v>
                </c:pt>
                <c:pt idx="8">
                  <c:v>0.6020599913279624</c:v>
                </c:pt>
                <c:pt idx="9">
                  <c:v>0.52287874528033762</c:v>
                </c:pt>
                <c:pt idx="10">
                  <c:v>0.45593195564972439</c:v>
                </c:pt>
                <c:pt idx="11">
                  <c:v>0.3979400086720376</c:v>
                </c:pt>
                <c:pt idx="12">
                  <c:v>0.34678748622465633</c:v>
                </c:pt>
                <c:pt idx="13">
                  <c:v>0.3010299956639812</c:v>
                </c:pt>
                <c:pt idx="14">
                  <c:v>0.25963731050575611</c:v>
                </c:pt>
                <c:pt idx="15">
                  <c:v>0.22184874961635639</c:v>
                </c:pt>
                <c:pt idx="16">
                  <c:v>0.18708664335714442</c:v>
                </c:pt>
                <c:pt idx="17">
                  <c:v>0.15490195998574319</c:v>
                </c:pt>
                <c:pt idx="18">
                  <c:v>0.12493873660829995</c:v>
                </c:pt>
                <c:pt idx="19">
                  <c:v>9.6910013008056392E-2</c:v>
                </c:pt>
                <c:pt idx="20">
                  <c:v>7.0581074285707285E-2</c:v>
                </c:pt>
                <c:pt idx="21">
                  <c:v>4.5757490560675115E-2</c:v>
                </c:pt>
                <c:pt idx="22">
                  <c:v>2.2276394711152253E-2</c:v>
                </c:pt>
                <c:pt idx="23">
                  <c:v>4.3648054024500883E-3</c:v>
                </c:pt>
                <c:pt idx="24">
                  <c:v>4.3451177401769168E-4</c:v>
                </c:pt>
                <c:pt idx="25">
                  <c:v>4.3431619807505604E-5</c:v>
                </c:pt>
                <c:pt idx="26">
                  <c:v>4.3429665338816141E-6</c:v>
                </c:pt>
              </c:numCache>
            </c:numRef>
          </c:val>
          <c:smooth val="1"/>
          <c:extLst>
            <c:ext xmlns:c16="http://schemas.microsoft.com/office/drawing/2014/chart" uri="{C3380CC4-5D6E-409C-BE32-E72D297353CC}">
              <c16:uniqueId val="{00000000-488F-4D08-8751-08966BAE86DE}"/>
            </c:ext>
          </c:extLst>
        </c:ser>
        <c:ser>
          <c:idx val="1"/>
          <c:order val="1"/>
          <c:tx>
            <c:strRef>
              <c:f>Sheet1!$C$1</c:f>
              <c:strCache>
                <c:ptCount val="1"/>
                <c:pt idx="0">
                  <c:v>Loss if False</c:v>
                </c:pt>
              </c:strCache>
            </c:strRef>
          </c:tx>
          <c:spPr>
            <a:ln w="127000" cap="rnd">
              <a:solidFill>
                <a:schemeClr val="accent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Sheet1!$C$2:$C$28</c:f>
              <c:numCache>
                <c:formatCode>General</c:formatCode>
                <c:ptCount val="27"/>
                <c:pt idx="0">
                  <c:v>4.3429665338816141E-6</c:v>
                </c:pt>
                <c:pt idx="1">
                  <c:v>4.3431619807505604E-5</c:v>
                </c:pt>
                <c:pt idx="2">
                  <c:v>4.3451177401769168E-4</c:v>
                </c:pt>
                <c:pt idx="3">
                  <c:v>4.3648054024500883E-3</c:v>
                </c:pt>
                <c:pt idx="4">
                  <c:v>2.2276394711152253E-2</c:v>
                </c:pt>
                <c:pt idx="5">
                  <c:v>4.5757490560675115E-2</c:v>
                </c:pt>
                <c:pt idx="6">
                  <c:v>7.0581074285707285E-2</c:v>
                </c:pt>
                <c:pt idx="7">
                  <c:v>9.6910013008056392E-2</c:v>
                </c:pt>
                <c:pt idx="8">
                  <c:v>0.12493873660829995</c:v>
                </c:pt>
                <c:pt idx="9">
                  <c:v>0.15490195998574319</c:v>
                </c:pt>
                <c:pt idx="10">
                  <c:v>0.18708664335714442</c:v>
                </c:pt>
                <c:pt idx="11">
                  <c:v>0.22184874961635639</c:v>
                </c:pt>
                <c:pt idx="12">
                  <c:v>0.25963731050575611</c:v>
                </c:pt>
                <c:pt idx="13">
                  <c:v>0.3010299956639812</c:v>
                </c:pt>
                <c:pt idx="14">
                  <c:v>0.34678748622465638</c:v>
                </c:pt>
                <c:pt idx="15">
                  <c:v>0.3979400086720376</c:v>
                </c:pt>
                <c:pt idx="16">
                  <c:v>0.45593195564972439</c:v>
                </c:pt>
                <c:pt idx="17">
                  <c:v>0.52287874528033751</c:v>
                </c:pt>
                <c:pt idx="18">
                  <c:v>0.6020599913279624</c:v>
                </c:pt>
                <c:pt idx="19">
                  <c:v>0.69897000433601886</c:v>
                </c:pt>
                <c:pt idx="20">
                  <c:v>0.82390874094431865</c:v>
                </c:pt>
                <c:pt idx="21">
                  <c:v>1</c:v>
                </c:pt>
                <c:pt idx="22">
                  <c:v>1.3010299956639808</c:v>
                </c:pt>
                <c:pt idx="23">
                  <c:v>1.9999999999999996</c:v>
                </c:pt>
                <c:pt idx="24">
                  <c:v>2.9999999999999996</c:v>
                </c:pt>
                <c:pt idx="25">
                  <c:v>4.000000000000048</c:v>
                </c:pt>
                <c:pt idx="26">
                  <c:v>5.0000000000019762</c:v>
                </c:pt>
              </c:numCache>
            </c:numRef>
          </c:val>
          <c:smooth val="1"/>
          <c:extLst>
            <c:ext xmlns:c16="http://schemas.microsoft.com/office/drawing/2014/chart" uri="{C3380CC4-5D6E-409C-BE32-E72D297353CC}">
              <c16:uniqueId val="{00000001-488F-4D08-8751-08966BAE86DE}"/>
            </c:ext>
          </c:extLst>
        </c:ser>
        <c:dLbls>
          <c:showLegendKey val="0"/>
          <c:showVal val="0"/>
          <c:showCatName val="0"/>
          <c:showSerName val="0"/>
          <c:showPercent val="0"/>
          <c:showBubbleSize val="0"/>
        </c:dLbls>
        <c:smooth val="0"/>
        <c:axId val="967256824"/>
        <c:axId val="967254528"/>
      </c:lineChart>
      <c:catAx>
        <c:axId val="967256824"/>
        <c:scaling>
          <c:orientation val="minMax"/>
        </c:scaling>
        <c:delete val="0"/>
        <c:axPos val="b"/>
        <c:title>
          <c:tx>
            <c:rich>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r>
                  <a:rPr lang="en-US" sz="4000"/>
                  <a:t>Assigned Probability</a:t>
                </a:r>
              </a:p>
            </c:rich>
          </c:tx>
          <c:layout>
            <c:manualLayout>
              <c:xMode val="edge"/>
              <c:yMode val="edge"/>
              <c:x val="0.37587078701990623"/>
              <c:y val="0.86717073002357903"/>
            </c:manualLayout>
          </c:layout>
          <c:overlay val="0"/>
          <c:spPr>
            <a:noFill/>
            <a:ln>
              <a:noFill/>
            </a:ln>
            <a:effectLst/>
          </c:spPr>
          <c:txPr>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967254528"/>
        <c:crosses val="autoZero"/>
        <c:auto val="1"/>
        <c:lblAlgn val="ctr"/>
        <c:lblOffset val="100"/>
        <c:noMultiLvlLbl val="0"/>
      </c:catAx>
      <c:valAx>
        <c:axId val="967254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r>
                  <a:rPr lang="en-US"/>
                  <a:t>Loss</a:t>
                </a:r>
              </a:p>
            </c:rich>
          </c:tx>
          <c:overlay val="0"/>
          <c:spPr>
            <a:noFill/>
            <a:ln>
              <a:noFill/>
            </a:ln>
            <a:effectLst/>
          </c:spPr>
          <c:txPr>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crossAx val="96725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4800">
          <a:solidFill>
            <a:schemeClr val="bg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82B7-4B88-AEED-4EBFC5D60EFD}"/>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82B7-4B88-AEED-4EBFC5D60EFD}"/>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942A-447C-99DE-91B5B3902EBB}"/>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C009-42A2-9441-637FD9E9B44A}"/>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F445-4F0B-90BA-430943103C56}"/>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8065-4F0C-BCD8-F8397AB87DB3}"/>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10E7-421F-A561-2C385246E434}"/>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C12E-4ACB-89AD-947F11F0D174}"/>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746062992125984E-2"/>
          <c:y val="0.103046875"/>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Sheet1!$A$2:$A$6</c:f>
              <c:numCache>
                <c:formatCode>General</c:formatCode>
                <c:ptCount val="5"/>
                <c:pt idx="0">
                  <c:v>-10</c:v>
                </c:pt>
                <c:pt idx="1">
                  <c:v>-5</c:v>
                </c:pt>
                <c:pt idx="2">
                  <c:v>0</c:v>
                </c:pt>
                <c:pt idx="3">
                  <c:v>5</c:v>
                </c:pt>
                <c:pt idx="4">
                  <c:v>10</c:v>
                </c:pt>
              </c:numCache>
            </c:numRef>
          </c:cat>
          <c:val>
            <c:numRef>
              <c:f>Sheet1!$B$2:$B$6</c:f>
              <c:numCache>
                <c:formatCode>General</c:formatCode>
                <c:ptCount val="5"/>
                <c:pt idx="0">
                  <c:v>-10</c:v>
                </c:pt>
                <c:pt idx="1">
                  <c:v>-5</c:v>
                </c:pt>
                <c:pt idx="2">
                  <c:v>0</c:v>
                </c:pt>
                <c:pt idx="3">
                  <c:v>5</c:v>
                </c:pt>
                <c:pt idx="4">
                  <c:v>10</c:v>
                </c:pt>
              </c:numCache>
            </c:numRef>
          </c:val>
          <c:smooth val="0"/>
          <c:extLst>
            <c:ext xmlns:c16="http://schemas.microsoft.com/office/drawing/2014/chart" uri="{C3380CC4-5D6E-409C-BE32-E72D297353CC}">
              <c16:uniqueId val="{00000000-2D73-41AD-AB01-9489807E625B}"/>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noMultiLvlLbl val="0"/>
      </c:catAx>
      <c:valAx>
        <c:axId val="800984520"/>
        <c:scaling>
          <c:orientation val="minMax"/>
          <c:max val="10"/>
          <c:min val="-1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majorUnit val="5"/>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ata1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_rels/data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5.svg"/></Relationships>
</file>

<file path=ppt/diagrams/_rels/data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ata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ata30.xml.rels><?xml version="1.0" encoding="UTF-8" standalone="yes"?>
<Relationships xmlns="http://schemas.openxmlformats.org/package/2006/relationships"><Relationship Id="rId1" Type="http://schemas.openxmlformats.org/officeDocument/2006/relationships/image" Target="../media/image460.png"/></Relationships>
</file>

<file path=ppt/diagrams/_rels/data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ata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ata50.xml.rels><?xml version="1.0" encoding="UTF-8" standalone="yes"?>
<Relationships xmlns="http://schemas.openxmlformats.org/package/2006/relationships"><Relationship Id="rId1" Type="http://schemas.openxmlformats.org/officeDocument/2006/relationships/image" Target="../media/image460.png"/></Relationships>
</file>

<file path=ppt/diagrams/_rels/data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diagrams/_rels/data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svg"/><Relationship Id="rId1" Type="http://schemas.openxmlformats.org/officeDocument/2006/relationships/image" Target="../media/image140.png"/><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5.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svg"/><Relationship Id="rId1" Type="http://schemas.openxmlformats.org/officeDocument/2006/relationships/image" Target="../media/image140.png"/><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6D0BC-4F4D-434A-B29F-BACB393A9D77}" type="doc">
      <dgm:prSet loTypeId="urn:microsoft.com/office/officeart/2018/2/layout/IconVerticalSolidList" loCatId="icon" qsTypeId="urn:microsoft.com/office/officeart/2005/8/quickstyle/simple1" qsCatId="simple" csTypeId="urn:microsoft.com/office/officeart/2005/8/colors/accent0_2" csCatId="mainScheme" phldr="1"/>
      <dgm:spPr/>
      <dgm:t>
        <a:bodyPr/>
        <a:lstStyle/>
        <a:p>
          <a:endParaRPr lang="en-US"/>
        </a:p>
      </dgm:t>
    </dgm:pt>
    <dgm:pt modelId="{33A82050-05D9-4CB1-9280-75A057453019}">
      <dgm:prSet custT="1"/>
      <dgm:spPr/>
      <dgm:t>
        <a:bodyPr/>
        <a:lstStyle/>
        <a:p>
          <a:pPr>
            <a:lnSpc>
              <a:spcPct val="100000"/>
            </a:lnSpc>
          </a:pPr>
          <a:r>
            <a:rPr lang="en-US" sz="5400" dirty="0">
              <a:solidFill>
                <a:schemeClr val="bg1"/>
              </a:solidFill>
            </a:rPr>
            <a:t>Get you up and on your feet quickly</a:t>
          </a:r>
        </a:p>
      </dgm:t>
    </dgm:pt>
    <dgm:pt modelId="{5223EB07-F416-4E4C-8923-322B62407550}" type="parTrans" cxnId="{0F238592-8EDB-44E7-8E2F-47B4F5185A74}">
      <dgm:prSet/>
      <dgm:spPr/>
      <dgm:t>
        <a:bodyPr/>
        <a:lstStyle/>
        <a:p>
          <a:endParaRPr lang="en-US" sz="5400">
            <a:solidFill>
              <a:schemeClr val="bg1"/>
            </a:solidFill>
          </a:endParaRPr>
        </a:p>
      </dgm:t>
    </dgm:pt>
    <dgm:pt modelId="{BBCD9500-EBE4-4C63-A0E6-2415D58F324B}" type="sibTrans" cxnId="{0F238592-8EDB-44E7-8E2F-47B4F5185A74}">
      <dgm:prSet/>
      <dgm:spPr/>
      <dgm:t>
        <a:bodyPr/>
        <a:lstStyle/>
        <a:p>
          <a:endParaRPr lang="en-US" sz="5400">
            <a:solidFill>
              <a:schemeClr val="bg1"/>
            </a:solidFill>
          </a:endParaRPr>
        </a:p>
      </dgm:t>
    </dgm:pt>
    <dgm:pt modelId="{EBAB243E-7859-400E-828A-9D5E6494C4E2}">
      <dgm:prSet custT="1"/>
      <dgm:spPr/>
      <dgm:t>
        <a:bodyPr/>
        <a:lstStyle/>
        <a:p>
          <a:pPr>
            <a:lnSpc>
              <a:spcPct val="100000"/>
            </a:lnSpc>
          </a:pPr>
          <a:r>
            <a:rPr lang="en-US" sz="5400">
              <a:solidFill>
                <a:schemeClr val="bg1"/>
              </a:solidFill>
            </a:rPr>
            <a:t>Build a foundation to tackle a deep learning project right away</a:t>
          </a:r>
        </a:p>
      </dgm:t>
    </dgm:pt>
    <dgm:pt modelId="{964E6DD3-5DCC-4D65-BE9B-224A8E99CA50}" type="parTrans" cxnId="{1C1D3B05-D7AD-4AC5-9D7D-F471D4DCC8D3}">
      <dgm:prSet/>
      <dgm:spPr/>
      <dgm:t>
        <a:bodyPr/>
        <a:lstStyle/>
        <a:p>
          <a:endParaRPr lang="en-US" sz="5400">
            <a:solidFill>
              <a:schemeClr val="bg1"/>
            </a:solidFill>
          </a:endParaRPr>
        </a:p>
      </dgm:t>
    </dgm:pt>
    <dgm:pt modelId="{D1E59176-75B5-4930-A05C-3D24D7F55F61}" type="sibTrans" cxnId="{1C1D3B05-D7AD-4AC5-9D7D-F471D4DCC8D3}">
      <dgm:prSet/>
      <dgm:spPr/>
      <dgm:t>
        <a:bodyPr/>
        <a:lstStyle/>
        <a:p>
          <a:endParaRPr lang="en-US" sz="5400">
            <a:solidFill>
              <a:schemeClr val="bg1"/>
            </a:solidFill>
          </a:endParaRPr>
        </a:p>
      </dgm:t>
    </dgm:pt>
    <dgm:pt modelId="{A6E2271B-1142-4668-B4BA-3328351F5ACB}">
      <dgm:prSet custT="1"/>
      <dgm:spPr/>
      <dgm:t>
        <a:bodyPr/>
        <a:lstStyle/>
        <a:p>
          <a:pPr>
            <a:lnSpc>
              <a:spcPct val="100000"/>
            </a:lnSpc>
          </a:pPr>
          <a:r>
            <a:rPr lang="en-US" sz="5400">
              <a:solidFill>
                <a:schemeClr val="bg1"/>
              </a:solidFill>
            </a:rPr>
            <a:t>We won’t cover the whole field, but we’ll get a great head start</a:t>
          </a:r>
        </a:p>
      </dgm:t>
    </dgm:pt>
    <dgm:pt modelId="{3898751B-F94C-4E6F-81F1-A765DFEA5CBF}" type="parTrans" cxnId="{648A53EA-4CB3-4175-8094-F3F2961648B1}">
      <dgm:prSet/>
      <dgm:spPr/>
      <dgm:t>
        <a:bodyPr/>
        <a:lstStyle/>
        <a:p>
          <a:endParaRPr lang="en-US" sz="5400">
            <a:solidFill>
              <a:schemeClr val="bg1"/>
            </a:solidFill>
          </a:endParaRPr>
        </a:p>
      </dgm:t>
    </dgm:pt>
    <dgm:pt modelId="{1AA18748-E210-47D7-899A-AA24C87C6156}" type="sibTrans" cxnId="{648A53EA-4CB3-4175-8094-F3F2961648B1}">
      <dgm:prSet/>
      <dgm:spPr/>
      <dgm:t>
        <a:bodyPr/>
        <a:lstStyle/>
        <a:p>
          <a:endParaRPr lang="en-US" sz="5400">
            <a:solidFill>
              <a:schemeClr val="bg1"/>
            </a:solidFill>
          </a:endParaRPr>
        </a:p>
      </dgm:t>
    </dgm:pt>
    <dgm:pt modelId="{203BE6C2-96EA-49C5-B15F-CB335712D87B}">
      <dgm:prSet custT="1"/>
      <dgm:spPr/>
      <dgm:t>
        <a:bodyPr/>
        <a:lstStyle/>
        <a:p>
          <a:pPr>
            <a:lnSpc>
              <a:spcPct val="100000"/>
            </a:lnSpc>
          </a:pPr>
          <a:r>
            <a:rPr lang="en-US" sz="5400">
              <a:solidFill>
                <a:schemeClr val="bg1"/>
              </a:solidFill>
            </a:rPr>
            <a:t>Foundation from which to read articles, follow tutorials, take further classes</a:t>
          </a:r>
        </a:p>
      </dgm:t>
    </dgm:pt>
    <dgm:pt modelId="{3CB0F6D7-FCC5-4B03-9EE6-6671C75B8E7D}" type="parTrans" cxnId="{2C93CE8A-B811-421B-AE50-6B14B359CD2C}">
      <dgm:prSet/>
      <dgm:spPr/>
      <dgm:t>
        <a:bodyPr/>
        <a:lstStyle/>
        <a:p>
          <a:endParaRPr lang="en-US" sz="5400">
            <a:solidFill>
              <a:schemeClr val="bg1"/>
            </a:solidFill>
          </a:endParaRPr>
        </a:p>
      </dgm:t>
    </dgm:pt>
    <dgm:pt modelId="{CAE22698-EC84-4463-BED3-DF939B754222}" type="sibTrans" cxnId="{2C93CE8A-B811-421B-AE50-6B14B359CD2C}">
      <dgm:prSet/>
      <dgm:spPr/>
      <dgm:t>
        <a:bodyPr/>
        <a:lstStyle/>
        <a:p>
          <a:endParaRPr lang="en-US" sz="5400">
            <a:solidFill>
              <a:schemeClr val="bg1"/>
            </a:solidFill>
          </a:endParaRPr>
        </a:p>
      </dgm:t>
    </dgm:pt>
    <dgm:pt modelId="{297AA700-FCF5-44B7-A594-920EC85EEBD9}" type="pres">
      <dgm:prSet presAssocID="{6566D0BC-4F4D-434A-B29F-BACB393A9D77}" presName="root" presStyleCnt="0">
        <dgm:presLayoutVars>
          <dgm:dir/>
          <dgm:resizeHandles val="exact"/>
        </dgm:presLayoutVars>
      </dgm:prSet>
      <dgm:spPr/>
    </dgm:pt>
    <dgm:pt modelId="{89308388-6075-4291-B9E3-83969B73F8E1}" type="pres">
      <dgm:prSet presAssocID="{33A82050-05D9-4CB1-9280-75A057453019}" presName="compNode" presStyleCnt="0"/>
      <dgm:spPr/>
    </dgm:pt>
    <dgm:pt modelId="{DF845A47-5BBD-4EA6-B6AA-33E0CB37CC35}" type="pres">
      <dgm:prSet presAssocID="{33A82050-05D9-4CB1-9280-75A057453019}" presName="bgRect" presStyleLbl="bgShp" presStyleIdx="0" presStyleCnt="4"/>
      <dgm:spPr>
        <a:solidFill>
          <a:schemeClr val="tx2">
            <a:lumMod val="20000"/>
            <a:lumOff val="80000"/>
          </a:schemeClr>
        </a:solidFill>
        <a:ln>
          <a:solidFill>
            <a:schemeClr val="tx2"/>
          </a:solidFill>
        </a:ln>
      </dgm:spPr>
    </dgm:pt>
    <dgm:pt modelId="{42F52CAD-AD36-400B-8CDF-5D079BE10E70}" type="pres">
      <dgm:prSet presAssocID="{33A82050-05D9-4CB1-9280-75A05745301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t"/>
        </a:ext>
      </dgm:extLst>
    </dgm:pt>
    <dgm:pt modelId="{B7DC6A73-5199-495D-93D6-786E2490A513}" type="pres">
      <dgm:prSet presAssocID="{33A82050-05D9-4CB1-9280-75A057453019}" presName="spaceRect" presStyleCnt="0"/>
      <dgm:spPr/>
    </dgm:pt>
    <dgm:pt modelId="{68FB7954-9C86-4416-824A-0B2AEA3674F1}" type="pres">
      <dgm:prSet presAssocID="{33A82050-05D9-4CB1-9280-75A057453019}" presName="parTx" presStyleLbl="revTx" presStyleIdx="0" presStyleCnt="4">
        <dgm:presLayoutVars>
          <dgm:chMax val="0"/>
          <dgm:chPref val="0"/>
        </dgm:presLayoutVars>
      </dgm:prSet>
      <dgm:spPr/>
    </dgm:pt>
    <dgm:pt modelId="{EB74A59F-6262-4B70-8D76-DD3AA2220F30}" type="pres">
      <dgm:prSet presAssocID="{BBCD9500-EBE4-4C63-A0E6-2415D58F324B}" presName="sibTrans" presStyleCnt="0"/>
      <dgm:spPr/>
    </dgm:pt>
    <dgm:pt modelId="{35D31778-BEE1-4A16-AB46-7C98CD3AA562}" type="pres">
      <dgm:prSet presAssocID="{EBAB243E-7859-400E-828A-9D5E6494C4E2}" presName="compNode" presStyleCnt="0"/>
      <dgm:spPr/>
    </dgm:pt>
    <dgm:pt modelId="{E577A223-E107-415E-B7E9-2D05BFC6ECD7}" type="pres">
      <dgm:prSet presAssocID="{EBAB243E-7859-400E-828A-9D5E6494C4E2}" presName="bgRect" presStyleLbl="bgShp" presStyleIdx="1" presStyleCnt="4"/>
      <dgm:spPr>
        <a:solidFill>
          <a:schemeClr val="tx2">
            <a:lumMod val="20000"/>
            <a:lumOff val="80000"/>
          </a:schemeClr>
        </a:solidFill>
        <a:ln>
          <a:solidFill>
            <a:schemeClr val="tx2"/>
          </a:solidFill>
        </a:ln>
      </dgm:spPr>
    </dgm:pt>
    <dgm:pt modelId="{84D5F0CA-671B-49CF-8BBA-8208F8546DA5}" type="pres">
      <dgm:prSet presAssocID="{EBAB243E-7859-400E-828A-9D5E6494C4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A7F4B21D-D2E7-478B-9F03-5D0AC95E5814}" type="pres">
      <dgm:prSet presAssocID="{EBAB243E-7859-400E-828A-9D5E6494C4E2}" presName="spaceRect" presStyleCnt="0"/>
      <dgm:spPr/>
    </dgm:pt>
    <dgm:pt modelId="{F72AE2A3-1A43-4AC6-B1CE-EFFB64CF2264}" type="pres">
      <dgm:prSet presAssocID="{EBAB243E-7859-400E-828A-9D5E6494C4E2}" presName="parTx" presStyleLbl="revTx" presStyleIdx="1" presStyleCnt="4">
        <dgm:presLayoutVars>
          <dgm:chMax val="0"/>
          <dgm:chPref val="0"/>
        </dgm:presLayoutVars>
      </dgm:prSet>
      <dgm:spPr/>
    </dgm:pt>
    <dgm:pt modelId="{4C2CDA1B-EF80-4B03-BDAF-392B8102B08D}" type="pres">
      <dgm:prSet presAssocID="{D1E59176-75B5-4930-A05C-3D24D7F55F61}" presName="sibTrans" presStyleCnt="0"/>
      <dgm:spPr/>
    </dgm:pt>
    <dgm:pt modelId="{068089DE-ADF2-4E90-BB76-F7296AB9CDBE}" type="pres">
      <dgm:prSet presAssocID="{A6E2271B-1142-4668-B4BA-3328351F5ACB}" presName="compNode" presStyleCnt="0"/>
      <dgm:spPr/>
    </dgm:pt>
    <dgm:pt modelId="{92A46588-869A-47E0-8221-FC191AFC77F6}" type="pres">
      <dgm:prSet presAssocID="{A6E2271B-1142-4668-B4BA-3328351F5ACB}" presName="bgRect" presStyleLbl="bgShp" presStyleIdx="2" presStyleCnt="4"/>
      <dgm:spPr>
        <a:solidFill>
          <a:schemeClr val="tx2">
            <a:lumMod val="20000"/>
            <a:lumOff val="80000"/>
          </a:schemeClr>
        </a:solidFill>
        <a:ln>
          <a:solidFill>
            <a:schemeClr val="tx2"/>
          </a:solidFill>
        </a:ln>
      </dgm:spPr>
    </dgm:pt>
    <dgm:pt modelId="{C345FB51-8B5A-4C17-8E22-B4A3A8632D76}" type="pres">
      <dgm:prSet presAssocID="{A6E2271B-1142-4668-B4BA-3328351F5AC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efcase"/>
        </a:ext>
      </dgm:extLst>
    </dgm:pt>
    <dgm:pt modelId="{03905990-1026-4B88-A5A5-35236C71F2E2}" type="pres">
      <dgm:prSet presAssocID="{A6E2271B-1142-4668-B4BA-3328351F5ACB}" presName="spaceRect" presStyleCnt="0"/>
      <dgm:spPr/>
    </dgm:pt>
    <dgm:pt modelId="{A9864F7E-FE39-4A77-B36F-0377D03A9D65}" type="pres">
      <dgm:prSet presAssocID="{A6E2271B-1142-4668-B4BA-3328351F5ACB}" presName="parTx" presStyleLbl="revTx" presStyleIdx="2" presStyleCnt="4">
        <dgm:presLayoutVars>
          <dgm:chMax val="0"/>
          <dgm:chPref val="0"/>
        </dgm:presLayoutVars>
      </dgm:prSet>
      <dgm:spPr/>
    </dgm:pt>
    <dgm:pt modelId="{C018967C-FC96-432C-B135-CAD321EAFB30}" type="pres">
      <dgm:prSet presAssocID="{1AA18748-E210-47D7-899A-AA24C87C6156}" presName="sibTrans" presStyleCnt="0"/>
      <dgm:spPr/>
    </dgm:pt>
    <dgm:pt modelId="{C61082DD-D64A-4A33-A315-3062976019A8}" type="pres">
      <dgm:prSet presAssocID="{203BE6C2-96EA-49C5-B15F-CB335712D87B}" presName="compNode" presStyleCnt="0"/>
      <dgm:spPr/>
    </dgm:pt>
    <dgm:pt modelId="{5C0A58B4-2E9F-4661-8BBB-2AF80A549F38}" type="pres">
      <dgm:prSet presAssocID="{203BE6C2-96EA-49C5-B15F-CB335712D87B}" presName="bgRect" presStyleLbl="bgShp" presStyleIdx="3" presStyleCnt="4"/>
      <dgm:spPr>
        <a:solidFill>
          <a:schemeClr val="tx2">
            <a:lumMod val="20000"/>
            <a:lumOff val="80000"/>
          </a:schemeClr>
        </a:solidFill>
        <a:ln>
          <a:solidFill>
            <a:schemeClr val="tx2"/>
          </a:solidFill>
        </a:ln>
      </dgm:spPr>
    </dgm:pt>
    <dgm:pt modelId="{E0A470D4-9918-4DD1-A28C-BC86351A68FE}" type="pres">
      <dgm:prSet presAssocID="{203BE6C2-96EA-49C5-B15F-CB335712D87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7EDEEF6-D819-43D0-A87E-1282E59B18C7}" type="pres">
      <dgm:prSet presAssocID="{203BE6C2-96EA-49C5-B15F-CB335712D87B}" presName="spaceRect" presStyleCnt="0"/>
      <dgm:spPr/>
    </dgm:pt>
    <dgm:pt modelId="{438169F2-5BD3-4F6E-BA5E-5428F1A77BAC}" type="pres">
      <dgm:prSet presAssocID="{203BE6C2-96EA-49C5-B15F-CB335712D87B}" presName="parTx" presStyleLbl="revTx" presStyleIdx="3" presStyleCnt="4">
        <dgm:presLayoutVars>
          <dgm:chMax val="0"/>
          <dgm:chPref val="0"/>
        </dgm:presLayoutVars>
      </dgm:prSet>
      <dgm:spPr/>
    </dgm:pt>
  </dgm:ptLst>
  <dgm:cxnLst>
    <dgm:cxn modelId="{1C1D3B05-D7AD-4AC5-9D7D-F471D4DCC8D3}" srcId="{6566D0BC-4F4D-434A-B29F-BACB393A9D77}" destId="{EBAB243E-7859-400E-828A-9D5E6494C4E2}" srcOrd="1" destOrd="0" parTransId="{964E6DD3-5DCC-4D65-BE9B-224A8E99CA50}" sibTransId="{D1E59176-75B5-4930-A05C-3D24D7F55F61}"/>
    <dgm:cxn modelId="{37CA8D25-D55D-472E-B2CF-820C5E9D1310}" type="presOf" srcId="{203BE6C2-96EA-49C5-B15F-CB335712D87B}" destId="{438169F2-5BD3-4F6E-BA5E-5428F1A77BAC}" srcOrd="0" destOrd="0" presId="urn:microsoft.com/office/officeart/2018/2/layout/IconVerticalSolidList"/>
    <dgm:cxn modelId="{0EC58D2B-92E2-422B-A0A3-E80655DE471E}" type="presOf" srcId="{33A82050-05D9-4CB1-9280-75A057453019}" destId="{68FB7954-9C86-4416-824A-0B2AEA3674F1}" srcOrd="0" destOrd="0" presId="urn:microsoft.com/office/officeart/2018/2/layout/IconVerticalSolidList"/>
    <dgm:cxn modelId="{2ABAC154-7223-493F-87CD-136F88C59D8D}" type="presOf" srcId="{EBAB243E-7859-400E-828A-9D5E6494C4E2}" destId="{F72AE2A3-1A43-4AC6-B1CE-EFFB64CF2264}" srcOrd="0" destOrd="0" presId="urn:microsoft.com/office/officeart/2018/2/layout/IconVerticalSolidList"/>
    <dgm:cxn modelId="{2C93CE8A-B811-421B-AE50-6B14B359CD2C}" srcId="{6566D0BC-4F4D-434A-B29F-BACB393A9D77}" destId="{203BE6C2-96EA-49C5-B15F-CB335712D87B}" srcOrd="3" destOrd="0" parTransId="{3CB0F6D7-FCC5-4B03-9EE6-6671C75B8E7D}" sibTransId="{CAE22698-EC84-4463-BED3-DF939B754222}"/>
    <dgm:cxn modelId="{0F238592-8EDB-44E7-8E2F-47B4F5185A74}" srcId="{6566D0BC-4F4D-434A-B29F-BACB393A9D77}" destId="{33A82050-05D9-4CB1-9280-75A057453019}" srcOrd="0" destOrd="0" parTransId="{5223EB07-F416-4E4C-8923-322B62407550}" sibTransId="{BBCD9500-EBE4-4C63-A0E6-2415D58F324B}"/>
    <dgm:cxn modelId="{580E0FA8-6CCE-4854-AC0F-A4EE44C1C3CD}" type="presOf" srcId="{6566D0BC-4F4D-434A-B29F-BACB393A9D77}" destId="{297AA700-FCF5-44B7-A594-920EC85EEBD9}" srcOrd="0" destOrd="0" presId="urn:microsoft.com/office/officeart/2018/2/layout/IconVerticalSolidList"/>
    <dgm:cxn modelId="{26DC31D4-7153-456D-B168-93EA13C0C832}" type="presOf" srcId="{A6E2271B-1142-4668-B4BA-3328351F5ACB}" destId="{A9864F7E-FE39-4A77-B36F-0377D03A9D65}" srcOrd="0" destOrd="0" presId="urn:microsoft.com/office/officeart/2018/2/layout/IconVerticalSolidList"/>
    <dgm:cxn modelId="{648A53EA-4CB3-4175-8094-F3F2961648B1}" srcId="{6566D0BC-4F4D-434A-B29F-BACB393A9D77}" destId="{A6E2271B-1142-4668-B4BA-3328351F5ACB}" srcOrd="2" destOrd="0" parTransId="{3898751B-F94C-4E6F-81F1-A765DFEA5CBF}" sibTransId="{1AA18748-E210-47D7-899A-AA24C87C6156}"/>
    <dgm:cxn modelId="{B79D0722-B1E8-498F-874A-6E6D9E7EC308}" type="presParOf" srcId="{297AA700-FCF5-44B7-A594-920EC85EEBD9}" destId="{89308388-6075-4291-B9E3-83969B73F8E1}" srcOrd="0" destOrd="0" presId="urn:microsoft.com/office/officeart/2018/2/layout/IconVerticalSolidList"/>
    <dgm:cxn modelId="{1036D7F9-50F6-4FC7-B398-BBE6A097C8FD}" type="presParOf" srcId="{89308388-6075-4291-B9E3-83969B73F8E1}" destId="{DF845A47-5BBD-4EA6-B6AA-33E0CB37CC35}" srcOrd="0" destOrd="0" presId="urn:microsoft.com/office/officeart/2018/2/layout/IconVerticalSolidList"/>
    <dgm:cxn modelId="{203473ED-B956-438E-9CA6-4760E6B2A12F}" type="presParOf" srcId="{89308388-6075-4291-B9E3-83969B73F8E1}" destId="{42F52CAD-AD36-400B-8CDF-5D079BE10E70}" srcOrd="1" destOrd="0" presId="urn:microsoft.com/office/officeart/2018/2/layout/IconVerticalSolidList"/>
    <dgm:cxn modelId="{3E8E4B14-5027-4FB1-AC03-791A7BBEDA2A}" type="presParOf" srcId="{89308388-6075-4291-B9E3-83969B73F8E1}" destId="{B7DC6A73-5199-495D-93D6-786E2490A513}" srcOrd="2" destOrd="0" presId="urn:microsoft.com/office/officeart/2018/2/layout/IconVerticalSolidList"/>
    <dgm:cxn modelId="{9AB18924-BC58-44D3-9F9A-0FE8209B93B8}" type="presParOf" srcId="{89308388-6075-4291-B9E3-83969B73F8E1}" destId="{68FB7954-9C86-4416-824A-0B2AEA3674F1}" srcOrd="3" destOrd="0" presId="urn:microsoft.com/office/officeart/2018/2/layout/IconVerticalSolidList"/>
    <dgm:cxn modelId="{F7B6020F-2980-4B2E-ADB2-C447F444783D}" type="presParOf" srcId="{297AA700-FCF5-44B7-A594-920EC85EEBD9}" destId="{EB74A59F-6262-4B70-8D76-DD3AA2220F30}" srcOrd="1" destOrd="0" presId="urn:microsoft.com/office/officeart/2018/2/layout/IconVerticalSolidList"/>
    <dgm:cxn modelId="{D1C07DF2-B15C-424B-B843-69CC2927885F}" type="presParOf" srcId="{297AA700-FCF5-44B7-A594-920EC85EEBD9}" destId="{35D31778-BEE1-4A16-AB46-7C98CD3AA562}" srcOrd="2" destOrd="0" presId="urn:microsoft.com/office/officeart/2018/2/layout/IconVerticalSolidList"/>
    <dgm:cxn modelId="{9A53F8EF-74CF-4F99-B726-415AC1CC44BC}" type="presParOf" srcId="{35D31778-BEE1-4A16-AB46-7C98CD3AA562}" destId="{E577A223-E107-415E-B7E9-2D05BFC6ECD7}" srcOrd="0" destOrd="0" presId="urn:microsoft.com/office/officeart/2018/2/layout/IconVerticalSolidList"/>
    <dgm:cxn modelId="{143DC52F-9600-4A99-988F-3C8DAB778F62}" type="presParOf" srcId="{35D31778-BEE1-4A16-AB46-7C98CD3AA562}" destId="{84D5F0CA-671B-49CF-8BBA-8208F8546DA5}" srcOrd="1" destOrd="0" presId="urn:microsoft.com/office/officeart/2018/2/layout/IconVerticalSolidList"/>
    <dgm:cxn modelId="{DCF0FFE8-A117-4187-BEB0-05FF6FAB1DFD}" type="presParOf" srcId="{35D31778-BEE1-4A16-AB46-7C98CD3AA562}" destId="{A7F4B21D-D2E7-478B-9F03-5D0AC95E5814}" srcOrd="2" destOrd="0" presId="urn:microsoft.com/office/officeart/2018/2/layout/IconVerticalSolidList"/>
    <dgm:cxn modelId="{644C6118-32DC-48FD-95C7-812EBAB41322}" type="presParOf" srcId="{35D31778-BEE1-4A16-AB46-7C98CD3AA562}" destId="{F72AE2A3-1A43-4AC6-B1CE-EFFB64CF2264}" srcOrd="3" destOrd="0" presId="urn:microsoft.com/office/officeart/2018/2/layout/IconVerticalSolidList"/>
    <dgm:cxn modelId="{86E6B073-8F34-4433-8D07-BDE0FCE91D9F}" type="presParOf" srcId="{297AA700-FCF5-44B7-A594-920EC85EEBD9}" destId="{4C2CDA1B-EF80-4B03-BDAF-392B8102B08D}" srcOrd="3" destOrd="0" presId="urn:microsoft.com/office/officeart/2018/2/layout/IconVerticalSolidList"/>
    <dgm:cxn modelId="{890B0953-31B9-40BE-AEC5-7AD7AE7C225E}" type="presParOf" srcId="{297AA700-FCF5-44B7-A594-920EC85EEBD9}" destId="{068089DE-ADF2-4E90-BB76-F7296AB9CDBE}" srcOrd="4" destOrd="0" presId="urn:microsoft.com/office/officeart/2018/2/layout/IconVerticalSolidList"/>
    <dgm:cxn modelId="{F2C60BFF-9B5F-427A-848E-D4832C97DE6D}" type="presParOf" srcId="{068089DE-ADF2-4E90-BB76-F7296AB9CDBE}" destId="{92A46588-869A-47E0-8221-FC191AFC77F6}" srcOrd="0" destOrd="0" presId="urn:microsoft.com/office/officeart/2018/2/layout/IconVerticalSolidList"/>
    <dgm:cxn modelId="{4BA996D2-7FF0-4869-BD6C-5DF9B3C274D0}" type="presParOf" srcId="{068089DE-ADF2-4E90-BB76-F7296AB9CDBE}" destId="{C345FB51-8B5A-4C17-8E22-B4A3A8632D76}" srcOrd="1" destOrd="0" presId="urn:microsoft.com/office/officeart/2018/2/layout/IconVerticalSolidList"/>
    <dgm:cxn modelId="{1D59463F-A487-401D-AEB5-1776F1C27548}" type="presParOf" srcId="{068089DE-ADF2-4E90-BB76-F7296AB9CDBE}" destId="{03905990-1026-4B88-A5A5-35236C71F2E2}" srcOrd="2" destOrd="0" presId="urn:microsoft.com/office/officeart/2018/2/layout/IconVerticalSolidList"/>
    <dgm:cxn modelId="{265D2E7C-CCF8-4A17-A220-4C432E26F836}" type="presParOf" srcId="{068089DE-ADF2-4E90-BB76-F7296AB9CDBE}" destId="{A9864F7E-FE39-4A77-B36F-0377D03A9D65}" srcOrd="3" destOrd="0" presId="urn:microsoft.com/office/officeart/2018/2/layout/IconVerticalSolidList"/>
    <dgm:cxn modelId="{A0474CC5-0E85-425F-BF5E-77A90D66E6CB}" type="presParOf" srcId="{297AA700-FCF5-44B7-A594-920EC85EEBD9}" destId="{C018967C-FC96-432C-B135-CAD321EAFB30}" srcOrd="5" destOrd="0" presId="urn:microsoft.com/office/officeart/2018/2/layout/IconVerticalSolidList"/>
    <dgm:cxn modelId="{70D987EF-DE2C-443A-82D7-CA2BC7578196}" type="presParOf" srcId="{297AA700-FCF5-44B7-A594-920EC85EEBD9}" destId="{C61082DD-D64A-4A33-A315-3062976019A8}" srcOrd="6" destOrd="0" presId="urn:microsoft.com/office/officeart/2018/2/layout/IconVerticalSolidList"/>
    <dgm:cxn modelId="{193A67C4-D0DC-49DE-92C2-94018B727026}" type="presParOf" srcId="{C61082DD-D64A-4A33-A315-3062976019A8}" destId="{5C0A58B4-2E9F-4661-8BBB-2AF80A549F38}" srcOrd="0" destOrd="0" presId="urn:microsoft.com/office/officeart/2018/2/layout/IconVerticalSolidList"/>
    <dgm:cxn modelId="{16D2AF55-67B0-45CE-AED9-BA2C5973884B}" type="presParOf" srcId="{C61082DD-D64A-4A33-A315-3062976019A8}" destId="{E0A470D4-9918-4DD1-A28C-BC86351A68FE}" srcOrd="1" destOrd="0" presId="urn:microsoft.com/office/officeart/2018/2/layout/IconVerticalSolidList"/>
    <dgm:cxn modelId="{60AF501F-E02D-4DFF-B23B-9770EE81E244}" type="presParOf" srcId="{C61082DD-D64A-4A33-A315-3062976019A8}" destId="{27EDEEF6-D819-43D0-A87E-1282E59B18C7}" srcOrd="2" destOrd="0" presId="urn:microsoft.com/office/officeart/2018/2/layout/IconVerticalSolidList"/>
    <dgm:cxn modelId="{91213B72-5951-4B6D-AEB4-1C67BB639191}" type="presParOf" srcId="{C61082DD-D64A-4A33-A315-3062976019A8}" destId="{438169F2-5BD3-4F6E-BA5E-5428F1A77B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DF8342-B3F4-4B40-B816-1246C7E47906}"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78B95E38-5869-4723-9E77-D558023F89D7}">
      <dgm:prSet custT="1"/>
      <dgm:spPr/>
      <dgm:t>
        <a:bodyPr/>
        <a:lstStyle/>
        <a:p>
          <a:pPr>
            <a:defRPr cap="all"/>
          </a:pPr>
          <a:r>
            <a:rPr lang="en-US" sz="5400" b="0">
              <a:solidFill>
                <a:schemeClr val="bg1"/>
              </a:solidFill>
            </a:rPr>
            <a:t>Content curation</a:t>
          </a:r>
          <a:endParaRPr lang="en-US" sz="5400">
            <a:solidFill>
              <a:schemeClr val="bg1"/>
            </a:solidFill>
          </a:endParaRPr>
        </a:p>
      </dgm:t>
    </dgm:pt>
    <dgm:pt modelId="{22A72AE7-581C-497F-8090-312C286A892E}" type="parTrans" cxnId="{B33066FD-6C74-4DCC-9F7F-DFEDD83CEE0D}">
      <dgm:prSet/>
      <dgm:spPr/>
      <dgm:t>
        <a:bodyPr/>
        <a:lstStyle/>
        <a:p>
          <a:endParaRPr lang="en-US" sz="5400">
            <a:solidFill>
              <a:schemeClr val="bg1"/>
            </a:solidFill>
          </a:endParaRPr>
        </a:p>
      </dgm:t>
    </dgm:pt>
    <dgm:pt modelId="{3E8FAFF6-D4E4-4046-AB26-E1289D7ACE29}" type="sibTrans" cxnId="{B33066FD-6C74-4DCC-9F7F-DFEDD83CEE0D}">
      <dgm:prSet/>
      <dgm:spPr/>
      <dgm:t>
        <a:bodyPr/>
        <a:lstStyle/>
        <a:p>
          <a:endParaRPr lang="en-US" sz="5400">
            <a:solidFill>
              <a:schemeClr val="bg1"/>
            </a:solidFill>
          </a:endParaRPr>
        </a:p>
      </dgm:t>
    </dgm:pt>
    <dgm:pt modelId="{5D3090B3-35CA-45A4-B49A-7AE6BD68BC6B}">
      <dgm:prSet custT="1"/>
      <dgm:spPr/>
      <dgm:t>
        <a:bodyPr/>
        <a:lstStyle/>
        <a:p>
          <a:pPr>
            <a:defRPr cap="all"/>
          </a:pPr>
          <a:r>
            <a:rPr lang="en-US" sz="5400" b="0">
              <a:solidFill>
                <a:schemeClr val="bg1"/>
              </a:solidFill>
            </a:rPr>
            <a:t>Targeted advertising</a:t>
          </a:r>
          <a:endParaRPr lang="en-US" sz="5400" dirty="0">
            <a:solidFill>
              <a:schemeClr val="bg1"/>
            </a:solidFill>
          </a:endParaRPr>
        </a:p>
      </dgm:t>
    </dgm:pt>
    <dgm:pt modelId="{3FF585F7-DCA4-4456-8B22-B6636B2397E9}" type="parTrans" cxnId="{FA3E85E8-8CAB-491D-9EE4-EBA91ADEC0B8}">
      <dgm:prSet/>
      <dgm:spPr/>
      <dgm:t>
        <a:bodyPr/>
        <a:lstStyle/>
        <a:p>
          <a:endParaRPr lang="en-US" sz="5400">
            <a:solidFill>
              <a:schemeClr val="bg1"/>
            </a:solidFill>
          </a:endParaRPr>
        </a:p>
      </dgm:t>
    </dgm:pt>
    <dgm:pt modelId="{793CCFC7-B541-4CBA-9EC4-1192E18F4F85}" type="sibTrans" cxnId="{FA3E85E8-8CAB-491D-9EE4-EBA91ADEC0B8}">
      <dgm:prSet/>
      <dgm:spPr/>
      <dgm:t>
        <a:bodyPr/>
        <a:lstStyle/>
        <a:p>
          <a:endParaRPr lang="en-US" sz="5400">
            <a:solidFill>
              <a:schemeClr val="bg1"/>
            </a:solidFill>
          </a:endParaRPr>
        </a:p>
      </dgm:t>
    </dgm:pt>
    <dgm:pt modelId="{CBF5A3E4-7BA1-4375-8E14-7DB97130CB9E}">
      <dgm:prSet custT="1"/>
      <dgm:spPr/>
      <dgm:t>
        <a:bodyPr/>
        <a:lstStyle/>
        <a:p>
          <a:pPr>
            <a:defRPr cap="all"/>
          </a:pPr>
          <a:r>
            <a:rPr lang="en-US" sz="5400" b="0" dirty="0">
              <a:solidFill>
                <a:schemeClr val="bg1"/>
              </a:solidFill>
            </a:rPr>
            <a:t>Shopping</a:t>
          </a:r>
          <a:endParaRPr lang="en-US" sz="5400" dirty="0">
            <a:solidFill>
              <a:schemeClr val="bg1"/>
            </a:solidFill>
          </a:endParaRPr>
        </a:p>
      </dgm:t>
    </dgm:pt>
    <dgm:pt modelId="{15C4AC1A-F1B5-408A-8595-767BE3EF51CE}" type="parTrans" cxnId="{67848D9B-FB57-409B-9160-3120D370E59E}">
      <dgm:prSet/>
      <dgm:spPr/>
      <dgm:t>
        <a:bodyPr/>
        <a:lstStyle/>
        <a:p>
          <a:endParaRPr lang="en-US" sz="5400">
            <a:solidFill>
              <a:schemeClr val="bg1"/>
            </a:solidFill>
          </a:endParaRPr>
        </a:p>
      </dgm:t>
    </dgm:pt>
    <dgm:pt modelId="{B12618C3-E598-4495-A76F-33BD0C4DC81B}" type="sibTrans" cxnId="{67848D9B-FB57-409B-9160-3120D370E59E}">
      <dgm:prSet/>
      <dgm:spPr/>
      <dgm:t>
        <a:bodyPr/>
        <a:lstStyle/>
        <a:p>
          <a:endParaRPr lang="en-US" sz="5400">
            <a:solidFill>
              <a:schemeClr val="bg1"/>
            </a:solidFill>
          </a:endParaRPr>
        </a:p>
      </dgm:t>
    </dgm:pt>
    <dgm:pt modelId="{EE308CCA-A3B2-4E82-8E9F-EA257B8A9637}" type="pres">
      <dgm:prSet presAssocID="{21DF8342-B3F4-4B40-B816-1246C7E47906}" presName="hierChild1" presStyleCnt="0">
        <dgm:presLayoutVars>
          <dgm:chPref val="1"/>
          <dgm:dir/>
          <dgm:animOne val="branch"/>
          <dgm:animLvl val="lvl"/>
          <dgm:resizeHandles/>
        </dgm:presLayoutVars>
      </dgm:prSet>
      <dgm:spPr/>
    </dgm:pt>
    <dgm:pt modelId="{4EDC54F1-42B2-4727-920C-E211D4E5D87D}" type="pres">
      <dgm:prSet presAssocID="{78B95E38-5869-4723-9E77-D558023F89D7}" presName="hierRoot1" presStyleCnt="0"/>
      <dgm:spPr/>
    </dgm:pt>
    <dgm:pt modelId="{C6F7A44A-098A-4E7E-A859-D3F026E698F3}" type="pres">
      <dgm:prSet presAssocID="{78B95E38-5869-4723-9E77-D558023F89D7}" presName="composite" presStyleCnt="0"/>
      <dgm:spPr/>
    </dgm:pt>
    <dgm:pt modelId="{454060D8-8D37-4561-94B7-C68DCAEA411D}" type="pres">
      <dgm:prSet presAssocID="{78B95E38-5869-4723-9E77-D558023F89D7}" presName="image" presStyleLbl="node0"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A38099E7-C6A6-4E79-9DE7-CE182F6E47A1}" type="pres">
      <dgm:prSet presAssocID="{78B95E38-5869-4723-9E77-D558023F89D7}" presName="text" presStyleLbl="revTx" presStyleIdx="0" presStyleCnt="3">
        <dgm:presLayoutVars>
          <dgm:chPref val="3"/>
        </dgm:presLayoutVars>
      </dgm:prSet>
      <dgm:spPr/>
    </dgm:pt>
    <dgm:pt modelId="{5A901DC4-1DF6-4799-99DB-130338609A81}" type="pres">
      <dgm:prSet presAssocID="{78B95E38-5869-4723-9E77-D558023F89D7}" presName="hierChild2" presStyleCnt="0"/>
      <dgm:spPr/>
    </dgm:pt>
    <dgm:pt modelId="{F7917A61-F9FC-4112-8B90-4FAD505077B5}" type="pres">
      <dgm:prSet presAssocID="{5D3090B3-35CA-45A4-B49A-7AE6BD68BC6B}" presName="hierRoot1" presStyleCnt="0"/>
      <dgm:spPr/>
    </dgm:pt>
    <dgm:pt modelId="{AC11413E-5DA6-49EC-B9E8-B5F4084D10E2}" type="pres">
      <dgm:prSet presAssocID="{5D3090B3-35CA-45A4-B49A-7AE6BD68BC6B}" presName="composite" presStyleCnt="0"/>
      <dgm:spPr/>
    </dgm:pt>
    <dgm:pt modelId="{9D2512F5-8D7D-474A-B59B-2F83EBFDA369}" type="pres">
      <dgm:prSet presAssocID="{5D3090B3-35CA-45A4-B49A-7AE6BD68BC6B}"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24EFBDB0-ACC8-45F3-8F05-EAB91E981F05}" type="pres">
      <dgm:prSet presAssocID="{5D3090B3-35CA-45A4-B49A-7AE6BD68BC6B}" presName="text" presStyleLbl="revTx" presStyleIdx="1" presStyleCnt="3">
        <dgm:presLayoutVars>
          <dgm:chPref val="3"/>
        </dgm:presLayoutVars>
      </dgm:prSet>
      <dgm:spPr/>
    </dgm:pt>
    <dgm:pt modelId="{C13D4276-90C7-49C3-BCFA-3DF5F73093D0}" type="pres">
      <dgm:prSet presAssocID="{5D3090B3-35CA-45A4-B49A-7AE6BD68BC6B}" presName="hierChild2" presStyleCnt="0"/>
      <dgm:spPr/>
    </dgm:pt>
    <dgm:pt modelId="{51E9E183-15F0-4341-A50C-A0BAF5D26B41}" type="pres">
      <dgm:prSet presAssocID="{CBF5A3E4-7BA1-4375-8E14-7DB97130CB9E}" presName="hierRoot1" presStyleCnt="0"/>
      <dgm:spPr/>
    </dgm:pt>
    <dgm:pt modelId="{3BFC792E-EE6C-48C0-A6B6-17E8A033D319}" type="pres">
      <dgm:prSet presAssocID="{CBF5A3E4-7BA1-4375-8E14-7DB97130CB9E}" presName="composite" presStyleCnt="0"/>
      <dgm:spPr/>
    </dgm:pt>
    <dgm:pt modelId="{E2242959-9CE7-4AF2-8500-655AF39F6757}" type="pres">
      <dgm:prSet presAssocID="{CBF5A3E4-7BA1-4375-8E14-7DB97130CB9E}"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hopping cart"/>
        </a:ext>
      </dgm:extLst>
    </dgm:pt>
    <dgm:pt modelId="{A4485EEC-FFBC-4616-97C3-B9AC8B9C1CAD}" type="pres">
      <dgm:prSet presAssocID="{CBF5A3E4-7BA1-4375-8E14-7DB97130CB9E}" presName="text" presStyleLbl="revTx" presStyleIdx="2" presStyleCnt="3">
        <dgm:presLayoutVars>
          <dgm:chPref val="3"/>
        </dgm:presLayoutVars>
      </dgm:prSet>
      <dgm:spPr/>
    </dgm:pt>
    <dgm:pt modelId="{12417D69-2026-42F4-B1BA-92114E9AE60B}" type="pres">
      <dgm:prSet presAssocID="{CBF5A3E4-7BA1-4375-8E14-7DB97130CB9E}" presName="hierChild2" presStyleCnt="0"/>
      <dgm:spPr/>
    </dgm:pt>
  </dgm:ptLst>
  <dgm:cxnLst>
    <dgm:cxn modelId="{0B60C105-B296-4960-BFF0-3CAE17A47070}" type="presOf" srcId="{CBF5A3E4-7BA1-4375-8E14-7DB97130CB9E}" destId="{A4485EEC-FFBC-4616-97C3-B9AC8B9C1CAD}" srcOrd="0" destOrd="0" presId="urn:microsoft.com/office/officeart/2009/layout/CirclePictureHierarchy"/>
    <dgm:cxn modelId="{8CF47527-C8F3-4877-8335-D19958D5BABC}" type="presOf" srcId="{21DF8342-B3F4-4B40-B816-1246C7E47906}" destId="{EE308CCA-A3B2-4E82-8E9F-EA257B8A9637}" srcOrd="0" destOrd="0" presId="urn:microsoft.com/office/officeart/2009/layout/CirclePictureHierarchy"/>
    <dgm:cxn modelId="{59C75B89-7004-43DD-B7AB-AA06D5E16EB5}" type="presOf" srcId="{5D3090B3-35CA-45A4-B49A-7AE6BD68BC6B}" destId="{24EFBDB0-ACC8-45F3-8F05-EAB91E981F05}" srcOrd="0" destOrd="0" presId="urn:microsoft.com/office/officeart/2009/layout/CirclePictureHierarchy"/>
    <dgm:cxn modelId="{67848D9B-FB57-409B-9160-3120D370E59E}" srcId="{21DF8342-B3F4-4B40-B816-1246C7E47906}" destId="{CBF5A3E4-7BA1-4375-8E14-7DB97130CB9E}" srcOrd="2" destOrd="0" parTransId="{15C4AC1A-F1B5-408A-8595-767BE3EF51CE}" sibTransId="{B12618C3-E598-4495-A76F-33BD0C4DC81B}"/>
    <dgm:cxn modelId="{6B8CA6B9-D6A3-4C29-89A3-A2872A0D9390}" type="presOf" srcId="{78B95E38-5869-4723-9E77-D558023F89D7}" destId="{A38099E7-C6A6-4E79-9DE7-CE182F6E47A1}" srcOrd="0" destOrd="0" presId="urn:microsoft.com/office/officeart/2009/layout/CirclePictureHierarchy"/>
    <dgm:cxn modelId="{FA3E85E8-8CAB-491D-9EE4-EBA91ADEC0B8}" srcId="{21DF8342-B3F4-4B40-B816-1246C7E47906}" destId="{5D3090B3-35CA-45A4-B49A-7AE6BD68BC6B}" srcOrd="1" destOrd="0" parTransId="{3FF585F7-DCA4-4456-8B22-B6636B2397E9}" sibTransId="{793CCFC7-B541-4CBA-9EC4-1192E18F4F85}"/>
    <dgm:cxn modelId="{B33066FD-6C74-4DCC-9F7F-DFEDD83CEE0D}" srcId="{21DF8342-B3F4-4B40-B816-1246C7E47906}" destId="{78B95E38-5869-4723-9E77-D558023F89D7}" srcOrd="0" destOrd="0" parTransId="{22A72AE7-581C-497F-8090-312C286A892E}" sibTransId="{3E8FAFF6-D4E4-4046-AB26-E1289D7ACE29}"/>
    <dgm:cxn modelId="{BB0569A8-D9BB-4CBF-9C68-750238A0A457}" type="presParOf" srcId="{EE308CCA-A3B2-4E82-8E9F-EA257B8A9637}" destId="{4EDC54F1-42B2-4727-920C-E211D4E5D87D}" srcOrd="0" destOrd="0" presId="urn:microsoft.com/office/officeart/2009/layout/CirclePictureHierarchy"/>
    <dgm:cxn modelId="{E59289D5-106D-43D2-9D8E-F4965D260416}" type="presParOf" srcId="{4EDC54F1-42B2-4727-920C-E211D4E5D87D}" destId="{C6F7A44A-098A-4E7E-A859-D3F026E698F3}" srcOrd="0" destOrd="0" presId="urn:microsoft.com/office/officeart/2009/layout/CirclePictureHierarchy"/>
    <dgm:cxn modelId="{67F74FA7-E4BC-4E20-BBC8-D77C4A95329D}" type="presParOf" srcId="{C6F7A44A-098A-4E7E-A859-D3F026E698F3}" destId="{454060D8-8D37-4561-94B7-C68DCAEA411D}" srcOrd="0" destOrd="0" presId="urn:microsoft.com/office/officeart/2009/layout/CirclePictureHierarchy"/>
    <dgm:cxn modelId="{47F8B34B-2EC9-4534-B212-DE9E4941E59D}" type="presParOf" srcId="{C6F7A44A-098A-4E7E-A859-D3F026E698F3}" destId="{A38099E7-C6A6-4E79-9DE7-CE182F6E47A1}" srcOrd="1" destOrd="0" presId="urn:microsoft.com/office/officeart/2009/layout/CirclePictureHierarchy"/>
    <dgm:cxn modelId="{3221A914-1812-4E85-8488-A484BDC07A20}" type="presParOf" srcId="{4EDC54F1-42B2-4727-920C-E211D4E5D87D}" destId="{5A901DC4-1DF6-4799-99DB-130338609A81}" srcOrd="1" destOrd="0" presId="urn:microsoft.com/office/officeart/2009/layout/CirclePictureHierarchy"/>
    <dgm:cxn modelId="{D3D1BE36-1E9B-486A-9390-157B2AAF2D42}" type="presParOf" srcId="{EE308CCA-A3B2-4E82-8E9F-EA257B8A9637}" destId="{F7917A61-F9FC-4112-8B90-4FAD505077B5}" srcOrd="1" destOrd="0" presId="urn:microsoft.com/office/officeart/2009/layout/CirclePictureHierarchy"/>
    <dgm:cxn modelId="{16AC2ADB-EC75-4D7E-9F3C-3013C5AFA3C4}" type="presParOf" srcId="{F7917A61-F9FC-4112-8B90-4FAD505077B5}" destId="{AC11413E-5DA6-49EC-B9E8-B5F4084D10E2}" srcOrd="0" destOrd="0" presId="urn:microsoft.com/office/officeart/2009/layout/CirclePictureHierarchy"/>
    <dgm:cxn modelId="{483E9D2E-590D-46D9-A723-5834E252FE7B}" type="presParOf" srcId="{AC11413E-5DA6-49EC-B9E8-B5F4084D10E2}" destId="{9D2512F5-8D7D-474A-B59B-2F83EBFDA369}" srcOrd="0" destOrd="0" presId="urn:microsoft.com/office/officeart/2009/layout/CirclePictureHierarchy"/>
    <dgm:cxn modelId="{EEA61A34-6116-4072-B5B1-07A0C9579AC2}" type="presParOf" srcId="{AC11413E-5DA6-49EC-B9E8-B5F4084D10E2}" destId="{24EFBDB0-ACC8-45F3-8F05-EAB91E981F05}" srcOrd="1" destOrd="0" presId="urn:microsoft.com/office/officeart/2009/layout/CirclePictureHierarchy"/>
    <dgm:cxn modelId="{D2480BBA-30E8-4580-9B96-7F69640915E7}" type="presParOf" srcId="{F7917A61-F9FC-4112-8B90-4FAD505077B5}" destId="{C13D4276-90C7-49C3-BCFA-3DF5F73093D0}" srcOrd="1" destOrd="0" presId="urn:microsoft.com/office/officeart/2009/layout/CirclePictureHierarchy"/>
    <dgm:cxn modelId="{B9BF69AB-7765-4C01-9CE6-B248EF71771A}" type="presParOf" srcId="{EE308CCA-A3B2-4E82-8E9F-EA257B8A9637}" destId="{51E9E183-15F0-4341-A50C-A0BAF5D26B41}" srcOrd="2" destOrd="0" presId="urn:microsoft.com/office/officeart/2009/layout/CirclePictureHierarchy"/>
    <dgm:cxn modelId="{D0801822-DC54-4F2F-8768-555BC8EDD034}" type="presParOf" srcId="{51E9E183-15F0-4341-A50C-A0BAF5D26B41}" destId="{3BFC792E-EE6C-48C0-A6B6-17E8A033D319}" srcOrd="0" destOrd="0" presId="urn:microsoft.com/office/officeart/2009/layout/CirclePictureHierarchy"/>
    <dgm:cxn modelId="{D008B4B4-1E0F-4DAB-84AA-53FC460B7342}" type="presParOf" srcId="{3BFC792E-EE6C-48C0-A6B6-17E8A033D319}" destId="{E2242959-9CE7-4AF2-8500-655AF39F6757}" srcOrd="0" destOrd="0" presId="urn:microsoft.com/office/officeart/2009/layout/CirclePictureHierarchy"/>
    <dgm:cxn modelId="{0415ECAF-9808-406C-B562-8955BA6CA95E}" type="presParOf" srcId="{3BFC792E-EE6C-48C0-A6B6-17E8A033D319}" destId="{A4485EEC-FFBC-4616-97C3-B9AC8B9C1CAD}" srcOrd="1" destOrd="0" presId="urn:microsoft.com/office/officeart/2009/layout/CirclePictureHierarchy"/>
    <dgm:cxn modelId="{411432A0-37F0-4AA2-B88F-7C49B12B3467}" type="presParOf" srcId="{51E9E183-15F0-4341-A50C-A0BAF5D26B41}" destId="{12417D69-2026-42F4-B1BA-92114E9AE60B}"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C78668-870D-48FF-881E-9D7CF0A6569D}"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CBEB565B-9B28-4EAB-88F3-E8C5B55752EC}">
      <dgm:prSet custT="1"/>
      <dgm:spPr/>
      <dgm:t>
        <a:bodyPr/>
        <a:lstStyle/>
        <a:p>
          <a:pPr>
            <a:defRPr cap="all"/>
          </a:pPr>
          <a:r>
            <a:rPr lang="en-US" sz="5400" b="0" dirty="0">
              <a:solidFill>
                <a:schemeClr val="bg1"/>
              </a:solidFill>
            </a:rPr>
            <a:t>AlphaGo beats world champion in GO</a:t>
          </a:r>
          <a:endParaRPr lang="en-US" sz="5400" dirty="0">
            <a:solidFill>
              <a:schemeClr val="bg1"/>
            </a:solidFill>
          </a:endParaRPr>
        </a:p>
      </dgm:t>
    </dgm:pt>
    <dgm:pt modelId="{6ADD6DF8-AD96-4FB8-A215-FDDDF66263B5}" type="parTrans" cxnId="{43DAA276-80D0-443F-AE64-EFD5A3A4A9B8}">
      <dgm:prSet/>
      <dgm:spPr/>
      <dgm:t>
        <a:bodyPr/>
        <a:lstStyle/>
        <a:p>
          <a:endParaRPr lang="en-US" sz="5400">
            <a:solidFill>
              <a:schemeClr val="bg1"/>
            </a:solidFill>
          </a:endParaRPr>
        </a:p>
      </dgm:t>
    </dgm:pt>
    <dgm:pt modelId="{AB66B892-0D24-43BC-86E8-2E4072AA7606}" type="sibTrans" cxnId="{43DAA276-80D0-443F-AE64-EFD5A3A4A9B8}">
      <dgm:prSet/>
      <dgm:spPr/>
      <dgm:t>
        <a:bodyPr/>
        <a:lstStyle/>
        <a:p>
          <a:endParaRPr lang="en-US" sz="5400">
            <a:solidFill>
              <a:schemeClr val="bg1"/>
            </a:solidFill>
          </a:endParaRPr>
        </a:p>
      </dgm:t>
    </dgm:pt>
    <dgm:pt modelId="{A6281BC4-4AC3-41BE-9646-7A856BF4E70B}">
      <dgm:prSet custT="1"/>
      <dgm:spPr/>
      <dgm:t>
        <a:bodyPr/>
        <a:lstStyle/>
        <a:p>
          <a:pPr>
            <a:defRPr cap="all"/>
          </a:pPr>
          <a:r>
            <a:rPr lang="en-US" sz="5400" b="0">
              <a:solidFill>
                <a:schemeClr val="bg1"/>
              </a:solidFill>
            </a:rPr>
            <a:t>AI bots beat professional videogamers</a:t>
          </a:r>
          <a:endParaRPr lang="en-US" sz="5400">
            <a:solidFill>
              <a:schemeClr val="bg1"/>
            </a:solidFill>
          </a:endParaRPr>
        </a:p>
      </dgm:t>
    </dgm:pt>
    <dgm:pt modelId="{4594D2BB-BC85-4FB4-A2FD-7EEC841A3EAC}" type="parTrans" cxnId="{A2D65C4C-1F47-4BFC-BA5F-99D3D77961FB}">
      <dgm:prSet/>
      <dgm:spPr/>
      <dgm:t>
        <a:bodyPr/>
        <a:lstStyle/>
        <a:p>
          <a:endParaRPr lang="en-US" sz="5400">
            <a:solidFill>
              <a:schemeClr val="bg1"/>
            </a:solidFill>
          </a:endParaRPr>
        </a:p>
      </dgm:t>
    </dgm:pt>
    <dgm:pt modelId="{8C0472D2-161F-4AC6-9D7F-5D7DEFA90244}" type="sibTrans" cxnId="{A2D65C4C-1F47-4BFC-BA5F-99D3D77961FB}">
      <dgm:prSet/>
      <dgm:spPr/>
      <dgm:t>
        <a:bodyPr/>
        <a:lstStyle/>
        <a:p>
          <a:endParaRPr lang="en-US" sz="5400">
            <a:solidFill>
              <a:schemeClr val="bg1"/>
            </a:solidFill>
          </a:endParaRPr>
        </a:p>
      </dgm:t>
    </dgm:pt>
    <dgm:pt modelId="{026979BA-66BC-4F8F-9D28-33C0C79BCCBE}">
      <dgm:prSet custT="1"/>
      <dgm:spPr/>
      <dgm:t>
        <a:bodyPr/>
        <a:lstStyle/>
        <a:p>
          <a:pPr>
            <a:defRPr cap="all"/>
          </a:pPr>
          <a:r>
            <a:rPr lang="en-US" sz="5400" b="0">
              <a:solidFill>
                <a:schemeClr val="bg1"/>
              </a:solidFill>
            </a:rPr>
            <a:t>Stock Trading Robots</a:t>
          </a:r>
          <a:endParaRPr lang="en-US" sz="5400">
            <a:solidFill>
              <a:schemeClr val="bg1"/>
            </a:solidFill>
          </a:endParaRPr>
        </a:p>
      </dgm:t>
    </dgm:pt>
    <dgm:pt modelId="{E076980C-DD18-47C5-8F45-C8784B844696}" type="parTrans" cxnId="{59A3B964-E64E-4795-9EAA-6CEEB1260859}">
      <dgm:prSet/>
      <dgm:spPr/>
      <dgm:t>
        <a:bodyPr/>
        <a:lstStyle/>
        <a:p>
          <a:endParaRPr lang="en-US" sz="5400">
            <a:solidFill>
              <a:schemeClr val="bg1"/>
            </a:solidFill>
          </a:endParaRPr>
        </a:p>
      </dgm:t>
    </dgm:pt>
    <dgm:pt modelId="{CA1AF1FF-5080-42B7-AD87-4823B6B08F7C}" type="sibTrans" cxnId="{59A3B964-E64E-4795-9EAA-6CEEB1260859}">
      <dgm:prSet/>
      <dgm:spPr/>
      <dgm:t>
        <a:bodyPr/>
        <a:lstStyle/>
        <a:p>
          <a:endParaRPr lang="en-US" sz="5400">
            <a:solidFill>
              <a:schemeClr val="bg1"/>
            </a:solidFill>
          </a:endParaRPr>
        </a:p>
      </dgm:t>
    </dgm:pt>
    <dgm:pt modelId="{37AEA23E-20B2-4707-8971-DBA095A57BFA}" type="pres">
      <dgm:prSet presAssocID="{85C78668-870D-48FF-881E-9D7CF0A6569D}" presName="hierChild1" presStyleCnt="0">
        <dgm:presLayoutVars>
          <dgm:chPref val="1"/>
          <dgm:dir/>
          <dgm:animOne val="branch"/>
          <dgm:animLvl val="lvl"/>
          <dgm:resizeHandles/>
        </dgm:presLayoutVars>
      </dgm:prSet>
      <dgm:spPr/>
    </dgm:pt>
    <dgm:pt modelId="{2FBA915A-6F31-4D97-8AF3-8E628EDA6726}" type="pres">
      <dgm:prSet presAssocID="{CBEB565B-9B28-4EAB-88F3-E8C5B55752EC}" presName="hierRoot1" presStyleCnt="0"/>
      <dgm:spPr/>
    </dgm:pt>
    <dgm:pt modelId="{D035FD03-203A-4431-AB45-951E97F6A765}" type="pres">
      <dgm:prSet presAssocID="{CBEB565B-9B28-4EAB-88F3-E8C5B55752EC}" presName="composite" presStyleCnt="0"/>
      <dgm:spPr/>
    </dgm:pt>
    <dgm:pt modelId="{5F5EF174-61BE-4781-A33E-5AA579AC772B}" type="pres">
      <dgm:prSet presAssocID="{CBEB565B-9B28-4EAB-88F3-E8C5B55752EC}" presName="image" presStyleLbl="node0"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ophy"/>
        </a:ext>
      </dgm:extLst>
    </dgm:pt>
    <dgm:pt modelId="{CA6F2007-4C64-40C7-87CB-5E2485BC2D97}" type="pres">
      <dgm:prSet presAssocID="{CBEB565B-9B28-4EAB-88F3-E8C5B55752EC}" presName="text" presStyleLbl="revTx" presStyleIdx="0" presStyleCnt="3">
        <dgm:presLayoutVars>
          <dgm:chPref val="3"/>
        </dgm:presLayoutVars>
      </dgm:prSet>
      <dgm:spPr/>
    </dgm:pt>
    <dgm:pt modelId="{01E4C362-18C0-477A-BF64-65D50EE2180E}" type="pres">
      <dgm:prSet presAssocID="{CBEB565B-9B28-4EAB-88F3-E8C5B55752EC}" presName="hierChild2" presStyleCnt="0"/>
      <dgm:spPr/>
    </dgm:pt>
    <dgm:pt modelId="{6676C53F-6551-4477-A5AB-B4332BB35FA1}" type="pres">
      <dgm:prSet presAssocID="{A6281BC4-4AC3-41BE-9646-7A856BF4E70B}" presName="hierRoot1" presStyleCnt="0"/>
      <dgm:spPr/>
    </dgm:pt>
    <dgm:pt modelId="{7ACC2D14-8AD8-4D49-99B5-0ED020754BA5}" type="pres">
      <dgm:prSet presAssocID="{A6281BC4-4AC3-41BE-9646-7A856BF4E70B}" presName="composite" presStyleCnt="0"/>
      <dgm:spPr/>
    </dgm:pt>
    <dgm:pt modelId="{81BBB5E7-D5E1-4B57-8533-A329406E6B81}" type="pres">
      <dgm:prSet presAssocID="{A6281BC4-4AC3-41BE-9646-7A856BF4E70B}"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me controller"/>
        </a:ext>
      </dgm:extLst>
    </dgm:pt>
    <dgm:pt modelId="{E35570E3-CAA4-44A7-AC95-465DFDBAA8F3}" type="pres">
      <dgm:prSet presAssocID="{A6281BC4-4AC3-41BE-9646-7A856BF4E70B}" presName="text" presStyleLbl="revTx" presStyleIdx="1" presStyleCnt="3">
        <dgm:presLayoutVars>
          <dgm:chPref val="3"/>
        </dgm:presLayoutVars>
      </dgm:prSet>
      <dgm:spPr/>
    </dgm:pt>
    <dgm:pt modelId="{DEA065E6-D90F-43B1-8797-97664ADE332E}" type="pres">
      <dgm:prSet presAssocID="{A6281BC4-4AC3-41BE-9646-7A856BF4E70B}" presName="hierChild2" presStyleCnt="0"/>
      <dgm:spPr/>
    </dgm:pt>
    <dgm:pt modelId="{0EEFC2D7-9EF8-4172-97C1-20CEF5C705EE}" type="pres">
      <dgm:prSet presAssocID="{026979BA-66BC-4F8F-9D28-33C0C79BCCBE}" presName="hierRoot1" presStyleCnt="0"/>
      <dgm:spPr/>
    </dgm:pt>
    <dgm:pt modelId="{AED6C32D-7C16-4B5B-9D75-0DA2D3471602}" type="pres">
      <dgm:prSet presAssocID="{026979BA-66BC-4F8F-9D28-33C0C79BCCBE}" presName="composite" presStyleCnt="0"/>
      <dgm:spPr/>
    </dgm:pt>
    <dgm:pt modelId="{4FE5E5F0-6CB6-4F36-A29A-5AB2A0B79EBF}" type="pres">
      <dgm:prSet presAssocID="{026979BA-66BC-4F8F-9D28-33C0C79BCCBE}"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EE470540-4FAA-4979-AB09-9C21A598034D}" type="pres">
      <dgm:prSet presAssocID="{026979BA-66BC-4F8F-9D28-33C0C79BCCBE}" presName="text" presStyleLbl="revTx" presStyleIdx="2" presStyleCnt="3">
        <dgm:presLayoutVars>
          <dgm:chPref val="3"/>
        </dgm:presLayoutVars>
      </dgm:prSet>
      <dgm:spPr/>
    </dgm:pt>
    <dgm:pt modelId="{79B46484-C354-492D-AC62-42281CEBF25B}" type="pres">
      <dgm:prSet presAssocID="{026979BA-66BC-4F8F-9D28-33C0C79BCCBE}" presName="hierChild2" presStyleCnt="0"/>
      <dgm:spPr/>
    </dgm:pt>
  </dgm:ptLst>
  <dgm:cxnLst>
    <dgm:cxn modelId="{4205072E-0D98-4154-A909-775021C9D23B}" type="presOf" srcId="{A6281BC4-4AC3-41BE-9646-7A856BF4E70B}" destId="{E35570E3-CAA4-44A7-AC95-465DFDBAA8F3}" srcOrd="0" destOrd="0" presId="urn:microsoft.com/office/officeart/2009/layout/CirclePictureHierarchy"/>
    <dgm:cxn modelId="{A2D65C4C-1F47-4BFC-BA5F-99D3D77961FB}" srcId="{85C78668-870D-48FF-881E-9D7CF0A6569D}" destId="{A6281BC4-4AC3-41BE-9646-7A856BF4E70B}" srcOrd="1" destOrd="0" parTransId="{4594D2BB-BC85-4FB4-A2FD-7EEC841A3EAC}" sibTransId="{8C0472D2-161F-4AC6-9D7F-5D7DEFA90244}"/>
    <dgm:cxn modelId="{6DE85255-9A1F-4B87-84A9-513701CE9CD8}" type="presOf" srcId="{026979BA-66BC-4F8F-9D28-33C0C79BCCBE}" destId="{EE470540-4FAA-4979-AB09-9C21A598034D}" srcOrd="0" destOrd="0" presId="urn:microsoft.com/office/officeart/2009/layout/CirclePictureHierarchy"/>
    <dgm:cxn modelId="{59A3B964-E64E-4795-9EAA-6CEEB1260859}" srcId="{85C78668-870D-48FF-881E-9D7CF0A6569D}" destId="{026979BA-66BC-4F8F-9D28-33C0C79BCCBE}" srcOrd="2" destOrd="0" parTransId="{E076980C-DD18-47C5-8F45-C8784B844696}" sibTransId="{CA1AF1FF-5080-42B7-AD87-4823B6B08F7C}"/>
    <dgm:cxn modelId="{43DAA276-80D0-443F-AE64-EFD5A3A4A9B8}" srcId="{85C78668-870D-48FF-881E-9D7CF0A6569D}" destId="{CBEB565B-9B28-4EAB-88F3-E8C5B55752EC}" srcOrd="0" destOrd="0" parTransId="{6ADD6DF8-AD96-4FB8-A215-FDDDF66263B5}" sibTransId="{AB66B892-0D24-43BC-86E8-2E4072AA7606}"/>
    <dgm:cxn modelId="{B4D2867E-BCC9-4B3C-A770-A63866D32991}" type="presOf" srcId="{CBEB565B-9B28-4EAB-88F3-E8C5B55752EC}" destId="{CA6F2007-4C64-40C7-87CB-5E2485BC2D97}" srcOrd="0" destOrd="0" presId="urn:microsoft.com/office/officeart/2009/layout/CirclePictureHierarchy"/>
    <dgm:cxn modelId="{7C8382C1-6ECA-43F3-92AA-8CD2E7718D10}" type="presOf" srcId="{85C78668-870D-48FF-881E-9D7CF0A6569D}" destId="{37AEA23E-20B2-4707-8971-DBA095A57BFA}" srcOrd="0" destOrd="0" presId="urn:microsoft.com/office/officeart/2009/layout/CirclePictureHierarchy"/>
    <dgm:cxn modelId="{15CE0885-764D-4248-84EB-BDB4C016E4FA}" type="presParOf" srcId="{37AEA23E-20B2-4707-8971-DBA095A57BFA}" destId="{2FBA915A-6F31-4D97-8AF3-8E628EDA6726}" srcOrd="0" destOrd="0" presId="urn:microsoft.com/office/officeart/2009/layout/CirclePictureHierarchy"/>
    <dgm:cxn modelId="{9AAF277C-474B-4B51-989B-3A21E1F1D717}" type="presParOf" srcId="{2FBA915A-6F31-4D97-8AF3-8E628EDA6726}" destId="{D035FD03-203A-4431-AB45-951E97F6A765}" srcOrd="0" destOrd="0" presId="urn:microsoft.com/office/officeart/2009/layout/CirclePictureHierarchy"/>
    <dgm:cxn modelId="{E79958FB-8547-4DDD-9432-FE9D2E0DB1DC}" type="presParOf" srcId="{D035FD03-203A-4431-AB45-951E97F6A765}" destId="{5F5EF174-61BE-4781-A33E-5AA579AC772B}" srcOrd="0" destOrd="0" presId="urn:microsoft.com/office/officeart/2009/layout/CirclePictureHierarchy"/>
    <dgm:cxn modelId="{ACA8CA2B-43E4-43C8-81C5-F97D55FDCE19}" type="presParOf" srcId="{D035FD03-203A-4431-AB45-951E97F6A765}" destId="{CA6F2007-4C64-40C7-87CB-5E2485BC2D97}" srcOrd="1" destOrd="0" presId="urn:microsoft.com/office/officeart/2009/layout/CirclePictureHierarchy"/>
    <dgm:cxn modelId="{4B2A1B27-C018-417A-B83E-98EBB75EC90F}" type="presParOf" srcId="{2FBA915A-6F31-4D97-8AF3-8E628EDA6726}" destId="{01E4C362-18C0-477A-BF64-65D50EE2180E}" srcOrd="1" destOrd="0" presId="urn:microsoft.com/office/officeart/2009/layout/CirclePictureHierarchy"/>
    <dgm:cxn modelId="{EA01993A-4A14-49C6-A62A-A56C21F1D764}" type="presParOf" srcId="{37AEA23E-20B2-4707-8971-DBA095A57BFA}" destId="{6676C53F-6551-4477-A5AB-B4332BB35FA1}" srcOrd="1" destOrd="0" presId="urn:microsoft.com/office/officeart/2009/layout/CirclePictureHierarchy"/>
    <dgm:cxn modelId="{509DCE51-0ABB-403F-82D3-24C1CC91DE8A}" type="presParOf" srcId="{6676C53F-6551-4477-A5AB-B4332BB35FA1}" destId="{7ACC2D14-8AD8-4D49-99B5-0ED020754BA5}" srcOrd="0" destOrd="0" presId="urn:microsoft.com/office/officeart/2009/layout/CirclePictureHierarchy"/>
    <dgm:cxn modelId="{3AFA7DD1-3A85-4651-A1BC-694763A1AEE4}" type="presParOf" srcId="{7ACC2D14-8AD8-4D49-99B5-0ED020754BA5}" destId="{81BBB5E7-D5E1-4B57-8533-A329406E6B81}" srcOrd="0" destOrd="0" presId="urn:microsoft.com/office/officeart/2009/layout/CirclePictureHierarchy"/>
    <dgm:cxn modelId="{92E7BFD3-B507-4181-8727-D5B6F56D8E48}" type="presParOf" srcId="{7ACC2D14-8AD8-4D49-99B5-0ED020754BA5}" destId="{E35570E3-CAA4-44A7-AC95-465DFDBAA8F3}" srcOrd="1" destOrd="0" presId="urn:microsoft.com/office/officeart/2009/layout/CirclePictureHierarchy"/>
    <dgm:cxn modelId="{98AAC03F-0315-4977-A930-8743C0189ED6}" type="presParOf" srcId="{6676C53F-6551-4477-A5AB-B4332BB35FA1}" destId="{DEA065E6-D90F-43B1-8797-97664ADE332E}" srcOrd="1" destOrd="0" presId="urn:microsoft.com/office/officeart/2009/layout/CirclePictureHierarchy"/>
    <dgm:cxn modelId="{53BA8F53-E4AE-4436-88F2-2D3067C06BE6}" type="presParOf" srcId="{37AEA23E-20B2-4707-8971-DBA095A57BFA}" destId="{0EEFC2D7-9EF8-4172-97C1-20CEF5C705EE}" srcOrd="2" destOrd="0" presId="urn:microsoft.com/office/officeart/2009/layout/CirclePictureHierarchy"/>
    <dgm:cxn modelId="{FA4A3B39-0B74-46AD-A823-2B13683F04DE}" type="presParOf" srcId="{0EEFC2D7-9EF8-4172-97C1-20CEF5C705EE}" destId="{AED6C32D-7C16-4B5B-9D75-0DA2D3471602}" srcOrd="0" destOrd="0" presId="urn:microsoft.com/office/officeart/2009/layout/CirclePictureHierarchy"/>
    <dgm:cxn modelId="{812B14B8-1927-49E4-9C43-64C1387719FD}" type="presParOf" srcId="{AED6C32D-7C16-4B5B-9D75-0DA2D3471602}" destId="{4FE5E5F0-6CB6-4F36-A29A-5AB2A0B79EBF}" srcOrd="0" destOrd="0" presId="urn:microsoft.com/office/officeart/2009/layout/CirclePictureHierarchy"/>
    <dgm:cxn modelId="{1299C820-DC3D-4BB1-A0CB-27ADEAF3A8BF}" type="presParOf" srcId="{AED6C32D-7C16-4B5B-9D75-0DA2D3471602}" destId="{EE470540-4FAA-4979-AB09-9C21A598034D}" srcOrd="1" destOrd="0" presId="urn:microsoft.com/office/officeart/2009/layout/CirclePictureHierarchy"/>
    <dgm:cxn modelId="{06180D35-36AE-415C-850F-4E65575425F0}" type="presParOf" srcId="{0EEFC2D7-9EF8-4172-97C1-20CEF5C705EE}" destId="{79B46484-C354-492D-AC62-42281CEBF25B}"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FFA1ED-22A6-414C-B644-44B5C220B35C}"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95D3BA2B-D6B3-45BC-ADF4-022C3D1280BF}">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“Hello World” of Deep Learning</a:t>
          </a:r>
          <a:endParaRPr lang="en-US" sz="8000" dirty="0">
            <a:solidFill>
              <a:schemeClr val="bg1"/>
            </a:solidFill>
          </a:endParaRPr>
        </a:p>
      </dgm:t>
    </dgm:pt>
    <dgm:pt modelId="{B9458429-BE32-4EB3-9605-629494753C13}" type="parTrans" cxnId="{A3C6CB58-4D3F-493F-AD3A-21EC3FF39FC2}">
      <dgm:prSet/>
      <dgm:spPr/>
      <dgm:t>
        <a:bodyPr/>
        <a:lstStyle/>
        <a:p>
          <a:endParaRPr lang="en-US" sz="8000">
            <a:solidFill>
              <a:schemeClr val="bg1"/>
            </a:solidFill>
          </a:endParaRPr>
        </a:p>
      </dgm:t>
    </dgm:pt>
    <dgm:pt modelId="{A904BB4C-7046-4625-9705-34F009D8D26D}" type="sibTrans" cxnId="{A3C6CB58-4D3F-493F-AD3A-21EC3FF39FC2}">
      <dgm:prSet custT="1"/>
      <dgm:spPr>
        <a:solidFill>
          <a:srgbClr val="76B900"/>
        </a:solidFill>
      </dgm:spPr>
      <dgm:t>
        <a:bodyPr/>
        <a:lstStyle/>
        <a:p>
          <a:endParaRPr lang="en-US" sz="8000">
            <a:solidFill>
              <a:schemeClr val="bg1"/>
            </a:solidFill>
          </a:endParaRPr>
        </a:p>
      </dgm:t>
    </dgm:pt>
    <dgm:pt modelId="{FD30442D-57D8-462E-85AE-37146CE3ADE1}">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Train a more complicated model</a:t>
          </a:r>
          <a:endParaRPr lang="en-US" sz="8000" dirty="0">
            <a:solidFill>
              <a:schemeClr val="bg1"/>
            </a:solidFill>
          </a:endParaRPr>
        </a:p>
      </dgm:t>
    </dgm:pt>
    <dgm:pt modelId="{E75FD5F8-0263-4102-9AD7-4472E8EDA3F1}" type="parTrans" cxnId="{6E91753A-86D7-40A6-A00D-77F54BBA09D5}">
      <dgm:prSet/>
      <dgm:spPr/>
      <dgm:t>
        <a:bodyPr/>
        <a:lstStyle/>
        <a:p>
          <a:endParaRPr lang="en-US" sz="8000">
            <a:solidFill>
              <a:schemeClr val="bg1"/>
            </a:solidFill>
          </a:endParaRPr>
        </a:p>
      </dgm:t>
    </dgm:pt>
    <dgm:pt modelId="{71D62E6D-058F-47A3-A31C-8E4E90013B30}" type="sibTrans" cxnId="{6E91753A-86D7-40A6-A00D-77F54BBA09D5}">
      <dgm:prSet custT="1"/>
      <dgm:spPr>
        <a:solidFill>
          <a:srgbClr val="76B900"/>
        </a:solidFill>
      </dgm:spPr>
      <dgm:t>
        <a:bodyPr/>
        <a:lstStyle/>
        <a:p>
          <a:endParaRPr lang="en-US" sz="8000">
            <a:solidFill>
              <a:schemeClr val="bg1"/>
            </a:solidFill>
          </a:endParaRPr>
        </a:p>
      </dgm:t>
    </dgm:pt>
    <dgm:pt modelId="{D01B45DD-D263-4386-A7BD-3AD2ED0B30DB}">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New architectures and techniques to improve performance</a:t>
          </a:r>
          <a:endParaRPr lang="en-US" sz="8000" dirty="0">
            <a:solidFill>
              <a:schemeClr val="bg1"/>
            </a:solidFill>
          </a:endParaRPr>
        </a:p>
      </dgm:t>
    </dgm:pt>
    <dgm:pt modelId="{19FF90F6-0DB1-4EF0-A6EB-C8A6C0A3634A}" type="parTrans" cxnId="{AAB87493-03E5-4800-947C-6C5796295792}">
      <dgm:prSet/>
      <dgm:spPr/>
      <dgm:t>
        <a:bodyPr/>
        <a:lstStyle/>
        <a:p>
          <a:endParaRPr lang="en-US" sz="8000">
            <a:solidFill>
              <a:schemeClr val="bg1"/>
            </a:solidFill>
          </a:endParaRPr>
        </a:p>
      </dgm:t>
    </dgm:pt>
    <dgm:pt modelId="{71356764-6C00-4D8D-B271-A6183B9F4CD8}" type="sibTrans" cxnId="{AAB87493-03E5-4800-947C-6C5796295792}">
      <dgm:prSet custT="1"/>
      <dgm:spPr>
        <a:solidFill>
          <a:srgbClr val="76B900"/>
        </a:solidFill>
      </dgm:spPr>
      <dgm:t>
        <a:bodyPr/>
        <a:lstStyle/>
        <a:p>
          <a:endParaRPr lang="en-US" sz="8000">
            <a:solidFill>
              <a:schemeClr val="bg1"/>
            </a:solidFill>
          </a:endParaRPr>
        </a:p>
      </dgm:t>
    </dgm:pt>
    <dgm:pt modelId="{3472F067-7EB4-4964-B7B0-762D900560E3}">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Pre-trained models</a:t>
          </a:r>
          <a:endParaRPr lang="en-US" sz="8000" dirty="0">
            <a:solidFill>
              <a:schemeClr val="bg1"/>
            </a:solidFill>
          </a:endParaRPr>
        </a:p>
      </dgm:t>
    </dgm:pt>
    <dgm:pt modelId="{9EF3285D-78E3-4034-A54B-BC5AAE9669B9}" type="parTrans" cxnId="{0F630B9C-9AE5-4F98-B0C6-1175F95B4F24}">
      <dgm:prSet/>
      <dgm:spPr/>
      <dgm:t>
        <a:bodyPr/>
        <a:lstStyle/>
        <a:p>
          <a:endParaRPr lang="en-US" sz="8000">
            <a:solidFill>
              <a:schemeClr val="bg1"/>
            </a:solidFill>
          </a:endParaRPr>
        </a:p>
      </dgm:t>
    </dgm:pt>
    <dgm:pt modelId="{70E44783-03A9-4556-9742-0BCFA3C01BD8}" type="sibTrans" cxnId="{0F630B9C-9AE5-4F98-B0C6-1175F95B4F24}">
      <dgm:prSet custT="1"/>
      <dgm:spPr>
        <a:solidFill>
          <a:srgbClr val="76B900"/>
        </a:solidFill>
      </dgm:spPr>
      <dgm:t>
        <a:bodyPr/>
        <a:lstStyle/>
        <a:p>
          <a:endParaRPr lang="en-US" sz="8000">
            <a:solidFill>
              <a:schemeClr val="bg1"/>
            </a:solidFill>
          </a:endParaRPr>
        </a:p>
      </dgm:t>
    </dgm:pt>
    <dgm:pt modelId="{606B51C4-81DD-4E0F-8EA5-4982534453ED}">
      <dgm:prSet custT="1"/>
      <dgm:spPr>
        <a:solidFill>
          <a:schemeClr val="tx2">
            <a:lumMod val="20000"/>
            <a:lumOff val="80000"/>
          </a:schemeClr>
        </a:solidFill>
        <a:ln>
          <a:solidFill>
            <a:schemeClr val="tx2">
              <a:lumMod val="50000"/>
            </a:schemeClr>
          </a:solidFill>
        </a:ln>
        <a:effectLst/>
      </dgm:spPr>
      <dgm:t>
        <a:bodyPr/>
        <a:lstStyle/>
        <a:p>
          <a:pPr>
            <a:buFont typeface="+mj-lt"/>
            <a:buAutoNum type="arabicPeriod"/>
          </a:pPr>
          <a:r>
            <a:rPr lang="en-US" sz="8000" dirty="0">
              <a:solidFill>
                <a:schemeClr val="bg1"/>
              </a:solidFill>
            </a:rPr>
            <a:t>Transfer learning</a:t>
          </a:r>
        </a:p>
      </dgm:t>
    </dgm:pt>
    <dgm:pt modelId="{B0DFCA25-6112-42FB-A936-5B26DD4BF67F}" type="parTrans" cxnId="{EB1A6094-FE48-4A79-8036-8EAEAF2A7A22}">
      <dgm:prSet/>
      <dgm:spPr/>
      <dgm:t>
        <a:bodyPr/>
        <a:lstStyle/>
        <a:p>
          <a:endParaRPr lang="en-US" sz="8000">
            <a:solidFill>
              <a:schemeClr val="bg1"/>
            </a:solidFill>
          </a:endParaRPr>
        </a:p>
      </dgm:t>
    </dgm:pt>
    <dgm:pt modelId="{2DC4A0AE-65C2-404D-AD2B-37764771C74E}" type="sibTrans" cxnId="{EB1A6094-FE48-4A79-8036-8EAEAF2A7A22}">
      <dgm:prSet/>
      <dgm:spPr/>
      <dgm:t>
        <a:bodyPr/>
        <a:lstStyle/>
        <a:p>
          <a:endParaRPr lang="en-US" sz="8000">
            <a:solidFill>
              <a:schemeClr val="bg1"/>
            </a:solidFill>
          </a:endParaRPr>
        </a:p>
      </dgm:t>
    </dgm:pt>
    <dgm:pt modelId="{1A59CBEA-235D-482F-84A3-576CF0682805}">
      <dgm:prSet phldr="0"/>
      <dgm:spPr/>
      <dgm:t>
        <a:bodyPr/>
        <a:lstStyle/>
        <a:p>
          <a:endParaRPr lang="en-US" sz="8000" dirty="0">
            <a:solidFill>
              <a:schemeClr val="bg1"/>
            </a:solidFill>
            <a:latin typeface="Trebuchet MS"/>
          </a:endParaRPr>
        </a:p>
      </dgm:t>
    </dgm:pt>
    <dgm:pt modelId="{B902C852-2198-41B9-83AA-2CEB79A59771}" type="parTrans" cxnId="{0A2A6A2F-413A-44C1-85BC-C450ADB0FC08}">
      <dgm:prSet/>
      <dgm:spPr/>
      <dgm:t>
        <a:bodyPr/>
        <a:lstStyle/>
        <a:p>
          <a:endParaRPr lang="en-US" sz="8000">
            <a:solidFill>
              <a:schemeClr val="bg1"/>
            </a:solidFill>
          </a:endParaRPr>
        </a:p>
      </dgm:t>
    </dgm:pt>
    <dgm:pt modelId="{D9BF6954-F3DF-4AE8-BAD3-10901DC70D3D}" type="sibTrans" cxnId="{0A2A6A2F-413A-44C1-85BC-C450ADB0FC08}">
      <dgm:prSet/>
      <dgm:spPr/>
      <dgm:t>
        <a:bodyPr/>
        <a:lstStyle/>
        <a:p>
          <a:endParaRPr lang="en-US" sz="8000">
            <a:solidFill>
              <a:schemeClr val="bg1"/>
            </a:solidFill>
          </a:endParaRPr>
        </a:p>
      </dgm:t>
    </dgm:pt>
    <dgm:pt modelId="{342EB100-293C-4686-A14D-471095ACCB41}" type="pres">
      <dgm:prSet presAssocID="{9EFFA1ED-22A6-414C-B644-44B5C220B35C}" presName="outerComposite" presStyleCnt="0">
        <dgm:presLayoutVars>
          <dgm:chMax val="5"/>
          <dgm:dir/>
          <dgm:resizeHandles val="exact"/>
        </dgm:presLayoutVars>
      </dgm:prSet>
      <dgm:spPr/>
    </dgm:pt>
    <dgm:pt modelId="{A88AE1B6-3610-4885-B64D-8233408018A5}" type="pres">
      <dgm:prSet presAssocID="{9EFFA1ED-22A6-414C-B644-44B5C220B35C}" presName="dummyMaxCanvas" presStyleCnt="0">
        <dgm:presLayoutVars/>
      </dgm:prSet>
      <dgm:spPr/>
    </dgm:pt>
    <dgm:pt modelId="{539156EE-2D06-4127-87A5-3C6C53BF032D}" type="pres">
      <dgm:prSet presAssocID="{9EFFA1ED-22A6-414C-B644-44B5C220B35C}" presName="FiveNodes_1" presStyleLbl="node1" presStyleIdx="0" presStyleCnt="5" custLinFactNeighborX="-87">
        <dgm:presLayoutVars>
          <dgm:bulletEnabled val="1"/>
        </dgm:presLayoutVars>
      </dgm:prSet>
      <dgm:spPr/>
    </dgm:pt>
    <dgm:pt modelId="{1CCADE89-97AD-42FE-9557-6AA719AFD7AA}" type="pres">
      <dgm:prSet presAssocID="{9EFFA1ED-22A6-414C-B644-44B5C220B35C}" presName="FiveNodes_2" presStyleLbl="node1" presStyleIdx="1" presStyleCnt="5">
        <dgm:presLayoutVars>
          <dgm:bulletEnabled val="1"/>
        </dgm:presLayoutVars>
      </dgm:prSet>
      <dgm:spPr/>
    </dgm:pt>
    <dgm:pt modelId="{A6D96D8A-637A-460D-9EC4-0FAC79893410}" type="pres">
      <dgm:prSet presAssocID="{9EFFA1ED-22A6-414C-B644-44B5C220B35C}" presName="FiveNodes_3" presStyleLbl="node1" presStyleIdx="2" presStyleCnt="5">
        <dgm:presLayoutVars>
          <dgm:bulletEnabled val="1"/>
        </dgm:presLayoutVars>
      </dgm:prSet>
      <dgm:spPr/>
    </dgm:pt>
    <dgm:pt modelId="{FC765D7E-59C4-475E-B4DE-A43CB1FA8710}" type="pres">
      <dgm:prSet presAssocID="{9EFFA1ED-22A6-414C-B644-44B5C220B35C}" presName="FiveNodes_4" presStyleLbl="node1" presStyleIdx="3" presStyleCnt="5">
        <dgm:presLayoutVars>
          <dgm:bulletEnabled val="1"/>
        </dgm:presLayoutVars>
      </dgm:prSet>
      <dgm:spPr/>
    </dgm:pt>
    <dgm:pt modelId="{5200E7C9-BD27-4281-83F3-1F951F73BBB7}" type="pres">
      <dgm:prSet presAssocID="{9EFFA1ED-22A6-414C-B644-44B5C220B35C}" presName="FiveNodes_5" presStyleLbl="node1" presStyleIdx="4" presStyleCnt="5">
        <dgm:presLayoutVars>
          <dgm:bulletEnabled val="1"/>
        </dgm:presLayoutVars>
      </dgm:prSet>
      <dgm:spPr/>
    </dgm:pt>
    <dgm:pt modelId="{71522FE5-5BF1-4C9B-ABAB-36AACEB85391}" type="pres">
      <dgm:prSet presAssocID="{9EFFA1ED-22A6-414C-B644-44B5C220B35C}" presName="FiveConn_1-2" presStyleLbl="fgAccFollowNode1" presStyleIdx="0" presStyleCnt="4">
        <dgm:presLayoutVars>
          <dgm:bulletEnabled val="1"/>
        </dgm:presLayoutVars>
      </dgm:prSet>
      <dgm:spPr/>
    </dgm:pt>
    <dgm:pt modelId="{5EA6D199-E573-43BF-BDF0-E0CA6B38C520}" type="pres">
      <dgm:prSet presAssocID="{9EFFA1ED-22A6-414C-B644-44B5C220B35C}" presName="FiveConn_2-3" presStyleLbl="fgAccFollowNode1" presStyleIdx="1" presStyleCnt="4">
        <dgm:presLayoutVars>
          <dgm:bulletEnabled val="1"/>
        </dgm:presLayoutVars>
      </dgm:prSet>
      <dgm:spPr/>
    </dgm:pt>
    <dgm:pt modelId="{2CEF7170-21FD-41AA-8771-590E38C2BE8E}" type="pres">
      <dgm:prSet presAssocID="{9EFFA1ED-22A6-414C-B644-44B5C220B35C}" presName="FiveConn_3-4" presStyleLbl="fgAccFollowNode1" presStyleIdx="2" presStyleCnt="4">
        <dgm:presLayoutVars>
          <dgm:bulletEnabled val="1"/>
        </dgm:presLayoutVars>
      </dgm:prSet>
      <dgm:spPr/>
    </dgm:pt>
    <dgm:pt modelId="{1051A305-7713-4094-8381-990CE5EFE86B}" type="pres">
      <dgm:prSet presAssocID="{9EFFA1ED-22A6-414C-B644-44B5C220B35C}" presName="FiveConn_4-5" presStyleLbl="fgAccFollowNode1" presStyleIdx="3" presStyleCnt="4">
        <dgm:presLayoutVars>
          <dgm:bulletEnabled val="1"/>
        </dgm:presLayoutVars>
      </dgm:prSet>
      <dgm:spPr/>
    </dgm:pt>
    <dgm:pt modelId="{C679E4E3-52A4-4A1B-8031-C570933E755D}" type="pres">
      <dgm:prSet presAssocID="{9EFFA1ED-22A6-414C-B644-44B5C220B35C}" presName="FiveNodes_1_text" presStyleLbl="node1" presStyleIdx="4" presStyleCnt="5">
        <dgm:presLayoutVars>
          <dgm:bulletEnabled val="1"/>
        </dgm:presLayoutVars>
      </dgm:prSet>
      <dgm:spPr/>
    </dgm:pt>
    <dgm:pt modelId="{09802186-6649-4199-9CA8-52C4D7426F6A}" type="pres">
      <dgm:prSet presAssocID="{9EFFA1ED-22A6-414C-B644-44B5C220B35C}" presName="FiveNodes_2_text" presStyleLbl="node1" presStyleIdx="4" presStyleCnt="5">
        <dgm:presLayoutVars>
          <dgm:bulletEnabled val="1"/>
        </dgm:presLayoutVars>
      </dgm:prSet>
      <dgm:spPr/>
    </dgm:pt>
    <dgm:pt modelId="{7D86683E-23B4-4EFD-B644-A64ED93CB56F}" type="pres">
      <dgm:prSet presAssocID="{9EFFA1ED-22A6-414C-B644-44B5C220B35C}" presName="FiveNodes_3_text" presStyleLbl="node1" presStyleIdx="4" presStyleCnt="5">
        <dgm:presLayoutVars>
          <dgm:bulletEnabled val="1"/>
        </dgm:presLayoutVars>
      </dgm:prSet>
      <dgm:spPr/>
    </dgm:pt>
    <dgm:pt modelId="{BE775E68-2106-40BA-A533-F4DADC3B0E1D}" type="pres">
      <dgm:prSet presAssocID="{9EFFA1ED-22A6-414C-B644-44B5C220B35C}" presName="FiveNodes_4_text" presStyleLbl="node1" presStyleIdx="4" presStyleCnt="5">
        <dgm:presLayoutVars>
          <dgm:bulletEnabled val="1"/>
        </dgm:presLayoutVars>
      </dgm:prSet>
      <dgm:spPr/>
    </dgm:pt>
    <dgm:pt modelId="{38E5EA84-18AE-483F-89FB-9D8D4E88AD5A}" type="pres">
      <dgm:prSet presAssocID="{9EFFA1ED-22A6-414C-B644-44B5C220B35C}" presName="FiveNodes_5_text" presStyleLbl="node1" presStyleIdx="4" presStyleCnt="5">
        <dgm:presLayoutVars>
          <dgm:bulletEnabled val="1"/>
        </dgm:presLayoutVars>
      </dgm:prSet>
      <dgm:spPr/>
    </dgm:pt>
  </dgm:ptLst>
  <dgm:cxnLst>
    <dgm:cxn modelId="{47F2AD0B-E3E6-4E92-B457-1F60359430DE}" type="presOf" srcId="{3472F067-7EB4-4964-B7B0-762D900560E3}" destId="{BE775E68-2106-40BA-A533-F4DADC3B0E1D}" srcOrd="1" destOrd="0" presId="urn:microsoft.com/office/officeart/2005/8/layout/vProcess5"/>
    <dgm:cxn modelId="{FEC2842D-580B-4C2E-AE14-D0C61BC15C8B}" type="presOf" srcId="{71356764-6C00-4D8D-B271-A6183B9F4CD8}" destId="{2CEF7170-21FD-41AA-8771-590E38C2BE8E}" srcOrd="0" destOrd="0" presId="urn:microsoft.com/office/officeart/2005/8/layout/vProcess5"/>
    <dgm:cxn modelId="{0A2A6A2F-413A-44C1-85BC-C450ADB0FC08}" srcId="{9EFFA1ED-22A6-414C-B644-44B5C220B35C}" destId="{1A59CBEA-235D-482F-84A3-576CF0682805}" srcOrd="5" destOrd="0" parTransId="{B902C852-2198-41B9-83AA-2CEB79A59771}" sibTransId="{D9BF6954-F3DF-4AE8-BAD3-10901DC70D3D}"/>
    <dgm:cxn modelId="{C80E2532-8315-4537-8873-1A590A10694C}" type="presOf" srcId="{D01B45DD-D263-4386-A7BD-3AD2ED0B30DB}" destId="{A6D96D8A-637A-460D-9EC4-0FAC79893410}" srcOrd="0" destOrd="0" presId="urn:microsoft.com/office/officeart/2005/8/layout/vProcess5"/>
    <dgm:cxn modelId="{6E91753A-86D7-40A6-A00D-77F54BBA09D5}" srcId="{9EFFA1ED-22A6-414C-B644-44B5C220B35C}" destId="{FD30442D-57D8-462E-85AE-37146CE3ADE1}" srcOrd="1" destOrd="0" parTransId="{E75FD5F8-0263-4102-9AD7-4472E8EDA3F1}" sibTransId="{71D62E6D-058F-47A3-A31C-8E4E90013B30}"/>
    <dgm:cxn modelId="{CE66B63F-5618-4C90-885B-785C87DC6DBA}" type="presOf" srcId="{3472F067-7EB4-4964-B7B0-762D900560E3}" destId="{FC765D7E-59C4-475E-B4DE-A43CB1FA8710}" srcOrd="0" destOrd="0" presId="urn:microsoft.com/office/officeart/2005/8/layout/vProcess5"/>
    <dgm:cxn modelId="{F9E60743-E93A-4C6F-83E7-90C5DB0FB438}" type="presOf" srcId="{9EFFA1ED-22A6-414C-B644-44B5C220B35C}" destId="{342EB100-293C-4686-A14D-471095ACCB41}" srcOrd="0" destOrd="0" presId="urn:microsoft.com/office/officeart/2005/8/layout/vProcess5"/>
    <dgm:cxn modelId="{DEEA3044-2A60-4749-9C7B-8D6BFB4AEEE7}" type="presOf" srcId="{FD30442D-57D8-462E-85AE-37146CE3ADE1}" destId="{1CCADE89-97AD-42FE-9557-6AA719AFD7AA}" srcOrd="0" destOrd="0" presId="urn:microsoft.com/office/officeart/2005/8/layout/vProcess5"/>
    <dgm:cxn modelId="{A3C6CB58-4D3F-493F-AD3A-21EC3FF39FC2}" srcId="{9EFFA1ED-22A6-414C-B644-44B5C220B35C}" destId="{95D3BA2B-D6B3-45BC-ADF4-022C3D1280BF}" srcOrd="0" destOrd="0" parTransId="{B9458429-BE32-4EB3-9605-629494753C13}" sibTransId="{A904BB4C-7046-4625-9705-34F009D8D26D}"/>
    <dgm:cxn modelId="{044E405D-70AA-41F1-826B-E6302DC8B6C2}" type="presOf" srcId="{70E44783-03A9-4556-9742-0BCFA3C01BD8}" destId="{1051A305-7713-4094-8381-990CE5EFE86B}" srcOrd="0" destOrd="0" presId="urn:microsoft.com/office/officeart/2005/8/layout/vProcess5"/>
    <dgm:cxn modelId="{7587408A-E83A-45B6-BBDA-0605F7CFD70C}" type="presOf" srcId="{606B51C4-81DD-4E0F-8EA5-4982534453ED}" destId="{38E5EA84-18AE-483F-89FB-9D8D4E88AD5A}" srcOrd="1" destOrd="0" presId="urn:microsoft.com/office/officeart/2005/8/layout/vProcess5"/>
    <dgm:cxn modelId="{AAB87493-03E5-4800-947C-6C5796295792}" srcId="{9EFFA1ED-22A6-414C-B644-44B5C220B35C}" destId="{D01B45DD-D263-4386-A7BD-3AD2ED0B30DB}" srcOrd="2" destOrd="0" parTransId="{19FF90F6-0DB1-4EF0-A6EB-C8A6C0A3634A}" sibTransId="{71356764-6C00-4D8D-B271-A6183B9F4CD8}"/>
    <dgm:cxn modelId="{EB1A6094-FE48-4A79-8036-8EAEAF2A7A22}" srcId="{9EFFA1ED-22A6-414C-B644-44B5C220B35C}" destId="{606B51C4-81DD-4E0F-8EA5-4982534453ED}" srcOrd="4" destOrd="0" parTransId="{B0DFCA25-6112-42FB-A936-5B26DD4BF67F}" sibTransId="{2DC4A0AE-65C2-404D-AD2B-37764771C74E}"/>
    <dgm:cxn modelId="{0F630B9C-9AE5-4F98-B0C6-1175F95B4F24}" srcId="{9EFFA1ED-22A6-414C-B644-44B5C220B35C}" destId="{3472F067-7EB4-4964-B7B0-762D900560E3}" srcOrd="3" destOrd="0" parTransId="{9EF3285D-78E3-4034-A54B-BC5AAE9669B9}" sibTransId="{70E44783-03A9-4556-9742-0BCFA3C01BD8}"/>
    <dgm:cxn modelId="{AC9C76A6-560E-4C05-A7FF-2F2B58BEA61D}" type="presOf" srcId="{A904BB4C-7046-4625-9705-34F009D8D26D}" destId="{71522FE5-5BF1-4C9B-ABAB-36AACEB85391}" srcOrd="0" destOrd="0" presId="urn:microsoft.com/office/officeart/2005/8/layout/vProcess5"/>
    <dgm:cxn modelId="{8AE316AB-BE10-4D98-9DE0-301E81472C95}" type="presOf" srcId="{D01B45DD-D263-4386-A7BD-3AD2ED0B30DB}" destId="{7D86683E-23B4-4EFD-B644-A64ED93CB56F}" srcOrd="1" destOrd="0" presId="urn:microsoft.com/office/officeart/2005/8/layout/vProcess5"/>
    <dgm:cxn modelId="{CBF1AABA-8533-4AAE-B004-2475F6A7F8E7}" type="presOf" srcId="{606B51C4-81DD-4E0F-8EA5-4982534453ED}" destId="{5200E7C9-BD27-4281-83F3-1F951F73BBB7}" srcOrd="0" destOrd="0" presId="urn:microsoft.com/office/officeart/2005/8/layout/vProcess5"/>
    <dgm:cxn modelId="{F7B61ECB-CB3A-4A5E-970D-2CE32B9670B5}" type="presOf" srcId="{FD30442D-57D8-462E-85AE-37146CE3ADE1}" destId="{09802186-6649-4199-9CA8-52C4D7426F6A}" srcOrd="1" destOrd="0" presId="urn:microsoft.com/office/officeart/2005/8/layout/vProcess5"/>
    <dgm:cxn modelId="{358580CB-28B7-4931-9FF2-6BE7D05962B0}" type="presOf" srcId="{95D3BA2B-D6B3-45BC-ADF4-022C3D1280BF}" destId="{539156EE-2D06-4127-87A5-3C6C53BF032D}" srcOrd="0" destOrd="0" presId="urn:microsoft.com/office/officeart/2005/8/layout/vProcess5"/>
    <dgm:cxn modelId="{F2F727D3-2592-435B-A98D-33477259B368}" type="presOf" srcId="{71D62E6D-058F-47A3-A31C-8E4E90013B30}" destId="{5EA6D199-E573-43BF-BDF0-E0CA6B38C520}" srcOrd="0" destOrd="0" presId="urn:microsoft.com/office/officeart/2005/8/layout/vProcess5"/>
    <dgm:cxn modelId="{0C0251F2-AF06-4BD6-9372-F31C184E022B}" type="presOf" srcId="{95D3BA2B-D6B3-45BC-ADF4-022C3D1280BF}" destId="{C679E4E3-52A4-4A1B-8031-C570933E755D}" srcOrd="1" destOrd="0" presId="urn:microsoft.com/office/officeart/2005/8/layout/vProcess5"/>
    <dgm:cxn modelId="{32D3140E-6F35-4056-AFFC-45D535F7ED0C}" type="presParOf" srcId="{342EB100-293C-4686-A14D-471095ACCB41}" destId="{A88AE1B6-3610-4885-B64D-8233408018A5}" srcOrd="0" destOrd="0" presId="urn:microsoft.com/office/officeart/2005/8/layout/vProcess5"/>
    <dgm:cxn modelId="{A9716C2D-CF5F-4F11-8E63-656D55610576}" type="presParOf" srcId="{342EB100-293C-4686-A14D-471095ACCB41}" destId="{539156EE-2D06-4127-87A5-3C6C53BF032D}" srcOrd="1" destOrd="0" presId="urn:microsoft.com/office/officeart/2005/8/layout/vProcess5"/>
    <dgm:cxn modelId="{B1A917FE-3DFA-4B12-9ABC-D4FC0D0260B3}" type="presParOf" srcId="{342EB100-293C-4686-A14D-471095ACCB41}" destId="{1CCADE89-97AD-42FE-9557-6AA719AFD7AA}" srcOrd="2" destOrd="0" presId="urn:microsoft.com/office/officeart/2005/8/layout/vProcess5"/>
    <dgm:cxn modelId="{893125D0-895C-4F3F-93D3-93071CA783DA}" type="presParOf" srcId="{342EB100-293C-4686-A14D-471095ACCB41}" destId="{A6D96D8A-637A-460D-9EC4-0FAC79893410}" srcOrd="3" destOrd="0" presId="urn:microsoft.com/office/officeart/2005/8/layout/vProcess5"/>
    <dgm:cxn modelId="{CA092DD6-7544-4673-A732-6D16667782A8}" type="presParOf" srcId="{342EB100-293C-4686-A14D-471095ACCB41}" destId="{FC765D7E-59C4-475E-B4DE-A43CB1FA8710}" srcOrd="4" destOrd="0" presId="urn:microsoft.com/office/officeart/2005/8/layout/vProcess5"/>
    <dgm:cxn modelId="{70BF5E65-678F-4E6B-BE1B-33579F625E41}" type="presParOf" srcId="{342EB100-293C-4686-A14D-471095ACCB41}" destId="{5200E7C9-BD27-4281-83F3-1F951F73BBB7}" srcOrd="5" destOrd="0" presId="urn:microsoft.com/office/officeart/2005/8/layout/vProcess5"/>
    <dgm:cxn modelId="{71E52741-615B-4E0D-B663-4BAC804A200F}" type="presParOf" srcId="{342EB100-293C-4686-A14D-471095ACCB41}" destId="{71522FE5-5BF1-4C9B-ABAB-36AACEB85391}" srcOrd="6" destOrd="0" presId="urn:microsoft.com/office/officeart/2005/8/layout/vProcess5"/>
    <dgm:cxn modelId="{8751B58A-9225-4483-B571-154B88D455A6}" type="presParOf" srcId="{342EB100-293C-4686-A14D-471095ACCB41}" destId="{5EA6D199-E573-43BF-BDF0-E0CA6B38C520}" srcOrd="7" destOrd="0" presId="urn:microsoft.com/office/officeart/2005/8/layout/vProcess5"/>
    <dgm:cxn modelId="{28F80228-2447-4CEA-8BE7-3F11C4BE9449}" type="presParOf" srcId="{342EB100-293C-4686-A14D-471095ACCB41}" destId="{2CEF7170-21FD-41AA-8771-590E38C2BE8E}" srcOrd="8" destOrd="0" presId="urn:microsoft.com/office/officeart/2005/8/layout/vProcess5"/>
    <dgm:cxn modelId="{1E6C9C53-1602-46BF-B940-B4E77A76C26F}" type="presParOf" srcId="{342EB100-293C-4686-A14D-471095ACCB41}" destId="{1051A305-7713-4094-8381-990CE5EFE86B}" srcOrd="9" destOrd="0" presId="urn:microsoft.com/office/officeart/2005/8/layout/vProcess5"/>
    <dgm:cxn modelId="{F9BD260F-14EE-400F-ADC1-B08405A6C52B}" type="presParOf" srcId="{342EB100-293C-4686-A14D-471095ACCB41}" destId="{C679E4E3-52A4-4A1B-8031-C570933E755D}" srcOrd="10" destOrd="0" presId="urn:microsoft.com/office/officeart/2005/8/layout/vProcess5"/>
    <dgm:cxn modelId="{CD94ECF5-F89B-4A7B-9580-76F0A7157228}" type="presParOf" srcId="{342EB100-293C-4686-A14D-471095ACCB41}" destId="{09802186-6649-4199-9CA8-52C4D7426F6A}" srcOrd="11" destOrd="0" presId="urn:microsoft.com/office/officeart/2005/8/layout/vProcess5"/>
    <dgm:cxn modelId="{474467AF-CC08-427E-9CB6-2F7099C9B9E5}" type="presParOf" srcId="{342EB100-293C-4686-A14D-471095ACCB41}" destId="{7D86683E-23B4-4EFD-B644-A64ED93CB56F}" srcOrd="12" destOrd="0" presId="urn:microsoft.com/office/officeart/2005/8/layout/vProcess5"/>
    <dgm:cxn modelId="{04C5B326-F541-41B0-BC84-BF4941EBA19C}" type="presParOf" srcId="{342EB100-293C-4686-A14D-471095ACCB41}" destId="{BE775E68-2106-40BA-A533-F4DADC3B0E1D}" srcOrd="13" destOrd="0" presId="urn:microsoft.com/office/officeart/2005/8/layout/vProcess5"/>
    <dgm:cxn modelId="{8E347851-8C63-4CA6-9244-C8B067576194}" type="presParOf" srcId="{342EB100-293C-4686-A14D-471095ACCB41}" destId="{38E5EA84-18AE-483F-89FB-9D8D4E88AD5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5C86F83-3E57-41B8-AF8B-A07B2A364DE9}" type="doc">
      <dgm:prSet loTypeId="urn:microsoft.com/office/officeart/2018/2/layout/IconVerticalSolidList" loCatId="icon" qsTypeId="urn:microsoft.com/office/officeart/2005/8/quickstyle/simple4" qsCatId="simple" csTypeId="urn:microsoft.com/office/officeart/2005/8/colors/accent2_2" csCatId="accent2" phldr="1"/>
      <dgm:spPr/>
      <dgm:t>
        <a:bodyPr/>
        <a:lstStyle/>
        <a:p>
          <a:endParaRPr lang="en-US"/>
        </a:p>
      </dgm:t>
    </dgm:pt>
    <dgm:pt modelId="{66D4199E-374D-45C4-9F73-148C485B7BBE}">
      <dgm:prSet custT="1"/>
      <dgm:spPr/>
      <dgm:t>
        <a:bodyPr/>
        <a:lstStyle/>
        <a:p>
          <a:pPr>
            <a:lnSpc>
              <a:spcPct val="100000"/>
            </a:lnSpc>
          </a:pPr>
          <a:r>
            <a:rPr lang="en-US" sz="9000" dirty="0">
              <a:solidFill>
                <a:schemeClr val="bg1"/>
              </a:solidFill>
            </a:rPr>
            <a:t>GPU powered cloud server</a:t>
          </a:r>
        </a:p>
      </dgm:t>
    </dgm:pt>
    <dgm:pt modelId="{AD1BB348-76F8-4E5E-96AD-BEEA9C950330}" type="parTrans" cxnId="{B8AA78D9-F39F-45AE-9F28-D8C046F465E7}">
      <dgm:prSet/>
      <dgm:spPr/>
      <dgm:t>
        <a:bodyPr/>
        <a:lstStyle/>
        <a:p>
          <a:endParaRPr lang="en-US" sz="9000">
            <a:solidFill>
              <a:schemeClr val="bg1"/>
            </a:solidFill>
          </a:endParaRPr>
        </a:p>
      </dgm:t>
    </dgm:pt>
    <dgm:pt modelId="{B2D6BB61-4CE1-430A-B3F7-28F9492370B2}" type="sibTrans" cxnId="{B8AA78D9-F39F-45AE-9F28-D8C046F465E7}">
      <dgm:prSet/>
      <dgm:spPr/>
      <dgm:t>
        <a:bodyPr/>
        <a:lstStyle/>
        <a:p>
          <a:endParaRPr lang="en-US" sz="9000">
            <a:solidFill>
              <a:schemeClr val="bg1"/>
            </a:solidFill>
          </a:endParaRPr>
        </a:p>
      </dgm:t>
    </dgm:pt>
    <dgm:pt modelId="{6ADC710D-1FD9-441E-910A-BC5981DF94BB}">
      <dgm:prSet custT="1"/>
      <dgm:spPr/>
      <dgm:t>
        <a:bodyPr/>
        <a:lstStyle/>
        <a:p>
          <a:pPr>
            <a:lnSpc>
              <a:spcPct val="100000"/>
            </a:lnSpc>
          </a:pPr>
          <a:r>
            <a:rPr lang="en-US" sz="9000" dirty="0" err="1">
              <a:solidFill>
                <a:schemeClr val="bg1"/>
              </a:solidFill>
            </a:rPr>
            <a:t>JupyterLab</a:t>
          </a:r>
          <a:r>
            <a:rPr lang="en-US" sz="9000" dirty="0">
              <a:solidFill>
                <a:schemeClr val="bg1"/>
              </a:solidFill>
            </a:rPr>
            <a:t> platform</a:t>
          </a:r>
        </a:p>
      </dgm:t>
    </dgm:pt>
    <dgm:pt modelId="{B07B776D-2477-4FCF-8D5B-C39B0D7FA6F7}" type="parTrans" cxnId="{34CE4CAB-F29F-480A-B167-0A5A856C35A9}">
      <dgm:prSet/>
      <dgm:spPr/>
      <dgm:t>
        <a:bodyPr/>
        <a:lstStyle/>
        <a:p>
          <a:endParaRPr lang="en-US" sz="9000">
            <a:solidFill>
              <a:schemeClr val="bg1"/>
            </a:solidFill>
          </a:endParaRPr>
        </a:p>
      </dgm:t>
    </dgm:pt>
    <dgm:pt modelId="{364FBC03-FC99-4AB4-A62A-8E81C46EEF5D}" type="sibTrans" cxnId="{34CE4CAB-F29F-480A-B167-0A5A856C35A9}">
      <dgm:prSet/>
      <dgm:spPr/>
      <dgm:t>
        <a:bodyPr/>
        <a:lstStyle/>
        <a:p>
          <a:endParaRPr lang="en-US" sz="9000">
            <a:solidFill>
              <a:schemeClr val="bg1"/>
            </a:solidFill>
          </a:endParaRPr>
        </a:p>
      </dgm:t>
    </dgm:pt>
    <dgm:pt modelId="{26CF6DA4-B4A8-4844-BAC7-04CF5BB63701}">
      <dgm:prSet custT="1"/>
      <dgm:spPr>
        <a:effectLst/>
      </dgm:spPr>
      <dgm:t>
        <a:bodyPr/>
        <a:lstStyle/>
        <a:p>
          <a:pPr>
            <a:lnSpc>
              <a:spcPct val="100000"/>
            </a:lnSpc>
          </a:pPr>
          <a:r>
            <a:rPr lang="en-US" sz="9000" dirty="0" err="1">
              <a:solidFill>
                <a:schemeClr val="bg1"/>
              </a:solidFill>
            </a:rPr>
            <a:t>Jupyter</a:t>
          </a:r>
          <a:r>
            <a:rPr lang="en-US" sz="9000" dirty="0">
              <a:solidFill>
                <a:schemeClr val="bg1"/>
              </a:solidFill>
            </a:rPr>
            <a:t> notebooks for interactive coding</a:t>
          </a:r>
        </a:p>
      </dgm:t>
    </dgm:pt>
    <dgm:pt modelId="{77DB2952-5065-454D-9595-56CCC1E705C8}" type="parTrans" cxnId="{7070C5C7-1F59-42F2-B10D-5A55797F4334}">
      <dgm:prSet/>
      <dgm:spPr/>
      <dgm:t>
        <a:bodyPr/>
        <a:lstStyle/>
        <a:p>
          <a:endParaRPr lang="en-US" sz="9000">
            <a:solidFill>
              <a:schemeClr val="bg1"/>
            </a:solidFill>
          </a:endParaRPr>
        </a:p>
      </dgm:t>
    </dgm:pt>
    <dgm:pt modelId="{35507A0D-53B5-47CB-8CD6-51117C23CDB0}" type="sibTrans" cxnId="{7070C5C7-1F59-42F2-B10D-5A55797F4334}">
      <dgm:prSet/>
      <dgm:spPr/>
      <dgm:t>
        <a:bodyPr/>
        <a:lstStyle/>
        <a:p>
          <a:endParaRPr lang="en-US" sz="9000">
            <a:solidFill>
              <a:schemeClr val="bg1"/>
            </a:solidFill>
          </a:endParaRPr>
        </a:p>
      </dgm:t>
    </dgm:pt>
    <dgm:pt modelId="{9E21CCCD-3FFD-4897-BBF0-B8BCE926695D}" type="pres">
      <dgm:prSet presAssocID="{C5C86F83-3E57-41B8-AF8B-A07B2A364DE9}" presName="root" presStyleCnt="0">
        <dgm:presLayoutVars>
          <dgm:dir/>
          <dgm:resizeHandles val="exact"/>
        </dgm:presLayoutVars>
      </dgm:prSet>
      <dgm:spPr/>
    </dgm:pt>
    <dgm:pt modelId="{199563B2-66C1-4EF1-B06E-4714D63112FD}" type="pres">
      <dgm:prSet presAssocID="{66D4199E-374D-45C4-9F73-148C485B7BBE}" presName="compNode" presStyleCnt="0"/>
      <dgm:spPr/>
    </dgm:pt>
    <dgm:pt modelId="{0406D1E4-B436-4B96-873D-FE4AB9071561}" type="pres">
      <dgm:prSet presAssocID="{66D4199E-374D-45C4-9F73-148C485B7BBE}" presName="bgRect" presStyleLbl="bgShp" presStyleIdx="0" presStyleCnt="3"/>
      <dgm:spPr>
        <a:solidFill>
          <a:schemeClr val="tx2">
            <a:lumMod val="20000"/>
            <a:lumOff val="80000"/>
          </a:schemeClr>
        </a:solidFill>
        <a:ln>
          <a:solidFill>
            <a:schemeClr val="tx2"/>
          </a:solidFill>
        </a:ln>
        <a:effectLst/>
      </dgm:spPr>
    </dgm:pt>
    <dgm:pt modelId="{E99DDE7A-283A-4B36-B4FD-3B7D1A7F505A}" type="pres">
      <dgm:prSet presAssocID="{66D4199E-374D-45C4-9F73-148C485B7B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ud"/>
        </a:ext>
      </dgm:extLst>
    </dgm:pt>
    <dgm:pt modelId="{2BC332E5-D066-4D92-BFB0-88CDCEC39E3C}" type="pres">
      <dgm:prSet presAssocID="{66D4199E-374D-45C4-9F73-148C485B7BBE}" presName="spaceRect" presStyleCnt="0"/>
      <dgm:spPr/>
    </dgm:pt>
    <dgm:pt modelId="{2347421C-EE90-4D65-8F31-54D51C1F6781}" type="pres">
      <dgm:prSet presAssocID="{66D4199E-374D-45C4-9F73-148C485B7BBE}" presName="parTx" presStyleLbl="revTx" presStyleIdx="0" presStyleCnt="3">
        <dgm:presLayoutVars>
          <dgm:chMax val="0"/>
          <dgm:chPref val="0"/>
        </dgm:presLayoutVars>
      </dgm:prSet>
      <dgm:spPr/>
    </dgm:pt>
    <dgm:pt modelId="{23D9988D-6B01-4344-BE17-098D1762C0F3}" type="pres">
      <dgm:prSet presAssocID="{B2D6BB61-4CE1-430A-B3F7-28F9492370B2}" presName="sibTrans" presStyleCnt="0"/>
      <dgm:spPr/>
    </dgm:pt>
    <dgm:pt modelId="{A02F45E5-88DC-431D-BF21-22FE25B74A89}" type="pres">
      <dgm:prSet presAssocID="{6ADC710D-1FD9-441E-910A-BC5981DF94BB}" presName="compNode" presStyleCnt="0"/>
      <dgm:spPr/>
    </dgm:pt>
    <dgm:pt modelId="{CB8BD7E1-F75A-4BFE-B6CB-7E3262F569BF}" type="pres">
      <dgm:prSet presAssocID="{6ADC710D-1FD9-441E-910A-BC5981DF94BB}" presName="bgRect" presStyleLbl="bgShp" presStyleIdx="1" presStyleCnt="3"/>
      <dgm:spPr>
        <a:solidFill>
          <a:schemeClr val="tx2">
            <a:lumMod val="20000"/>
            <a:lumOff val="80000"/>
          </a:schemeClr>
        </a:solidFill>
        <a:ln>
          <a:solidFill>
            <a:schemeClr val="tx2"/>
          </a:solidFill>
        </a:ln>
        <a:effectLst/>
      </dgm:spPr>
    </dgm:pt>
    <dgm:pt modelId="{B4D88791-1C99-4E36-8185-559684766344}" type="pres">
      <dgm:prSet presAssocID="{6ADC710D-1FD9-441E-910A-BC5981DF94B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aptop"/>
        </a:ext>
      </dgm:extLst>
    </dgm:pt>
    <dgm:pt modelId="{10400A65-507C-4382-BF93-FDFCB02D6344}" type="pres">
      <dgm:prSet presAssocID="{6ADC710D-1FD9-441E-910A-BC5981DF94BB}" presName="spaceRect" presStyleCnt="0"/>
      <dgm:spPr/>
    </dgm:pt>
    <dgm:pt modelId="{DC73B523-31B2-4F6A-B15C-7A82BA8F7622}" type="pres">
      <dgm:prSet presAssocID="{6ADC710D-1FD9-441E-910A-BC5981DF94BB}" presName="parTx" presStyleLbl="revTx" presStyleIdx="1" presStyleCnt="3">
        <dgm:presLayoutVars>
          <dgm:chMax val="0"/>
          <dgm:chPref val="0"/>
        </dgm:presLayoutVars>
      </dgm:prSet>
      <dgm:spPr/>
    </dgm:pt>
    <dgm:pt modelId="{C9789703-F27B-4F41-9275-3E0CB9993592}" type="pres">
      <dgm:prSet presAssocID="{364FBC03-FC99-4AB4-A62A-8E81C46EEF5D}" presName="sibTrans" presStyleCnt="0"/>
      <dgm:spPr/>
    </dgm:pt>
    <dgm:pt modelId="{F253F9C6-367C-4290-9941-762825A0C8BB}" type="pres">
      <dgm:prSet presAssocID="{26CF6DA4-B4A8-4844-BAC7-04CF5BB63701}" presName="compNode" presStyleCnt="0"/>
      <dgm:spPr/>
    </dgm:pt>
    <dgm:pt modelId="{B0512196-E812-4FF3-976E-C3174A3ECFCE}" type="pres">
      <dgm:prSet presAssocID="{26CF6DA4-B4A8-4844-BAC7-04CF5BB63701}" presName="bgRect" presStyleLbl="bgShp" presStyleIdx="2" presStyleCnt="3"/>
      <dgm:spPr>
        <a:solidFill>
          <a:schemeClr val="tx2">
            <a:lumMod val="20000"/>
            <a:lumOff val="80000"/>
          </a:schemeClr>
        </a:solidFill>
        <a:ln>
          <a:solidFill>
            <a:schemeClr val="tx2"/>
          </a:solidFill>
        </a:ln>
      </dgm:spPr>
    </dgm:pt>
    <dgm:pt modelId="{C69E0816-AE2C-4BF9-ACE3-6680FA4F7452}" type="pres">
      <dgm:prSet presAssocID="{26CF6DA4-B4A8-4844-BAC7-04CF5BB637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nake"/>
        </a:ext>
      </dgm:extLst>
    </dgm:pt>
    <dgm:pt modelId="{B09C2910-F65D-448B-A8AE-5E7FF29702C0}" type="pres">
      <dgm:prSet presAssocID="{26CF6DA4-B4A8-4844-BAC7-04CF5BB63701}" presName="spaceRect" presStyleCnt="0"/>
      <dgm:spPr/>
    </dgm:pt>
    <dgm:pt modelId="{78507FC2-A7BC-4678-B1E9-5E4734962E98}" type="pres">
      <dgm:prSet presAssocID="{26CF6DA4-B4A8-4844-BAC7-04CF5BB63701}" presName="parTx" presStyleLbl="revTx" presStyleIdx="2" presStyleCnt="3">
        <dgm:presLayoutVars>
          <dgm:chMax val="0"/>
          <dgm:chPref val="0"/>
        </dgm:presLayoutVars>
      </dgm:prSet>
      <dgm:spPr/>
    </dgm:pt>
  </dgm:ptLst>
  <dgm:cxnLst>
    <dgm:cxn modelId="{8F58A40A-FF6E-45B2-A9CD-928E001D3F07}" type="presOf" srcId="{66D4199E-374D-45C4-9F73-148C485B7BBE}" destId="{2347421C-EE90-4D65-8F31-54D51C1F6781}" srcOrd="0" destOrd="0" presId="urn:microsoft.com/office/officeart/2018/2/layout/IconVerticalSolidList"/>
    <dgm:cxn modelId="{467C3011-27CA-4798-ABEF-991DA1648F93}" type="presOf" srcId="{6ADC710D-1FD9-441E-910A-BC5981DF94BB}" destId="{DC73B523-31B2-4F6A-B15C-7A82BA8F7622}" srcOrd="0" destOrd="0" presId="urn:microsoft.com/office/officeart/2018/2/layout/IconVerticalSolidList"/>
    <dgm:cxn modelId="{6D4D9B36-0B13-4B90-9850-AFCB841CEABC}" type="presOf" srcId="{C5C86F83-3E57-41B8-AF8B-A07B2A364DE9}" destId="{9E21CCCD-3FFD-4897-BBF0-B8BCE926695D}" srcOrd="0" destOrd="0" presId="urn:microsoft.com/office/officeart/2018/2/layout/IconVerticalSolidList"/>
    <dgm:cxn modelId="{EF7E656E-3216-4ED9-970B-DEEA0B20F351}" type="presOf" srcId="{26CF6DA4-B4A8-4844-BAC7-04CF5BB63701}" destId="{78507FC2-A7BC-4678-B1E9-5E4734962E98}" srcOrd="0" destOrd="0" presId="urn:microsoft.com/office/officeart/2018/2/layout/IconVerticalSolidList"/>
    <dgm:cxn modelId="{34CE4CAB-F29F-480A-B167-0A5A856C35A9}" srcId="{C5C86F83-3E57-41B8-AF8B-A07B2A364DE9}" destId="{6ADC710D-1FD9-441E-910A-BC5981DF94BB}" srcOrd="1" destOrd="0" parTransId="{B07B776D-2477-4FCF-8D5B-C39B0D7FA6F7}" sibTransId="{364FBC03-FC99-4AB4-A62A-8E81C46EEF5D}"/>
    <dgm:cxn modelId="{7070C5C7-1F59-42F2-B10D-5A55797F4334}" srcId="{C5C86F83-3E57-41B8-AF8B-A07B2A364DE9}" destId="{26CF6DA4-B4A8-4844-BAC7-04CF5BB63701}" srcOrd="2" destOrd="0" parTransId="{77DB2952-5065-454D-9595-56CCC1E705C8}" sibTransId="{35507A0D-53B5-47CB-8CD6-51117C23CDB0}"/>
    <dgm:cxn modelId="{B8AA78D9-F39F-45AE-9F28-D8C046F465E7}" srcId="{C5C86F83-3E57-41B8-AF8B-A07B2A364DE9}" destId="{66D4199E-374D-45C4-9F73-148C485B7BBE}" srcOrd="0" destOrd="0" parTransId="{AD1BB348-76F8-4E5E-96AD-BEEA9C950330}" sibTransId="{B2D6BB61-4CE1-430A-B3F7-28F9492370B2}"/>
    <dgm:cxn modelId="{C45C04C8-935F-4F7F-A20A-E7EB4BEED825}" type="presParOf" srcId="{9E21CCCD-3FFD-4897-BBF0-B8BCE926695D}" destId="{199563B2-66C1-4EF1-B06E-4714D63112FD}" srcOrd="0" destOrd="0" presId="urn:microsoft.com/office/officeart/2018/2/layout/IconVerticalSolidList"/>
    <dgm:cxn modelId="{71325F0C-56E9-4359-8668-E11E7D848E97}" type="presParOf" srcId="{199563B2-66C1-4EF1-B06E-4714D63112FD}" destId="{0406D1E4-B436-4B96-873D-FE4AB9071561}" srcOrd="0" destOrd="0" presId="urn:microsoft.com/office/officeart/2018/2/layout/IconVerticalSolidList"/>
    <dgm:cxn modelId="{4DD8764F-1052-4EE3-8073-709038A01560}" type="presParOf" srcId="{199563B2-66C1-4EF1-B06E-4714D63112FD}" destId="{E99DDE7A-283A-4B36-B4FD-3B7D1A7F505A}" srcOrd="1" destOrd="0" presId="urn:microsoft.com/office/officeart/2018/2/layout/IconVerticalSolidList"/>
    <dgm:cxn modelId="{8888FD20-FFFC-49D0-8142-6EF93F0C3CA4}" type="presParOf" srcId="{199563B2-66C1-4EF1-B06E-4714D63112FD}" destId="{2BC332E5-D066-4D92-BFB0-88CDCEC39E3C}" srcOrd="2" destOrd="0" presId="urn:microsoft.com/office/officeart/2018/2/layout/IconVerticalSolidList"/>
    <dgm:cxn modelId="{D76FBE50-2478-4A2F-9644-C6CF3E1E4C39}" type="presParOf" srcId="{199563B2-66C1-4EF1-B06E-4714D63112FD}" destId="{2347421C-EE90-4D65-8F31-54D51C1F6781}" srcOrd="3" destOrd="0" presId="urn:microsoft.com/office/officeart/2018/2/layout/IconVerticalSolidList"/>
    <dgm:cxn modelId="{A7E345A0-4DC5-4594-9CA4-57D90E511EE0}" type="presParOf" srcId="{9E21CCCD-3FFD-4897-BBF0-B8BCE926695D}" destId="{23D9988D-6B01-4344-BE17-098D1762C0F3}" srcOrd="1" destOrd="0" presId="urn:microsoft.com/office/officeart/2018/2/layout/IconVerticalSolidList"/>
    <dgm:cxn modelId="{444B61F8-52C4-44DC-96B7-9D0A4E075798}" type="presParOf" srcId="{9E21CCCD-3FFD-4897-BBF0-B8BCE926695D}" destId="{A02F45E5-88DC-431D-BF21-22FE25B74A89}" srcOrd="2" destOrd="0" presId="urn:microsoft.com/office/officeart/2018/2/layout/IconVerticalSolidList"/>
    <dgm:cxn modelId="{13ADDE05-D65E-45FA-B01D-6F5CC4DA097D}" type="presParOf" srcId="{A02F45E5-88DC-431D-BF21-22FE25B74A89}" destId="{CB8BD7E1-F75A-4BFE-B6CB-7E3262F569BF}" srcOrd="0" destOrd="0" presId="urn:microsoft.com/office/officeart/2018/2/layout/IconVerticalSolidList"/>
    <dgm:cxn modelId="{3F0FB932-CEB6-441A-8C04-F75546C91008}" type="presParOf" srcId="{A02F45E5-88DC-431D-BF21-22FE25B74A89}" destId="{B4D88791-1C99-4E36-8185-559684766344}" srcOrd="1" destOrd="0" presId="urn:microsoft.com/office/officeart/2018/2/layout/IconVerticalSolidList"/>
    <dgm:cxn modelId="{44C683B2-729C-425E-9221-E0C74B5B3ED9}" type="presParOf" srcId="{A02F45E5-88DC-431D-BF21-22FE25B74A89}" destId="{10400A65-507C-4382-BF93-FDFCB02D6344}" srcOrd="2" destOrd="0" presId="urn:microsoft.com/office/officeart/2018/2/layout/IconVerticalSolidList"/>
    <dgm:cxn modelId="{285DD52A-F725-4F25-8D31-B0A72A126E68}" type="presParOf" srcId="{A02F45E5-88DC-431D-BF21-22FE25B74A89}" destId="{DC73B523-31B2-4F6A-B15C-7A82BA8F7622}" srcOrd="3" destOrd="0" presId="urn:microsoft.com/office/officeart/2018/2/layout/IconVerticalSolidList"/>
    <dgm:cxn modelId="{61B3B947-D877-44B6-9200-7A1D83572104}" type="presParOf" srcId="{9E21CCCD-3FFD-4897-BBF0-B8BCE926695D}" destId="{C9789703-F27B-4F41-9275-3E0CB9993592}" srcOrd="3" destOrd="0" presId="urn:microsoft.com/office/officeart/2018/2/layout/IconVerticalSolidList"/>
    <dgm:cxn modelId="{FFF41EF4-6020-4221-9CDA-74470D7D088A}" type="presParOf" srcId="{9E21CCCD-3FFD-4897-BBF0-B8BCE926695D}" destId="{F253F9C6-367C-4290-9941-762825A0C8BB}" srcOrd="4" destOrd="0" presId="urn:microsoft.com/office/officeart/2018/2/layout/IconVerticalSolidList"/>
    <dgm:cxn modelId="{42A5A0F0-D68A-4ECB-82CA-EC70B332E0EF}" type="presParOf" srcId="{F253F9C6-367C-4290-9941-762825A0C8BB}" destId="{B0512196-E812-4FF3-976E-C3174A3ECFCE}" srcOrd="0" destOrd="0" presId="urn:microsoft.com/office/officeart/2018/2/layout/IconVerticalSolidList"/>
    <dgm:cxn modelId="{890E0855-B28B-4A2E-B294-4C4FAF98DFB2}" type="presParOf" srcId="{F253F9C6-367C-4290-9941-762825A0C8BB}" destId="{C69E0816-AE2C-4BF9-ACE3-6680FA4F7452}" srcOrd="1" destOrd="0" presId="urn:microsoft.com/office/officeart/2018/2/layout/IconVerticalSolidList"/>
    <dgm:cxn modelId="{92471E06-969A-4809-B624-07D3C61FF896}" type="presParOf" srcId="{F253F9C6-367C-4290-9941-762825A0C8BB}" destId="{B09C2910-F65D-448B-A8AE-5E7FF29702C0}" srcOrd="2" destOrd="0" presId="urn:microsoft.com/office/officeart/2018/2/layout/IconVerticalSolidList"/>
    <dgm:cxn modelId="{E10DB4C9-F3BF-484F-840D-C773F052D934}" type="presParOf" srcId="{F253F9C6-367C-4290-9941-762825A0C8BB}" destId="{78507FC2-A7BC-4678-B1E9-5E4734962E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CBD1B7-125F-4891-8E35-5B3C666E5D34}"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76238D98-F3FD-4621-84BA-545AAB15993C}">
      <dgm:prSet custT="1"/>
      <dgm:spPr/>
      <dgm:t>
        <a:bodyPr/>
        <a:lstStyle/>
        <a:p>
          <a:r>
            <a:rPr lang="en-US" sz="6600" dirty="0">
              <a:solidFill>
                <a:schemeClr val="tx1"/>
              </a:solidFill>
            </a:rPr>
            <a:t>Train a network to correctly classify handwritten digits</a:t>
          </a:r>
        </a:p>
      </dgm:t>
    </dgm:pt>
    <dgm:pt modelId="{97862724-4BFB-4125-A4DB-04689493B0EC}" type="parTrans" cxnId="{6AAA5ECA-2094-40A0-A1BB-5707C586C58F}">
      <dgm:prSet/>
      <dgm:spPr/>
      <dgm:t>
        <a:bodyPr/>
        <a:lstStyle/>
        <a:p>
          <a:endParaRPr lang="en-US"/>
        </a:p>
      </dgm:t>
    </dgm:pt>
    <dgm:pt modelId="{3DDD930A-BC1C-40F7-8334-D9EE00652A97}" type="sibTrans" cxnId="{6AAA5ECA-2094-40A0-A1BB-5707C586C58F}">
      <dgm:prSet/>
      <dgm:spPr/>
      <dgm:t>
        <a:bodyPr/>
        <a:lstStyle/>
        <a:p>
          <a:endParaRPr lang="en-US"/>
        </a:p>
      </dgm:t>
    </dgm:pt>
    <dgm:pt modelId="{3EBE31E3-5C18-4019-9218-301418E78200}">
      <dgm:prSet custT="1"/>
      <dgm:spPr>
        <a:solidFill>
          <a:schemeClr val="tx2">
            <a:lumMod val="20000"/>
            <a:lumOff val="80000"/>
            <a:alpha val="90000"/>
          </a:schemeClr>
        </a:solidFill>
        <a:ln>
          <a:solidFill>
            <a:schemeClr val="tx2"/>
          </a:solidFill>
        </a:ln>
      </dgm:spPr>
      <dgm:t>
        <a:bodyPr/>
        <a:lstStyle/>
        <a:p>
          <a:pPr algn="l">
            <a:buFont typeface="Arial" panose="020B0604020202020204" pitchFamily="34" charset="0"/>
            <a:buNone/>
          </a:pPr>
          <a:r>
            <a:rPr lang="en-US" sz="5400" dirty="0">
              <a:solidFill>
                <a:sysClr val="windowText" lastClr="000000"/>
              </a:solidFill>
            </a:rPr>
            <a:t>Historically important and difficult task for computers</a:t>
          </a:r>
        </a:p>
      </dgm:t>
    </dgm:pt>
    <dgm:pt modelId="{D9F3E58A-465B-4BF5-B620-1CE8DCA5E626}" type="parTrans" cxnId="{60B7052F-5D41-41F5-A31E-1AB581B5E58E}">
      <dgm:prSet/>
      <dgm:spPr/>
      <dgm:t>
        <a:bodyPr/>
        <a:lstStyle/>
        <a:p>
          <a:endParaRPr lang="en-US"/>
        </a:p>
      </dgm:t>
    </dgm:pt>
    <dgm:pt modelId="{A4E84639-E228-4709-93A7-1AC694D95B84}" type="sibTrans" cxnId="{60B7052F-5D41-41F5-A31E-1AB581B5E58E}">
      <dgm:prSet/>
      <dgm:spPr/>
      <dgm:t>
        <a:bodyPr/>
        <a:lstStyle/>
        <a:p>
          <a:endParaRPr lang="en-US"/>
        </a:p>
      </dgm:t>
    </dgm:pt>
    <dgm:pt modelId="{EFD9555C-3A87-4985-A004-F66E395601C0}">
      <dgm:prSet custT="1"/>
      <dgm:spPr/>
      <dgm:t>
        <a:bodyPr/>
        <a:lstStyle/>
        <a:p>
          <a:r>
            <a:rPr lang="en-US" sz="6600" dirty="0">
              <a:solidFill>
                <a:schemeClr val="tx1"/>
              </a:solidFill>
            </a:rPr>
            <a:t>Try learning like a Neural Network</a:t>
          </a:r>
        </a:p>
      </dgm:t>
    </dgm:pt>
    <dgm:pt modelId="{ACA616CE-E00C-40FA-9EA3-7DCA6EF6D25F}" type="parTrans" cxnId="{5DCFC8EF-8682-4204-806E-068D38BE7232}">
      <dgm:prSet/>
      <dgm:spPr/>
      <dgm:t>
        <a:bodyPr/>
        <a:lstStyle/>
        <a:p>
          <a:endParaRPr lang="en-US"/>
        </a:p>
      </dgm:t>
    </dgm:pt>
    <dgm:pt modelId="{A6095C3F-C203-4DFB-9013-A9FA2B233B4D}" type="sibTrans" cxnId="{5DCFC8EF-8682-4204-806E-068D38BE7232}">
      <dgm:prSet/>
      <dgm:spPr/>
      <dgm:t>
        <a:bodyPr/>
        <a:lstStyle/>
        <a:p>
          <a:endParaRPr lang="en-US"/>
        </a:p>
      </dgm:t>
    </dgm:pt>
    <dgm:pt modelId="{D81A46FC-FC06-4605-853F-EA0E60D17467}">
      <dgm:prSet custT="1"/>
      <dgm:spPr>
        <a:solidFill>
          <a:schemeClr val="tx2">
            <a:lumMod val="20000"/>
            <a:lumOff val="80000"/>
            <a:alpha val="90000"/>
          </a:schemeClr>
        </a:solidFill>
        <a:ln>
          <a:solidFill>
            <a:schemeClr val="tx2"/>
          </a:solidFill>
        </a:ln>
      </dgm:spPr>
      <dgm:t>
        <a:bodyPr/>
        <a:lstStyle/>
        <a:p>
          <a:pPr>
            <a:buNone/>
          </a:pPr>
          <a:r>
            <a:rPr lang="en-US" sz="5400" dirty="0">
              <a:solidFill>
                <a:sysClr val="windowText" lastClr="000000"/>
              </a:solidFill>
            </a:rPr>
            <a:t>Get exposed to the example, and try to figure out the rules to how it works</a:t>
          </a:r>
        </a:p>
      </dgm:t>
    </dgm:pt>
    <dgm:pt modelId="{2D8A08A7-77DF-4E92-B429-0BAF089C9336}" type="parTrans" cxnId="{130EA57A-39A9-4B04-B5AA-B7026FF93105}">
      <dgm:prSet/>
      <dgm:spPr/>
      <dgm:t>
        <a:bodyPr/>
        <a:lstStyle/>
        <a:p>
          <a:endParaRPr lang="en-US"/>
        </a:p>
      </dgm:t>
    </dgm:pt>
    <dgm:pt modelId="{C88DADFC-89EF-4BF9-A6AF-B6F9C7223B9D}" type="sibTrans" cxnId="{130EA57A-39A9-4B04-B5AA-B7026FF93105}">
      <dgm:prSet/>
      <dgm:spPr/>
      <dgm:t>
        <a:bodyPr/>
        <a:lstStyle/>
        <a:p>
          <a:endParaRPr lang="en-US"/>
        </a:p>
      </dgm:t>
    </dgm:pt>
    <dgm:pt modelId="{878FB980-632C-461F-AF56-05C262D010F9}" type="pres">
      <dgm:prSet presAssocID="{C2CBD1B7-125F-4891-8E35-5B3C666E5D34}" presName="linear" presStyleCnt="0">
        <dgm:presLayoutVars>
          <dgm:dir/>
          <dgm:animLvl val="lvl"/>
          <dgm:resizeHandles val="exact"/>
        </dgm:presLayoutVars>
      </dgm:prSet>
      <dgm:spPr/>
    </dgm:pt>
    <dgm:pt modelId="{BDFDDA22-4A5D-4CFA-8757-429CB54D9F69}" type="pres">
      <dgm:prSet presAssocID="{76238D98-F3FD-4621-84BA-545AAB15993C}" presName="parentLin" presStyleCnt="0"/>
      <dgm:spPr/>
    </dgm:pt>
    <dgm:pt modelId="{C4EC0088-5917-45A9-84BA-7F185F3BAFEC}" type="pres">
      <dgm:prSet presAssocID="{76238D98-F3FD-4621-84BA-545AAB15993C}" presName="parentLeftMargin" presStyleLbl="node1" presStyleIdx="0" presStyleCnt="2"/>
      <dgm:spPr/>
    </dgm:pt>
    <dgm:pt modelId="{8ECD0506-5414-42CF-9870-F17494DD9CC9}" type="pres">
      <dgm:prSet presAssocID="{76238D98-F3FD-4621-84BA-545AAB15993C}" presName="parentText" presStyleLbl="node1" presStyleIdx="0" presStyleCnt="2" custScaleY="155313">
        <dgm:presLayoutVars>
          <dgm:chMax val="0"/>
          <dgm:bulletEnabled val="1"/>
        </dgm:presLayoutVars>
      </dgm:prSet>
      <dgm:spPr/>
    </dgm:pt>
    <dgm:pt modelId="{A4A3B9CB-76E7-47A0-AC6E-32CFF8D948E9}" type="pres">
      <dgm:prSet presAssocID="{76238D98-F3FD-4621-84BA-545AAB15993C}" presName="negativeSpace" presStyleCnt="0"/>
      <dgm:spPr/>
    </dgm:pt>
    <dgm:pt modelId="{F4CF5DA9-BF51-484E-850E-0CCB89F725A1}" type="pres">
      <dgm:prSet presAssocID="{76238D98-F3FD-4621-84BA-545AAB15993C}" presName="childText" presStyleLbl="conFgAcc1" presStyleIdx="0" presStyleCnt="2">
        <dgm:presLayoutVars>
          <dgm:bulletEnabled val="1"/>
        </dgm:presLayoutVars>
      </dgm:prSet>
      <dgm:spPr/>
    </dgm:pt>
    <dgm:pt modelId="{13F03A6A-470E-4C13-84CA-21A8B0E884D0}" type="pres">
      <dgm:prSet presAssocID="{3DDD930A-BC1C-40F7-8334-D9EE00652A97}" presName="spaceBetweenRectangles" presStyleCnt="0"/>
      <dgm:spPr/>
    </dgm:pt>
    <dgm:pt modelId="{41F942EC-9F81-49AD-BAA4-29F151B0971E}" type="pres">
      <dgm:prSet presAssocID="{EFD9555C-3A87-4985-A004-F66E395601C0}" presName="parentLin" presStyleCnt="0"/>
      <dgm:spPr/>
    </dgm:pt>
    <dgm:pt modelId="{B584B4FA-A5C3-4F20-89D4-38FD6E444224}" type="pres">
      <dgm:prSet presAssocID="{EFD9555C-3A87-4985-A004-F66E395601C0}" presName="parentLeftMargin" presStyleLbl="node1" presStyleIdx="0" presStyleCnt="2"/>
      <dgm:spPr/>
    </dgm:pt>
    <dgm:pt modelId="{75B5CEDE-3C67-4323-A68F-C35104BA1394}" type="pres">
      <dgm:prSet presAssocID="{EFD9555C-3A87-4985-A004-F66E395601C0}" presName="parentText" presStyleLbl="node1" presStyleIdx="1" presStyleCnt="2" custScaleY="155313">
        <dgm:presLayoutVars>
          <dgm:chMax val="0"/>
          <dgm:bulletEnabled val="1"/>
        </dgm:presLayoutVars>
      </dgm:prSet>
      <dgm:spPr/>
    </dgm:pt>
    <dgm:pt modelId="{5A075F4D-458C-4A46-A967-B4CEEFB22FD1}" type="pres">
      <dgm:prSet presAssocID="{EFD9555C-3A87-4985-A004-F66E395601C0}" presName="negativeSpace" presStyleCnt="0"/>
      <dgm:spPr/>
    </dgm:pt>
    <dgm:pt modelId="{19B38603-03E2-433E-9B22-697AC7514A74}" type="pres">
      <dgm:prSet presAssocID="{EFD9555C-3A87-4985-A004-F66E395601C0}" presName="childText" presStyleLbl="conFgAcc1" presStyleIdx="1" presStyleCnt="2">
        <dgm:presLayoutVars>
          <dgm:bulletEnabled val="1"/>
        </dgm:presLayoutVars>
      </dgm:prSet>
      <dgm:spPr/>
    </dgm:pt>
  </dgm:ptLst>
  <dgm:cxnLst>
    <dgm:cxn modelId="{885BD500-E780-49C9-853C-91FC684AAEDC}" type="presOf" srcId="{C2CBD1B7-125F-4891-8E35-5B3C666E5D34}" destId="{878FB980-632C-461F-AF56-05C262D010F9}" srcOrd="0" destOrd="0" presId="urn:microsoft.com/office/officeart/2005/8/layout/list1"/>
    <dgm:cxn modelId="{E218BD19-9796-467B-87E6-058B89FBC14F}" type="presOf" srcId="{76238D98-F3FD-4621-84BA-545AAB15993C}" destId="{8ECD0506-5414-42CF-9870-F17494DD9CC9}" srcOrd="1" destOrd="0" presId="urn:microsoft.com/office/officeart/2005/8/layout/list1"/>
    <dgm:cxn modelId="{E7517C1E-C07C-4276-9C85-2403A07F2215}" type="presOf" srcId="{D81A46FC-FC06-4605-853F-EA0E60D17467}" destId="{19B38603-03E2-433E-9B22-697AC7514A74}" srcOrd="0" destOrd="0" presId="urn:microsoft.com/office/officeart/2005/8/layout/list1"/>
    <dgm:cxn modelId="{60B7052F-5D41-41F5-A31E-1AB581B5E58E}" srcId="{76238D98-F3FD-4621-84BA-545AAB15993C}" destId="{3EBE31E3-5C18-4019-9218-301418E78200}" srcOrd="0" destOrd="0" parTransId="{D9F3E58A-465B-4BF5-B620-1CE8DCA5E626}" sibTransId="{A4E84639-E228-4709-93A7-1AC694D95B84}"/>
    <dgm:cxn modelId="{8016F877-68FE-4C5D-A846-93A29ADE930C}" type="presOf" srcId="{EFD9555C-3A87-4985-A004-F66E395601C0}" destId="{75B5CEDE-3C67-4323-A68F-C35104BA1394}" srcOrd="1" destOrd="0" presId="urn:microsoft.com/office/officeart/2005/8/layout/list1"/>
    <dgm:cxn modelId="{130EA57A-39A9-4B04-B5AA-B7026FF93105}" srcId="{EFD9555C-3A87-4985-A004-F66E395601C0}" destId="{D81A46FC-FC06-4605-853F-EA0E60D17467}" srcOrd="0" destOrd="0" parTransId="{2D8A08A7-77DF-4E92-B429-0BAF089C9336}" sibTransId="{C88DADFC-89EF-4BF9-A6AF-B6F9C7223B9D}"/>
    <dgm:cxn modelId="{9FC2FC91-4657-4779-9E87-D5A56186E746}" type="presOf" srcId="{3EBE31E3-5C18-4019-9218-301418E78200}" destId="{F4CF5DA9-BF51-484E-850E-0CCB89F725A1}" srcOrd="0" destOrd="0" presId="urn:microsoft.com/office/officeart/2005/8/layout/list1"/>
    <dgm:cxn modelId="{A27BED9E-D1EC-4B04-98A1-0DA1D4EC1C8B}" type="presOf" srcId="{76238D98-F3FD-4621-84BA-545AAB15993C}" destId="{C4EC0088-5917-45A9-84BA-7F185F3BAFEC}" srcOrd="0" destOrd="0" presId="urn:microsoft.com/office/officeart/2005/8/layout/list1"/>
    <dgm:cxn modelId="{6AAA5ECA-2094-40A0-A1BB-5707C586C58F}" srcId="{C2CBD1B7-125F-4891-8E35-5B3C666E5D34}" destId="{76238D98-F3FD-4621-84BA-545AAB15993C}" srcOrd="0" destOrd="0" parTransId="{97862724-4BFB-4125-A4DB-04689493B0EC}" sibTransId="{3DDD930A-BC1C-40F7-8334-D9EE00652A97}"/>
    <dgm:cxn modelId="{5DCFC8EF-8682-4204-806E-068D38BE7232}" srcId="{C2CBD1B7-125F-4891-8E35-5B3C666E5D34}" destId="{EFD9555C-3A87-4985-A004-F66E395601C0}" srcOrd="1" destOrd="0" parTransId="{ACA616CE-E00C-40FA-9EA3-7DCA6EF6D25F}" sibTransId="{A6095C3F-C203-4DFB-9013-A9FA2B233B4D}"/>
    <dgm:cxn modelId="{065CCAF8-6F20-4498-8875-70F0AA4DA6C9}" type="presOf" srcId="{EFD9555C-3A87-4985-A004-F66E395601C0}" destId="{B584B4FA-A5C3-4F20-89D4-38FD6E444224}" srcOrd="0" destOrd="0" presId="urn:microsoft.com/office/officeart/2005/8/layout/list1"/>
    <dgm:cxn modelId="{C490FE78-AD02-44CE-A37F-23A0949715FC}" type="presParOf" srcId="{878FB980-632C-461F-AF56-05C262D010F9}" destId="{BDFDDA22-4A5D-4CFA-8757-429CB54D9F69}" srcOrd="0" destOrd="0" presId="urn:microsoft.com/office/officeart/2005/8/layout/list1"/>
    <dgm:cxn modelId="{F96B0DA3-7D05-41DA-80DA-8CD459E9D122}" type="presParOf" srcId="{BDFDDA22-4A5D-4CFA-8757-429CB54D9F69}" destId="{C4EC0088-5917-45A9-84BA-7F185F3BAFEC}" srcOrd="0" destOrd="0" presId="urn:microsoft.com/office/officeart/2005/8/layout/list1"/>
    <dgm:cxn modelId="{C0B29C47-3D76-44E9-868E-F6886A9D27F6}" type="presParOf" srcId="{BDFDDA22-4A5D-4CFA-8757-429CB54D9F69}" destId="{8ECD0506-5414-42CF-9870-F17494DD9CC9}" srcOrd="1" destOrd="0" presId="urn:microsoft.com/office/officeart/2005/8/layout/list1"/>
    <dgm:cxn modelId="{3450FD88-2DF5-4E97-A78E-933C71CE3003}" type="presParOf" srcId="{878FB980-632C-461F-AF56-05C262D010F9}" destId="{A4A3B9CB-76E7-47A0-AC6E-32CFF8D948E9}" srcOrd="1" destOrd="0" presId="urn:microsoft.com/office/officeart/2005/8/layout/list1"/>
    <dgm:cxn modelId="{4D786C6D-3F0D-478C-9EED-FECA27D16106}" type="presParOf" srcId="{878FB980-632C-461F-AF56-05C262D010F9}" destId="{F4CF5DA9-BF51-484E-850E-0CCB89F725A1}" srcOrd="2" destOrd="0" presId="urn:microsoft.com/office/officeart/2005/8/layout/list1"/>
    <dgm:cxn modelId="{A75B2A80-079D-48A7-BD40-F220B1BBA83C}" type="presParOf" srcId="{878FB980-632C-461F-AF56-05C262D010F9}" destId="{13F03A6A-470E-4C13-84CA-21A8B0E884D0}" srcOrd="3" destOrd="0" presId="urn:microsoft.com/office/officeart/2005/8/layout/list1"/>
    <dgm:cxn modelId="{A87FAC34-EEF8-4F8E-BFD3-7BCEF2B8B2BA}" type="presParOf" srcId="{878FB980-632C-461F-AF56-05C262D010F9}" destId="{41F942EC-9F81-49AD-BAA4-29F151B0971E}" srcOrd="4" destOrd="0" presId="urn:microsoft.com/office/officeart/2005/8/layout/list1"/>
    <dgm:cxn modelId="{FA52F2C7-ABA9-488F-8835-29A773BFADFC}" type="presParOf" srcId="{41F942EC-9F81-49AD-BAA4-29F151B0971E}" destId="{B584B4FA-A5C3-4F20-89D4-38FD6E444224}" srcOrd="0" destOrd="0" presId="urn:microsoft.com/office/officeart/2005/8/layout/list1"/>
    <dgm:cxn modelId="{7A5227C6-EFA1-42FA-9141-D658C35BBC90}" type="presParOf" srcId="{41F942EC-9F81-49AD-BAA4-29F151B0971E}" destId="{75B5CEDE-3C67-4323-A68F-C35104BA1394}" srcOrd="1" destOrd="0" presId="urn:microsoft.com/office/officeart/2005/8/layout/list1"/>
    <dgm:cxn modelId="{F5FA8C22-5F3E-4A52-BCC9-6E5444A29C15}" type="presParOf" srcId="{878FB980-632C-461F-AF56-05C262D010F9}" destId="{5A075F4D-458C-4A46-A967-B4CEEFB22FD1}" srcOrd="5" destOrd="0" presId="urn:microsoft.com/office/officeart/2005/8/layout/list1"/>
    <dgm:cxn modelId="{9A929394-B852-4B97-BD7E-67C31F378243}" type="presParOf" srcId="{878FB980-632C-461F-AF56-05C262D010F9}" destId="{19B38603-03E2-433E-9B22-697AC7514A7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AFB74F-316C-4583-B699-3F91E3EEE58E}" type="doc">
      <dgm:prSet loTypeId="urn:microsoft.com/office/officeart/2005/8/layout/vProcess5" loCatId="process" qsTypeId="urn:microsoft.com/office/officeart/2005/8/quickstyle/simple3" qsCatId="simple" csTypeId="urn:microsoft.com/office/officeart/2005/8/colors/accent2_2" csCatId="accent2" phldr="1"/>
      <dgm:spPr/>
      <dgm:t>
        <a:bodyPr/>
        <a:lstStyle/>
        <a:p>
          <a:endParaRPr lang="en-US"/>
        </a:p>
      </dgm:t>
    </dgm:pt>
    <dgm:pt modelId="{AAB5BCC2-6639-4888-B847-286F263200EE}">
      <dgm:prSet custT="1"/>
      <dgm:spPr>
        <a:solidFill>
          <a:schemeClr val="tx2">
            <a:lumMod val="20000"/>
            <a:lumOff val="80000"/>
          </a:schemeClr>
        </a:solidFill>
        <a:ln>
          <a:solidFill>
            <a:schemeClr val="tx2"/>
          </a:solidFill>
        </a:ln>
        <a:effectLst/>
      </dgm:spPr>
      <dgm:t>
        <a:bodyPr/>
        <a:lstStyle/>
        <a:p>
          <a:r>
            <a:rPr lang="en-US" sz="7200" b="0" dirty="0">
              <a:solidFill>
                <a:schemeClr val="bg1"/>
              </a:solidFill>
            </a:rPr>
            <a:t>Edited our data (reshaped, normalized, to categorical)</a:t>
          </a:r>
          <a:endParaRPr lang="en-US" sz="7200" dirty="0">
            <a:solidFill>
              <a:schemeClr val="bg1"/>
            </a:solidFill>
          </a:endParaRPr>
        </a:p>
      </dgm:t>
    </dgm:pt>
    <dgm:pt modelId="{CD96CC20-4E34-40ED-8D57-D05B7B309D67}" type="parTrans" cxnId="{AE98B081-52F3-4443-B3BD-083C88C0D620}">
      <dgm:prSet/>
      <dgm:spPr/>
      <dgm:t>
        <a:bodyPr/>
        <a:lstStyle/>
        <a:p>
          <a:endParaRPr lang="en-US" sz="7200">
            <a:solidFill>
              <a:schemeClr val="bg1"/>
            </a:solidFill>
          </a:endParaRPr>
        </a:p>
      </dgm:t>
    </dgm:pt>
    <dgm:pt modelId="{C5881C99-C01C-48CA-BB0F-71504E54A595}" type="sibTrans" cxnId="{AE98B081-52F3-4443-B3BD-083C88C0D620}">
      <dgm:prSet custT="1"/>
      <dgm:spPr>
        <a:solidFill>
          <a:srgbClr val="76B900"/>
        </a:solidFill>
      </dgm:spPr>
      <dgm:t>
        <a:bodyPr/>
        <a:lstStyle/>
        <a:p>
          <a:endParaRPr lang="en-US" sz="7200">
            <a:solidFill>
              <a:schemeClr val="bg1"/>
            </a:solidFill>
          </a:endParaRPr>
        </a:p>
      </dgm:t>
    </dgm:pt>
    <dgm:pt modelId="{33C45B93-113E-423C-8ACE-37BE75B210DD}">
      <dgm:prSet custT="1"/>
      <dgm:spPr>
        <a:solidFill>
          <a:schemeClr val="tx2">
            <a:lumMod val="20000"/>
            <a:lumOff val="80000"/>
          </a:schemeClr>
        </a:solidFill>
        <a:ln>
          <a:solidFill>
            <a:schemeClr val="tx2"/>
          </a:solidFill>
        </a:ln>
        <a:effectLst/>
      </dgm:spPr>
      <dgm:t>
        <a:bodyPr/>
        <a:lstStyle/>
        <a:p>
          <a:r>
            <a:rPr lang="en-US" sz="7200" b="0">
              <a:solidFill>
                <a:schemeClr val="bg1"/>
              </a:solidFill>
            </a:rPr>
            <a:t>Created our model</a:t>
          </a:r>
          <a:endParaRPr lang="en-US" sz="7200">
            <a:solidFill>
              <a:schemeClr val="bg1"/>
            </a:solidFill>
          </a:endParaRPr>
        </a:p>
      </dgm:t>
    </dgm:pt>
    <dgm:pt modelId="{FBA5CE96-B6C7-44BF-8E38-7119D874A6DC}" type="parTrans" cxnId="{A4EE79F0-D6BC-4DEF-A979-103CB2A7F3C3}">
      <dgm:prSet/>
      <dgm:spPr/>
      <dgm:t>
        <a:bodyPr/>
        <a:lstStyle/>
        <a:p>
          <a:endParaRPr lang="en-US" sz="7200">
            <a:solidFill>
              <a:schemeClr val="bg1"/>
            </a:solidFill>
          </a:endParaRPr>
        </a:p>
      </dgm:t>
    </dgm:pt>
    <dgm:pt modelId="{B257B2A5-5CA2-428B-A762-7B488352816D}" type="sibTrans" cxnId="{A4EE79F0-D6BC-4DEF-A979-103CB2A7F3C3}">
      <dgm:prSet custT="1"/>
      <dgm:spPr>
        <a:solidFill>
          <a:srgbClr val="76B900"/>
        </a:solidFill>
      </dgm:spPr>
      <dgm:t>
        <a:bodyPr/>
        <a:lstStyle/>
        <a:p>
          <a:endParaRPr lang="en-US" sz="7200">
            <a:solidFill>
              <a:schemeClr val="bg1"/>
            </a:solidFill>
          </a:endParaRPr>
        </a:p>
      </dgm:t>
    </dgm:pt>
    <dgm:pt modelId="{424A37C3-A4B3-4FAB-AF42-1FF8544A3256}">
      <dgm:prSet custT="1"/>
      <dgm:spPr>
        <a:solidFill>
          <a:schemeClr val="tx2">
            <a:lumMod val="20000"/>
            <a:lumOff val="80000"/>
          </a:schemeClr>
        </a:solidFill>
        <a:ln>
          <a:solidFill>
            <a:schemeClr val="tx2"/>
          </a:solidFill>
        </a:ln>
        <a:effectLst/>
      </dgm:spPr>
      <dgm:t>
        <a:bodyPr/>
        <a:lstStyle/>
        <a:p>
          <a:r>
            <a:rPr lang="en-US" sz="7200" b="0">
              <a:solidFill>
                <a:schemeClr val="bg1"/>
              </a:solidFill>
            </a:rPr>
            <a:t>Compiled our model</a:t>
          </a:r>
          <a:endParaRPr lang="en-US" sz="7200">
            <a:solidFill>
              <a:schemeClr val="bg1"/>
            </a:solidFill>
          </a:endParaRPr>
        </a:p>
      </dgm:t>
    </dgm:pt>
    <dgm:pt modelId="{9918A799-6241-46D3-A85F-D694279C69A6}" type="parTrans" cxnId="{23B337D9-A592-490C-8532-4EA3C425A658}">
      <dgm:prSet/>
      <dgm:spPr/>
      <dgm:t>
        <a:bodyPr/>
        <a:lstStyle/>
        <a:p>
          <a:endParaRPr lang="en-US" sz="7200">
            <a:solidFill>
              <a:schemeClr val="bg1"/>
            </a:solidFill>
          </a:endParaRPr>
        </a:p>
      </dgm:t>
    </dgm:pt>
    <dgm:pt modelId="{C7E8631C-348D-4B29-B391-62AC1040049D}" type="sibTrans" cxnId="{23B337D9-A592-490C-8532-4EA3C425A658}">
      <dgm:prSet custT="1"/>
      <dgm:spPr>
        <a:solidFill>
          <a:srgbClr val="76B900"/>
        </a:solidFill>
      </dgm:spPr>
      <dgm:t>
        <a:bodyPr/>
        <a:lstStyle/>
        <a:p>
          <a:endParaRPr lang="en-US" sz="7200">
            <a:solidFill>
              <a:schemeClr val="bg1"/>
            </a:solidFill>
          </a:endParaRPr>
        </a:p>
      </dgm:t>
    </dgm:pt>
    <dgm:pt modelId="{6F5B7364-9E30-497E-9B22-C107C961E476}">
      <dgm:prSet custT="1"/>
      <dgm:spPr>
        <a:solidFill>
          <a:schemeClr val="tx2">
            <a:lumMod val="20000"/>
            <a:lumOff val="80000"/>
          </a:schemeClr>
        </a:solidFill>
        <a:ln>
          <a:solidFill>
            <a:schemeClr val="tx2"/>
          </a:solidFill>
        </a:ln>
        <a:effectLst/>
      </dgm:spPr>
      <dgm:t>
        <a:bodyPr/>
        <a:lstStyle/>
        <a:p>
          <a:r>
            <a:rPr lang="en-US" sz="7200" b="0">
              <a:solidFill>
                <a:schemeClr val="bg1"/>
              </a:solidFill>
            </a:rPr>
            <a:t>Trained the model on our data</a:t>
          </a:r>
          <a:endParaRPr lang="en-US" sz="7200">
            <a:solidFill>
              <a:schemeClr val="bg1"/>
            </a:solidFill>
          </a:endParaRPr>
        </a:p>
      </dgm:t>
    </dgm:pt>
    <dgm:pt modelId="{01F63E5F-DE48-47E3-A3C0-0938B91D7ED2}" type="parTrans" cxnId="{E2590E85-7FE6-4200-8638-4D08D7BF1690}">
      <dgm:prSet/>
      <dgm:spPr/>
      <dgm:t>
        <a:bodyPr/>
        <a:lstStyle/>
        <a:p>
          <a:endParaRPr lang="en-US" sz="7200">
            <a:solidFill>
              <a:schemeClr val="bg1"/>
            </a:solidFill>
          </a:endParaRPr>
        </a:p>
      </dgm:t>
    </dgm:pt>
    <dgm:pt modelId="{331A8462-D153-4171-AC52-B791AA8C1FFB}" type="sibTrans" cxnId="{E2590E85-7FE6-4200-8638-4D08D7BF1690}">
      <dgm:prSet/>
      <dgm:spPr/>
      <dgm:t>
        <a:bodyPr/>
        <a:lstStyle/>
        <a:p>
          <a:endParaRPr lang="en-US" sz="7200">
            <a:solidFill>
              <a:schemeClr val="bg1"/>
            </a:solidFill>
          </a:endParaRPr>
        </a:p>
      </dgm:t>
    </dgm:pt>
    <dgm:pt modelId="{4CE98B37-5D1D-4697-8FD6-461B836B9E9B}">
      <dgm:prSet custT="1"/>
      <dgm:spPr>
        <a:solidFill>
          <a:schemeClr val="tx2">
            <a:lumMod val="20000"/>
            <a:lumOff val="80000"/>
          </a:schemeClr>
        </a:solidFill>
        <a:ln>
          <a:solidFill>
            <a:schemeClr val="tx2"/>
          </a:solidFill>
        </a:ln>
        <a:effectLst/>
      </dgm:spPr>
      <dgm:t>
        <a:bodyPr/>
        <a:lstStyle/>
        <a:p>
          <a:r>
            <a:rPr lang="en-US" sz="7200" b="0" dirty="0">
              <a:solidFill>
                <a:schemeClr val="bg1"/>
              </a:solidFill>
            </a:rPr>
            <a:t>Loaded and visualized our data</a:t>
          </a:r>
          <a:endParaRPr lang="en-US" sz="7200" dirty="0">
            <a:solidFill>
              <a:schemeClr val="bg1"/>
            </a:solidFill>
          </a:endParaRPr>
        </a:p>
      </dgm:t>
    </dgm:pt>
    <dgm:pt modelId="{12CD40D2-A7D3-4B8E-8855-EC00F255CE95}" type="sibTrans" cxnId="{787798AA-A45D-49AA-9E5F-2121A3B4957B}">
      <dgm:prSet custT="1"/>
      <dgm:spPr>
        <a:solidFill>
          <a:srgbClr val="76B900"/>
        </a:solidFill>
      </dgm:spPr>
      <dgm:t>
        <a:bodyPr/>
        <a:lstStyle/>
        <a:p>
          <a:endParaRPr lang="en-US" sz="7200">
            <a:solidFill>
              <a:schemeClr val="bg1"/>
            </a:solidFill>
          </a:endParaRPr>
        </a:p>
      </dgm:t>
    </dgm:pt>
    <dgm:pt modelId="{CBAA9528-8581-4418-B5DF-465A16493055}" type="parTrans" cxnId="{787798AA-A45D-49AA-9E5F-2121A3B4957B}">
      <dgm:prSet/>
      <dgm:spPr/>
      <dgm:t>
        <a:bodyPr/>
        <a:lstStyle/>
        <a:p>
          <a:endParaRPr lang="en-US" sz="7200">
            <a:solidFill>
              <a:schemeClr val="bg1"/>
            </a:solidFill>
          </a:endParaRPr>
        </a:p>
      </dgm:t>
    </dgm:pt>
    <dgm:pt modelId="{0F36B0E3-F7C3-43FC-9A44-1E9848FB2420}" type="pres">
      <dgm:prSet presAssocID="{75AFB74F-316C-4583-B699-3F91E3EEE58E}" presName="outerComposite" presStyleCnt="0">
        <dgm:presLayoutVars>
          <dgm:chMax val="5"/>
          <dgm:dir/>
          <dgm:resizeHandles val="exact"/>
        </dgm:presLayoutVars>
      </dgm:prSet>
      <dgm:spPr/>
    </dgm:pt>
    <dgm:pt modelId="{536499D3-E465-4C41-B096-1250436E58F5}" type="pres">
      <dgm:prSet presAssocID="{75AFB74F-316C-4583-B699-3F91E3EEE58E}" presName="dummyMaxCanvas" presStyleCnt="0">
        <dgm:presLayoutVars/>
      </dgm:prSet>
      <dgm:spPr/>
    </dgm:pt>
    <dgm:pt modelId="{CDBB5ECE-4FD7-40AC-A43B-427160674DE1}" type="pres">
      <dgm:prSet presAssocID="{75AFB74F-316C-4583-B699-3F91E3EEE58E}" presName="FiveNodes_1" presStyleLbl="node1" presStyleIdx="0" presStyleCnt="5">
        <dgm:presLayoutVars>
          <dgm:bulletEnabled val="1"/>
        </dgm:presLayoutVars>
      </dgm:prSet>
      <dgm:spPr/>
    </dgm:pt>
    <dgm:pt modelId="{AF70C9EC-DE63-4ACD-A40E-C9BA1541BE8E}" type="pres">
      <dgm:prSet presAssocID="{75AFB74F-316C-4583-B699-3F91E3EEE58E}" presName="FiveNodes_2" presStyleLbl="node1" presStyleIdx="1" presStyleCnt="5">
        <dgm:presLayoutVars>
          <dgm:bulletEnabled val="1"/>
        </dgm:presLayoutVars>
      </dgm:prSet>
      <dgm:spPr/>
    </dgm:pt>
    <dgm:pt modelId="{DA05AE45-6275-4FB7-9D08-4FBAB80BFD07}" type="pres">
      <dgm:prSet presAssocID="{75AFB74F-316C-4583-B699-3F91E3EEE58E}" presName="FiveNodes_3" presStyleLbl="node1" presStyleIdx="2" presStyleCnt="5">
        <dgm:presLayoutVars>
          <dgm:bulletEnabled val="1"/>
        </dgm:presLayoutVars>
      </dgm:prSet>
      <dgm:spPr/>
    </dgm:pt>
    <dgm:pt modelId="{D839B528-2C6C-42ED-BE29-A18B353EF491}" type="pres">
      <dgm:prSet presAssocID="{75AFB74F-316C-4583-B699-3F91E3EEE58E}" presName="FiveNodes_4" presStyleLbl="node1" presStyleIdx="3" presStyleCnt="5">
        <dgm:presLayoutVars>
          <dgm:bulletEnabled val="1"/>
        </dgm:presLayoutVars>
      </dgm:prSet>
      <dgm:spPr/>
    </dgm:pt>
    <dgm:pt modelId="{0FA59FEF-349A-4E2A-BE9F-BBEB2FF9B76C}" type="pres">
      <dgm:prSet presAssocID="{75AFB74F-316C-4583-B699-3F91E3EEE58E}" presName="FiveNodes_5" presStyleLbl="node1" presStyleIdx="4" presStyleCnt="5" custLinFactNeighborX="0">
        <dgm:presLayoutVars>
          <dgm:bulletEnabled val="1"/>
        </dgm:presLayoutVars>
      </dgm:prSet>
      <dgm:spPr/>
    </dgm:pt>
    <dgm:pt modelId="{4668774A-CB4F-4D77-A72A-97DA947BD20A}" type="pres">
      <dgm:prSet presAssocID="{75AFB74F-316C-4583-B699-3F91E3EEE58E}" presName="FiveConn_1-2" presStyleLbl="fgAccFollowNode1" presStyleIdx="0" presStyleCnt="4">
        <dgm:presLayoutVars>
          <dgm:bulletEnabled val="1"/>
        </dgm:presLayoutVars>
      </dgm:prSet>
      <dgm:spPr/>
    </dgm:pt>
    <dgm:pt modelId="{B5AF24C9-07BF-4DBC-A295-4D31BBCA5BCA}" type="pres">
      <dgm:prSet presAssocID="{75AFB74F-316C-4583-B699-3F91E3EEE58E}" presName="FiveConn_2-3" presStyleLbl="fgAccFollowNode1" presStyleIdx="1" presStyleCnt="4">
        <dgm:presLayoutVars>
          <dgm:bulletEnabled val="1"/>
        </dgm:presLayoutVars>
      </dgm:prSet>
      <dgm:spPr/>
    </dgm:pt>
    <dgm:pt modelId="{C99423CD-B935-4C2B-B587-C2E97CA6D433}" type="pres">
      <dgm:prSet presAssocID="{75AFB74F-316C-4583-B699-3F91E3EEE58E}" presName="FiveConn_3-4" presStyleLbl="fgAccFollowNode1" presStyleIdx="2" presStyleCnt="4">
        <dgm:presLayoutVars>
          <dgm:bulletEnabled val="1"/>
        </dgm:presLayoutVars>
      </dgm:prSet>
      <dgm:spPr/>
    </dgm:pt>
    <dgm:pt modelId="{2A7CEBCC-65D6-47A0-8D1A-3C0E77F65903}" type="pres">
      <dgm:prSet presAssocID="{75AFB74F-316C-4583-B699-3F91E3EEE58E}" presName="FiveConn_4-5" presStyleLbl="fgAccFollowNode1" presStyleIdx="3" presStyleCnt="4">
        <dgm:presLayoutVars>
          <dgm:bulletEnabled val="1"/>
        </dgm:presLayoutVars>
      </dgm:prSet>
      <dgm:spPr/>
    </dgm:pt>
    <dgm:pt modelId="{88C69487-D319-4CFE-B505-980E864952E5}" type="pres">
      <dgm:prSet presAssocID="{75AFB74F-316C-4583-B699-3F91E3EEE58E}" presName="FiveNodes_1_text" presStyleLbl="node1" presStyleIdx="4" presStyleCnt="5">
        <dgm:presLayoutVars>
          <dgm:bulletEnabled val="1"/>
        </dgm:presLayoutVars>
      </dgm:prSet>
      <dgm:spPr/>
    </dgm:pt>
    <dgm:pt modelId="{8CEB48C1-7D0F-4AAB-9FDC-25114101C1FE}" type="pres">
      <dgm:prSet presAssocID="{75AFB74F-316C-4583-B699-3F91E3EEE58E}" presName="FiveNodes_2_text" presStyleLbl="node1" presStyleIdx="4" presStyleCnt="5">
        <dgm:presLayoutVars>
          <dgm:bulletEnabled val="1"/>
        </dgm:presLayoutVars>
      </dgm:prSet>
      <dgm:spPr/>
    </dgm:pt>
    <dgm:pt modelId="{5D6A06FD-5FFF-4D08-88FC-FE29B94E6326}" type="pres">
      <dgm:prSet presAssocID="{75AFB74F-316C-4583-B699-3F91E3EEE58E}" presName="FiveNodes_3_text" presStyleLbl="node1" presStyleIdx="4" presStyleCnt="5">
        <dgm:presLayoutVars>
          <dgm:bulletEnabled val="1"/>
        </dgm:presLayoutVars>
      </dgm:prSet>
      <dgm:spPr/>
    </dgm:pt>
    <dgm:pt modelId="{C4A1F899-9E50-45B7-9DE4-AFA3CCA04138}" type="pres">
      <dgm:prSet presAssocID="{75AFB74F-316C-4583-B699-3F91E3EEE58E}" presName="FiveNodes_4_text" presStyleLbl="node1" presStyleIdx="4" presStyleCnt="5">
        <dgm:presLayoutVars>
          <dgm:bulletEnabled val="1"/>
        </dgm:presLayoutVars>
      </dgm:prSet>
      <dgm:spPr/>
    </dgm:pt>
    <dgm:pt modelId="{4513FDA2-CA58-40FD-AC95-4F91EEE8FFD0}" type="pres">
      <dgm:prSet presAssocID="{75AFB74F-316C-4583-B699-3F91E3EEE58E}" presName="FiveNodes_5_text" presStyleLbl="node1" presStyleIdx="4" presStyleCnt="5">
        <dgm:presLayoutVars>
          <dgm:bulletEnabled val="1"/>
        </dgm:presLayoutVars>
      </dgm:prSet>
      <dgm:spPr/>
    </dgm:pt>
  </dgm:ptLst>
  <dgm:cxnLst>
    <dgm:cxn modelId="{E16DAC02-D18A-453E-8511-37EBFB7B5088}" type="presOf" srcId="{424A37C3-A4B3-4FAB-AF42-1FF8544A3256}" destId="{D839B528-2C6C-42ED-BE29-A18B353EF491}" srcOrd="0" destOrd="0" presId="urn:microsoft.com/office/officeart/2005/8/layout/vProcess5"/>
    <dgm:cxn modelId="{CDEB2337-ECCD-4991-849F-2BBBECFF7E45}" type="presOf" srcId="{33C45B93-113E-423C-8ACE-37BE75B210DD}" destId="{DA05AE45-6275-4FB7-9D08-4FBAB80BFD07}" srcOrd="0" destOrd="0" presId="urn:microsoft.com/office/officeart/2005/8/layout/vProcess5"/>
    <dgm:cxn modelId="{774E984C-EDE8-4345-95A3-E79DD9640106}" type="presOf" srcId="{6F5B7364-9E30-497E-9B22-C107C961E476}" destId="{0FA59FEF-349A-4E2A-BE9F-BBEB2FF9B76C}" srcOrd="0" destOrd="0" presId="urn:microsoft.com/office/officeart/2005/8/layout/vProcess5"/>
    <dgm:cxn modelId="{95B73852-A4EC-4115-8FC3-40C6E9CA0341}" type="presOf" srcId="{75AFB74F-316C-4583-B699-3F91E3EEE58E}" destId="{0F36B0E3-F7C3-43FC-9A44-1E9848FB2420}" srcOrd="0" destOrd="0" presId="urn:microsoft.com/office/officeart/2005/8/layout/vProcess5"/>
    <dgm:cxn modelId="{6F264A52-0789-42C4-8A79-3D3EB7B29E23}" type="presOf" srcId="{4CE98B37-5D1D-4697-8FD6-461B836B9E9B}" destId="{CDBB5ECE-4FD7-40AC-A43B-427160674DE1}" srcOrd="0" destOrd="0" presId="urn:microsoft.com/office/officeart/2005/8/layout/vProcess5"/>
    <dgm:cxn modelId="{1A300959-9691-43F6-BF00-3393B7D6E4D4}" type="presOf" srcId="{C5881C99-C01C-48CA-BB0F-71504E54A595}" destId="{B5AF24C9-07BF-4DBC-A295-4D31BBCA5BCA}" srcOrd="0" destOrd="0" presId="urn:microsoft.com/office/officeart/2005/8/layout/vProcess5"/>
    <dgm:cxn modelId="{38AA0972-5021-4C85-BB59-4DCEE34FF52D}" type="presOf" srcId="{C7E8631C-348D-4B29-B391-62AC1040049D}" destId="{2A7CEBCC-65D6-47A0-8D1A-3C0E77F65903}" srcOrd="0" destOrd="0" presId="urn:microsoft.com/office/officeart/2005/8/layout/vProcess5"/>
    <dgm:cxn modelId="{AE98B081-52F3-4443-B3BD-083C88C0D620}" srcId="{75AFB74F-316C-4583-B699-3F91E3EEE58E}" destId="{AAB5BCC2-6639-4888-B847-286F263200EE}" srcOrd="1" destOrd="0" parTransId="{CD96CC20-4E34-40ED-8D57-D05B7B309D67}" sibTransId="{C5881C99-C01C-48CA-BB0F-71504E54A595}"/>
    <dgm:cxn modelId="{E2590E85-7FE6-4200-8638-4D08D7BF1690}" srcId="{75AFB74F-316C-4583-B699-3F91E3EEE58E}" destId="{6F5B7364-9E30-497E-9B22-C107C961E476}" srcOrd="4" destOrd="0" parTransId="{01F63E5F-DE48-47E3-A3C0-0938B91D7ED2}" sibTransId="{331A8462-D153-4171-AC52-B791AA8C1FFB}"/>
    <dgm:cxn modelId="{368B9392-7CE7-42A1-AACD-7C8602E243BE}" type="presOf" srcId="{4CE98B37-5D1D-4697-8FD6-461B836B9E9B}" destId="{88C69487-D319-4CFE-B505-980E864952E5}" srcOrd="1" destOrd="0" presId="urn:microsoft.com/office/officeart/2005/8/layout/vProcess5"/>
    <dgm:cxn modelId="{31C9239A-CCE7-42F7-8917-EBB8DAE99876}" type="presOf" srcId="{B257B2A5-5CA2-428B-A762-7B488352816D}" destId="{C99423CD-B935-4C2B-B587-C2E97CA6D433}" srcOrd="0" destOrd="0" presId="urn:microsoft.com/office/officeart/2005/8/layout/vProcess5"/>
    <dgm:cxn modelId="{86ABB09F-3031-4677-A7BE-352280B61106}" type="presOf" srcId="{33C45B93-113E-423C-8ACE-37BE75B210DD}" destId="{5D6A06FD-5FFF-4D08-88FC-FE29B94E6326}" srcOrd="1" destOrd="0" presId="urn:microsoft.com/office/officeart/2005/8/layout/vProcess5"/>
    <dgm:cxn modelId="{8B740EA8-6A29-454A-A4B9-010CB1E8042C}" type="presOf" srcId="{6F5B7364-9E30-497E-9B22-C107C961E476}" destId="{4513FDA2-CA58-40FD-AC95-4F91EEE8FFD0}" srcOrd="1" destOrd="0" presId="urn:microsoft.com/office/officeart/2005/8/layout/vProcess5"/>
    <dgm:cxn modelId="{787798AA-A45D-49AA-9E5F-2121A3B4957B}" srcId="{75AFB74F-316C-4583-B699-3F91E3EEE58E}" destId="{4CE98B37-5D1D-4697-8FD6-461B836B9E9B}" srcOrd="0" destOrd="0" parTransId="{CBAA9528-8581-4418-B5DF-465A16493055}" sibTransId="{12CD40D2-A7D3-4B8E-8855-EC00F255CE95}"/>
    <dgm:cxn modelId="{989CC0BA-05CB-45FF-AA7B-D4D33CFF3DE0}" type="presOf" srcId="{AAB5BCC2-6639-4888-B847-286F263200EE}" destId="{AF70C9EC-DE63-4ACD-A40E-C9BA1541BE8E}" srcOrd="0" destOrd="0" presId="urn:microsoft.com/office/officeart/2005/8/layout/vProcess5"/>
    <dgm:cxn modelId="{23B337D9-A592-490C-8532-4EA3C425A658}" srcId="{75AFB74F-316C-4583-B699-3F91E3EEE58E}" destId="{424A37C3-A4B3-4FAB-AF42-1FF8544A3256}" srcOrd="3" destOrd="0" parTransId="{9918A799-6241-46D3-A85F-D694279C69A6}" sibTransId="{C7E8631C-348D-4B29-B391-62AC1040049D}"/>
    <dgm:cxn modelId="{A46C50DF-108E-4BCA-80FD-E0EA38F7EDB2}" type="presOf" srcId="{424A37C3-A4B3-4FAB-AF42-1FF8544A3256}" destId="{C4A1F899-9E50-45B7-9DE4-AFA3CCA04138}" srcOrd="1" destOrd="0" presId="urn:microsoft.com/office/officeart/2005/8/layout/vProcess5"/>
    <dgm:cxn modelId="{CCBFC5E1-97B9-4394-A1FF-D501A7F04BF4}" type="presOf" srcId="{12CD40D2-A7D3-4B8E-8855-EC00F255CE95}" destId="{4668774A-CB4F-4D77-A72A-97DA947BD20A}" srcOrd="0" destOrd="0" presId="urn:microsoft.com/office/officeart/2005/8/layout/vProcess5"/>
    <dgm:cxn modelId="{A4EE79F0-D6BC-4DEF-A979-103CB2A7F3C3}" srcId="{75AFB74F-316C-4583-B699-3F91E3EEE58E}" destId="{33C45B93-113E-423C-8ACE-37BE75B210DD}" srcOrd="2" destOrd="0" parTransId="{FBA5CE96-B6C7-44BF-8E38-7119D874A6DC}" sibTransId="{B257B2A5-5CA2-428B-A762-7B488352816D}"/>
    <dgm:cxn modelId="{EBC5ACF1-908E-443E-9CBC-E96C00400756}" type="presOf" srcId="{AAB5BCC2-6639-4888-B847-286F263200EE}" destId="{8CEB48C1-7D0F-4AAB-9FDC-25114101C1FE}" srcOrd="1" destOrd="0" presId="urn:microsoft.com/office/officeart/2005/8/layout/vProcess5"/>
    <dgm:cxn modelId="{B00992F3-D5BA-490C-A27F-B7649EFDF870}" type="presParOf" srcId="{0F36B0E3-F7C3-43FC-9A44-1E9848FB2420}" destId="{536499D3-E465-4C41-B096-1250436E58F5}" srcOrd="0" destOrd="0" presId="urn:microsoft.com/office/officeart/2005/8/layout/vProcess5"/>
    <dgm:cxn modelId="{9C51F456-0953-4C4A-993D-5CBC39F7D77B}" type="presParOf" srcId="{0F36B0E3-F7C3-43FC-9A44-1E9848FB2420}" destId="{CDBB5ECE-4FD7-40AC-A43B-427160674DE1}" srcOrd="1" destOrd="0" presId="urn:microsoft.com/office/officeart/2005/8/layout/vProcess5"/>
    <dgm:cxn modelId="{6FA52E11-78C3-4532-B59F-54BC4F908443}" type="presParOf" srcId="{0F36B0E3-F7C3-43FC-9A44-1E9848FB2420}" destId="{AF70C9EC-DE63-4ACD-A40E-C9BA1541BE8E}" srcOrd="2" destOrd="0" presId="urn:microsoft.com/office/officeart/2005/8/layout/vProcess5"/>
    <dgm:cxn modelId="{B4A97795-4CCD-46C6-88B3-2BC8289F6DAE}" type="presParOf" srcId="{0F36B0E3-F7C3-43FC-9A44-1E9848FB2420}" destId="{DA05AE45-6275-4FB7-9D08-4FBAB80BFD07}" srcOrd="3" destOrd="0" presId="urn:microsoft.com/office/officeart/2005/8/layout/vProcess5"/>
    <dgm:cxn modelId="{83F8B964-0787-43CF-AD98-F83CE917CF1E}" type="presParOf" srcId="{0F36B0E3-F7C3-43FC-9A44-1E9848FB2420}" destId="{D839B528-2C6C-42ED-BE29-A18B353EF491}" srcOrd="4" destOrd="0" presId="urn:microsoft.com/office/officeart/2005/8/layout/vProcess5"/>
    <dgm:cxn modelId="{A030AA7E-5684-4129-9DA6-D715F6DD1AC4}" type="presParOf" srcId="{0F36B0E3-F7C3-43FC-9A44-1E9848FB2420}" destId="{0FA59FEF-349A-4E2A-BE9F-BBEB2FF9B76C}" srcOrd="5" destOrd="0" presId="urn:microsoft.com/office/officeart/2005/8/layout/vProcess5"/>
    <dgm:cxn modelId="{717FDBC5-78AC-4DFF-B68E-03615556BE88}" type="presParOf" srcId="{0F36B0E3-F7C3-43FC-9A44-1E9848FB2420}" destId="{4668774A-CB4F-4D77-A72A-97DA947BD20A}" srcOrd="6" destOrd="0" presId="urn:microsoft.com/office/officeart/2005/8/layout/vProcess5"/>
    <dgm:cxn modelId="{BC0A90F1-7377-4E6E-B898-E9291E8D3321}" type="presParOf" srcId="{0F36B0E3-F7C3-43FC-9A44-1E9848FB2420}" destId="{B5AF24C9-07BF-4DBC-A295-4D31BBCA5BCA}" srcOrd="7" destOrd="0" presId="urn:microsoft.com/office/officeart/2005/8/layout/vProcess5"/>
    <dgm:cxn modelId="{16C64A91-576E-474C-A359-587011412C97}" type="presParOf" srcId="{0F36B0E3-F7C3-43FC-9A44-1E9848FB2420}" destId="{C99423CD-B935-4C2B-B587-C2E97CA6D433}" srcOrd="8" destOrd="0" presId="urn:microsoft.com/office/officeart/2005/8/layout/vProcess5"/>
    <dgm:cxn modelId="{50C8FCA6-C265-4C27-8CEB-AE42C77B7B64}" type="presParOf" srcId="{0F36B0E3-F7C3-43FC-9A44-1E9848FB2420}" destId="{2A7CEBCC-65D6-47A0-8D1A-3C0E77F65903}" srcOrd="9" destOrd="0" presId="urn:microsoft.com/office/officeart/2005/8/layout/vProcess5"/>
    <dgm:cxn modelId="{C81CDFC2-A20D-42CA-9EAD-7C2B5D6A7782}" type="presParOf" srcId="{0F36B0E3-F7C3-43FC-9A44-1E9848FB2420}" destId="{88C69487-D319-4CFE-B505-980E864952E5}" srcOrd="10" destOrd="0" presId="urn:microsoft.com/office/officeart/2005/8/layout/vProcess5"/>
    <dgm:cxn modelId="{23D3A9A7-0F42-4C2B-9D27-F9BED316F501}" type="presParOf" srcId="{0F36B0E3-F7C3-43FC-9A44-1E9848FB2420}" destId="{8CEB48C1-7D0F-4AAB-9FDC-25114101C1FE}" srcOrd="11" destOrd="0" presId="urn:microsoft.com/office/officeart/2005/8/layout/vProcess5"/>
    <dgm:cxn modelId="{283FA783-CF7E-4892-BEDF-CB1BB90A4754}" type="presParOf" srcId="{0F36B0E3-F7C3-43FC-9A44-1E9848FB2420}" destId="{5D6A06FD-5FFF-4D08-88FC-FE29B94E6326}" srcOrd="12" destOrd="0" presId="urn:microsoft.com/office/officeart/2005/8/layout/vProcess5"/>
    <dgm:cxn modelId="{E7D5C0CE-5D57-4D65-835C-A78600906F5F}" type="presParOf" srcId="{0F36B0E3-F7C3-43FC-9A44-1E9848FB2420}" destId="{C4A1F899-9E50-45B7-9DE4-AFA3CCA04138}" srcOrd="13" destOrd="0" presId="urn:microsoft.com/office/officeart/2005/8/layout/vProcess5"/>
    <dgm:cxn modelId="{F5EFEF30-7244-4A89-B475-0D89443D374A}" type="presParOf" srcId="{0F36B0E3-F7C3-43FC-9A44-1E9848FB2420}" destId="{4513FDA2-CA58-40FD-AC95-4F91EEE8FFD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a:solidFill>
                <a:schemeClr val="bg1"/>
              </a:solidFill>
            </a:rPr>
            <a:t>The Gradient</a:t>
          </a:r>
          <a:endParaRPr lang="en-US" b="1" dirty="0">
            <a:solidFill>
              <a:schemeClr val="bg1"/>
            </a:solidFill>
          </a:endParaRP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dirty="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mc:AlternateContent xmlns:mc="http://schemas.openxmlformats.org/markup-compatibility/2006" xmlns:a14="http://schemas.microsoft.com/office/drawing/2010/main">
      <mc:Choice Requires="a14">
        <dgm:pt modelId="{C0941678-E692-4F56-AECE-964CCB370481}">
          <dgm:prSet/>
          <dgm:spPr/>
          <dgm:t>
            <a:bodyPr/>
            <a:lstStyle/>
            <a:p>
              <a14:m>
                <m:oMath xmlns:m="http://schemas.openxmlformats.org/officeDocument/2006/math">
                  <m:r>
                    <a:rPr kumimoji="0" lang="el-GR" b="1" i="1" u="none" strike="noStrike"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b="1" dirty="0">
                  <a:solidFill>
                    <a:schemeClr val="bg1"/>
                  </a:solidFill>
                </a:rPr>
                <a:t>: The learning rate</a:t>
              </a:r>
            </a:p>
          </dgm:t>
        </dgm:pt>
      </mc:Choice>
      <mc:Fallback xmlns="">
        <dgm:pt modelId="{C0941678-E692-4F56-AECE-964CCB370481}">
          <dgm:prSet/>
          <dgm:spPr/>
          <dgm:t>
            <a:bodyPr/>
            <a:lstStyle/>
            <a:p>
              <a:r>
                <a:rPr kumimoji="0" lang="el-GR" b="1" i="0"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rPr>
                <a:t>𝝀</a:t>
              </a:r>
              <a:r>
                <a:rPr lang="en-US" b="1" dirty="0">
                  <a:solidFill>
                    <a:schemeClr val="bg1"/>
                  </a:solidFill>
                </a:rPr>
                <a:t>: The learning rate</a:t>
              </a:r>
            </a:p>
          </dgm:t>
        </dgm:pt>
      </mc:Fallback>
    </mc:AlternateConten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endParaRPr lang="en-US" b="1" dirty="0">
            <a:solidFill>
              <a:schemeClr val="bg1"/>
            </a:solidFill>
          </a:endParaRP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dirty="0">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endParaRPr lang="en-US" b="1" dirty="0">
            <a:solidFill>
              <a:schemeClr val="bg1"/>
            </a:solidFill>
          </a:endParaRP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endParaRPr lang="en-US" b="1" dirty="0">
            <a:solidFill>
              <a:schemeClr val="bg1"/>
            </a:solidFill>
          </a:endParaRP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dirty="0">
              <a:solidFill>
                <a:schemeClr val="bg1"/>
              </a:solidFill>
            </a:rPr>
            <a:t>The Gradient</a:t>
          </a: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mc:AlternateContent xmlns:mc="http://schemas.openxmlformats.org/markup-compatibility/2006" xmlns:a14="http://schemas.microsoft.com/office/drawing/2010/main">
      <mc:Choice Requires="a14">
        <dgm:pt modelId="{C0941678-E692-4F56-AECE-964CCB370481}">
          <dgm:prSet/>
          <dgm:spPr/>
          <dgm:t>
            <a:bodyPr/>
            <a:lstStyle/>
            <a:p>
              <a14:m>
                <m:oMath xmlns:m="http://schemas.openxmlformats.org/officeDocument/2006/math">
                  <m:r>
                    <a:rPr kumimoji="0" lang="el-GR" b="1" i="1" u="none" strike="noStrike"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b="1">
                  <a:solidFill>
                    <a:schemeClr val="bg1"/>
                  </a:solidFill>
                </a:rPr>
                <a:t>: The learning rate</a:t>
              </a:r>
            </a:p>
          </dgm:t>
        </dgm:pt>
      </mc:Choice>
      <mc:Fallback xmlns="">
        <dgm:pt modelId="{C0941678-E692-4F56-AECE-964CCB370481}">
          <dgm:prSet/>
          <dgm:spPr/>
          <dgm:t>
            <a:bodyPr/>
            <a:lstStyle/>
            <a:p>
              <a:r>
                <a:rPr kumimoji="0" lang="el-GR" b="1" i="0"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rPr>
                <a:t>𝝀</a:t>
              </a:r>
              <a:r>
                <a:rPr lang="en-US" b="1">
                  <a:solidFill>
                    <a:schemeClr val="bg1"/>
                  </a:solidFill>
                </a:rPr>
                <a:t>: The learning rate</a:t>
              </a:r>
            </a:p>
          </dgm:t>
        </dgm:pt>
      </mc:Fallback>
    </mc:AlternateConten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E93B851-0114-4D3A-843E-F5B35AC10A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38BF5E6-46AA-416A-AA8C-A5AA0F9DFFED}">
      <dgm:prSet/>
      <dgm:spPr>
        <a:solidFill>
          <a:schemeClr val="tx2">
            <a:lumMod val="20000"/>
            <a:lumOff val="80000"/>
          </a:schemeClr>
        </a:solidFill>
        <a:ln>
          <a:solidFill>
            <a:schemeClr val="tx2"/>
          </a:solidFill>
        </a:ln>
      </dgm:spPr>
      <dgm:t>
        <a:bodyPr/>
        <a:lstStyle/>
        <a:p>
          <a:r>
            <a:rPr lang="en-US" b="0" dirty="0"/>
            <a:t> Training data</a:t>
          </a:r>
          <a:endParaRPr lang="en-US" dirty="0"/>
        </a:p>
      </dgm:t>
    </dgm:pt>
    <dgm:pt modelId="{A57704E5-D1CE-4913-B116-4C60AD0A1D81}" type="parTrans" cxnId="{32E9F106-46D8-4808-BD2A-6FFDE44912BB}">
      <dgm:prSet/>
      <dgm:spPr/>
      <dgm:t>
        <a:bodyPr/>
        <a:lstStyle/>
        <a:p>
          <a:endParaRPr lang="en-US"/>
        </a:p>
      </dgm:t>
    </dgm:pt>
    <dgm:pt modelId="{B4C97D12-AAAD-439D-98C2-CE3611327D7E}" type="sibTrans" cxnId="{32E9F106-46D8-4808-BD2A-6FFDE44912BB}">
      <dgm:prSet/>
      <dgm:spPr/>
      <dgm:t>
        <a:bodyPr/>
        <a:lstStyle/>
        <a:p>
          <a:endParaRPr lang="en-US"/>
        </a:p>
      </dgm:t>
    </dgm:pt>
    <dgm:pt modelId="{067CA279-9AC5-458C-8AEE-D8C1D1BECA18}">
      <dgm:prSet/>
      <dgm:spPr/>
      <dgm:t>
        <a:bodyPr/>
        <a:lstStyle/>
        <a:p>
          <a:r>
            <a:rPr lang="en-US" b="0">
              <a:solidFill>
                <a:schemeClr val="bg1"/>
              </a:solidFill>
            </a:rPr>
            <a:t>Core dataset for the model to learn on</a:t>
          </a:r>
          <a:endParaRPr lang="en-US">
            <a:solidFill>
              <a:schemeClr val="bg1"/>
            </a:solidFill>
          </a:endParaRPr>
        </a:p>
      </dgm:t>
    </dgm:pt>
    <dgm:pt modelId="{CC0FB86B-ED1F-4F47-A5B9-6E953E00249E}" type="parTrans" cxnId="{5B21A47A-64EB-4D5F-AA98-67A7409F7489}">
      <dgm:prSet/>
      <dgm:spPr/>
      <dgm:t>
        <a:bodyPr/>
        <a:lstStyle/>
        <a:p>
          <a:endParaRPr lang="en-US"/>
        </a:p>
      </dgm:t>
    </dgm:pt>
    <dgm:pt modelId="{FF68BDC7-4F93-482F-A3D9-DC4A77784ECC}" type="sibTrans" cxnId="{5B21A47A-64EB-4D5F-AA98-67A7409F7489}">
      <dgm:prSet/>
      <dgm:spPr/>
      <dgm:t>
        <a:bodyPr/>
        <a:lstStyle/>
        <a:p>
          <a:endParaRPr lang="en-US"/>
        </a:p>
      </dgm:t>
    </dgm:pt>
    <dgm:pt modelId="{10E05210-1656-4C04-95F7-037FBF1B6233}">
      <dgm:prSet/>
      <dgm:spPr>
        <a:solidFill>
          <a:schemeClr val="tx2">
            <a:lumMod val="20000"/>
            <a:lumOff val="80000"/>
          </a:schemeClr>
        </a:solidFill>
        <a:ln>
          <a:solidFill>
            <a:schemeClr val="tx2"/>
          </a:solidFill>
        </a:ln>
      </dgm:spPr>
      <dgm:t>
        <a:bodyPr/>
        <a:lstStyle/>
        <a:p>
          <a:r>
            <a:rPr lang="en-US" b="0"/>
            <a:t> Validation data</a:t>
          </a:r>
          <a:endParaRPr lang="en-US"/>
        </a:p>
      </dgm:t>
    </dgm:pt>
    <dgm:pt modelId="{66189D18-E562-4F02-B239-C8D5D35BF706}" type="parTrans" cxnId="{045C4F8A-B964-41CC-8782-1D7A4760BC0E}">
      <dgm:prSet/>
      <dgm:spPr/>
      <dgm:t>
        <a:bodyPr/>
        <a:lstStyle/>
        <a:p>
          <a:endParaRPr lang="en-US"/>
        </a:p>
      </dgm:t>
    </dgm:pt>
    <dgm:pt modelId="{FCAEFEBA-7B91-4CB5-8084-2ED915F63DF4}" type="sibTrans" cxnId="{045C4F8A-B964-41CC-8782-1D7A4760BC0E}">
      <dgm:prSet/>
      <dgm:spPr/>
      <dgm:t>
        <a:bodyPr/>
        <a:lstStyle/>
        <a:p>
          <a:endParaRPr lang="en-US"/>
        </a:p>
      </dgm:t>
    </dgm:pt>
    <dgm:pt modelId="{0D9B8B32-58A2-482E-904F-123D0ADD9259}">
      <dgm:prSet/>
      <dgm:spPr/>
      <dgm:t>
        <a:bodyPr/>
        <a:lstStyle/>
        <a:p>
          <a:r>
            <a:rPr lang="en-US" b="0">
              <a:solidFill>
                <a:schemeClr val="bg1"/>
              </a:solidFill>
            </a:rPr>
            <a:t>New data for model to see if it truly understands (can generalize) </a:t>
          </a:r>
          <a:endParaRPr lang="en-US">
            <a:solidFill>
              <a:schemeClr val="bg1"/>
            </a:solidFill>
          </a:endParaRPr>
        </a:p>
      </dgm:t>
    </dgm:pt>
    <dgm:pt modelId="{37517FBE-3319-4FA6-B0B3-A4E7DE21B37F}" type="parTrans" cxnId="{C0D2150F-FD2D-4C5D-8BB6-10514801D773}">
      <dgm:prSet/>
      <dgm:spPr/>
      <dgm:t>
        <a:bodyPr/>
        <a:lstStyle/>
        <a:p>
          <a:endParaRPr lang="en-US"/>
        </a:p>
      </dgm:t>
    </dgm:pt>
    <dgm:pt modelId="{0622E175-6686-4BC3-B869-6BB636D5F22F}" type="sibTrans" cxnId="{C0D2150F-FD2D-4C5D-8BB6-10514801D773}">
      <dgm:prSet/>
      <dgm:spPr/>
      <dgm:t>
        <a:bodyPr/>
        <a:lstStyle/>
        <a:p>
          <a:endParaRPr lang="en-US"/>
        </a:p>
      </dgm:t>
    </dgm:pt>
    <dgm:pt modelId="{689FA07E-0F09-4502-9C17-90BEC20FFA8B}">
      <dgm:prSet/>
      <dgm:spPr>
        <a:solidFill>
          <a:schemeClr val="tx2">
            <a:lumMod val="20000"/>
            <a:lumOff val="80000"/>
          </a:schemeClr>
        </a:solidFill>
        <a:ln>
          <a:solidFill>
            <a:schemeClr val="tx2"/>
          </a:solidFill>
        </a:ln>
      </dgm:spPr>
      <dgm:t>
        <a:bodyPr/>
        <a:lstStyle/>
        <a:p>
          <a:r>
            <a:rPr lang="en-US" b="0"/>
            <a:t> Overfitting</a:t>
          </a:r>
          <a:endParaRPr lang="en-US"/>
        </a:p>
      </dgm:t>
    </dgm:pt>
    <dgm:pt modelId="{7DA897C9-74AA-45DF-BF39-375D9EFD6ED7}" type="parTrans" cxnId="{F7187B79-E97A-4555-BF37-E5C4AB834D40}">
      <dgm:prSet/>
      <dgm:spPr/>
      <dgm:t>
        <a:bodyPr/>
        <a:lstStyle/>
        <a:p>
          <a:endParaRPr lang="en-US"/>
        </a:p>
      </dgm:t>
    </dgm:pt>
    <dgm:pt modelId="{5050BBE8-EB40-41DC-AACE-9F68DDA2EC56}" type="sibTrans" cxnId="{F7187B79-E97A-4555-BF37-E5C4AB834D40}">
      <dgm:prSet/>
      <dgm:spPr/>
      <dgm:t>
        <a:bodyPr/>
        <a:lstStyle/>
        <a:p>
          <a:endParaRPr lang="en-US"/>
        </a:p>
      </dgm:t>
    </dgm:pt>
    <dgm:pt modelId="{326466F6-0CD6-4CC4-AA0D-E9879DCACA52}">
      <dgm:prSet/>
      <dgm:spPr/>
      <dgm:t>
        <a:bodyPr/>
        <a:lstStyle/>
        <a:p>
          <a:r>
            <a:rPr lang="en-US" b="0">
              <a:solidFill>
                <a:schemeClr val="bg1"/>
              </a:solidFill>
            </a:rPr>
            <a:t>When model performs well on the training data, but not the validation data (evidence of memorization)</a:t>
          </a:r>
          <a:endParaRPr lang="en-US">
            <a:solidFill>
              <a:schemeClr val="bg1"/>
            </a:solidFill>
          </a:endParaRPr>
        </a:p>
      </dgm:t>
    </dgm:pt>
    <dgm:pt modelId="{ED9503A1-2CE6-450C-8204-FFE853C28CFA}" type="parTrans" cxnId="{334F5B48-1A7B-4307-AF8B-AC5CA42B0611}">
      <dgm:prSet/>
      <dgm:spPr/>
      <dgm:t>
        <a:bodyPr/>
        <a:lstStyle/>
        <a:p>
          <a:endParaRPr lang="en-US"/>
        </a:p>
      </dgm:t>
    </dgm:pt>
    <dgm:pt modelId="{B5887C9F-BAD9-40AE-A1A6-CF7F46184BE7}" type="sibTrans" cxnId="{334F5B48-1A7B-4307-AF8B-AC5CA42B0611}">
      <dgm:prSet/>
      <dgm:spPr/>
      <dgm:t>
        <a:bodyPr/>
        <a:lstStyle/>
        <a:p>
          <a:endParaRPr lang="en-US"/>
        </a:p>
      </dgm:t>
    </dgm:pt>
    <dgm:pt modelId="{A356F1CF-AEDC-4D25-9C3C-9DF338F2ABD7}">
      <dgm:prSet/>
      <dgm:spPr/>
      <dgm:t>
        <a:bodyPr/>
        <a:lstStyle/>
        <a:p>
          <a:r>
            <a:rPr lang="en-US" b="0">
              <a:solidFill>
                <a:schemeClr val="bg1"/>
              </a:solidFill>
            </a:rPr>
            <a:t>Ideally the accuracy and loss should be similar between both datasets</a:t>
          </a:r>
          <a:endParaRPr lang="en-US">
            <a:solidFill>
              <a:schemeClr val="bg1"/>
            </a:solidFill>
          </a:endParaRPr>
        </a:p>
      </dgm:t>
    </dgm:pt>
    <dgm:pt modelId="{EC7231C5-84F6-41A4-9785-6C2A20F94D5F}" type="parTrans" cxnId="{CA516D7E-6779-47CB-9884-93AC9428F560}">
      <dgm:prSet/>
      <dgm:spPr/>
      <dgm:t>
        <a:bodyPr/>
        <a:lstStyle/>
        <a:p>
          <a:endParaRPr lang="en-US"/>
        </a:p>
      </dgm:t>
    </dgm:pt>
    <dgm:pt modelId="{902B2603-5B64-45F7-BFD2-6071512F0A28}" type="sibTrans" cxnId="{CA516D7E-6779-47CB-9884-93AC9428F560}">
      <dgm:prSet/>
      <dgm:spPr/>
      <dgm:t>
        <a:bodyPr/>
        <a:lstStyle/>
        <a:p>
          <a:endParaRPr lang="en-US"/>
        </a:p>
      </dgm:t>
    </dgm:pt>
    <dgm:pt modelId="{EA845857-4122-460E-813F-08A1789C1649}" type="pres">
      <dgm:prSet presAssocID="{2E93B851-0114-4D3A-843E-F5B35AC10A59}" presName="linear" presStyleCnt="0">
        <dgm:presLayoutVars>
          <dgm:animLvl val="lvl"/>
          <dgm:resizeHandles val="exact"/>
        </dgm:presLayoutVars>
      </dgm:prSet>
      <dgm:spPr/>
    </dgm:pt>
    <dgm:pt modelId="{02B199F0-39F9-498A-8089-B9A7B6829471}" type="pres">
      <dgm:prSet presAssocID="{038BF5E6-46AA-416A-AA8C-A5AA0F9DFFED}" presName="parentText" presStyleLbl="node1" presStyleIdx="0" presStyleCnt="3">
        <dgm:presLayoutVars>
          <dgm:chMax val="0"/>
          <dgm:bulletEnabled val="1"/>
        </dgm:presLayoutVars>
      </dgm:prSet>
      <dgm:spPr/>
    </dgm:pt>
    <dgm:pt modelId="{CFD24BE4-FAF5-4066-ACE3-D3D7356AF047}" type="pres">
      <dgm:prSet presAssocID="{038BF5E6-46AA-416A-AA8C-A5AA0F9DFFED}" presName="childText" presStyleLbl="revTx" presStyleIdx="0" presStyleCnt="3">
        <dgm:presLayoutVars>
          <dgm:bulletEnabled val="1"/>
        </dgm:presLayoutVars>
      </dgm:prSet>
      <dgm:spPr/>
    </dgm:pt>
    <dgm:pt modelId="{4E1C8BEE-390B-4937-8AFB-052E32B2C2E8}" type="pres">
      <dgm:prSet presAssocID="{10E05210-1656-4C04-95F7-037FBF1B6233}" presName="parentText" presStyleLbl="node1" presStyleIdx="1" presStyleCnt="3">
        <dgm:presLayoutVars>
          <dgm:chMax val="0"/>
          <dgm:bulletEnabled val="1"/>
        </dgm:presLayoutVars>
      </dgm:prSet>
      <dgm:spPr/>
    </dgm:pt>
    <dgm:pt modelId="{553D6C5E-89B3-4071-81A4-E2B299EE6237}" type="pres">
      <dgm:prSet presAssocID="{10E05210-1656-4C04-95F7-037FBF1B6233}" presName="childText" presStyleLbl="revTx" presStyleIdx="1" presStyleCnt="3">
        <dgm:presLayoutVars>
          <dgm:bulletEnabled val="1"/>
        </dgm:presLayoutVars>
      </dgm:prSet>
      <dgm:spPr/>
    </dgm:pt>
    <dgm:pt modelId="{501CB61A-1E8B-40E1-ACB0-220EACECD329}" type="pres">
      <dgm:prSet presAssocID="{689FA07E-0F09-4502-9C17-90BEC20FFA8B}" presName="parentText" presStyleLbl="node1" presStyleIdx="2" presStyleCnt="3">
        <dgm:presLayoutVars>
          <dgm:chMax val="0"/>
          <dgm:bulletEnabled val="1"/>
        </dgm:presLayoutVars>
      </dgm:prSet>
      <dgm:spPr/>
    </dgm:pt>
    <dgm:pt modelId="{E14CE05A-3F29-4987-AE6A-E140B73C6E7B}" type="pres">
      <dgm:prSet presAssocID="{689FA07E-0F09-4502-9C17-90BEC20FFA8B}" presName="childText" presStyleLbl="revTx" presStyleIdx="2" presStyleCnt="3">
        <dgm:presLayoutVars>
          <dgm:bulletEnabled val="1"/>
        </dgm:presLayoutVars>
      </dgm:prSet>
      <dgm:spPr/>
    </dgm:pt>
  </dgm:ptLst>
  <dgm:cxnLst>
    <dgm:cxn modelId="{32E9F106-46D8-4808-BD2A-6FFDE44912BB}" srcId="{2E93B851-0114-4D3A-843E-F5B35AC10A59}" destId="{038BF5E6-46AA-416A-AA8C-A5AA0F9DFFED}" srcOrd="0" destOrd="0" parTransId="{A57704E5-D1CE-4913-B116-4C60AD0A1D81}" sibTransId="{B4C97D12-AAAD-439D-98C2-CE3611327D7E}"/>
    <dgm:cxn modelId="{07E61B0C-6491-4C13-A09D-B8617BF0C7C3}" type="presOf" srcId="{326466F6-0CD6-4CC4-AA0D-E9879DCACA52}" destId="{E14CE05A-3F29-4987-AE6A-E140B73C6E7B}" srcOrd="0" destOrd="0" presId="urn:microsoft.com/office/officeart/2005/8/layout/vList2"/>
    <dgm:cxn modelId="{C0D2150F-FD2D-4C5D-8BB6-10514801D773}" srcId="{10E05210-1656-4C04-95F7-037FBF1B6233}" destId="{0D9B8B32-58A2-482E-904F-123D0ADD9259}" srcOrd="0" destOrd="0" parTransId="{37517FBE-3319-4FA6-B0B3-A4E7DE21B37F}" sibTransId="{0622E175-6686-4BC3-B869-6BB636D5F22F}"/>
    <dgm:cxn modelId="{37893010-9029-4AED-95E3-B46DF5BEE0AD}" type="presOf" srcId="{067CA279-9AC5-458C-8AEE-D8C1D1BECA18}" destId="{CFD24BE4-FAF5-4066-ACE3-D3D7356AF047}" srcOrd="0" destOrd="0" presId="urn:microsoft.com/office/officeart/2005/8/layout/vList2"/>
    <dgm:cxn modelId="{A79ED613-FB00-4B18-99A0-18808F096EEE}" type="presOf" srcId="{038BF5E6-46AA-416A-AA8C-A5AA0F9DFFED}" destId="{02B199F0-39F9-498A-8089-B9A7B6829471}" srcOrd="0" destOrd="0" presId="urn:microsoft.com/office/officeart/2005/8/layout/vList2"/>
    <dgm:cxn modelId="{02773530-83C2-4DB5-AF73-84574EB0DC23}" type="presOf" srcId="{0D9B8B32-58A2-482E-904F-123D0ADD9259}" destId="{553D6C5E-89B3-4071-81A4-E2B299EE6237}" srcOrd="0" destOrd="0" presId="urn:microsoft.com/office/officeart/2005/8/layout/vList2"/>
    <dgm:cxn modelId="{334F5B48-1A7B-4307-AF8B-AC5CA42B0611}" srcId="{689FA07E-0F09-4502-9C17-90BEC20FFA8B}" destId="{326466F6-0CD6-4CC4-AA0D-E9879DCACA52}" srcOrd="0" destOrd="0" parTransId="{ED9503A1-2CE6-450C-8204-FFE853C28CFA}" sibTransId="{B5887C9F-BAD9-40AE-A1A6-CF7F46184BE7}"/>
    <dgm:cxn modelId="{52EA3A65-F914-4CF1-A288-2D0BBA42716B}" type="presOf" srcId="{A356F1CF-AEDC-4D25-9C3C-9DF338F2ABD7}" destId="{E14CE05A-3F29-4987-AE6A-E140B73C6E7B}" srcOrd="0" destOrd="1" presId="urn:microsoft.com/office/officeart/2005/8/layout/vList2"/>
    <dgm:cxn modelId="{94757977-E7EB-4699-A705-95CD00F36396}" type="presOf" srcId="{689FA07E-0F09-4502-9C17-90BEC20FFA8B}" destId="{501CB61A-1E8B-40E1-ACB0-220EACECD329}" srcOrd="0" destOrd="0" presId="urn:microsoft.com/office/officeart/2005/8/layout/vList2"/>
    <dgm:cxn modelId="{F7187B79-E97A-4555-BF37-E5C4AB834D40}" srcId="{2E93B851-0114-4D3A-843E-F5B35AC10A59}" destId="{689FA07E-0F09-4502-9C17-90BEC20FFA8B}" srcOrd="2" destOrd="0" parTransId="{7DA897C9-74AA-45DF-BF39-375D9EFD6ED7}" sibTransId="{5050BBE8-EB40-41DC-AACE-9F68DDA2EC56}"/>
    <dgm:cxn modelId="{5B21A47A-64EB-4D5F-AA98-67A7409F7489}" srcId="{038BF5E6-46AA-416A-AA8C-A5AA0F9DFFED}" destId="{067CA279-9AC5-458C-8AEE-D8C1D1BECA18}" srcOrd="0" destOrd="0" parTransId="{CC0FB86B-ED1F-4F47-A5B9-6E953E00249E}" sibTransId="{FF68BDC7-4F93-482F-A3D9-DC4A77784ECC}"/>
    <dgm:cxn modelId="{CA516D7E-6779-47CB-9884-93AC9428F560}" srcId="{689FA07E-0F09-4502-9C17-90BEC20FFA8B}" destId="{A356F1CF-AEDC-4D25-9C3C-9DF338F2ABD7}" srcOrd="1" destOrd="0" parTransId="{EC7231C5-84F6-41A4-9785-6C2A20F94D5F}" sibTransId="{902B2603-5B64-45F7-BFD2-6071512F0A28}"/>
    <dgm:cxn modelId="{045C4F8A-B964-41CC-8782-1D7A4760BC0E}" srcId="{2E93B851-0114-4D3A-843E-F5B35AC10A59}" destId="{10E05210-1656-4C04-95F7-037FBF1B6233}" srcOrd="1" destOrd="0" parTransId="{66189D18-E562-4F02-B239-C8D5D35BF706}" sibTransId="{FCAEFEBA-7B91-4CB5-8084-2ED915F63DF4}"/>
    <dgm:cxn modelId="{F51EBC90-528C-41C3-BA4F-662D2082F99A}" type="presOf" srcId="{2E93B851-0114-4D3A-843E-F5B35AC10A59}" destId="{EA845857-4122-460E-813F-08A1789C1649}" srcOrd="0" destOrd="0" presId="urn:microsoft.com/office/officeart/2005/8/layout/vList2"/>
    <dgm:cxn modelId="{F832BC92-874F-4342-837A-76869024F441}" type="presOf" srcId="{10E05210-1656-4C04-95F7-037FBF1B6233}" destId="{4E1C8BEE-390B-4937-8AFB-052E32B2C2E8}" srcOrd="0" destOrd="0" presId="urn:microsoft.com/office/officeart/2005/8/layout/vList2"/>
    <dgm:cxn modelId="{35BF69AA-85E9-4052-BB5D-4ECA1FD03961}" type="presParOf" srcId="{EA845857-4122-460E-813F-08A1789C1649}" destId="{02B199F0-39F9-498A-8089-B9A7B6829471}" srcOrd="0" destOrd="0" presId="urn:microsoft.com/office/officeart/2005/8/layout/vList2"/>
    <dgm:cxn modelId="{ABAC0A93-9DEC-4172-9266-1E9D98A2D25F}" type="presParOf" srcId="{EA845857-4122-460E-813F-08A1789C1649}" destId="{CFD24BE4-FAF5-4066-ACE3-D3D7356AF047}" srcOrd="1" destOrd="0" presId="urn:microsoft.com/office/officeart/2005/8/layout/vList2"/>
    <dgm:cxn modelId="{9B71B314-C3E5-4A52-B739-449EE6E1BEE1}" type="presParOf" srcId="{EA845857-4122-460E-813F-08A1789C1649}" destId="{4E1C8BEE-390B-4937-8AFB-052E32B2C2E8}" srcOrd="2" destOrd="0" presId="urn:microsoft.com/office/officeart/2005/8/layout/vList2"/>
    <dgm:cxn modelId="{24115868-5A72-43EB-86F5-CC2A4C009909}" type="presParOf" srcId="{EA845857-4122-460E-813F-08A1789C1649}" destId="{553D6C5E-89B3-4071-81A4-E2B299EE6237}" srcOrd="3" destOrd="0" presId="urn:microsoft.com/office/officeart/2005/8/layout/vList2"/>
    <dgm:cxn modelId="{03486A5F-29D8-47B3-ADD1-8CD125923205}" type="presParOf" srcId="{EA845857-4122-460E-813F-08A1789C1649}" destId="{501CB61A-1E8B-40E1-ACB0-220EACECD329}" srcOrd="4" destOrd="0" presId="urn:microsoft.com/office/officeart/2005/8/layout/vList2"/>
    <dgm:cxn modelId="{963A4A75-6E81-4D47-82E4-04939A372C35}" type="presParOf" srcId="{EA845857-4122-460E-813F-08A1789C1649}" destId="{E14CE05A-3F29-4987-AE6A-E140B73C6E7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7BEA6-E72F-45E1-87B9-3D9722B467F3}"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US"/>
        </a:p>
      </dgm:t>
    </dgm:pt>
    <dgm:pt modelId="{45F8008B-0EF8-479E-B4BE-6C6804E644F4}">
      <dgm:prSet/>
      <dgm:spPr>
        <a:solidFill>
          <a:schemeClr val="tx2">
            <a:lumMod val="20000"/>
            <a:lumOff val="80000"/>
          </a:schemeClr>
        </a:solidFill>
      </dgm:spPr>
      <dgm:t>
        <a:bodyPr/>
        <a:lstStyle/>
        <a:p>
          <a:r>
            <a:rPr lang="en-US" dirty="0">
              <a:solidFill>
                <a:schemeClr val="bg1"/>
              </a:solidFill>
            </a:rPr>
            <a:t>Computers are made in part to complete human tasks</a:t>
          </a:r>
        </a:p>
      </dgm:t>
    </dgm:pt>
    <dgm:pt modelId="{44619A8E-85CD-4144-B959-6410349E203E}" type="parTrans" cxnId="{17C9441F-E77B-4C8E-BE70-D94A784B4775}">
      <dgm:prSet/>
      <dgm:spPr/>
      <dgm:t>
        <a:bodyPr/>
        <a:lstStyle/>
        <a:p>
          <a:endParaRPr lang="en-US">
            <a:solidFill>
              <a:schemeClr val="bg1"/>
            </a:solidFill>
          </a:endParaRPr>
        </a:p>
      </dgm:t>
    </dgm:pt>
    <dgm:pt modelId="{063EDF47-1F12-41DC-A354-310C9252C04C}" type="sibTrans" cxnId="{17C9441F-E77B-4C8E-BE70-D94A784B4775}">
      <dgm:prSet/>
      <dgm:spPr>
        <a:solidFill>
          <a:schemeClr val="tx2"/>
        </a:solidFill>
      </dgm:spPr>
      <dgm:t>
        <a:bodyPr/>
        <a:lstStyle/>
        <a:p>
          <a:endParaRPr lang="en-US">
            <a:solidFill>
              <a:schemeClr val="bg1"/>
            </a:solidFill>
          </a:endParaRPr>
        </a:p>
      </dgm:t>
    </dgm:pt>
    <dgm:pt modelId="{A3074708-D6C1-484C-AAF8-618489132BA2}">
      <dgm:prSet/>
      <dgm:spPr>
        <a:solidFill>
          <a:schemeClr val="tx2">
            <a:lumMod val="20000"/>
            <a:lumOff val="80000"/>
          </a:schemeClr>
        </a:solidFill>
      </dgm:spPr>
      <dgm:t>
        <a:bodyPr/>
        <a:lstStyle/>
        <a:p>
          <a:r>
            <a:rPr lang="en-US" dirty="0">
              <a:solidFill>
                <a:schemeClr val="bg1"/>
              </a:solidFill>
            </a:rPr>
            <a:t>Early on, generalized intelligence looked possible</a:t>
          </a:r>
        </a:p>
      </dgm:t>
    </dgm:pt>
    <dgm:pt modelId="{1C5C56F2-6B5B-4033-A22E-7C4F2CF787BF}" type="parTrans" cxnId="{1AD58708-5F46-4FDC-8F36-0FAE762AE799}">
      <dgm:prSet/>
      <dgm:spPr/>
      <dgm:t>
        <a:bodyPr/>
        <a:lstStyle/>
        <a:p>
          <a:endParaRPr lang="en-US">
            <a:solidFill>
              <a:schemeClr val="bg1"/>
            </a:solidFill>
          </a:endParaRPr>
        </a:p>
      </dgm:t>
    </dgm:pt>
    <dgm:pt modelId="{21B4B3C6-E3DC-4EAD-8589-CBA4985FB10F}" type="sibTrans" cxnId="{1AD58708-5F46-4FDC-8F36-0FAE762AE799}">
      <dgm:prSet/>
      <dgm:spPr>
        <a:solidFill>
          <a:schemeClr val="tx2"/>
        </a:solidFill>
      </dgm:spPr>
      <dgm:t>
        <a:bodyPr/>
        <a:lstStyle/>
        <a:p>
          <a:endParaRPr lang="en-US">
            <a:solidFill>
              <a:schemeClr val="bg1"/>
            </a:solidFill>
          </a:endParaRPr>
        </a:p>
      </dgm:t>
    </dgm:pt>
    <dgm:pt modelId="{61D55010-37CF-46AB-8ACC-82BFAB2C1616}">
      <dgm:prSet/>
      <dgm:spPr>
        <a:solidFill>
          <a:schemeClr val="tx2">
            <a:lumMod val="20000"/>
            <a:lumOff val="80000"/>
          </a:schemeClr>
        </a:solidFill>
      </dgm:spPr>
      <dgm:t>
        <a:bodyPr/>
        <a:lstStyle/>
        <a:p>
          <a:r>
            <a:rPr lang="en-US" dirty="0">
              <a:solidFill>
                <a:schemeClr val="bg1"/>
              </a:solidFill>
            </a:rPr>
            <a:t>Turned out to be harder than expected</a:t>
          </a:r>
        </a:p>
      </dgm:t>
    </dgm:pt>
    <dgm:pt modelId="{7A1F78E9-D725-4B53-A046-774DED4EE3A9}" type="parTrans" cxnId="{19F10B88-E1E8-4682-B664-4DE24F5CDBBC}">
      <dgm:prSet/>
      <dgm:spPr/>
      <dgm:t>
        <a:bodyPr/>
        <a:lstStyle/>
        <a:p>
          <a:endParaRPr lang="en-US">
            <a:solidFill>
              <a:schemeClr val="bg1"/>
            </a:solidFill>
          </a:endParaRPr>
        </a:p>
      </dgm:t>
    </dgm:pt>
    <dgm:pt modelId="{7347FD7A-17C3-48CB-B39A-0AEC38437A95}" type="sibTrans" cxnId="{19F10B88-E1E8-4682-B664-4DE24F5CDBBC}">
      <dgm:prSet/>
      <dgm:spPr/>
      <dgm:t>
        <a:bodyPr/>
        <a:lstStyle/>
        <a:p>
          <a:endParaRPr lang="en-US">
            <a:solidFill>
              <a:schemeClr val="bg1"/>
            </a:solidFill>
          </a:endParaRPr>
        </a:p>
      </dgm:t>
    </dgm:pt>
    <dgm:pt modelId="{E57F051C-2AFA-42BB-9E64-45FCE54FC0CB}" type="pres">
      <dgm:prSet presAssocID="{8807BEA6-E72F-45E1-87B9-3D9722B467F3}" presName="Name0" presStyleCnt="0">
        <dgm:presLayoutVars>
          <dgm:dir/>
          <dgm:resizeHandles val="exact"/>
        </dgm:presLayoutVars>
      </dgm:prSet>
      <dgm:spPr/>
    </dgm:pt>
    <dgm:pt modelId="{9CD9D4C7-741D-4D0B-A7DA-24100FEACD45}" type="pres">
      <dgm:prSet presAssocID="{45F8008B-0EF8-479E-B4BE-6C6804E644F4}" presName="node" presStyleLbl="node1" presStyleIdx="0" presStyleCnt="3">
        <dgm:presLayoutVars>
          <dgm:bulletEnabled val="1"/>
        </dgm:presLayoutVars>
      </dgm:prSet>
      <dgm:spPr/>
    </dgm:pt>
    <dgm:pt modelId="{C62922CE-2FB3-442B-9EE8-F5564741706A}" type="pres">
      <dgm:prSet presAssocID="{063EDF47-1F12-41DC-A354-310C9252C04C}" presName="sibTrans" presStyleLbl="sibTrans2D1" presStyleIdx="0" presStyleCnt="2"/>
      <dgm:spPr/>
    </dgm:pt>
    <dgm:pt modelId="{E35DFCFD-644F-42B1-844C-5AEBBBD155D6}" type="pres">
      <dgm:prSet presAssocID="{063EDF47-1F12-41DC-A354-310C9252C04C}" presName="connectorText" presStyleLbl="sibTrans2D1" presStyleIdx="0" presStyleCnt="2"/>
      <dgm:spPr/>
    </dgm:pt>
    <dgm:pt modelId="{78368806-1F21-405F-90C6-39A3428E65D1}" type="pres">
      <dgm:prSet presAssocID="{A3074708-D6C1-484C-AAF8-618489132BA2}" presName="node" presStyleLbl="node1" presStyleIdx="1" presStyleCnt="3">
        <dgm:presLayoutVars>
          <dgm:bulletEnabled val="1"/>
        </dgm:presLayoutVars>
      </dgm:prSet>
      <dgm:spPr/>
    </dgm:pt>
    <dgm:pt modelId="{C7498BA8-31FA-4323-AE83-2DAF81AFE883}" type="pres">
      <dgm:prSet presAssocID="{21B4B3C6-E3DC-4EAD-8589-CBA4985FB10F}" presName="sibTrans" presStyleLbl="sibTrans2D1" presStyleIdx="1" presStyleCnt="2"/>
      <dgm:spPr/>
    </dgm:pt>
    <dgm:pt modelId="{930ADC9C-D55D-427E-A243-B194C5347A7B}" type="pres">
      <dgm:prSet presAssocID="{21B4B3C6-E3DC-4EAD-8589-CBA4985FB10F}" presName="connectorText" presStyleLbl="sibTrans2D1" presStyleIdx="1" presStyleCnt="2"/>
      <dgm:spPr/>
    </dgm:pt>
    <dgm:pt modelId="{5ED78A5A-A0C1-4D10-AFD9-E89687CD7E49}" type="pres">
      <dgm:prSet presAssocID="{61D55010-37CF-46AB-8ACC-82BFAB2C1616}" presName="node" presStyleLbl="node1" presStyleIdx="2" presStyleCnt="3">
        <dgm:presLayoutVars>
          <dgm:bulletEnabled val="1"/>
        </dgm:presLayoutVars>
      </dgm:prSet>
      <dgm:spPr/>
    </dgm:pt>
  </dgm:ptLst>
  <dgm:cxnLst>
    <dgm:cxn modelId="{1AD58708-5F46-4FDC-8F36-0FAE762AE799}" srcId="{8807BEA6-E72F-45E1-87B9-3D9722B467F3}" destId="{A3074708-D6C1-484C-AAF8-618489132BA2}" srcOrd="1" destOrd="0" parTransId="{1C5C56F2-6B5B-4033-A22E-7C4F2CF787BF}" sibTransId="{21B4B3C6-E3DC-4EAD-8589-CBA4985FB10F}"/>
    <dgm:cxn modelId="{17C9441F-E77B-4C8E-BE70-D94A784B4775}" srcId="{8807BEA6-E72F-45E1-87B9-3D9722B467F3}" destId="{45F8008B-0EF8-479E-B4BE-6C6804E644F4}" srcOrd="0" destOrd="0" parTransId="{44619A8E-85CD-4144-B959-6410349E203E}" sibTransId="{063EDF47-1F12-41DC-A354-310C9252C04C}"/>
    <dgm:cxn modelId="{5CE10129-9755-42B0-AE6F-CEBEF42872E7}" type="presOf" srcId="{21B4B3C6-E3DC-4EAD-8589-CBA4985FB10F}" destId="{C7498BA8-31FA-4323-AE83-2DAF81AFE883}" srcOrd="0" destOrd="0" presId="urn:microsoft.com/office/officeart/2005/8/layout/process1"/>
    <dgm:cxn modelId="{A3B97C44-4AC4-42CF-BB06-FC9C1184EA4E}" type="presOf" srcId="{21B4B3C6-E3DC-4EAD-8589-CBA4985FB10F}" destId="{930ADC9C-D55D-427E-A243-B194C5347A7B}" srcOrd="1" destOrd="0" presId="urn:microsoft.com/office/officeart/2005/8/layout/process1"/>
    <dgm:cxn modelId="{291CD447-46FF-42E2-8CCF-7C153BB268E1}" type="presOf" srcId="{61D55010-37CF-46AB-8ACC-82BFAB2C1616}" destId="{5ED78A5A-A0C1-4D10-AFD9-E89687CD7E49}" srcOrd="0" destOrd="0" presId="urn:microsoft.com/office/officeart/2005/8/layout/process1"/>
    <dgm:cxn modelId="{B3FDDA4B-71FA-46D7-8DDF-F12B785B6258}" type="presOf" srcId="{45F8008B-0EF8-479E-B4BE-6C6804E644F4}" destId="{9CD9D4C7-741D-4D0B-A7DA-24100FEACD45}" srcOrd="0" destOrd="0" presId="urn:microsoft.com/office/officeart/2005/8/layout/process1"/>
    <dgm:cxn modelId="{19F10B88-E1E8-4682-B664-4DE24F5CDBBC}" srcId="{8807BEA6-E72F-45E1-87B9-3D9722B467F3}" destId="{61D55010-37CF-46AB-8ACC-82BFAB2C1616}" srcOrd="2" destOrd="0" parTransId="{7A1F78E9-D725-4B53-A046-774DED4EE3A9}" sibTransId="{7347FD7A-17C3-48CB-B39A-0AEC38437A95}"/>
    <dgm:cxn modelId="{FC5D7794-F9E4-4485-B215-A08E255ED926}" type="presOf" srcId="{063EDF47-1F12-41DC-A354-310C9252C04C}" destId="{E35DFCFD-644F-42B1-844C-5AEBBBD155D6}" srcOrd="1" destOrd="0" presId="urn:microsoft.com/office/officeart/2005/8/layout/process1"/>
    <dgm:cxn modelId="{701630A4-E05A-4FCA-A9A9-C952E5DB7958}" type="presOf" srcId="{8807BEA6-E72F-45E1-87B9-3D9722B467F3}" destId="{E57F051C-2AFA-42BB-9E64-45FCE54FC0CB}" srcOrd="0" destOrd="0" presId="urn:microsoft.com/office/officeart/2005/8/layout/process1"/>
    <dgm:cxn modelId="{A38746BB-2D7C-4AA9-AA9C-552FFC175B69}" type="presOf" srcId="{A3074708-D6C1-484C-AAF8-618489132BA2}" destId="{78368806-1F21-405F-90C6-39A3428E65D1}" srcOrd="0" destOrd="0" presId="urn:microsoft.com/office/officeart/2005/8/layout/process1"/>
    <dgm:cxn modelId="{1E12D1EE-A662-47B2-B512-EDF3B8B29A63}" type="presOf" srcId="{063EDF47-1F12-41DC-A354-310C9252C04C}" destId="{C62922CE-2FB3-442B-9EE8-F5564741706A}" srcOrd="0" destOrd="0" presId="urn:microsoft.com/office/officeart/2005/8/layout/process1"/>
    <dgm:cxn modelId="{BD2E88AC-06F1-4504-AD0D-727F3DBB6329}" type="presParOf" srcId="{E57F051C-2AFA-42BB-9E64-45FCE54FC0CB}" destId="{9CD9D4C7-741D-4D0B-A7DA-24100FEACD45}" srcOrd="0" destOrd="0" presId="urn:microsoft.com/office/officeart/2005/8/layout/process1"/>
    <dgm:cxn modelId="{F17CCB87-2D6A-43EA-8EF6-98757901EEC5}" type="presParOf" srcId="{E57F051C-2AFA-42BB-9E64-45FCE54FC0CB}" destId="{C62922CE-2FB3-442B-9EE8-F5564741706A}" srcOrd="1" destOrd="0" presId="urn:microsoft.com/office/officeart/2005/8/layout/process1"/>
    <dgm:cxn modelId="{E34D1BFF-5B99-4B9D-84C3-44293EB1316A}" type="presParOf" srcId="{C62922CE-2FB3-442B-9EE8-F5564741706A}" destId="{E35DFCFD-644F-42B1-844C-5AEBBBD155D6}" srcOrd="0" destOrd="0" presId="urn:microsoft.com/office/officeart/2005/8/layout/process1"/>
    <dgm:cxn modelId="{69F033E9-286B-46BA-8C81-1FB0EB9095ED}" type="presParOf" srcId="{E57F051C-2AFA-42BB-9E64-45FCE54FC0CB}" destId="{78368806-1F21-405F-90C6-39A3428E65D1}" srcOrd="2" destOrd="0" presId="urn:microsoft.com/office/officeart/2005/8/layout/process1"/>
    <dgm:cxn modelId="{3B303899-D8BD-4DA3-B27F-5A4573786E49}" type="presParOf" srcId="{E57F051C-2AFA-42BB-9E64-45FCE54FC0CB}" destId="{C7498BA8-31FA-4323-AE83-2DAF81AFE883}" srcOrd="3" destOrd="0" presId="urn:microsoft.com/office/officeart/2005/8/layout/process1"/>
    <dgm:cxn modelId="{EA30BCEF-B1FF-4EB2-AE36-A28A5200A051}" type="presParOf" srcId="{C7498BA8-31FA-4323-AE83-2DAF81AFE883}" destId="{930ADC9C-D55D-427E-A243-B194C5347A7B}" srcOrd="0" destOrd="0" presId="urn:microsoft.com/office/officeart/2005/8/layout/process1"/>
    <dgm:cxn modelId="{C900A17E-A5F9-41C0-8A1E-0635D78EC064}" type="presParOf" srcId="{E57F051C-2AFA-42BB-9E64-45FCE54FC0CB}" destId="{5ED78A5A-A0C1-4D10-AFD9-E89687CD7E4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DDC27B-D878-4A73-ACE5-88A8081F6FB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1634AD-D0F6-4A7A-BC79-B8BFD43D6F9E}">
      <dgm:prSet custT="1"/>
      <dgm:spPr/>
      <dgm:t>
        <a:bodyPr/>
        <a:lstStyle/>
        <a:p>
          <a:pPr>
            <a:lnSpc>
              <a:spcPct val="100000"/>
            </a:lnSpc>
          </a:pPr>
          <a:r>
            <a:rPr lang="en-US" sz="9600" dirty="0">
              <a:solidFill>
                <a:schemeClr val="bg1"/>
              </a:solidFill>
            </a:rPr>
            <a:t>Highly complex</a:t>
          </a:r>
        </a:p>
      </dgm:t>
    </dgm:pt>
    <dgm:pt modelId="{39CC7DDA-CF52-4120-A415-0B0B5EEE31E3}" type="parTrans" cxnId="{4A635D3C-627D-4ED9-9B81-0E1A75E2C6F0}">
      <dgm:prSet/>
      <dgm:spPr/>
      <dgm:t>
        <a:bodyPr/>
        <a:lstStyle/>
        <a:p>
          <a:endParaRPr lang="en-US" sz="9600">
            <a:solidFill>
              <a:schemeClr val="bg1"/>
            </a:solidFill>
          </a:endParaRPr>
        </a:p>
      </dgm:t>
    </dgm:pt>
    <dgm:pt modelId="{F46F3C07-04C8-422C-A19C-9F988F0B09B1}" type="sibTrans" cxnId="{4A635D3C-627D-4ED9-9B81-0E1A75E2C6F0}">
      <dgm:prSet/>
      <dgm:spPr/>
      <dgm:t>
        <a:bodyPr/>
        <a:lstStyle/>
        <a:p>
          <a:endParaRPr lang="en-US" sz="9600">
            <a:solidFill>
              <a:schemeClr val="bg1"/>
            </a:solidFill>
          </a:endParaRPr>
        </a:p>
      </dgm:t>
    </dgm:pt>
    <dgm:pt modelId="{BBFEE577-0170-49CB-8668-82BF9F2B106D}">
      <dgm:prSet custT="1"/>
      <dgm:spPr/>
      <dgm:t>
        <a:bodyPr/>
        <a:lstStyle/>
        <a:p>
          <a:pPr>
            <a:lnSpc>
              <a:spcPct val="100000"/>
            </a:lnSpc>
          </a:pPr>
          <a:r>
            <a:rPr lang="en-US" sz="9600" dirty="0">
              <a:solidFill>
                <a:schemeClr val="bg1"/>
              </a:solidFill>
            </a:rPr>
            <a:t>Programmed by hundreds of engineers</a:t>
          </a:r>
        </a:p>
      </dgm:t>
    </dgm:pt>
    <dgm:pt modelId="{1FD14A95-BE1C-4EAC-8B7F-C78262AE826C}" type="parTrans" cxnId="{76A01CEF-A923-4092-A4BF-AF163A1D98AB}">
      <dgm:prSet/>
      <dgm:spPr/>
      <dgm:t>
        <a:bodyPr/>
        <a:lstStyle/>
        <a:p>
          <a:endParaRPr lang="en-US" sz="9600">
            <a:solidFill>
              <a:schemeClr val="bg1"/>
            </a:solidFill>
          </a:endParaRPr>
        </a:p>
      </dgm:t>
    </dgm:pt>
    <dgm:pt modelId="{F279CC57-499E-4781-A7CF-6B7A6A0D2F48}" type="sibTrans" cxnId="{76A01CEF-A923-4092-A4BF-AF163A1D98AB}">
      <dgm:prSet/>
      <dgm:spPr/>
      <dgm:t>
        <a:bodyPr/>
        <a:lstStyle/>
        <a:p>
          <a:endParaRPr lang="en-US" sz="9600">
            <a:solidFill>
              <a:schemeClr val="bg1"/>
            </a:solidFill>
          </a:endParaRPr>
        </a:p>
      </dgm:t>
    </dgm:pt>
    <dgm:pt modelId="{49D09110-967F-452F-ABAE-7AB33A46FCB5}">
      <dgm:prSet custT="1"/>
      <dgm:spPr/>
      <dgm:t>
        <a:bodyPr/>
        <a:lstStyle/>
        <a:p>
          <a:pPr>
            <a:lnSpc>
              <a:spcPct val="100000"/>
            </a:lnSpc>
          </a:pPr>
          <a:r>
            <a:rPr lang="en-US" sz="9600" dirty="0">
              <a:solidFill>
                <a:schemeClr val="bg1"/>
              </a:solidFill>
            </a:rPr>
            <a:t>Rigorous programming of many rules</a:t>
          </a:r>
        </a:p>
      </dgm:t>
    </dgm:pt>
    <dgm:pt modelId="{14CAF4CB-5A21-4C1A-8D9B-AFBBECFD7BF3}" type="parTrans" cxnId="{0B0811F6-1D3A-42E4-8323-139B1E45DFEF}">
      <dgm:prSet/>
      <dgm:spPr/>
      <dgm:t>
        <a:bodyPr/>
        <a:lstStyle/>
        <a:p>
          <a:endParaRPr lang="en-US" sz="9600">
            <a:solidFill>
              <a:schemeClr val="bg1"/>
            </a:solidFill>
          </a:endParaRPr>
        </a:p>
      </dgm:t>
    </dgm:pt>
    <dgm:pt modelId="{0605C117-DF1B-4A56-AFF8-1D1E733ED4F8}" type="sibTrans" cxnId="{0B0811F6-1D3A-42E4-8323-139B1E45DFEF}">
      <dgm:prSet/>
      <dgm:spPr/>
      <dgm:t>
        <a:bodyPr/>
        <a:lstStyle/>
        <a:p>
          <a:endParaRPr lang="en-US" sz="9600">
            <a:solidFill>
              <a:schemeClr val="bg1"/>
            </a:solidFill>
          </a:endParaRPr>
        </a:p>
      </dgm:t>
    </dgm:pt>
    <dgm:pt modelId="{FD9AD9CD-8402-4D6B-AF1D-2EBDEA5CF56A}" type="pres">
      <dgm:prSet presAssocID="{B6DDC27B-D878-4A73-ACE5-88A8081F6FB3}" presName="root" presStyleCnt="0">
        <dgm:presLayoutVars>
          <dgm:dir/>
          <dgm:resizeHandles val="exact"/>
        </dgm:presLayoutVars>
      </dgm:prSet>
      <dgm:spPr/>
    </dgm:pt>
    <dgm:pt modelId="{2C8644C8-1013-44C1-8E00-F52B84554982}" type="pres">
      <dgm:prSet presAssocID="{C41634AD-D0F6-4A7A-BC79-B8BFD43D6F9E}" presName="compNode" presStyleCnt="0"/>
      <dgm:spPr/>
    </dgm:pt>
    <dgm:pt modelId="{BB33FE23-6853-49A8-9A31-ABAA12EB47EA}" type="pres">
      <dgm:prSet presAssocID="{C41634AD-D0F6-4A7A-BC79-B8BFD43D6F9E}" presName="bgRect" presStyleLbl="bgShp" presStyleIdx="0" presStyleCnt="3" custLinFactNeighborX="-193" custLinFactNeighborY="-51856"/>
      <dgm:spPr>
        <a:solidFill>
          <a:schemeClr val="tx2">
            <a:lumMod val="20000"/>
            <a:lumOff val="80000"/>
          </a:schemeClr>
        </a:solidFill>
        <a:ln>
          <a:solidFill>
            <a:schemeClr val="tx2"/>
          </a:solidFill>
        </a:ln>
      </dgm:spPr>
    </dgm:pt>
    <dgm:pt modelId="{6C957663-D996-4607-A5DE-EA4613185A75}" type="pres">
      <dgm:prSet presAssocID="{C41634AD-D0F6-4A7A-BC79-B8BFD43D6F9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olden Ratio"/>
        </a:ext>
      </dgm:extLst>
    </dgm:pt>
    <dgm:pt modelId="{AC916F30-CC99-4B39-BC9C-847FD3196D64}" type="pres">
      <dgm:prSet presAssocID="{C41634AD-D0F6-4A7A-BC79-B8BFD43D6F9E}" presName="spaceRect" presStyleCnt="0"/>
      <dgm:spPr/>
    </dgm:pt>
    <dgm:pt modelId="{7840CE1A-BEA2-4F77-A0F6-79D5382CD4BA}" type="pres">
      <dgm:prSet presAssocID="{C41634AD-D0F6-4A7A-BC79-B8BFD43D6F9E}" presName="parTx" presStyleLbl="revTx" presStyleIdx="0" presStyleCnt="3">
        <dgm:presLayoutVars>
          <dgm:chMax val="0"/>
          <dgm:chPref val="0"/>
        </dgm:presLayoutVars>
      </dgm:prSet>
      <dgm:spPr/>
    </dgm:pt>
    <dgm:pt modelId="{2E0F8402-0073-432F-AE34-BEEF5A86868E}" type="pres">
      <dgm:prSet presAssocID="{F46F3C07-04C8-422C-A19C-9F988F0B09B1}" presName="sibTrans" presStyleCnt="0"/>
      <dgm:spPr/>
    </dgm:pt>
    <dgm:pt modelId="{F78FE431-350B-4A38-B2D4-4B8CB7CE5D38}" type="pres">
      <dgm:prSet presAssocID="{BBFEE577-0170-49CB-8668-82BF9F2B106D}" presName="compNode" presStyleCnt="0"/>
      <dgm:spPr/>
    </dgm:pt>
    <dgm:pt modelId="{EC495619-873F-4555-AB3B-AD8B512C08AC}" type="pres">
      <dgm:prSet presAssocID="{BBFEE577-0170-49CB-8668-82BF9F2B106D}" presName="bgRect" presStyleLbl="bgShp" presStyleIdx="1" presStyleCnt="3"/>
      <dgm:spPr>
        <a:solidFill>
          <a:schemeClr val="tx2">
            <a:lumMod val="20000"/>
            <a:lumOff val="80000"/>
          </a:schemeClr>
        </a:solidFill>
        <a:ln>
          <a:solidFill>
            <a:schemeClr val="tx2"/>
          </a:solidFill>
        </a:ln>
      </dgm:spPr>
    </dgm:pt>
    <dgm:pt modelId="{CFC551B8-BC69-4214-BBC0-011FBC3ED17A}" type="pres">
      <dgm:prSet presAssocID="{BBFEE577-0170-49CB-8668-82BF9F2B10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0EE16292-1738-4893-A188-4921BD4EFD16}" type="pres">
      <dgm:prSet presAssocID="{BBFEE577-0170-49CB-8668-82BF9F2B106D}" presName="spaceRect" presStyleCnt="0"/>
      <dgm:spPr/>
    </dgm:pt>
    <dgm:pt modelId="{65EF440F-A97B-42DD-AE86-425A57A275DA}" type="pres">
      <dgm:prSet presAssocID="{BBFEE577-0170-49CB-8668-82BF9F2B106D}" presName="parTx" presStyleLbl="revTx" presStyleIdx="1" presStyleCnt="3">
        <dgm:presLayoutVars>
          <dgm:chMax val="0"/>
          <dgm:chPref val="0"/>
        </dgm:presLayoutVars>
      </dgm:prSet>
      <dgm:spPr/>
    </dgm:pt>
    <dgm:pt modelId="{8481760C-C97D-4270-9EC4-85227E302711}" type="pres">
      <dgm:prSet presAssocID="{F279CC57-499E-4781-A7CF-6B7A6A0D2F48}" presName="sibTrans" presStyleCnt="0"/>
      <dgm:spPr/>
    </dgm:pt>
    <dgm:pt modelId="{7807A061-08CB-4EEB-8525-D70FC3CD973A}" type="pres">
      <dgm:prSet presAssocID="{49D09110-967F-452F-ABAE-7AB33A46FCB5}" presName="compNode" presStyleCnt="0"/>
      <dgm:spPr/>
    </dgm:pt>
    <dgm:pt modelId="{BA3B3DFB-E1BC-497A-8072-D687E24626E0}" type="pres">
      <dgm:prSet presAssocID="{49D09110-967F-452F-ABAE-7AB33A46FCB5}" presName="bgRect" presStyleLbl="bgShp" presStyleIdx="2" presStyleCnt="3"/>
      <dgm:spPr>
        <a:solidFill>
          <a:schemeClr val="tx2">
            <a:lumMod val="20000"/>
            <a:lumOff val="80000"/>
          </a:schemeClr>
        </a:solidFill>
        <a:ln>
          <a:solidFill>
            <a:schemeClr val="tx2"/>
          </a:solidFill>
        </a:ln>
      </dgm:spPr>
    </dgm:pt>
    <dgm:pt modelId="{D04651CE-2E9B-4CEA-9525-7A87687C767D}" type="pres">
      <dgm:prSet presAssocID="{49D09110-967F-452F-ABAE-7AB33A46FCB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bacus"/>
        </a:ext>
      </dgm:extLst>
    </dgm:pt>
    <dgm:pt modelId="{E63DE322-6419-41A5-9A50-E6D077326EB3}" type="pres">
      <dgm:prSet presAssocID="{49D09110-967F-452F-ABAE-7AB33A46FCB5}" presName="spaceRect" presStyleCnt="0"/>
      <dgm:spPr/>
    </dgm:pt>
    <dgm:pt modelId="{7A272805-78F8-4FD5-89D5-46A3B50E46F2}" type="pres">
      <dgm:prSet presAssocID="{49D09110-967F-452F-ABAE-7AB33A46FCB5}" presName="parTx" presStyleLbl="revTx" presStyleIdx="2" presStyleCnt="3">
        <dgm:presLayoutVars>
          <dgm:chMax val="0"/>
          <dgm:chPref val="0"/>
        </dgm:presLayoutVars>
      </dgm:prSet>
      <dgm:spPr/>
    </dgm:pt>
  </dgm:ptLst>
  <dgm:cxnLst>
    <dgm:cxn modelId="{4A635D3C-627D-4ED9-9B81-0E1A75E2C6F0}" srcId="{B6DDC27B-D878-4A73-ACE5-88A8081F6FB3}" destId="{C41634AD-D0F6-4A7A-BC79-B8BFD43D6F9E}" srcOrd="0" destOrd="0" parTransId="{39CC7DDA-CF52-4120-A415-0B0B5EEE31E3}" sibTransId="{F46F3C07-04C8-422C-A19C-9F988F0B09B1}"/>
    <dgm:cxn modelId="{FD6384B2-EA7E-4925-81EA-3A0921CC543F}" type="presOf" srcId="{49D09110-967F-452F-ABAE-7AB33A46FCB5}" destId="{7A272805-78F8-4FD5-89D5-46A3B50E46F2}" srcOrd="0" destOrd="0" presId="urn:microsoft.com/office/officeart/2018/2/layout/IconVerticalSolidList"/>
    <dgm:cxn modelId="{7F2519CA-7AB7-4F2E-9B26-1FFD5E3D0AF4}" type="presOf" srcId="{BBFEE577-0170-49CB-8668-82BF9F2B106D}" destId="{65EF440F-A97B-42DD-AE86-425A57A275DA}" srcOrd="0" destOrd="0" presId="urn:microsoft.com/office/officeart/2018/2/layout/IconVerticalSolidList"/>
    <dgm:cxn modelId="{6D77DCCC-7B43-49CF-A82D-459D62D40758}" type="presOf" srcId="{C41634AD-D0F6-4A7A-BC79-B8BFD43D6F9E}" destId="{7840CE1A-BEA2-4F77-A0F6-79D5382CD4BA}" srcOrd="0" destOrd="0" presId="urn:microsoft.com/office/officeart/2018/2/layout/IconVerticalSolidList"/>
    <dgm:cxn modelId="{5C2A56D9-CD2C-4153-ACF8-C4561904AC99}" type="presOf" srcId="{B6DDC27B-D878-4A73-ACE5-88A8081F6FB3}" destId="{FD9AD9CD-8402-4D6B-AF1D-2EBDEA5CF56A}" srcOrd="0" destOrd="0" presId="urn:microsoft.com/office/officeart/2018/2/layout/IconVerticalSolidList"/>
    <dgm:cxn modelId="{76A01CEF-A923-4092-A4BF-AF163A1D98AB}" srcId="{B6DDC27B-D878-4A73-ACE5-88A8081F6FB3}" destId="{BBFEE577-0170-49CB-8668-82BF9F2B106D}" srcOrd="1" destOrd="0" parTransId="{1FD14A95-BE1C-4EAC-8B7F-C78262AE826C}" sibTransId="{F279CC57-499E-4781-A7CF-6B7A6A0D2F48}"/>
    <dgm:cxn modelId="{0B0811F6-1D3A-42E4-8323-139B1E45DFEF}" srcId="{B6DDC27B-D878-4A73-ACE5-88A8081F6FB3}" destId="{49D09110-967F-452F-ABAE-7AB33A46FCB5}" srcOrd="2" destOrd="0" parTransId="{14CAF4CB-5A21-4C1A-8D9B-AFBBECFD7BF3}" sibTransId="{0605C117-DF1B-4A56-AFF8-1D1E733ED4F8}"/>
    <dgm:cxn modelId="{7E467524-1DA5-4A01-A2D3-E20ED6D0FD64}" type="presParOf" srcId="{FD9AD9CD-8402-4D6B-AF1D-2EBDEA5CF56A}" destId="{2C8644C8-1013-44C1-8E00-F52B84554982}" srcOrd="0" destOrd="0" presId="urn:microsoft.com/office/officeart/2018/2/layout/IconVerticalSolidList"/>
    <dgm:cxn modelId="{5202C058-BB00-4FD3-AA25-600D49D3104A}" type="presParOf" srcId="{2C8644C8-1013-44C1-8E00-F52B84554982}" destId="{BB33FE23-6853-49A8-9A31-ABAA12EB47EA}" srcOrd="0" destOrd="0" presId="urn:microsoft.com/office/officeart/2018/2/layout/IconVerticalSolidList"/>
    <dgm:cxn modelId="{63E05C0E-DFBB-454C-B0EE-C53A74741B7F}" type="presParOf" srcId="{2C8644C8-1013-44C1-8E00-F52B84554982}" destId="{6C957663-D996-4607-A5DE-EA4613185A75}" srcOrd="1" destOrd="0" presId="urn:microsoft.com/office/officeart/2018/2/layout/IconVerticalSolidList"/>
    <dgm:cxn modelId="{D3E4E02D-E698-449E-B13A-C8970D4BED8D}" type="presParOf" srcId="{2C8644C8-1013-44C1-8E00-F52B84554982}" destId="{AC916F30-CC99-4B39-BC9C-847FD3196D64}" srcOrd="2" destOrd="0" presId="urn:microsoft.com/office/officeart/2018/2/layout/IconVerticalSolidList"/>
    <dgm:cxn modelId="{C56625D1-16C1-496D-B670-B6093BBD34A1}" type="presParOf" srcId="{2C8644C8-1013-44C1-8E00-F52B84554982}" destId="{7840CE1A-BEA2-4F77-A0F6-79D5382CD4BA}" srcOrd="3" destOrd="0" presId="urn:microsoft.com/office/officeart/2018/2/layout/IconVerticalSolidList"/>
    <dgm:cxn modelId="{C278155D-487B-43EF-8A6C-137484C397DC}" type="presParOf" srcId="{FD9AD9CD-8402-4D6B-AF1D-2EBDEA5CF56A}" destId="{2E0F8402-0073-432F-AE34-BEEF5A86868E}" srcOrd="1" destOrd="0" presId="urn:microsoft.com/office/officeart/2018/2/layout/IconVerticalSolidList"/>
    <dgm:cxn modelId="{BFD73737-07A8-44F8-83B9-B197C72E39EF}" type="presParOf" srcId="{FD9AD9CD-8402-4D6B-AF1D-2EBDEA5CF56A}" destId="{F78FE431-350B-4A38-B2D4-4B8CB7CE5D38}" srcOrd="2" destOrd="0" presId="urn:microsoft.com/office/officeart/2018/2/layout/IconVerticalSolidList"/>
    <dgm:cxn modelId="{1D71B566-99C3-4F3E-A4BC-B7025CBE44A7}" type="presParOf" srcId="{F78FE431-350B-4A38-B2D4-4B8CB7CE5D38}" destId="{EC495619-873F-4555-AB3B-AD8B512C08AC}" srcOrd="0" destOrd="0" presId="urn:microsoft.com/office/officeart/2018/2/layout/IconVerticalSolidList"/>
    <dgm:cxn modelId="{229D2E85-FF5F-49EC-BF2D-8788F5EA2F92}" type="presParOf" srcId="{F78FE431-350B-4A38-B2D4-4B8CB7CE5D38}" destId="{CFC551B8-BC69-4214-BBC0-011FBC3ED17A}" srcOrd="1" destOrd="0" presId="urn:microsoft.com/office/officeart/2018/2/layout/IconVerticalSolidList"/>
    <dgm:cxn modelId="{0F617FD0-ED99-41C5-82EA-33F9CD447AD5}" type="presParOf" srcId="{F78FE431-350B-4A38-B2D4-4B8CB7CE5D38}" destId="{0EE16292-1738-4893-A188-4921BD4EFD16}" srcOrd="2" destOrd="0" presId="urn:microsoft.com/office/officeart/2018/2/layout/IconVerticalSolidList"/>
    <dgm:cxn modelId="{F4F07C99-A717-4375-983F-05A3ABC82C02}" type="presParOf" srcId="{F78FE431-350B-4A38-B2D4-4B8CB7CE5D38}" destId="{65EF440F-A97B-42DD-AE86-425A57A275DA}" srcOrd="3" destOrd="0" presId="urn:microsoft.com/office/officeart/2018/2/layout/IconVerticalSolidList"/>
    <dgm:cxn modelId="{CA3CC7C7-CFAD-491A-95F4-0B8636E66094}" type="presParOf" srcId="{FD9AD9CD-8402-4D6B-AF1D-2EBDEA5CF56A}" destId="{8481760C-C97D-4270-9EC4-85227E302711}" srcOrd="3" destOrd="0" presId="urn:microsoft.com/office/officeart/2018/2/layout/IconVerticalSolidList"/>
    <dgm:cxn modelId="{FDD5C7BA-8612-4636-9AC8-CACAB40805C3}" type="presParOf" srcId="{FD9AD9CD-8402-4D6B-AF1D-2EBDEA5CF56A}" destId="{7807A061-08CB-4EEB-8525-D70FC3CD973A}" srcOrd="4" destOrd="0" presId="urn:microsoft.com/office/officeart/2018/2/layout/IconVerticalSolidList"/>
    <dgm:cxn modelId="{EC961E18-C1B3-4072-BEB7-C1D998D1974B}" type="presParOf" srcId="{7807A061-08CB-4EEB-8525-D70FC3CD973A}" destId="{BA3B3DFB-E1BC-497A-8072-D687E24626E0}" srcOrd="0" destOrd="0" presId="urn:microsoft.com/office/officeart/2018/2/layout/IconVerticalSolidList"/>
    <dgm:cxn modelId="{4B0215CD-1DFC-4A9F-88D9-F53D5C238FFB}" type="presParOf" srcId="{7807A061-08CB-4EEB-8525-D70FC3CD973A}" destId="{D04651CE-2E9B-4CEA-9525-7A87687C767D}" srcOrd="1" destOrd="0" presId="urn:microsoft.com/office/officeart/2018/2/layout/IconVerticalSolidList"/>
    <dgm:cxn modelId="{A84E419D-C8D4-405F-9913-A9650846EB1B}" type="presParOf" srcId="{7807A061-08CB-4EEB-8525-D70FC3CD973A}" destId="{E63DE322-6419-41A5-9A50-E6D077326EB3}" srcOrd="2" destOrd="0" presId="urn:microsoft.com/office/officeart/2018/2/layout/IconVerticalSolidList"/>
    <dgm:cxn modelId="{9E20B614-A103-4EE7-A712-D137C0592D9E}" type="presParOf" srcId="{7807A061-08CB-4EEB-8525-D70FC3CD973A}" destId="{7A272805-78F8-4FD5-89D5-46A3B50E46F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a:solidFill>
                <a:schemeClr val="bg1"/>
              </a:solidFill>
            </a:rPr>
            <a:t>The Gradient</a:t>
          </a:r>
          <a:endParaRPr lang="en-US" b="1" dirty="0">
            <a:solidFill>
              <a:schemeClr val="bg1"/>
            </a:solidFill>
          </a:endParaRP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dirty="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dgm:pt modelId="{C0941678-E692-4F56-AECE-964CCB370481}">
      <dgm:prSet/>
      <dgm:spPr>
        <a:blipFill>
          <a:blip xmlns:r="http://schemas.openxmlformats.org/officeDocument/2006/relationships" r:embed="rId1"/>
          <a:stretch>
            <a:fillRect t="-1644" b="-11233"/>
          </a:stretch>
        </a:blipFill>
      </dgm:spPr>
      <dgm:t>
        <a:bodyPr/>
        <a:lstStyle/>
        <a:p>
          <a:r>
            <a:rPr lang="en-US">
              <a:noFill/>
            </a:rPr>
            <a:t> </a:t>
          </a:r>
        </a:p>
      </dgm:t>
    </dgm:p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endParaRPr lang="en-US" b="1" dirty="0">
            <a:solidFill>
              <a:schemeClr val="bg1"/>
            </a:solidFill>
          </a:endParaRP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endParaRPr lang="en-US" b="1" dirty="0">
            <a:solidFill>
              <a:schemeClr val="bg1"/>
            </a:solidFill>
          </a:endParaRP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endParaRPr lang="en-US" b="1" dirty="0">
            <a:solidFill>
              <a:schemeClr val="bg1"/>
            </a:solidFill>
          </a:endParaRP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C97C6F-A753-4D70-A17A-5E7CE9A7648D}"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FDCA5A46-B481-403D-A7AD-0D328478C15C}">
      <dgm:prSet custT="1"/>
      <dgm:spPr>
        <a:solidFill>
          <a:schemeClr val="tx2">
            <a:lumMod val="20000"/>
            <a:lumOff val="80000"/>
            <a:alpha val="90000"/>
          </a:schemeClr>
        </a:solidFill>
      </dgm:spPr>
      <dgm:t>
        <a:bodyPr anchor="ctr"/>
        <a:lstStyle/>
        <a:p>
          <a:pPr algn="ctr"/>
          <a:r>
            <a:rPr lang="en-US" sz="8000" b="0" dirty="0">
              <a:solidFill>
                <a:sysClr val="windowText" lastClr="000000"/>
              </a:solidFill>
            </a:rPr>
            <a:t>Define a set of rules for classification</a:t>
          </a:r>
          <a:endParaRPr lang="en-US" sz="8000" dirty="0">
            <a:solidFill>
              <a:sysClr val="windowText" lastClr="000000"/>
            </a:solidFill>
          </a:endParaRPr>
        </a:p>
      </dgm:t>
    </dgm:pt>
    <dgm:pt modelId="{0E94A27D-B595-48AB-99AB-BD83CBCA5DDA}" type="parTrans" cxnId="{5666C98B-1188-41A5-929B-029FFB83EB8C}">
      <dgm:prSet/>
      <dgm:spPr/>
      <dgm:t>
        <a:bodyPr/>
        <a:lstStyle/>
        <a:p>
          <a:endParaRPr lang="en-US"/>
        </a:p>
      </dgm:t>
    </dgm:pt>
    <dgm:pt modelId="{7295C058-9E91-4377-8B8F-AD0576835FFB}" type="sibTrans" cxnId="{5666C98B-1188-41A5-929B-029FFB83EB8C}">
      <dgm:prSet phldrT="1" phldr="0"/>
      <dgm:spPr>
        <a:ln w="76200">
          <a:solidFill>
            <a:schemeClr val="tx2">
              <a:lumMod val="50000"/>
            </a:schemeClr>
          </a:solidFill>
        </a:ln>
      </dgm:spPr>
    </dgm:pt>
    <dgm:pt modelId="{0FCE7545-D2A2-4225-AC9D-D42D19786F43}">
      <dgm:prSet custT="1"/>
      <dgm:spPr>
        <a:solidFill>
          <a:schemeClr val="tx2">
            <a:lumMod val="20000"/>
            <a:lumOff val="80000"/>
            <a:alpha val="90000"/>
          </a:schemeClr>
        </a:solidFill>
      </dgm:spPr>
      <dgm:t>
        <a:bodyPr anchor="ctr"/>
        <a:lstStyle/>
        <a:p>
          <a:pPr algn="ctr"/>
          <a:r>
            <a:rPr lang="en-US" sz="8000" b="0" dirty="0">
              <a:solidFill>
                <a:sysClr val="windowText" lastClr="000000"/>
              </a:solidFill>
            </a:rPr>
            <a:t>Program those rules into the computer</a:t>
          </a:r>
          <a:endParaRPr lang="en-US" sz="8000" dirty="0">
            <a:solidFill>
              <a:sysClr val="windowText" lastClr="000000"/>
            </a:solidFill>
          </a:endParaRPr>
        </a:p>
      </dgm:t>
    </dgm:pt>
    <dgm:pt modelId="{9920904E-A184-443C-929D-428DEA8BE8EF}" type="parTrans" cxnId="{B48D1D5A-E096-4E33-AFB4-A5082A7EED2C}">
      <dgm:prSet/>
      <dgm:spPr/>
      <dgm:t>
        <a:bodyPr/>
        <a:lstStyle/>
        <a:p>
          <a:endParaRPr lang="en-US"/>
        </a:p>
      </dgm:t>
    </dgm:pt>
    <dgm:pt modelId="{8711B2D6-9E9E-48DA-AF4F-B14AE533D845}" type="sibTrans" cxnId="{B48D1D5A-E096-4E33-AFB4-A5082A7EED2C}">
      <dgm:prSet phldrT="2" phldr="0"/>
      <dgm:spPr>
        <a:ln w="76200">
          <a:solidFill>
            <a:schemeClr val="tx2">
              <a:lumMod val="50000"/>
            </a:schemeClr>
          </a:solidFill>
        </a:ln>
      </dgm:spPr>
    </dgm:pt>
    <dgm:pt modelId="{D6269891-C2B6-453A-AF6A-61534DD8D41D}">
      <dgm:prSet custT="1"/>
      <dgm:spPr>
        <a:solidFill>
          <a:schemeClr val="tx2">
            <a:lumMod val="20000"/>
            <a:lumOff val="80000"/>
            <a:alpha val="90000"/>
          </a:schemeClr>
        </a:solidFill>
      </dgm:spPr>
      <dgm:t>
        <a:bodyPr anchor="ctr"/>
        <a:lstStyle/>
        <a:p>
          <a:pPr algn="ctr"/>
          <a:r>
            <a:rPr lang="en-US" sz="8000" b="0">
              <a:solidFill>
                <a:sysClr val="windowText" lastClr="000000"/>
              </a:solidFill>
            </a:rPr>
            <a:t>Feed it examples, and the program uses the rules to classify</a:t>
          </a:r>
          <a:endParaRPr lang="en-US" sz="8000">
            <a:solidFill>
              <a:sysClr val="windowText" lastClr="000000"/>
            </a:solidFill>
          </a:endParaRPr>
        </a:p>
      </dgm:t>
    </dgm:pt>
    <dgm:pt modelId="{DD2E7DE0-13E2-48A0-A8FC-84490D7056F8}" type="parTrans" cxnId="{8852FDF5-7CBA-4A33-9175-122D63A1CAB7}">
      <dgm:prSet/>
      <dgm:spPr/>
      <dgm:t>
        <a:bodyPr/>
        <a:lstStyle/>
        <a:p>
          <a:endParaRPr lang="en-US"/>
        </a:p>
      </dgm:t>
    </dgm:pt>
    <dgm:pt modelId="{E88F80A1-E1C1-45AD-8D31-7203EB677546}" type="sibTrans" cxnId="{8852FDF5-7CBA-4A33-9175-122D63A1CAB7}">
      <dgm:prSet phldrT="3" phldr="0"/>
      <dgm:spPr>
        <a:ln w="76200">
          <a:solidFill>
            <a:schemeClr val="tx2">
              <a:lumMod val="50000"/>
            </a:schemeClr>
          </a:solidFill>
        </a:ln>
      </dgm:spPr>
    </dgm:pt>
    <dgm:pt modelId="{7B1FC2CD-2AE5-4BBC-80CE-7FD6D9005D54}" type="pres">
      <dgm:prSet presAssocID="{AEC97C6F-A753-4D70-A17A-5E7CE9A7648D}" presName="linearFlow" presStyleCnt="0">
        <dgm:presLayoutVars>
          <dgm:dir/>
          <dgm:resizeHandles val="exact"/>
        </dgm:presLayoutVars>
      </dgm:prSet>
      <dgm:spPr/>
    </dgm:pt>
    <dgm:pt modelId="{3B054950-FE1A-4D74-A9E3-FC86788A0993}" type="pres">
      <dgm:prSet presAssocID="{FDCA5A46-B481-403D-A7AD-0D328478C15C}" presName="composite" presStyleCnt="0"/>
      <dgm:spPr/>
    </dgm:pt>
    <dgm:pt modelId="{38674B41-A0FA-49F8-9EE6-7A0C21984AB4}" type="pres">
      <dgm:prSet presAssocID="{FDCA5A46-B481-403D-A7AD-0D328478C15C}"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tx2"/>
          </a:solidFill>
        </a:ln>
        <a:effectLst/>
      </dgm:spPr>
      <dgm:extLst>
        <a:ext uri="{E40237B7-FDA0-4F09-8148-C483321AD2D9}">
          <dgm14:cNvPr xmlns:dgm14="http://schemas.microsoft.com/office/drawing/2010/diagram" id="0" name="" descr="Badge 1 with solid fill"/>
        </a:ext>
      </dgm:extLst>
    </dgm:pt>
    <dgm:pt modelId="{0295457B-0C95-40B6-B065-5CCA80C006DB}" type="pres">
      <dgm:prSet presAssocID="{FDCA5A46-B481-403D-A7AD-0D328478C15C}" presName="txShp" presStyleLbl="node1" presStyleIdx="0" presStyleCnt="3" custLinFactNeighborX="2028">
        <dgm:presLayoutVars>
          <dgm:bulletEnabled val="1"/>
        </dgm:presLayoutVars>
      </dgm:prSet>
      <dgm:spPr/>
    </dgm:pt>
    <dgm:pt modelId="{9F6E0C51-98AE-4C2C-8083-6D43846D6AC2}" type="pres">
      <dgm:prSet presAssocID="{7295C058-9E91-4377-8B8F-AD0576835FFB}" presName="spacing" presStyleCnt="0"/>
      <dgm:spPr/>
    </dgm:pt>
    <dgm:pt modelId="{9702C0D6-3061-4D5A-AC68-0FFE47C034AF}" type="pres">
      <dgm:prSet presAssocID="{0FCE7545-D2A2-4225-AC9D-D42D19786F43}" presName="composite" presStyleCnt="0"/>
      <dgm:spPr/>
    </dgm:pt>
    <dgm:pt modelId="{C53594DD-8388-440D-97D3-0F6E82B33909}" type="pres">
      <dgm:prSet presAssocID="{0FCE7545-D2A2-4225-AC9D-D42D19786F43}"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tx2"/>
          </a:solidFill>
        </a:ln>
        <a:effectLst/>
      </dgm:spPr>
      <dgm:extLst>
        <a:ext uri="{E40237B7-FDA0-4F09-8148-C483321AD2D9}">
          <dgm14:cNvPr xmlns:dgm14="http://schemas.microsoft.com/office/drawing/2010/diagram" id="0" name="" descr="Badge with solid fill"/>
        </a:ext>
      </dgm:extLst>
    </dgm:pt>
    <dgm:pt modelId="{9C0552E5-ED33-445A-8A91-27A6562348E2}" type="pres">
      <dgm:prSet presAssocID="{0FCE7545-D2A2-4225-AC9D-D42D19786F43}" presName="txShp" presStyleLbl="node1" presStyleIdx="1" presStyleCnt="3" custLinFactNeighborX="2028">
        <dgm:presLayoutVars>
          <dgm:bulletEnabled val="1"/>
        </dgm:presLayoutVars>
      </dgm:prSet>
      <dgm:spPr/>
    </dgm:pt>
    <dgm:pt modelId="{A8E7B286-C352-4EB0-AF6A-517FBEE4A20F}" type="pres">
      <dgm:prSet presAssocID="{8711B2D6-9E9E-48DA-AF4F-B14AE533D845}" presName="spacing" presStyleCnt="0"/>
      <dgm:spPr/>
    </dgm:pt>
    <dgm:pt modelId="{450F0452-F258-4EE8-BE10-0900A8625646}" type="pres">
      <dgm:prSet presAssocID="{D6269891-C2B6-453A-AF6A-61534DD8D41D}" presName="composite" presStyleCnt="0"/>
      <dgm:spPr/>
    </dgm:pt>
    <dgm:pt modelId="{36E4183A-4BEB-4C5C-AECD-0142E919E111}" type="pres">
      <dgm:prSet presAssocID="{D6269891-C2B6-453A-AF6A-61534DD8D41D}"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tx2"/>
          </a:solidFill>
        </a:ln>
        <a:effectLst/>
      </dgm:spPr>
      <dgm:extLst>
        <a:ext uri="{E40237B7-FDA0-4F09-8148-C483321AD2D9}">
          <dgm14:cNvPr xmlns:dgm14="http://schemas.microsoft.com/office/drawing/2010/diagram" id="0" name="" descr="Badge 3 with solid fill"/>
        </a:ext>
      </dgm:extLst>
    </dgm:pt>
    <dgm:pt modelId="{6A63BBA8-3447-4F28-A6A0-ECCF35A283C2}" type="pres">
      <dgm:prSet presAssocID="{D6269891-C2B6-453A-AF6A-61534DD8D41D}" presName="txShp" presStyleLbl="node1" presStyleIdx="2" presStyleCnt="3" custLinFactNeighborX="2028">
        <dgm:presLayoutVars>
          <dgm:bulletEnabled val="1"/>
        </dgm:presLayoutVars>
      </dgm:prSet>
      <dgm:spPr/>
    </dgm:pt>
  </dgm:ptLst>
  <dgm:cxnLst>
    <dgm:cxn modelId="{3F92872B-9FC8-4EB4-A858-3FC5B29F9139}" type="presOf" srcId="{FDCA5A46-B481-403D-A7AD-0D328478C15C}" destId="{0295457B-0C95-40B6-B065-5CCA80C006DB}" srcOrd="0" destOrd="0" presId="urn:microsoft.com/office/officeart/2005/8/layout/vList3"/>
    <dgm:cxn modelId="{B08E7355-59FC-458F-B6DC-80B8A61C1DC2}" type="presOf" srcId="{0FCE7545-D2A2-4225-AC9D-D42D19786F43}" destId="{9C0552E5-ED33-445A-8A91-27A6562348E2}" srcOrd="0" destOrd="0" presId="urn:microsoft.com/office/officeart/2005/8/layout/vList3"/>
    <dgm:cxn modelId="{B48D1D5A-E096-4E33-AFB4-A5082A7EED2C}" srcId="{AEC97C6F-A753-4D70-A17A-5E7CE9A7648D}" destId="{0FCE7545-D2A2-4225-AC9D-D42D19786F43}" srcOrd="1" destOrd="0" parTransId="{9920904E-A184-443C-929D-428DEA8BE8EF}" sibTransId="{8711B2D6-9E9E-48DA-AF4F-B14AE533D845}"/>
    <dgm:cxn modelId="{5666C98B-1188-41A5-929B-029FFB83EB8C}" srcId="{AEC97C6F-A753-4D70-A17A-5E7CE9A7648D}" destId="{FDCA5A46-B481-403D-A7AD-0D328478C15C}" srcOrd="0" destOrd="0" parTransId="{0E94A27D-B595-48AB-99AB-BD83CBCA5DDA}" sibTransId="{7295C058-9E91-4377-8B8F-AD0576835FFB}"/>
    <dgm:cxn modelId="{3B463E8D-CA08-47EB-86BC-EE213E1D85B1}" type="presOf" srcId="{AEC97C6F-A753-4D70-A17A-5E7CE9A7648D}" destId="{7B1FC2CD-2AE5-4BBC-80CE-7FD6D9005D54}" srcOrd="0" destOrd="0" presId="urn:microsoft.com/office/officeart/2005/8/layout/vList3"/>
    <dgm:cxn modelId="{53E3FEAC-9414-4787-876D-FF93C8BBE3F2}" type="presOf" srcId="{D6269891-C2B6-453A-AF6A-61534DD8D41D}" destId="{6A63BBA8-3447-4F28-A6A0-ECCF35A283C2}" srcOrd="0" destOrd="0" presId="urn:microsoft.com/office/officeart/2005/8/layout/vList3"/>
    <dgm:cxn modelId="{8852FDF5-7CBA-4A33-9175-122D63A1CAB7}" srcId="{AEC97C6F-A753-4D70-A17A-5E7CE9A7648D}" destId="{D6269891-C2B6-453A-AF6A-61534DD8D41D}" srcOrd="2" destOrd="0" parTransId="{DD2E7DE0-13E2-48A0-A8FC-84490D7056F8}" sibTransId="{E88F80A1-E1C1-45AD-8D31-7203EB677546}"/>
    <dgm:cxn modelId="{53AC2E4C-F1B8-4EB1-A965-4EE292A2D720}" type="presParOf" srcId="{7B1FC2CD-2AE5-4BBC-80CE-7FD6D9005D54}" destId="{3B054950-FE1A-4D74-A9E3-FC86788A0993}" srcOrd="0" destOrd="0" presId="urn:microsoft.com/office/officeart/2005/8/layout/vList3"/>
    <dgm:cxn modelId="{267EF4A1-B36C-48C1-8F4B-50320E99C6BC}" type="presParOf" srcId="{3B054950-FE1A-4D74-A9E3-FC86788A0993}" destId="{38674B41-A0FA-49F8-9EE6-7A0C21984AB4}" srcOrd="0" destOrd="0" presId="urn:microsoft.com/office/officeart/2005/8/layout/vList3"/>
    <dgm:cxn modelId="{C95F3D7C-F720-4C1A-B9A9-4DA50462A1C9}" type="presParOf" srcId="{3B054950-FE1A-4D74-A9E3-FC86788A0993}" destId="{0295457B-0C95-40B6-B065-5CCA80C006DB}" srcOrd="1" destOrd="0" presId="urn:microsoft.com/office/officeart/2005/8/layout/vList3"/>
    <dgm:cxn modelId="{50BB01C4-C3C4-4D92-9101-1CF50C7F0CA3}" type="presParOf" srcId="{7B1FC2CD-2AE5-4BBC-80CE-7FD6D9005D54}" destId="{9F6E0C51-98AE-4C2C-8083-6D43846D6AC2}" srcOrd="1" destOrd="0" presId="urn:microsoft.com/office/officeart/2005/8/layout/vList3"/>
    <dgm:cxn modelId="{3B0193D4-EEE7-4ACC-A12F-A2953B143238}" type="presParOf" srcId="{7B1FC2CD-2AE5-4BBC-80CE-7FD6D9005D54}" destId="{9702C0D6-3061-4D5A-AC68-0FFE47C034AF}" srcOrd="2" destOrd="0" presId="urn:microsoft.com/office/officeart/2005/8/layout/vList3"/>
    <dgm:cxn modelId="{E2EFC16F-DCF4-47F8-827A-5CEB481946B0}" type="presParOf" srcId="{9702C0D6-3061-4D5A-AC68-0FFE47C034AF}" destId="{C53594DD-8388-440D-97D3-0F6E82B33909}" srcOrd="0" destOrd="0" presId="urn:microsoft.com/office/officeart/2005/8/layout/vList3"/>
    <dgm:cxn modelId="{823EAFC2-C1C6-4165-8FC9-7C0EFE75A4FD}" type="presParOf" srcId="{9702C0D6-3061-4D5A-AC68-0FFE47C034AF}" destId="{9C0552E5-ED33-445A-8A91-27A6562348E2}" srcOrd="1" destOrd="0" presId="urn:microsoft.com/office/officeart/2005/8/layout/vList3"/>
    <dgm:cxn modelId="{A837D298-C24E-4435-A42B-BC4306C65AAB}" type="presParOf" srcId="{7B1FC2CD-2AE5-4BBC-80CE-7FD6D9005D54}" destId="{A8E7B286-C352-4EB0-AF6A-517FBEE4A20F}" srcOrd="3" destOrd="0" presId="urn:microsoft.com/office/officeart/2005/8/layout/vList3"/>
    <dgm:cxn modelId="{7415B896-096D-4FB9-A5BB-66DB73F6849C}" type="presParOf" srcId="{7B1FC2CD-2AE5-4BBC-80CE-7FD6D9005D54}" destId="{450F0452-F258-4EE8-BE10-0900A8625646}" srcOrd="4" destOrd="0" presId="urn:microsoft.com/office/officeart/2005/8/layout/vList3"/>
    <dgm:cxn modelId="{F797C39A-505D-427E-9762-94000FF80AD3}" type="presParOf" srcId="{450F0452-F258-4EE8-BE10-0900A8625646}" destId="{36E4183A-4BEB-4C5C-AECD-0142E919E111}" srcOrd="0" destOrd="0" presId="urn:microsoft.com/office/officeart/2005/8/layout/vList3"/>
    <dgm:cxn modelId="{69B94A5E-31B8-4096-9057-FFD9F0B6C5F2}" type="presParOf" srcId="{450F0452-F258-4EE8-BE10-0900A8625646}" destId="{6A63BBA8-3447-4F28-A6A0-ECCF35A283C2}"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C97C6F-A753-4D70-A17A-5E7CE9A7648D}"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FDCA5A46-B481-403D-A7AD-0D328478C15C}">
      <dgm:prSet custT="1"/>
      <dgm:spPr>
        <a:solidFill>
          <a:schemeClr val="tx2">
            <a:lumMod val="20000"/>
            <a:lumOff val="80000"/>
            <a:alpha val="90000"/>
          </a:schemeClr>
        </a:solidFill>
      </dgm:spPr>
      <dgm:t>
        <a:bodyPr anchor="ctr"/>
        <a:lstStyle/>
        <a:p>
          <a:pPr algn="ctr"/>
          <a:r>
            <a:rPr lang="en-US" sz="8000" dirty="0">
              <a:solidFill>
                <a:schemeClr val="bg1"/>
              </a:solidFill>
            </a:rPr>
            <a:t>Show model the examples with the answer of how to classify</a:t>
          </a:r>
        </a:p>
      </dgm:t>
    </dgm:pt>
    <dgm:pt modelId="{0E94A27D-B595-48AB-99AB-BD83CBCA5DDA}" type="parTrans" cxnId="{5666C98B-1188-41A5-929B-029FFB83EB8C}">
      <dgm:prSet/>
      <dgm:spPr/>
      <dgm:t>
        <a:bodyPr/>
        <a:lstStyle/>
        <a:p>
          <a:endParaRPr lang="en-US"/>
        </a:p>
      </dgm:t>
    </dgm:pt>
    <dgm:pt modelId="{7295C058-9E91-4377-8B8F-AD0576835FFB}" type="sibTrans" cxnId="{5666C98B-1188-41A5-929B-029FFB83EB8C}">
      <dgm:prSet phldrT="1" phldr="0"/>
      <dgm:spPr>
        <a:ln w="76200">
          <a:solidFill>
            <a:schemeClr val="tx2">
              <a:lumMod val="50000"/>
            </a:schemeClr>
          </a:solidFill>
        </a:ln>
      </dgm:spPr>
    </dgm:pt>
    <dgm:pt modelId="{0FCE7545-D2A2-4225-AC9D-D42D19786F43}">
      <dgm:prSet custT="1"/>
      <dgm:spPr>
        <a:solidFill>
          <a:schemeClr val="tx2">
            <a:lumMod val="20000"/>
            <a:lumOff val="80000"/>
            <a:alpha val="90000"/>
          </a:schemeClr>
        </a:solidFill>
      </dgm:spPr>
      <dgm:t>
        <a:bodyPr anchor="ctr"/>
        <a:lstStyle/>
        <a:p>
          <a:pPr algn="ctr"/>
          <a:r>
            <a:rPr lang="en-US" sz="8000" dirty="0">
              <a:solidFill>
                <a:schemeClr val="bg1"/>
              </a:solidFill>
            </a:rPr>
            <a:t>Model takes guesses, we tell it if it’s right or not</a:t>
          </a:r>
        </a:p>
      </dgm:t>
    </dgm:pt>
    <dgm:pt modelId="{9920904E-A184-443C-929D-428DEA8BE8EF}" type="parTrans" cxnId="{B48D1D5A-E096-4E33-AFB4-A5082A7EED2C}">
      <dgm:prSet/>
      <dgm:spPr/>
      <dgm:t>
        <a:bodyPr/>
        <a:lstStyle/>
        <a:p>
          <a:endParaRPr lang="en-US"/>
        </a:p>
      </dgm:t>
    </dgm:pt>
    <dgm:pt modelId="{8711B2D6-9E9E-48DA-AF4F-B14AE533D845}" type="sibTrans" cxnId="{B48D1D5A-E096-4E33-AFB4-A5082A7EED2C}">
      <dgm:prSet phldrT="2" phldr="0"/>
      <dgm:spPr>
        <a:ln w="76200">
          <a:solidFill>
            <a:schemeClr val="tx2">
              <a:lumMod val="50000"/>
            </a:schemeClr>
          </a:solidFill>
        </a:ln>
      </dgm:spPr>
    </dgm:pt>
    <dgm:pt modelId="{D6269891-C2B6-453A-AF6A-61534DD8D41D}">
      <dgm:prSet custT="1"/>
      <dgm:spPr>
        <a:solidFill>
          <a:schemeClr val="tx2">
            <a:lumMod val="20000"/>
            <a:lumOff val="80000"/>
            <a:alpha val="90000"/>
          </a:schemeClr>
        </a:solidFill>
      </dgm:spPr>
      <dgm:t>
        <a:bodyPr anchor="ctr"/>
        <a:lstStyle/>
        <a:p>
          <a:pPr algn="ctr"/>
          <a:r>
            <a:rPr lang="en-US" sz="8000" dirty="0">
              <a:solidFill>
                <a:schemeClr val="bg1"/>
              </a:solidFill>
            </a:rPr>
            <a:t>Model learns to correctly categorize as it’s training. The system learns the rules on its own</a:t>
          </a:r>
        </a:p>
      </dgm:t>
    </dgm:pt>
    <dgm:pt modelId="{DD2E7DE0-13E2-48A0-A8FC-84490D7056F8}" type="parTrans" cxnId="{8852FDF5-7CBA-4A33-9175-122D63A1CAB7}">
      <dgm:prSet/>
      <dgm:spPr/>
      <dgm:t>
        <a:bodyPr/>
        <a:lstStyle/>
        <a:p>
          <a:endParaRPr lang="en-US"/>
        </a:p>
      </dgm:t>
    </dgm:pt>
    <dgm:pt modelId="{E88F80A1-E1C1-45AD-8D31-7203EB677546}" type="sibTrans" cxnId="{8852FDF5-7CBA-4A33-9175-122D63A1CAB7}">
      <dgm:prSet phldrT="3" phldr="0"/>
      <dgm:spPr>
        <a:ln w="76200">
          <a:solidFill>
            <a:schemeClr val="tx2">
              <a:lumMod val="50000"/>
            </a:schemeClr>
          </a:solidFill>
        </a:ln>
      </dgm:spPr>
    </dgm:pt>
    <dgm:pt modelId="{7B1FC2CD-2AE5-4BBC-80CE-7FD6D9005D54}" type="pres">
      <dgm:prSet presAssocID="{AEC97C6F-A753-4D70-A17A-5E7CE9A7648D}" presName="linearFlow" presStyleCnt="0">
        <dgm:presLayoutVars>
          <dgm:dir/>
          <dgm:resizeHandles val="exact"/>
        </dgm:presLayoutVars>
      </dgm:prSet>
      <dgm:spPr/>
    </dgm:pt>
    <dgm:pt modelId="{3B054950-FE1A-4D74-A9E3-FC86788A0993}" type="pres">
      <dgm:prSet presAssocID="{FDCA5A46-B481-403D-A7AD-0D328478C15C}" presName="composite" presStyleCnt="0"/>
      <dgm:spPr/>
    </dgm:pt>
    <dgm:pt modelId="{38674B41-A0FA-49F8-9EE6-7A0C21984AB4}" type="pres">
      <dgm:prSet presAssocID="{FDCA5A46-B481-403D-A7AD-0D328478C15C}"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tx2"/>
          </a:solidFill>
        </a:ln>
        <a:effectLst/>
      </dgm:spPr>
      <dgm:extLst>
        <a:ext uri="{E40237B7-FDA0-4F09-8148-C483321AD2D9}">
          <dgm14:cNvPr xmlns:dgm14="http://schemas.microsoft.com/office/drawing/2010/diagram" id="0" name="" descr="Badge 1 with solid fill"/>
        </a:ext>
      </dgm:extLst>
    </dgm:pt>
    <dgm:pt modelId="{0295457B-0C95-40B6-B065-5CCA80C006DB}" type="pres">
      <dgm:prSet presAssocID="{FDCA5A46-B481-403D-A7AD-0D328478C15C}" presName="txShp" presStyleLbl="node1" presStyleIdx="0" presStyleCnt="3" custLinFactNeighborX="2028">
        <dgm:presLayoutVars>
          <dgm:bulletEnabled val="1"/>
        </dgm:presLayoutVars>
      </dgm:prSet>
      <dgm:spPr/>
    </dgm:pt>
    <dgm:pt modelId="{9F6E0C51-98AE-4C2C-8083-6D43846D6AC2}" type="pres">
      <dgm:prSet presAssocID="{7295C058-9E91-4377-8B8F-AD0576835FFB}" presName="spacing" presStyleCnt="0"/>
      <dgm:spPr/>
    </dgm:pt>
    <dgm:pt modelId="{9702C0D6-3061-4D5A-AC68-0FFE47C034AF}" type="pres">
      <dgm:prSet presAssocID="{0FCE7545-D2A2-4225-AC9D-D42D19786F43}" presName="composite" presStyleCnt="0"/>
      <dgm:spPr/>
    </dgm:pt>
    <dgm:pt modelId="{C53594DD-8388-440D-97D3-0F6E82B33909}" type="pres">
      <dgm:prSet presAssocID="{0FCE7545-D2A2-4225-AC9D-D42D19786F43}"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tx2"/>
          </a:solidFill>
        </a:ln>
        <a:effectLst/>
      </dgm:spPr>
      <dgm:extLst>
        <a:ext uri="{E40237B7-FDA0-4F09-8148-C483321AD2D9}">
          <dgm14:cNvPr xmlns:dgm14="http://schemas.microsoft.com/office/drawing/2010/diagram" id="0" name="" descr="Badge with solid fill"/>
        </a:ext>
      </dgm:extLst>
    </dgm:pt>
    <dgm:pt modelId="{9C0552E5-ED33-445A-8A91-27A6562348E2}" type="pres">
      <dgm:prSet presAssocID="{0FCE7545-D2A2-4225-AC9D-D42D19786F43}" presName="txShp" presStyleLbl="node1" presStyleIdx="1" presStyleCnt="3" custLinFactNeighborX="2028">
        <dgm:presLayoutVars>
          <dgm:bulletEnabled val="1"/>
        </dgm:presLayoutVars>
      </dgm:prSet>
      <dgm:spPr/>
    </dgm:pt>
    <dgm:pt modelId="{A8E7B286-C352-4EB0-AF6A-517FBEE4A20F}" type="pres">
      <dgm:prSet presAssocID="{8711B2D6-9E9E-48DA-AF4F-B14AE533D845}" presName="spacing" presStyleCnt="0"/>
      <dgm:spPr/>
    </dgm:pt>
    <dgm:pt modelId="{450F0452-F258-4EE8-BE10-0900A8625646}" type="pres">
      <dgm:prSet presAssocID="{D6269891-C2B6-453A-AF6A-61534DD8D41D}" presName="composite" presStyleCnt="0"/>
      <dgm:spPr/>
    </dgm:pt>
    <dgm:pt modelId="{36E4183A-4BEB-4C5C-AECD-0142E919E111}" type="pres">
      <dgm:prSet presAssocID="{D6269891-C2B6-453A-AF6A-61534DD8D41D}"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tx2"/>
          </a:solidFill>
        </a:ln>
        <a:effectLst/>
      </dgm:spPr>
      <dgm:extLst>
        <a:ext uri="{E40237B7-FDA0-4F09-8148-C483321AD2D9}">
          <dgm14:cNvPr xmlns:dgm14="http://schemas.microsoft.com/office/drawing/2010/diagram" id="0" name="" descr="Badge 3 with solid fill"/>
        </a:ext>
      </dgm:extLst>
    </dgm:pt>
    <dgm:pt modelId="{6A63BBA8-3447-4F28-A6A0-ECCF35A283C2}" type="pres">
      <dgm:prSet presAssocID="{D6269891-C2B6-453A-AF6A-61534DD8D41D}" presName="txShp" presStyleLbl="node1" presStyleIdx="2" presStyleCnt="3" custLinFactNeighborX="2028">
        <dgm:presLayoutVars>
          <dgm:bulletEnabled val="1"/>
        </dgm:presLayoutVars>
      </dgm:prSet>
      <dgm:spPr/>
    </dgm:pt>
  </dgm:ptLst>
  <dgm:cxnLst>
    <dgm:cxn modelId="{3F92872B-9FC8-4EB4-A858-3FC5B29F9139}" type="presOf" srcId="{FDCA5A46-B481-403D-A7AD-0D328478C15C}" destId="{0295457B-0C95-40B6-B065-5CCA80C006DB}" srcOrd="0" destOrd="0" presId="urn:microsoft.com/office/officeart/2005/8/layout/vList3"/>
    <dgm:cxn modelId="{B08E7355-59FC-458F-B6DC-80B8A61C1DC2}" type="presOf" srcId="{0FCE7545-D2A2-4225-AC9D-D42D19786F43}" destId="{9C0552E5-ED33-445A-8A91-27A6562348E2}" srcOrd="0" destOrd="0" presId="urn:microsoft.com/office/officeart/2005/8/layout/vList3"/>
    <dgm:cxn modelId="{B48D1D5A-E096-4E33-AFB4-A5082A7EED2C}" srcId="{AEC97C6F-A753-4D70-A17A-5E7CE9A7648D}" destId="{0FCE7545-D2A2-4225-AC9D-D42D19786F43}" srcOrd="1" destOrd="0" parTransId="{9920904E-A184-443C-929D-428DEA8BE8EF}" sibTransId="{8711B2D6-9E9E-48DA-AF4F-B14AE533D845}"/>
    <dgm:cxn modelId="{5666C98B-1188-41A5-929B-029FFB83EB8C}" srcId="{AEC97C6F-A753-4D70-A17A-5E7CE9A7648D}" destId="{FDCA5A46-B481-403D-A7AD-0D328478C15C}" srcOrd="0" destOrd="0" parTransId="{0E94A27D-B595-48AB-99AB-BD83CBCA5DDA}" sibTransId="{7295C058-9E91-4377-8B8F-AD0576835FFB}"/>
    <dgm:cxn modelId="{3B463E8D-CA08-47EB-86BC-EE213E1D85B1}" type="presOf" srcId="{AEC97C6F-A753-4D70-A17A-5E7CE9A7648D}" destId="{7B1FC2CD-2AE5-4BBC-80CE-7FD6D9005D54}" srcOrd="0" destOrd="0" presId="urn:microsoft.com/office/officeart/2005/8/layout/vList3"/>
    <dgm:cxn modelId="{53E3FEAC-9414-4787-876D-FF93C8BBE3F2}" type="presOf" srcId="{D6269891-C2B6-453A-AF6A-61534DD8D41D}" destId="{6A63BBA8-3447-4F28-A6A0-ECCF35A283C2}" srcOrd="0" destOrd="0" presId="urn:microsoft.com/office/officeart/2005/8/layout/vList3"/>
    <dgm:cxn modelId="{8852FDF5-7CBA-4A33-9175-122D63A1CAB7}" srcId="{AEC97C6F-A753-4D70-A17A-5E7CE9A7648D}" destId="{D6269891-C2B6-453A-AF6A-61534DD8D41D}" srcOrd="2" destOrd="0" parTransId="{DD2E7DE0-13E2-48A0-A8FC-84490D7056F8}" sibTransId="{E88F80A1-E1C1-45AD-8D31-7203EB677546}"/>
    <dgm:cxn modelId="{53AC2E4C-F1B8-4EB1-A965-4EE292A2D720}" type="presParOf" srcId="{7B1FC2CD-2AE5-4BBC-80CE-7FD6D9005D54}" destId="{3B054950-FE1A-4D74-A9E3-FC86788A0993}" srcOrd="0" destOrd="0" presId="urn:microsoft.com/office/officeart/2005/8/layout/vList3"/>
    <dgm:cxn modelId="{267EF4A1-B36C-48C1-8F4B-50320E99C6BC}" type="presParOf" srcId="{3B054950-FE1A-4D74-A9E3-FC86788A0993}" destId="{38674B41-A0FA-49F8-9EE6-7A0C21984AB4}" srcOrd="0" destOrd="0" presId="urn:microsoft.com/office/officeart/2005/8/layout/vList3"/>
    <dgm:cxn modelId="{C95F3D7C-F720-4C1A-B9A9-4DA50462A1C9}" type="presParOf" srcId="{3B054950-FE1A-4D74-A9E3-FC86788A0993}" destId="{0295457B-0C95-40B6-B065-5CCA80C006DB}" srcOrd="1" destOrd="0" presId="urn:microsoft.com/office/officeart/2005/8/layout/vList3"/>
    <dgm:cxn modelId="{50BB01C4-C3C4-4D92-9101-1CF50C7F0CA3}" type="presParOf" srcId="{7B1FC2CD-2AE5-4BBC-80CE-7FD6D9005D54}" destId="{9F6E0C51-98AE-4C2C-8083-6D43846D6AC2}" srcOrd="1" destOrd="0" presId="urn:microsoft.com/office/officeart/2005/8/layout/vList3"/>
    <dgm:cxn modelId="{3B0193D4-EEE7-4ACC-A12F-A2953B143238}" type="presParOf" srcId="{7B1FC2CD-2AE5-4BBC-80CE-7FD6D9005D54}" destId="{9702C0D6-3061-4D5A-AC68-0FFE47C034AF}" srcOrd="2" destOrd="0" presId="urn:microsoft.com/office/officeart/2005/8/layout/vList3"/>
    <dgm:cxn modelId="{E2EFC16F-DCF4-47F8-827A-5CEB481946B0}" type="presParOf" srcId="{9702C0D6-3061-4D5A-AC68-0FFE47C034AF}" destId="{C53594DD-8388-440D-97D3-0F6E82B33909}" srcOrd="0" destOrd="0" presId="urn:microsoft.com/office/officeart/2005/8/layout/vList3"/>
    <dgm:cxn modelId="{823EAFC2-C1C6-4165-8FC9-7C0EFE75A4FD}" type="presParOf" srcId="{9702C0D6-3061-4D5A-AC68-0FFE47C034AF}" destId="{9C0552E5-ED33-445A-8A91-27A6562348E2}" srcOrd="1" destOrd="0" presId="urn:microsoft.com/office/officeart/2005/8/layout/vList3"/>
    <dgm:cxn modelId="{A837D298-C24E-4435-A42B-BC4306C65AAB}" type="presParOf" srcId="{7B1FC2CD-2AE5-4BBC-80CE-7FD6D9005D54}" destId="{A8E7B286-C352-4EB0-AF6A-517FBEE4A20F}" srcOrd="3" destOrd="0" presId="urn:microsoft.com/office/officeart/2005/8/layout/vList3"/>
    <dgm:cxn modelId="{7415B896-096D-4FB9-A5BB-66DB73F6849C}" type="presParOf" srcId="{7B1FC2CD-2AE5-4BBC-80CE-7FD6D9005D54}" destId="{450F0452-F258-4EE8-BE10-0900A8625646}" srcOrd="4" destOrd="0" presId="urn:microsoft.com/office/officeart/2005/8/layout/vList3"/>
    <dgm:cxn modelId="{F797C39A-505D-427E-9762-94000FF80AD3}" type="presParOf" srcId="{450F0452-F258-4EE8-BE10-0900A8625646}" destId="{36E4183A-4BEB-4C5C-AECD-0142E919E111}" srcOrd="0" destOrd="0" presId="urn:microsoft.com/office/officeart/2005/8/layout/vList3"/>
    <dgm:cxn modelId="{69B94A5E-31B8-4096-9057-FFD9F0B6C5F2}" type="presParOf" srcId="{450F0452-F258-4EE8-BE10-0900A8625646}" destId="{6A63BBA8-3447-4F28-A6A0-ECCF35A283C2}"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dirty="0">
              <a:solidFill>
                <a:schemeClr val="bg1"/>
              </a:solidFill>
            </a:rPr>
            <a:t>The Gradient</a:t>
          </a: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dgm:pt modelId="{C0941678-E692-4F56-AECE-964CCB370481}">
      <dgm:prSet/>
      <dgm:spPr>
        <a:blipFill>
          <a:blip xmlns:r="http://schemas.openxmlformats.org/officeDocument/2006/relationships" r:embed="rId1"/>
          <a:stretch>
            <a:fillRect t="-1644" b="-11233"/>
          </a:stretch>
        </a:blipFill>
      </dgm:spPr>
      <dgm:t>
        <a:bodyPr/>
        <a:lstStyle/>
        <a:p>
          <a:r>
            <a:rPr lang="en-US">
              <a:noFill/>
            </a:rPr>
            <a:t> </a:t>
          </a:r>
        </a:p>
      </dgm:t>
    </dgm:p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A9AF94-B41B-4B66-98DB-E5DD2561BEE5}"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2DFAE107-97FB-4199-920D-4367C8B3323A}">
      <dgm:prSet/>
      <dgm:spPr>
        <a:solidFill>
          <a:schemeClr val="tx2"/>
        </a:solidFill>
        <a:ln w="38100">
          <a:noFill/>
        </a:ln>
        <a:effectLst>
          <a:outerShdw blurRad="50800" dist="38100" dir="8100000" algn="tr" rotWithShape="0">
            <a:prstClr val="black">
              <a:alpha val="40000"/>
            </a:prstClr>
          </a:outerShdw>
        </a:effectLst>
      </dgm:spPr>
      <dgm:t>
        <a:bodyPr/>
        <a:lstStyle/>
        <a:p>
          <a:r>
            <a:rPr lang="en-US" b="0" dirty="0">
              <a:solidFill>
                <a:schemeClr val="tx1"/>
              </a:solidFill>
            </a:rPr>
            <a:t>If rules are clear and straightforward, often better to program it</a:t>
          </a:r>
          <a:endParaRPr lang="en-US" dirty="0">
            <a:solidFill>
              <a:schemeClr val="tx1"/>
            </a:solidFill>
          </a:endParaRPr>
        </a:p>
      </dgm:t>
    </dgm:pt>
    <dgm:pt modelId="{BD937BD2-82D0-4DBB-B8E4-336FCBCB3F11}" type="parTrans" cxnId="{7C6A4CE9-11D9-465D-BBA9-7A2D1EFFA585}">
      <dgm:prSet/>
      <dgm:spPr/>
      <dgm:t>
        <a:bodyPr/>
        <a:lstStyle/>
        <a:p>
          <a:endParaRPr lang="en-US"/>
        </a:p>
      </dgm:t>
    </dgm:pt>
    <dgm:pt modelId="{A54908D7-7F22-402E-B170-32A7E5BEE5B9}" type="sibTrans" cxnId="{7C6A4CE9-11D9-465D-BBA9-7A2D1EFFA585}">
      <dgm:prSet/>
      <dgm:spPr/>
      <dgm:t>
        <a:bodyPr/>
        <a:lstStyle/>
        <a:p>
          <a:endParaRPr lang="en-US"/>
        </a:p>
      </dgm:t>
    </dgm:pt>
    <dgm:pt modelId="{98AF79B3-0201-4D34-BD5B-995A6A340BAC}">
      <dgm:prSet/>
      <dgm:spPr>
        <a:solidFill>
          <a:schemeClr val="tx2"/>
        </a:solidFill>
        <a:ln w="38100">
          <a:noFill/>
        </a:ln>
        <a:effectLst>
          <a:outerShdw blurRad="50800" dist="38100" dir="8100000" algn="tr" rotWithShape="0">
            <a:prstClr val="black">
              <a:alpha val="40000"/>
            </a:prstClr>
          </a:outerShdw>
        </a:effectLst>
      </dgm:spPr>
      <dgm:t>
        <a:bodyPr/>
        <a:lstStyle/>
        <a:p>
          <a:r>
            <a:rPr lang="en-US" b="0" dirty="0">
              <a:solidFill>
                <a:schemeClr val="tx1"/>
              </a:solidFill>
            </a:rPr>
            <a:t>If rules are nuanced, complex, difficult to discern, use deep learning</a:t>
          </a:r>
          <a:endParaRPr lang="en-US" dirty="0">
            <a:solidFill>
              <a:schemeClr val="tx1"/>
            </a:solidFill>
          </a:endParaRPr>
        </a:p>
      </dgm:t>
    </dgm:pt>
    <dgm:pt modelId="{B4312042-16C9-4D37-939B-83701D611335}" type="parTrans" cxnId="{A87AF591-E14B-4AE4-97BD-84F4641AE3D1}">
      <dgm:prSet/>
      <dgm:spPr/>
      <dgm:t>
        <a:bodyPr/>
        <a:lstStyle/>
        <a:p>
          <a:endParaRPr lang="en-US"/>
        </a:p>
      </dgm:t>
    </dgm:pt>
    <dgm:pt modelId="{F5D4964A-BAE4-4F36-8513-2199EFE7C796}" type="sibTrans" cxnId="{A87AF591-E14B-4AE4-97BD-84F4641AE3D1}">
      <dgm:prSet/>
      <dgm:spPr/>
      <dgm:t>
        <a:bodyPr/>
        <a:lstStyle/>
        <a:p>
          <a:endParaRPr lang="en-US"/>
        </a:p>
      </dgm:t>
    </dgm:pt>
    <dgm:pt modelId="{2AFA230B-079A-4BFF-89F1-43865FD89681}" type="pres">
      <dgm:prSet presAssocID="{8AA9AF94-B41B-4B66-98DB-E5DD2561BEE5}" presName="hierChild1" presStyleCnt="0">
        <dgm:presLayoutVars>
          <dgm:chPref val="1"/>
          <dgm:dir/>
          <dgm:animOne val="branch"/>
          <dgm:animLvl val="lvl"/>
          <dgm:resizeHandles/>
        </dgm:presLayoutVars>
      </dgm:prSet>
      <dgm:spPr/>
    </dgm:pt>
    <dgm:pt modelId="{22BA26E2-5CE6-43C4-8025-03EF4D229ECB}" type="pres">
      <dgm:prSet presAssocID="{2DFAE107-97FB-4199-920D-4367C8B3323A}" presName="hierRoot1" presStyleCnt="0"/>
      <dgm:spPr/>
    </dgm:pt>
    <dgm:pt modelId="{28BE3D74-9960-47B9-BC0D-8F12B689AF5D}" type="pres">
      <dgm:prSet presAssocID="{2DFAE107-97FB-4199-920D-4367C8B3323A}" presName="composite" presStyleCnt="0"/>
      <dgm:spPr/>
    </dgm:pt>
    <dgm:pt modelId="{38F663ED-4082-4B7E-B697-B567846C2629}" type="pres">
      <dgm:prSet presAssocID="{2DFAE107-97FB-4199-920D-4367C8B3323A}" presName="background" presStyleLbl="node0" presStyleIdx="0" presStyleCnt="2"/>
      <dgm:spPr>
        <a:solidFill>
          <a:schemeClr val="tx2">
            <a:lumMod val="75000"/>
          </a:schemeClr>
        </a:solidFill>
        <a:ln>
          <a:noFill/>
        </a:ln>
      </dgm:spPr>
    </dgm:pt>
    <dgm:pt modelId="{D3A539E7-845D-4A13-9455-F1EC0A100911}" type="pres">
      <dgm:prSet presAssocID="{2DFAE107-97FB-4199-920D-4367C8B3323A}" presName="text" presStyleLbl="fgAcc0" presStyleIdx="0" presStyleCnt="2">
        <dgm:presLayoutVars>
          <dgm:chPref val="3"/>
        </dgm:presLayoutVars>
      </dgm:prSet>
      <dgm:spPr/>
    </dgm:pt>
    <dgm:pt modelId="{117C00C4-180C-4C91-A497-E3DA264B765E}" type="pres">
      <dgm:prSet presAssocID="{2DFAE107-97FB-4199-920D-4367C8B3323A}" presName="hierChild2" presStyleCnt="0"/>
      <dgm:spPr/>
    </dgm:pt>
    <dgm:pt modelId="{CE168A62-AF0F-4E06-B2BE-1851C084C4B2}" type="pres">
      <dgm:prSet presAssocID="{98AF79B3-0201-4D34-BD5B-995A6A340BAC}" presName="hierRoot1" presStyleCnt="0"/>
      <dgm:spPr/>
    </dgm:pt>
    <dgm:pt modelId="{0E3C1830-A006-4003-AAAD-E346E0DD8CB8}" type="pres">
      <dgm:prSet presAssocID="{98AF79B3-0201-4D34-BD5B-995A6A340BAC}" presName="composite" presStyleCnt="0"/>
      <dgm:spPr/>
    </dgm:pt>
    <dgm:pt modelId="{2A9C26C8-C393-498C-879F-709D2C4D234A}" type="pres">
      <dgm:prSet presAssocID="{98AF79B3-0201-4D34-BD5B-995A6A340BAC}" presName="background" presStyleLbl="node0" presStyleIdx="1" presStyleCnt="2"/>
      <dgm:spPr>
        <a:solidFill>
          <a:schemeClr val="tx2">
            <a:lumMod val="75000"/>
          </a:schemeClr>
        </a:solidFill>
        <a:ln>
          <a:noFill/>
        </a:ln>
      </dgm:spPr>
    </dgm:pt>
    <dgm:pt modelId="{F6B69BB4-EA9F-4394-8744-A8EFCFB6833C}" type="pres">
      <dgm:prSet presAssocID="{98AF79B3-0201-4D34-BD5B-995A6A340BAC}" presName="text" presStyleLbl="fgAcc0" presStyleIdx="1" presStyleCnt="2">
        <dgm:presLayoutVars>
          <dgm:chPref val="3"/>
        </dgm:presLayoutVars>
      </dgm:prSet>
      <dgm:spPr/>
    </dgm:pt>
    <dgm:pt modelId="{BB9DD684-AE1C-4631-A183-33808F06545B}" type="pres">
      <dgm:prSet presAssocID="{98AF79B3-0201-4D34-BD5B-995A6A340BAC}" presName="hierChild2" presStyleCnt="0"/>
      <dgm:spPr/>
    </dgm:pt>
  </dgm:ptLst>
  <dgm:cxnLst>
    <dgm:cxn modelId="{002A9E7B-0089-4E16-88A0-27EF60B5E009}" type="presOf" srcId="{8AA9AF94-B41B-4B66-98DB-E5DD2561BEE5}" destId="{2AFA230B-079A-4BFF-89F1-43865FD89681}" srcOrd="0" destOrd="0" presId="urn:microsoft.com/office/officeart/2005/8/layout/hierarchy1"/>
    <dgm:cxn modelId="{8F72048E-924F-4949-A315-6B414F26DFD6}" type="presOf" srcId="{2DFAE107-97FB-4199-920D-4367C8B3323A}" destId="{D3A539E7-845D-4A13-9455-F1EC0A100911}" srcOrd="0" destOrd="0" presId="urn:microsoft.com/office/officeart/2005/8/layout/hierarchy1"/>
    <dgm:cxn modelId="{A87AF591-E14B-4AE4-97BD-84F4641AE3D1}" srcId="{8AA9AF94-B41B-4B66-98DB-E5DD2561BEE5}" destId="{98AF79B3-0201-4D34-BD5B-995A6A340BAC}" srcOrd="1" destOrd="0" parTransId="{B4312042-16C9-4D37-939B-83701D611335}" sibTransId="{F5D4964A-BAE4-4F36-8513-2199EFE7C796}"/>
    <dgm:cxn modelId="{7C6A4CE9-11D9-465D-BBA9-7A2D1EFFA585}" srcId="{8AA9AF94-B41B-4B66-98DB-E5DD2561BEE5}" destId="{2DFAE107-97FB-4199-920D-4367C8B3323A}" srcOrd="0" destOrd="0" parTransId="{BD937BD2-82D0-4DBB-B8E4-336FCBCB3F11}" sibTransId="{A54908D7-7F22-402E-B170-32A7E5BEE5B9}"/>
    <dgm:cxn modelId="{6B4666FE-D08F-4371-8F78-0A7FE5D231C6}" type="presOf" srcId="{98AF79B3-0201-4D34-BD5B-995A6A340BAC}" destId="{F6B69BB4-EA9F-4394-8744-A8EFCFB6833C}" srcOrd="0" destOrd="0" presId="urn:microsoft.com/office/officeart/2005/8/layout/hierarchy1"/>
    <dgm:cxn modelId="{622A24E7-8B20-4AC3-980C-3EDEFAC4FD1A}" type="presParOf" srcId="{2AFA230B-079A-4BFF-89F1-43865FD89681}" destId="{22BA26E2-5CE6-43C4-8025-03EF4D229ECB}" srcOrd="0" destOrd="0" presId="urn:microsoft.com/office/officeart/2005/8/layout/hierarchy1"/>
    <dgm:cxn modelId="{C2BA4E1B-F3D0-49EE-8B9C-851A62822D37}" type="presParOf" srcId="{22BA26E2-5CE6-43C4-8025-03EF4D229ECB}" destId="{28BE3D74-9960-47B9-BC0D-8F12B689AF5D}" srcOrd="0" destOrd="0" presId="urn:microsoft.com/office/officeart/2005/8/layout/hierarchy1"/>
    <dgm:cxn modelId="{A7867380-B733-401B-86DF-5A4F0F71F1E1}" type="presParOf" srcId="{28BE3D74-9960-47B9-BC0D-8F12B689AF5D}" destId="{38F663ED-4082-4B7E-B697-B567846C2629}" srcOrd="0" destOrd="0" presId="urn:microsoft.com/office/officeart/2005/8/layout/hierarchy1"/>
    <dgm:cxn modelId="{AD5C035B-705E-46DA-B947-09F4148265E4}" type="presParOf" srcId="{28BE3D74-9960-47B9-BC0D-8F12B689AF5D}" destId="{D3A539E7-845D-4A13-9455-F1EC0A100911}" srcOrd="1" destOrd="0" presId="urn:microsoft.com/office/officeart/2005/8/layout/hierarchy1"/>
    <dgm:cxn modelId="{9A6FA8B9-F782-4E3E-BC2E-26174C3C5EFA}" type="presParOf" srcId="{22BA26E2-5CE6-43C4-8025-03EF4D229ECB}" destId="{117C00C4-180C-4C91-A497-E3DA264B765E}" srcOrd="1" destOrd="0" presId="urn:microsoft.com/office/officeart/2005/8/layout/hierarchy1"/>
    <dgm:cxn modelId="{64A44DEA-3C9F-4875-8D6D-E74F125FA298}" type="presParOf" srcId="{2AFA230B-079A-4BFF-89F1-43865FD89681}" destId="{CE168A62-AF0F-4E06-B2BE-1851C084C4B2}" srcOrd="1" destOrd="0" presId="urn:microsoft.com/office/officeart/2005/8/layout/hierarchy1"/>
    <dgm:cxn modelId="{3CDDB549-C5DC-4FE6-B885-AD1EE9BCD19C}" type="presParOf" srcId="{CE168A62-AF0F-4E06-B2BE-1851C084C4B2}" destId="{0E3C1830-A006-4003-AAAD-E346E0DD8CB8}" srcOrd="0" destOrd="0" presId="urn:microsoft.com/office/officeart/2005/8/layout/hierarchy1"/>
    <dgm:cxn modelId="{64334E2C-8D55-4073-AE24-F1CD0CEC3A2E}" type="presParOf" srcId="{0E3C1830-A006-4003-AAAD-E346E0DD8CB8}" destId="{2A9C26C8-C393-498C-879F-709D2C4D234A}" srcOrd="0" destOrd="0" presId="urn:microsoft.com/office/officeart/2005/8/layout/hierarchy1"/>
    <dgm:cxn modelId="{13D48F0B-E079-4AF4-8F22-AD55EB65589A}" type="presParOf" srcId="{0E3C1830-A006-4003-AAAD-E346E0DD8CB8}" destId="{F6B69BB4-EA9F-4394-8744-A8EFCFB6833C}" srcOrd="1" destOrd="0" presId="urn:microsoft.com/office/officeart/2005/8/layout/hierarchy1"/>
    <dgm:cxn modelId="{C295F6D7-5811-47C1-8A83-EAE1296423AC}" type="presParOf" srcId="{CE168A62-AF0F-4E06-B2BE-1851C084C4B2}" destId="{BB9DD684-AE1C-4631-A183-33808F0654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DF659B-A9C0-4E63-B3D5-39059836484F}" type="doc">
      <dgm:prSet loTypeId="urn:microsoft.com/office/officeart/2005/8/layout/list1" loCatId="list" qsTypeId="urn:microsoft.com/office/officeart/2005/8/quickstyle/simple2" qsCatId="simple" csTypeId="urn:microsoft.com/office/officeart/2005/8/colors/accent1_3" csCatId="accent1" phldr="1"/>
      <dgm:spPr/>
      <dgm:t>
        <a:bodyPr/>
        <a:lstStyle/>
        <a:p>
          <a:endParaRPr lang="en-US"/>
        </a:p>
      </dgm:t>
    </dgm:pt>
    <dgm:pt modelId="{7B2B34FA-3A8C-4A44-95CD-77A1BABBC8D4}">
      <dgm:prSet custT="1"/>
      <dgm:spPr>
        <a:solidFill>
          <a:schemeClr val="tx2">
            <a:lumMod val="20000"/>
            <a:lumOff val="80000"/>
          </a:schemeClr>
        </a:solidFill>
        <a:ln>
          <a:solidFill>
            <a:schemeClr val="tx2"/>
          </a:solidFill>
        </a:ln>
      </dgm:spPr>
      <dgm:t>
        <a:bodyPr/>
        <a:lstStyle/>
        <a:p>
          <a:r>
            <a:rPr lang="en-US" sz="9000"/>
            <a:t>Depth and complexity of networks</a:t>
          </a:r>
          <a:endParaRPr lang="en-US" sz="9000" dirty="0"/>
        </a:p>
      </dgm:t>
    </dgm:pt>
    <dgm:pt modelId="{5076BB85-B847-46B3-8817-DFA412249DE4}" type="parTrans" cxnId="{31941A56-E89A-4924-A49E-2FCB701366D1}">
      <dgm:prSet/>
      <dgm:spPr/>
      <dgm:t>
        <a:bodyPr/>
        <a:lstStyle/>
        <a:p>
          <a:endParaRPr lang="en-US" sz="9000"/>
        </a:p>
      </dgm:t>
    </dgm:pt>
    <dgm:pt modelId="{FF727E76-1EAD-40D0-AAEE-FE5A0EB474ED}" type="sibTrans" cxnId="{31941A56-E89A-4924-A49E-2FCB701366D1}">
      <dgm:prSet/>
      <dgm:spPr/>
      <dgm:t>
        <a:bodyPr/>
        <a:lstStyle/>
        <a:p>
          <a:endParaRPr lang="en-US" sz="9000"/>
        </a:p>
      </dgm:t>
    </dgm:pt>
    <dgm:pt modelId="{FAB8FC4C-FF56-4CF1-A50F-A0CA11071D12}">
      <dgm:prSet custT="1"/>
      <dgm:spPr>
        <a:solidFill>
          <a:schemeClr val="tx2">
            <a:lumMod val="20000"/>
            <a:lumOff val="80000"/>
          </a:schemeClr>
        </a:solidFill>
        <a:ln>
          <a:solidFill>
            <a:schemeClr val="tx2"/>
          </a:solidFill>
        </a:ln>
      </dgm:spPr>
      <dgm:t>
        <a:bodyPr/>
        <a:lstStyle/>
        <a:p>
          <a:r>
            <a:rPr lang="en-US" sz="9000"/>
            <a:t>Up to billions of parameters (and growing)</a:t>
          </a:r>
        </a:p>
      </dgm:t>
    </dgm:pt>
    <dgm:pt modelId="{4D9D9062-8141-41EE-B50F-456CBCC81876}" type="parTrans" cxnId="{566EB2D2-A6A4-4650-92EF-B23E633D6080}">
      <dgm:prSet/>
      <dgm:spPr/>
      <dgm:t>
        <a:bodyPr/>
        <a:lstStyle/>
        <a:p>
          <a:endParaRPr lang="en-US" sz="9000"/>
        </a:p>
      </dgm:t>
    </dgm:pt>
    <dgm:pt modelId="{999766FF-D737-4A4A-BDE2-D2CB3BD811F6}" type="sibTrans" cxnId="{566EB2D2-A6A4-4650-92EF-B23E633D6080}">
      <dgm:prSet/>
      <dgm:spPr/>
      <dgm:t>
        <a:bodyPr/>
        <a:lstStyle/>
        <a:p>
          <a:endParaRPr lang="en-US" sz="9000"/>
        </a:p>
      </dgm:t>
    </dgm:pt>
    <dgm:pt modelId="{2EA800D7-147E-431B-B553-558B7D6EEB25}">
      <dgm:prSet custT="1"/>
      <dgm:spPr>
        <a:solidFill>
          <a:schemeClr val="tx2">
            <a:lumMod val="20000"/>
            <a:lumOff val="80000"/>
          </a:schemeClr>
        </a:solidFill>
        <a:ln>
          <a:solidFill>
            <a:schemeClr val="tx2"/>
          </a:solidFill>
        </a:ln>
      </dgm:spPr>
      <dgm:t>
        <a:bodyPr/>
        <a:lstStyle/>
        <a:p>
          <a:r>
            <a:rPr lang="en-US" sz="9000"/>
            <a:t>Many layers in a model</a:t>
          </a:r>
        </a:p>
      </dgm:t>
    </dgm:pt>
    <dgm:pt modelId="{79A32976-C7B9-4422-B27B-E1A0C9D411FA}" type="parTrans" cxnId="{DC0EAA56-7B0D-4388-B236-0DA15E60E565}">
      <dgm:prSet/>
      <dgm:spPr/>
      <dgm:t>
        <a:bodyPr/>
        <a:lstStyle/>
        <a:p>
          <a:endParaRPr lang="en-US" sz="9000"/>
        </a:p>
      </dgm:t>
    </dgm:pt>
    <dgm:pt modelId="{89790EB7-4A31-4D8A-BACB-034D11F1B7B5}" type="sibTrans" cxnId="{DC0EAA56-7B0D-4388-B236-0DA15E60E565}">
      <dgm:prSet/>
      <dgm:spPr/>
      <dgm:t>
        <a:bodyPr/>
        <a:lstStyle/>
        <a:p>
          <a:endParaRPr lang="en-US" sz="9000"/>
        </a:p>
      </dgm:t>
    </dgm:pt>
    <dgm:pt modelId="{685D101E-CC91-4059-B3E1-9D766F9742EE}">
      <dgm:prSet custT="1"/>
      <dgm:spPr>
        <a:solidFill>
          <a:schemeClr val="tx2">
            <a:lumMod val="20000"/>
            <a:lumOff val="80000"/>
          </a:schemeClr>
        </a:solidFill>
        <a:ln>
          <a:solidFill>
            <a:schemeClr val="tx2"/>
          </a:solidFill>
        </a:ln>
      </dgm:spPr>
      <dgm:t>
        <a:bodyPr/>
        <a:lstStyle/>
        <a:p>
          <a:r>
            <a:rPr lang="en-US" sz="9000"/>
            <a:t>Important for learning complex rules</a:t>
          </a:r>
        </a:p>
      </dgm:t>
    </dgm:pt>
    <dgm:pt modelId="{C3AFB77B-DC67-4FAC-8877-AA54754E7B3C}" type="parTrans" cxnId="{BD6B8BDA-BC1D-426D-BA7F-69CB96D680D5}">
      <dgm:prSet/>
      <dgm:spPr/>
      <dgm:t>
        <a:bodyPr/>
        <a:lstStyle/>
        <a:p>
          <a:endParaRPr lang="en-US" sz="9000"/>
        </a:p>
      </dgm:t>
    </dgm:pt>
    <dgm:pt modelId="{84D4FA22-285E-4028-A7B9-A53D965E6A89}" type="sibTrans" cxnId="{BD6B8BDA-BC1D-426D-BA7F-69CB96D680D5}">
      <dgm:prSet/>
      <dgm:spPr/>
      <dgm:t>
        <a:bodyPr/>
        <a:lstStyle/>
        <a:p>
          <a:endParaRPr lang="en-US" sz="9000"/>
        </a:p>
      </dgm:t>
    </dgm:pt>
    <dgm:pt modelId="{BDC6FF38-1919-4482-AE7D-7693FFED8DBD}" type="pres">
      <dgm:prSet presAssocID="{A1DF659B-A9C0-4E63-B3D5-39059836484F}" presName="linear" presStyleCnt="0">
        <dgm:presLayoutVars>
          <dgm:dir/>
          <dgm:animLvl val="lvl"/>
          <dgm:resizeHandles val="exact"/>
        </dgm:presLayoutVars>
      </dgm:prSet>
      <dgm:spPr/>
    </dgm:pt>
    <dgm:pt modelId="{FE0D76F4-076D-41EA-951A-890DC335EA9A}" type="pres">
      <dgm:prSet presAssocID="{7B2B34FA-3A8C-4A44-95CD-77A1BABBC8D4}" presName="parentLin" presStyleCnt="0"/>
      <dgm:spPr/>
    </dgm:pt>
    <dgm:pt modelId="{206C672E-3274-425D-B73D-C74A233812A5}" type="pres">
      <dgm:prSet presAssocID="{7B2B34FA-3A8C-4A44-95CD-77A1BABBC8D4}" presName="parentLeftMargin" presStyleLbl="node1" presStyleIdx="0" presStyleCnt="4"/>
      <dgm:spPr/>
    </dgm:pt>
    <dgm:pt modelId="{6A564BD0-941B-46A0-BF74-168BA2C4E9F3}" type="pres">
      <dgm:prSet presAssocID="{7B2B34FA-3A8C-4A44-95CD-77A1BABBC8D4}" presName="parentText" presStyleLbl="node1" presStyleIdx="0" presStyleCnt="4">
        <dgm:presLayoutVars>
          <dgm:chMax val="0"/>
          <dgm:bulletEnabled val="1"/>
        </dgm:presLayoutVars>
      </dgm:prSet>
      <dgm:spPr/>
    </dgm:pt>
    <dgm:pt modelId="{2BB086E2-7A62-40F2-9864-746B14AACE46}" type="pres">
      <dgm:prSet presAssocID="{7B2B34FA-3A8C-4A44-95CD-77A1BABBC8D4}" presName="negativeSpace" presStyleCnt="0"/>
      <dgm:spPr/>
    </dgm:pt>
    <dgm:pt modelId="{0600A80E-E38D-421B-A523-E143A66CDC2A}" type="pres">
      <dgm:prSet presAssocID="{7B2B34FA-3A8C-4A44-95CD-77A1BABBC8D4}" presName="childText" presStyleLbl="conFgAcc1" presStyleIdx="0" presStyleCnt="4">
        <dgm:presLayoutVars>
          <dgm:bulletEnabled val="1"/>
        </dgm:presLayoutVars>
      </dgm:prSet>
      <dgm:spPr>
        <a:solidFill>
          <a:schemeClr val="tx1">
            <a:lumMod val="95000"/>
            <a:alpha val="90000"/>
          </a:schemeClr>
        </a:solidFill>
        <a:ln>
          <a:solidFill>
            <a:schemeClr val="tx2"/>
          </a:solidFill>
        </a:ln>
      </dgm:spPr>
    </dgm:pt>
    <dgm:pt modelId="{CC12F81B-1F1C-4343-BC55-596728EFDF9B}" type="pres">
      <dgm:prSet presAssocID="{FF727E76-1EAD-40D0-AAEE-FE5A0EB474ED}" presName="spaceBetweenRectangles" presStyleCnt="0"/>
      <dgm:spPr/>
    </dgm:pt>
    <dgm:pt modelId="{D4257C05-6D5B-4A8A-AB52-B3293E759F31}" type="pres">
      <dgm:prSet presAssocID="{FAB8FC4C-FF56-4CF1-A50F-A0CA11071D12}" presName="parentLin" presStyleCnt="0"/>
      <dgm:spPr/>
    </dgm:pt>
    <dgm:pt modelId="{B7C77EFB-5C94-44FA-B444-94294E1B5F7C}" type="pres">
      <dgm:prSet presAssocID="{FAB8FC4C-FF56-4CF1-A50F-A0CA11071D12}" presName="parentLeftMargin" presStyleLbl="node1" presStyleIdx="0" presStyleCnt="4"/>
      <dgm:spPr/>
    </dgm:pt>
    <dgm:pt modelId="{4DDCDFEA-00DE-4CF0-BAA0-E7076FBA0B73}" type="pres">
      <dgm:prSet presAssocID="{FAB8FC4C-FF56-4CF1-A50F-A0CA11071D12}" presName="parentText" presStyleLbl="node1" presStyleIdx="1" presStyleCnt="4">
        <dgm:presLayoutVars>
          <dgm:chMax val="0"/>
          <dgm:bulletEnabled val="1"/>
        </dgm:presLayoutVars>
      </dgm:prSet>
      <dgm:spPr/>
    </dgm:pt>
    <dgm:pt modelId="{EB854FD5-60CF-46ED-AF0B-3214E8793393}" type="pres">
      <dgm:prSet presAssocID="{FAB8FC4C-FF56-4CF1-A50F-A0CA11071D12}" presName="negativeSpace" presStyleCnt="0"/>
      <dgm:spPr/>
    </dgm:pt>
    <dgm:pt modelId="{AE26B2AB-D5CF-450F-AC93-4104C0F50F99}" type="pres">
      <dgm:prSet presAssocID="{FAB8FC4C-FF56-4CF1-A50F-A0CA11071D12}" presName="childText" presStyleLbl="conFgAcc1" presStyleIdx="1" presStyleCnt="4">
        <dgm:presLayoutVars>
          <dgm:bulletEnabled val="1"/>
        </dgm:presLayoutVars>
      </dgm:prSet>
      <dgm:spPr>
        <a:solidFill>
          <a:schemeClr val="tx1">
            <a:lumMod val="95000"/>
            <a:alpha val="90000"/>
          </a:schemeClr>
        </a:solidFill>
        <a:ln>
          <a:solidFill>
            <a:schemeClr val="tx2"/>
          </a:solidFill>
        </a:ln>
      </dgm:spPr>
    </dgm:pt>
    <dgm:pt modelId="{A2D7E8E0-7953-4C64-94E7-5A2AB4CFE73B}" type="pres">
      <dgm:prSet presAssocID="{999766FF-D737-4A4A-BDE2-D2CB3BD811F6}" presName="spaceBetweenRectangles" presStyleCnt="0"/>
      <dgm:spPr/>
    </dgm:pt>
    <dgm:pt modelId="{8B5C854C-CC72-40F3-9112-BD33381A1289}" type="pres">
      <dgm:prSet presAssocID="{2EA800D7-147E-431B-B553-558B7D6EEB25}" presName="parentLin" presStyleCnt="0"/>
      <dgm:spPr/>
    </dgm:pt>
    <dgm:pt modelId="{6BFAB9AE-E727-4476-B3CF-5D443A258653}" type="pres">
      <dgm:prSet presAssocID="{2EA800D7-147E-431B-B553-558B7D6EEB25}" presName="parentLeftMargin" presStyleLbl="node1" presStyleIdx="1" presStyleCnt="4"/>
      <dgm:spPr/>
    </dgm:pt>
    <dgm:pt modelId="{CE413247-2F1B-465E-BC61-CEB68BC3491D}" type="pres">
      <dgm:prSet presAssocID="{2EA800D7-147E-431B-B553-558B7D6EEB25}" presName="parentText" presStyleLbl="node1" presStyleIdx="2" presStyleCnt="4">
        <dgm:presLayoutVars>
          <dgm:chMax val="0"/>
          <dgm:bulletEnabled val="1"/>
        </dgm:presLayoutVars>
      </dgm:prSet>
      <dgm:spPr/>
    </dgm:pt>
    <dgm:pt modelId="{A399DC2B-CE69-42C4-96BD-E8D68F157ED2}" type="pres">
      <dgm:prSet presAssocID="{2EA800D7-147E-431B-B553-558B7D6EEB25}" presName="negativeSpace" presStyleCnt="0"/>
      <dgm:spPr/>
    </dgm:pt>
    <dgm:pt modelId="{FE033D34-7779-45C3-ACE9-A70B15CD5728}" type="pres">
      <dgm:prSet presAssocID="{2EA800D7-147E-431B-B553-558B7D6EEB25}" presName="childText" presStyleLbl="conFgAcc1" presStyleIdx="2" presStyleCnt="4">
        <dgm:presLayoutVars>
          <dgm:bulletEnabled val="1"/>
        </dgm:presLayoutVars>
      </dgm:prSet>
      <dgm:spPr>
        <a:solidFill>
          <a:schemeClr val="tx1">
            <a:lumMod val="95000"/>
            <a:alpha val="90000"/>
          </a:schemeClr>
        </a:solidFill>
        <a:ln>
          <a:solidFill>
            <a:schemeClr val="tx2"/>
          </a:solidFill>
        </a:ln>
      </dgm:spPr>
    </dgm:pt>
    <dgm:pt modelId="{103F1342-8449-48D1-BF90-F60A9DB67699}" type="pres">
      <dgm:prSet presAssocID="{89790EB7-4A31-4D8A-BACB-034D11F1B7B5}" presName="spaceBetweenRectangles" presStyleCnt="0"/>
      <dgm:spPr/>
    </dgm:pt>
    <dgm:pt modelId="{288D5E31-31C0-400E-BCD3-D03BE8E218B9}" type="pres">
      <dgm:prSet presAssocID="{685D101E-CC91-4059-B3E1-9D766F9742EE}" presName="parentLin" presStyleCnt="0"/>
      <dgm:spPr/>
    </dgm:pt>
    <dgm:pt modelId="{8D373FE2-3304-416D-A210-40F7EB5AC74A}" type="pres">
      <dgm:prSet presAssocID="{685D101E-CC91-4059-B3E1-9D766F9742EE}" presName="parentLeftMargin" presStyleLbl="node1" presStyleIdx="2" presStyleCnt="4"/>
      <dgm:spPr/>
    </dgm:pt>
    <dgm:pt modelId="{5BEE0AEE-0ABE-444E-9F25-1B443ECFA91D}" type="pres">
      <dgm:prSet presAssocID="{685D101E-CC91-4059-B3E1-9D766F9742EE}" presName="parentText" presStyleLbl="node1" presStyleIdx="3" presStyleCnt="4">
        <dgm:presLayoutVars>
          <dgm:chMax val="0"/>
          <dgm:bulletEnabled val="1"/>
        </dgm:presLayoutVars>
      </dgm:prSet>
      <dgm:spPr/>
    </dgm:pt>
    <dgm:pt modelId="{23123E89-80FB-43F5-91BF-6951970E2BF5}" type="pres">
      <dgm:prSet presAssocID="{685D101E-CC91-4059-B3E1-9D766F9742EE}" presName="negativeSpace" presStyleCnt="0"/>
      <dgm:spPr/>
    </dgm:pt>
    <dgm:pt modelId="{2C1FFB86-4982-4E6A-B3E2-3A20500A2ADB}" type="pres">
      <dgm:prSet presAssocID="{685D101E-CC91-4059-B3E1-9D766F9742EE}" presName="childText" presStyleLbl="conFgAcc1" presStyleIdx="3" presStyleCnt="4">
        <dgm:presLayoutVars>
          <dgm:bulletEnabled val="1"/>
        </dgm:presLayoutVars>
      </dgm:prSet>
      <dgm:spPr>
        <a:solidFill>
          <a:schemeClr val="tx1">
            <a:lumMod val="95000"/>
            <a:alpha val="90000"/>
          </a:schemeClr>
        </a:solidFill>
        <a:ln>
          <a:solidFill>
            <a:schemeClr val="tx2"/>
          </a:solidFill>
        </a:ln>
      </dgm:spPr>
    </dgm:pt>
  </dgm:ptLst>
  <dgm:cxnLst>
    <dgm:cxn modelId="{31941A56-E89A-4924-A49E-2FCB701366D1}" srcId="{A1DF659B-A9C0-4E63-B3D5-39059836484F}" destId="{7B2B34FA-3A8C-4A44-95CD-77A1BABBC8D4}" srcOrd="0" destOrd="0" parTransId="{5076BB85-B847-46B3-8817-DFA412249DE4}" sibTransId="{FF727E76-1EAD-40D0-AAEE-FE5A0EB474ED}"/>
    <dgm:cxn modelId="{DC0EAA56-7B0D-4388-B236-0DA15E60E565}" srcId="{A1DF659B-A9C0-4E63-B3D5-39059836484F}" destId="{2EA800D7-147E-431B-B553-558B7D6EEB25}" srcOrd="2" destOrd="0" parTransId="{79A32976-C7B9-4422-B27B-E1A0C9D411FA}" sibTransId="{89790EB7-4A31-4D8A-BACB-034D11F1B7B5}"/>
    <dgm:cxn modelId="{7FB61562-E436-42FB-8E28-1A71C4EFAE77}" type="presOf" srcId="{A1DF659B-A9C0-4E63-B3D5-39059836484F}" destId="{BDC6FF38-1919-4482-AE7D-7693FFED8DBD}" srcOrd="0" destOrd="0" presId="urn:microsoft.com/office/officeart/2005/8/layout/list1"/>
    <dgm:cxn modelId="{72C7D66A-E405-4C1E-8A20-FF6BB9CC6957}" type="presOf" srcId="{FAB8FC4C-FF56-4CF1-A50F-A0CA11071D12}" destId="{4DDCDFEA-00DE-4CF0-BAA0-E7076FBA0B73}" srcOrd="1" destOrd="0" presId="urn:microsoft.com/office/officeart/2005/8/layout/list1"/>
    <dgm:cxn modelId="{80253174-1B02-42B0-B666-6077568EE618}" type="presOf" srcId="{2EA800D7-147E-431B-B553-558B7D6EEB25}" destId="{CE413247-2F1B-465E-BC61-CEB68BC3491D}" srcOrd="1" destOrd="0" presId="urn:microsoft.com/office/officeart/2005/8/layout/list1"/>
    <dgm:cxn modelId="{499B1F8F-56B3-417A-BDB0-6A82A6E05F17}" type="presOf" srcId="{7B2B34FA-3A8C-4A44-95CD-77A1BABBC8D4}" destId="{206C672E-3274-425D-B73D-C74A233812A5}" srcOrd="0" destOrd="0" presId="urn:microsoft.com/office/officeart/2005/8/layout/list1"/>
    <dgm:cxn modelId="{4A11019A-325D-4FA2-89DC-72DD170DFE5F}" type="presOf" srcId="{685D101E-CC91-4059-B3E1-9D766F9742EE}" destId="{8D373FE2-3304-416D-A210-40F7EB5AC74A}" srcOrd="0" destOrd="0" presId="urn:microsoft.com/office/officeart/2005/8/layout/list1"/>
    <dgm:cxn modelId="{69C8CFA9-82E7-4ED7-B919-6C1A8BE2855B}" type="presOf" srcId="{2EA800D7-147E-431B-B553-558B7D6EEB25}" destId="{6BFAB9AE-E727-4476-B3CF-5D443A258653}" srcOrd="0" destOrd="0" presId="urn:microsoft.com/office/officeart/2005/8/layout/list1"/>
    <dgm:cxn modelId="{4E80F7B2-D641-494C-B121-819C7F4FE91A}" type="presOf" srcId="{685D101E-CC91-4059-B3E1-9D766F9742EE}" destId="{5BEE0AEE-0ABE-444E-9F25-1B443ECFA91D}" srcOrd="1" destOrd="0" presId="urn:microsoft.com/office/officeart/2005/8/layout/list1"/>
    <dgm:cxn modelId="{A55A1FC3-C240-48AC-AF37-EF88D2FA9F89}" type="presOf" srcId="{7B2B34FA-3A8C-4A44-95CD-77A1BABBC8D4}" destId="{6A564BD0-941B-46A0-BF74-168BA2C4E9F3}" srcOrd="1" destOrd="0" presId="urn:microsoft.com/office/officeart/2005/8/layout/list1"/>
    <dgm:cxn modelId="{FCAEE1C8-2324-4AF1-9476-410AEA6DC1EA}" type="presOf" srcId="{FAB8FC4C-FF56-4CF1-A50F-A0CA11071D12}" destId="{B7C77EFB-5C94-44FA-B444-94294E1B5F7C}" srcOrd="0" destOrd="0" presId="urn:microsoft.com/office/officeart/2005/8/layout/list1"/>
    <dgm:cxn modelId="{566EB2D2-A6A4-4650-92EF-B23E633D6080}" srcId="{A1DF659B-A9C0-4E63-B3D5-39059836484F}" destId="{FAB8FC4C-FF56-4CF1-A50F-A0CA11071D12}" srcOrd="1" destOrd="0" parTransId="{4D9D9062-8141-41EE-B50F-456CBCC81876}" sibTransId="{999766FF-D737-4A4A-BDE2-D2CB3BD811F6}"/>
    <dgm:cxn modelId="{BD6B8BDA-BC1D-426D-BA7F-69CB96D680D5}" srcId="{A1DF659B-A9C0-4E63-B3D5-39059836484F}" destId="{685D101E-CC91-4059-B3E1-9D766F9742EE}" srcOrd="3" destOrd="0" parTransId="{C3AFB77B-DC67-4FAC-8877-AA54754E7B3C}" sibTransId="{84D4FA22-285E-4028-A7B9-A53D965E6A89}"/>
    <dgm:cxn modelId="{C54A21BC-509F-4438-A664-3C9138FEF345}" type="presParOf" srcId="{BDC6FF38-1919-4482-AE7D-7693FFED8DBD}" destId="{FE0D76F4-076D-41EA-951A-890DC335EA9A}" srcOrd="0" destOrd="0" presId="urn:microsoft.com/office/officeart/2005/8/layout/list1"/>
    <dgm:cxn modelId="{4D96DD0A-EC0F-4ACE-AB5B-10858E06EACC}" type="presParOf" srcId="{FE0D76F4-076D-41EA-951A-890DC335EA9A}" destId="{206C672E-3274-425D-B73D-C74A233812A5}" srcOrd="0" destOrd="0" presId="urn:microsoft.com/office/officeart/2005/8/layout/list1"/>
    <dgm:cxn modelId="{1C6C0AE7-5C30-42FE-8379-2E80C1C0F48C}" type="presParOf" srcId="{FE0D76F4-076D-41EA-951A-890DC335EA9A}" destId="{6A564BD0-941B-46A0-BF74-168BA2C4E9F3}" srcOrd="1" destOrd="0" presId="urn:microsoft.com/office/officeart/2005/8/layout/list1"/>
    <dgm:cxn modelId="{34B08687-4D0D-47CB-BA5E-9D5C334A16B5}" type="presParOf" srcId="{BDC6FF38-1919-4482-AE7D-7693FFED8DBD}" destId="{2BB086E2-7A62-40F2-9864-746B14AACE46}" srcOrd="1" destOrd="0" presId="urn:microsoft.com/office/officeart/2005/8/layout/list1"/>
    <dgm:cxn modelId="{5C4EE591-8F54-4DA2-A167-2D5A4E3EA48E}" type="presParOf" srcId="{BDC6FF38-1919-4482-AE7D-7693FFED8DBD}" destId="{0600A80E-E38D-421B-A523-E143A66CDC2A}" srcOrd="2" destOrd="0" presId="urn:microsoft.com/office/officeart/2005/8/layout/list1"/>
    <dgm:cxn modelId="{E302640D-956D-47AD-B749-E4A078D84631}" type="presParOf" srcId="{BDC6FF38-1919-4482-AE7D-7693FFED8DBD}" destId="{CC12F81B-1F1C-4343-BC55-596728EFDF9B}" srcOrd="3" destOrd="0" presId="urn:microsoft.com/office/officeart/2005/8/layout/list1"/>
    <dgm:cxn modelId="{C9A52E9C-92D6-49C6-AC7D-A9C7086FC4B3}" type="presParOf" srcId="{BDC6FF38-1919-4482-AE7D-7693FFED8DBD}" destId="{D4257C05-6D5B-4A8A-AB52-B3293E759F31}" srcOrd="4" destOrd="0" presId="urn:microsoft.com/office/officeart/2005/8/layout/list1"/>
    <dgm:cxn modelId="{AFF3C98E-3C6C-42F3-A0A9-6C02C976E25E}" type="presParOf" srcId="{D4257C05-6D5B-4A8A-AB52-B3293E759F31}" destId="{B7C77EFB-5C94-44FA-B444-94294E1B5F7C}" srcOrd="0" destOrd="0" presId="urn:microsoft.com/office/officeart/2005/8/layout/list1"/>
    <dgm:cxn modelId="{2E50FBD3-666B-425F-B8B6-36D6B926B094}" type="presParOf" srcId="{D4257C05-6D5B-4A8A-AB52-B3293E759F31}" destId="{4DDCDFEA-00DE-4CF0-BAA0-E7076FBA0B73}" srcOrd="1" destOrd="0" presId="urn:microsoft.com/office/officeart/2005/8/layout/list1"/>
    <dgm:cxn modelId="{1C7DE1E9-F410-448A-A1AE-71EB123DD25C}" type="presParOf" srcId="{BDC6FF38-1919-4482-AE7D-7693FFED8DBD}" destId="{EB854FD5-60CF-46ED-AF0B-3214E8793393}" srcOrd="5" destOrd="0" presId="urn:microsoft.com/office/officeart/2005/8/layout/list1"/>
    <dgm:cxn modelId="{47F99D41-11D6-42F7-8905-E89F56739E8D}" type="presParOf" srcId="{BDC6FF38-1919-4482-AE7D-7693FFED8DBD}" destId="{AE26B2AB-D5CF-450F-AC93-4104C0F50F99}" srcOrd="6" destOrd="0" presId="urn:microsoft.com/office/officeart/2005/8/layout/list1"/>
    <dgm:cxn modelId="{297D5ECB-EB02-413D-A349-9372A0B51AE5}" type="presParOf" srcId="{BDC6FF38-1919-4482-AE7D-7693FFED8DBD}" destId="{A2D7E8E0-7953-4C64-94E7-5A2AB4CFE73B}" srcOrd="7" destOrd="0" presId="urn:microsoft.com/office/officeart/2005/8/layout/list1"/>
    <dgm:cxn modelId="{C8119EB8-5442-418E-9A80-95B9A6E78759}" type="presParOf" srcId="{BDC6FF38-1919-4482-AE7D-7693FFED8DBD}" destId="{8B5C854C-CC72-40F3-9112-BD33381A1289}" srcOrd="8" destOrd="0" presId="urn:microsoft.com/office/officeart/2005/8/layout/list1"/>
    <dgm:cxn modelId="{775743BC-E8B6-4B44-BDC2-99A99BA5639B}" type="presParOf" srcId="{8B5C854C-CC72-40F3-9112-BD33381A1289}" destId="{6BFAB9AE-E727-4476-B3CF-5D443A258653}" srcOrd="0" destOrd="0" presId="urn:microsoft.com/office/officeart/2005/8/layout/list1"/>
    <dgm:cxn modelId="{C05A32A6-1909-463D-80B7-2774AB55A827}" type="presParOf" srcId="{8B5C854C-CC72-40F3-9112-BD33381A1289}" destId="{CE413247-2F1B-465E-BC61-CEB68BC3491D}" srcOrd="1" destOrd="0" presId="urn:microsoft.com/office/officeart/2005/8/layout/list1"/>
    <dgm:cxn modelId="{B201CA15-BCC0-44BE-B4B5-FB3C9D0DCCBB}" type="presParOf" srcId="{BDC6FF38-1919-4482-AE7D-7693FFED8DBD}" destId="{A399DC2B-CE69-42C4-96BD-E8D68F157ED2}" srcOrd="9" destOrd="0" presId="urn:microsoft.com/office/officeart/2005/8/layout/list1"/>
    <dgm:cxn modelId="{CF8A460D-D56B-4776-AE81-D71EF795E739}" type="presParOf" srcId="{BDC6FF38-1919-4482-AE7D-7693FFED8DBD}" destId="{FE033D34-7779-45C3-ACE9-A70B15CD5728}" srcOrd="10" destOrd="0" presId="urn:microsoft.com/office/officeart/2005/8/layout/list1"/>
    <dgm:cxn modelId="{BEF72270-2EC8-4D67-A19A-0A4E071960AA}" type="presParOf" srcId="{BDC6FF38-1919-4482-AE7D-7693FFED8DBD}" destId="{103F1342-8449-48D1-BF90-F60A9DB67699}" srcOrd="11" destOrd="0" presId="urn:microsoft.com/office/officeart/2005/8/layout/list1"/>
    <dgm:cxn modelId="{4A4E9413-3C1E-4C4E-91DF-47D8A16B68C3}" type="presParOf" srcId="{BDC6FF38-1919-4482-AE7D-7693FFED8DBD}" destId="{288D5E31-31C0-400E-BCD3-D03BE8E218B9}" srcOrd="12" destOrd="0" presId="urn:microsoft.com/office/officeart/2005/8/layout/list1"/>
    <dgm:cxn modelId="{DDADBA5A-F02E-4F65-802E-5039E0714D0C}" type="presParOf" srcId="{288D5E31-31C0-400E-BCD3-D03BE8E218B9}" destId="{8D373FE2-3304-416D-A210-40F7EB5AC74A}" srcOrd="0" destOrd="0" presId="urn:microsoft.com/office/officeart/2005/8/layout/list1"/>
    <dgm:cxn modelId="{4D46EEDE-BE11-4792-9E3F-0496C2ACAB65}" type="presParOf" srcId="{288D5E31-31C0-400E-BCD3-D03BE8E218B9}" destId="{5BEE0AEE-0ABE-444E-9F25-1B443ECFA91D}" srcOrd="1" destOrd="0" presId="urn:microsoft.com/office/officeart/2005/8/layout/list1"/>
    <dgm:cxn modelId="{6D83DF2A-DE66-4EA3-951B-5C54CF95A16D}" type="presParOf" srcId="{BDC6FF38-1919-4482-AE7D-7693FFED8DBD}" destId="{23123E89-80FB-43F5-91BF-6951970E2BF5}" srcOrd="13" destOrd="0" presId="urn:microsoft.com/office/officeart/2005/8/layout/list1"/>
    <dgm:cxn modelId="{240B0E52-5F19-4252-9745-7FE8AD9FEE97}" type="presParOf" srcId="{BDC6FF38-1919-4482-AE7D-7693FFED8DBD}" destId="{2C1FFB86-4982-4E6A-B3E2-3A20500A2ADB}" srcOrd="14" destOrd="0" presId="urn:microsoft.com/office/officeart/2005/8/layout/lis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D36520-62CA-41EC-BE4C-AD4E666BADB3}"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31C31810-00B1-46A8-97AF-A8F0EB77B1CE}">
      <dgm:prSet custT="1"/>
      <dgm:spPr/>
      <dgm:t>
        <a:bodyPr/>
        <a:lstStyle/>
        <a:p>
          <a:r>
            <a:rPr lang="en-US" sz="5400" cap="all" baseline="0" dirty="0">
              <a:solidFill>
                <a:schemeClr val="bg1"/>
              </a:solidFill>
            </a:rPr>
            <a:t>Object Detection</a:t>
          </a:r>
        </a:p>
      </dgm:t>
    </dgm:pt>
    <dgm:pt modelId="{1197A955-7349-4AF5-BCB6-57161C72D76E}" type="parTrans" cxnId="{4DFF1817-958C-4595-8DA6-7C8844937FD8}">
      <dgm:prSet/>
      <dgm:spPr/>
      <dgm:t>
        <a:bodyPr/>
        <a:lstStyle/>
        <a:p>
          <a:endParaRPr lang="en-US" sz="5400" cap="all" baseline="0">
            <a:solidFill>
              <a:schemeClr val="bg1"/>
            </a:solidFill>
          </a:endParaRPr>
        </a:p>
      </dgm:t>
    </dgm:pt>
    <dgm:pt modelId="{08B1848E-EBE0-4DE2-AFED-AE1B7BA8094D}" type="sibTrans" cxnId="{4DFF1817-958C-4595-8DA6-7C8844937FD8}">
      <dgm:prSet/>
      <dgm:spPr/>
      <dgm:t>
        <a:bodyPr/>
        <a:lstStyle/>
        <a:p>
          <a:endParaRPr lang="en-US" sz="5400" cap="all" baseline="0">
            <a:solidFill>
              <a:schemeClr val="bg1"/>
            </a:solidFill>
          </a:endParaRPr>
        </a:p>
      </dgm:t>
    </dgm:pt>
    <dgm:pt modelId="{F37EF222-D300-46C1-A6F9-E8802683EED1}">
      <dgm:prSet custT="1"/>
      <dgm:spPr/>
      <dgm:t>
        <a:bodyPr/>
        <a:lstStyle/>
        <a:p>
          <a:r>
            <a:rPr lang="en-US" sz="5400" cap="all" baseline="0" dirty="0">
              <a:solidFill>
                <a:schemeClr val="bg1"/>
              </a:solidFill>
            </a:rPr>
            <a:t>Self-Driving Cars</a:t>
          </a:r>
        </a:p>
      </dgm:t>
    </dgm:pt>
    <dgm:pt modelId="{87DCC96B-AD59-40FF-9D6A-A9D2A9453225}" type="parTrans" cxnId="{3267C8A7-12A3-4552-BBEF-279C00F8BD0B}">
      <dgm:prSet/>
      <dgm:spPr/>
      <dgm:t>
        <a:bodyPr/>
        <a:lstStyle/>
        <a:p>
          <a:endParaRPr lang="en-US" sz="5400" cap="all" baseline="0">
            <a:solidFill>
              <a:schemeClr val="bg1"/>
            </a:solidFill>
          </a:endParaRPr>
        </a:p>
      </dgm:t>
    </dgm:pt>
    <dgm:pt modelId="{BEDC69C5-B009-4039-AA33-A1AC90143A91}" type="sibTrans" cxnId="{3267C8A7-12A3-4552-BBEF-279C00F8BD0B}">
      <dgm:prSet/>
      <dgm:spPr/>
      <dgm:t>
        <a:bodyPr/>
        <a:lstStyle/>
        <a:p>
          <a:endParaRPr lang="en-US" sz="5400" cap="all" baseline="0">
            <a:solidFill>
              <a:schemeClr val="bg1"/>
            </a:solidFill>
          </a:endParaRPr>
        </a:p>
      </dgm:t>
    </dgm:pt>
    <dgm:pt modelId="{964EA3B7-EE92-478A-A23A-EA11BCDD09E2}">
      <dgm:prSet custT="1"/>
      <dgm:spPr/>
      <dgm:t>
        <a:bodyPr/>
        <a:lstStyle/>
        <a:p>
          <a:r>
            <a:rPr lang="en-US" sz="5400" cap="all" baseline="0" dirty="0">
              <a:solidFill>
                <a:schemeClr val="bg1"/>
              </a:solidFill>
            </a:rPr>
            <a:t>Robotics and Manufacturing</a:t>
          </a:r>
        </a:p>
      </dgm:t>
    </dgm:pt>
    <dgm:pt modelId="{2C4E8980-2213-4647-88D3-5D7E3D655AB9}" type="parTrans" cxnId="{2298D776-E07E-4362-8B83-5138FA0AA4F6}">
      <dgm:prSet/>
      <dgm:spPr/>
      <dgm:t>
        <a:bodyPr/>
        <a:lstStyle/>
        <a:p>
          <a:endParaRPr lang="en-US" sz="5400" cap="all" baseline="0">
            <a:solidFill>
              <a:schemeClr val="bg1"/>
            </a:solidFill>
          </a:endParaRPr>
        </a:p>
      </dgm:t>
    </dgm:pt>
    <dgm:pt modelId="{1C4F45B4-1B8B-416A-B7F7-0E87CA1505B9}" type="sibTrans" cxnId="{2298D776-E07E-4362-8B83-5138FA0AA4F6}">
      <dgm:prSet/>
      <dgm:spPr/>
      <dgm:t>
        <a:bodyPr/>
        <a:lstStyle/>
        <a:p>
          <a:endParaRPr lang="en-US" sz="5400" cap="all" baseline="0">
            <a:solidFill>
              <a:schemeClr val="bg1"/>
            </a:solidFill>
          </a:endParaRPr>
        </a:p>
      </dgm:t>
    </dgm:pt>
    <dgm:pt modelId="{9C63E75E-A108-4FB4-B432-8315DE284AC4}" type="pres">
      <dgm:prSet presAssocID="{03D36520-62CA-41EC-BE4C-AD4E666BADB3}" presName="hierChild1" presStyleCnt="0">
        <dgm:presLayoutVars>
          <dgm:chPref val="1"/>
          <dgm:dir/>
          <dgm:animOne val="branch"/>
          <dgm:animLvl val="lvl"/>
          <dgm:resizeHandles/>
        </dgm:presLayoutVars>
      </dgm:prSet>
      <dgm:spPr/>
    </dgm:pt>
    <dgm:pt modelId="{3B2D5C16-6819-4019-AB8A-507BF3DEDF82}" type="pres">
      <dgm:prSet presAssocID="{964EA3B7-EE92-478A-A23A-EA11BCDD09E2}" presName="hierRoot1" presStyleCnt="0"/>
      <dgm:spPr/>
    </dgm:pt>
    <dgm:pt modelId="{D6DCD613-607A-4CFB-B055-0C5D9DCE9BB0}" type="pres">
      <dgm:prSet presAssocID="{964EA3B7-EE92-478A-A23A-EA11BCDD09E2}" presName="composite" presStyleCnt="0"/>
      <dgm:spPr/>
    </dgm:pt>
    <dgm:pt modelId="{AAB91F96-E5F2-4EC3-AF3E-06FDA26F889F}" type="pres">
      <dgm:prSet presAssocID="{964EA3B7-EE92-478A-A23A-EA11BCDD09E2}" presName="image" presStyleLbl="node0"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bot with solid fill"/>
        </a:ext>
      </dgm:extLst>
    </dgm:pt>
    <dgm:pt modelId="{FE9B18A4-3709-4EED-978F-C6298C466B7C}" type="pres">
      <dgm:prSet presAssocID="{964EA3B7-EE92-478A-A23A-EA11BCDD09E2}" presName="text" presStyleLbl="revTx" presStyleIdx="0" presStyleCnt="3">
        <dgm:presLayoutVars>
          <dgm:chPref val="3"/>
        </dgm:presLayoutVars>
      </dgm:prSet>
      <dgm:spPr/>
    </dgm:pt>
    <dgm:pt modelId="{A3694A0F-AF33-48DB-80A1-11834927E80E}" type="pres">
      <dgm:prSet presAssocID="{964EA3B7-EE92-478A-A23A-EA11BCDD09E2}" presName="hierChild2" presStyleCnt="0"/>
      <dgm:spPr/>
    </dgm:pt>
    <dgm:pt modelId="{DA393731-7648-4467-8489-8A8E94A1AD53}" type="pres">
      <dgm:prSet presAssocID="{31C31810-00B1-46A8-97AF-A8F0EB77B1CE}" presName="hierRoot1" presStyleCnt="0"/>
      <dgm:spPr/>
    </dgm:pt>
    <dgm:pt modelId="{A7FF4B7F-D530-439B-AB1A-7FA661AB2563}" type="pres">
      <dgm:prSet presAssocID="{31C31810-00B1-46A8-97AF-A8F0EB77B1CE}" presName="composite" presStyleCnt="0"/>
      <dgm:spPr/>
    </dgm:pt>
    <dgm:pt modelId="{AD855600-44E9-49C3-ADE8-155254F552FF}" type="pres">
      <dgm:prSet presAssocID="{31C31810-00B1-46A8-97AF-A8F0EB77B1CE}"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F837880D-C977-4952-AD35-13D5882E1341}" type="pres">
      <dgm:prSet presAssocID="{31C31810-00B1-46A8-97AF-A8F0EB77B1CE}" presName="text" presStyleLbl="revTx" presStyleIdx="1" presStyleCnt="3">
        <dgm:presLayoutVars>
          <dgm:chPref val="3"/>
        </dgm:presLayoutVars>
      </dgm:prSet>
      <dgm:spPr/>
    </dgm:pt>
    <dgm:pt modelId="{0327F203-7999-4FFC-AB95-5274A9C62708}" type="pres">
      <dgm:prSet presAssocID="{31C31810-00B1-46A8-97AF-A8F0EB77B1CE}" presName="hierChild2" presStyleCnt="0"/>
      <dgm:spPr/>
    </dgm:pt>
    <dgm:pt modelId="{0F51C2C0-CC7B-4DF8-84E6-D2DABE6A5B8A}" type="pres">
      <dgm:prSet presAssocID="{F37EF222-D300-46C1-A6F9-E8802683EED1}" presName="hierRoot1" presStyleCnt="0"/>
      <dgm:spPr/>
    </dgm:pt>
    <dgm:pt modelId="{2D87E499-5BFF-4BC0-B6F6-8E5364083708}" type="pres">
      <dgm:prSet presAssocID="{F37EF222-D300-46C1-A6F9-E8802683EED1}" presName="composite" presStyleCnt="0"/>
      <dgm:spPr/>
    </dgm:pt>
    <dgm:pt modelId="{50275552-DB92-4E87-848B-22123E8AAF71}" type="pres">
      <dgm:prSet presAssocID="{F37EF222-D300-46C1-A6F9-E8802683EED1}"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B160A445-E9DE-4E39-BDFC-0EA34AB19230}" type="pres">
      <dgm:prSet presAssocID="{F37EF222-D300-46C1-A6F9-E8802683EED1}" presName="text" presStyleLbl="revTx" presStyleIdx="2" presStyleCnt="3">
        <dgm:presLayoutVars>
          <dgm:chPref val="3"/>
        </dgm:presLayoutVars>
      </dgm:prSet>
      <dgm:spPr/>
    </dgm:pt>
    <dgm:pt modelId="{12141046-5754-42EE-ABB9-25DEC9CD3FB7}" type="pres">
      <dgm:prSet presAssocID="{F37EF222-D300-46C1-A6F9-E8802683EED1}" presName="hierChild2" presStyleCnt="0"/>
      <dgm:spPr/>
    </dgm:pt>
  </dgm:ptLst>
  <dgm:cxnLst>
    <dgm:cxn modelId="{EBB09001-CD04-4A0C-A6B2-772B4C34CCE1}" type="presOf" srcId="{31C31810-00B1-46A8-97AF-A8F0EB77B1CE}" destId="{F837880D-C977-4952-AD35-13D5882E1341}" srcOrd="0" destOrd="0" presId="urn:microsoft.com/office/officeart/2009/layout/CirclePictureHierarchy"/>
    <dgm:cxn modelId="{4DFF1817-958C-4595-8DA6-7C8844937FD8}" srcId="{03D36520-62CA-41EC-BE4C-AD4E666BADB3}" destId="{31C31810-00B1-46A8-97AF-A8F0EB77B1CE}" srcOrd="1" destOrd="0" parTransId="{1197A955-7349-4AF5-BCB6-57161C72D76E}" sibTransId="{08B1848E-EBE0-4DE2-AFED-AE1B7BA8094D}"/>
    <dgm:cxn modelId="{2AE5D329-A489-4748-9963-038B57C8E8F1}" type="presOf" srcId="{03D36520-62CA-41EC-BE4C-AD4E666BADB3}" destId="{9C63E75E-A108-4FB4-B432-8315DE284AC4}" srcOrd="0" destOrd="0" presId="urn:microsoft.com/office/officeart/2009/layout/CirclePictureHierarchy"/>
    <dgm:cxn modelId="{2298D776-E07E-4362-8B83-5138FA0AA4F6}" srcId="{03D36520-62CA-41EC-BE4C-AD4E666BADB3}" destId="{964EA3B7-EE92-478A-A23A-EA11BCDD09E2}" srcOrd="0" destOrd="0" parTransId="{2C4E8980-2213-4647-88D3-5D7E3D655AB9}" sibTransId="{1C4F45B4-1B8B-416A-B7F7-0E87CA1505B9}"/>
    <dgm:cxn modelId="{1B408295-4F52-4BB3-B618-15C7822669EE}" type="presOf" srcId="{964EA3B7-EE92-478A-A23A-EA11BCDD09E2}" destId="{FE9B18A4-3709-4EED-978F-C6298C466B7C}" srcOrd="0" destOrd="0" presId="urn:microsoft.com/office/officeart/2009/layout/CirclePictureHierarchy"/>
    <dgm:cxn modelId="{3267C8A7-12A3-4552-BBEF-279C00F8BD0B}" srcId="{03D36520-62CA-41EC-BE4C-AD4E666BADB3}" destId="{F37EF222-D300-46C1-A6F9-E8802683EED1}" srcOrd="2" destOrd="0" parTransId="{87DCC96B-AD59-40FF-9D6A-A9D2A9453225}" sibTransId="{BEDC69C5-B009-4039-AA33-A1AC90143A91}"/>
    <dgm:cxn modelId="{0FC027E6-95F1-476A-86F9-957059A9C6FB}" type="presOf" srcId="{F37EF222-D300-46C1-A6F9-E8802683EED1}" destId="{B160A445-E9DE-4E39-BDFC-0EA34AB19230}" srcOrd="0" destOrd="0" presId="urn:microsoft.com/office/officeart/2009/layout/CirclePictureHierarchy"/>
    <dgm:cxn modelId="{A27F2D38-4254-4C46-B991-AAAF088D2771}" type="presParOf" srcId="{9C63E75E-A108-4FB4-B432-8315DE284AC4}" destId="{3B2D5C16-6819-4019-AB8A-507BF3DEDF82}" srcOrd="0" destOrd="0" presId="urn:microsoft.com/office/officeart/2009/layout/CirclePictureHierarchy"/>
    <dgm:cxn modelId="{75A6C365-AC8C-42CA-A003-31CCA0A7E540}" type="presParOf" srcId="{3B2D5C16-6819-4019-AB8A-507BF3DEDF82}" destId="{D6DCD613-607A-4CFB-B055-0C5D9DCE9BB0}" srcOrd="0" destOrd="0" presId="urn:microsoft.com/office/officeart/2009/layout/CirclePictureHierarchy"/>
    <dgm:cxn modelId="{5545ACD9-7F02-4B16-A47B-6CC6F644E3F2}" type="presParOf" srcId="{D6DCD613-607A-4CFB-B055-0C5D9DCE9BB0}" destId="{AAB91F96-E5F2-4EC3-AF3E-06FDA26F889F}" srcOrd="0" destOrd="0" presId="urn:microsoft.com/office/officeart/2009/layout/CirclePictureHierarchy"/>
    <dgm:cxn modelId="{80D2A573-06F6-4006-97B6-C23114FC19B4}" type="presParOf" srcId="{D6DCD613-607A-4CFB-B055-0C5D9DCE9BB0}" destId="{FE9B18A4-3709-4EED-978F-C6298C466B7C}" srcOrd="1" destOrd="0" presId="urn:microsoft.com/office/officeart/2009/layout/CirclePictureHierarchy"/>
    <dgm:cxn modelId="{8F634CC5-48D6-4E98-A83E-FC0A6481C6CF}" type="presParOf" srcId="{3B2D5C16-6819-4019-AB8A-507BF3DEDF82}" destId="{A3694A0F-AF33-48DB-80A1-11834927E80E}" srcOrd="1" destOrd="0" presId="urn:microsoft.com/office/officeart/2009/layout/CirclePictureHierarchy"/>
    <dgm:cxn modelId="{EFE164DD-8BE3-4C8C-91C4-6E68615CA850}" type="presParOf" srcId="{9C63E75E-A108-4FB4-B432-8315DE284AC4}" destId="{DA393731-7648-4467-8489-8A8E94A1AD53}" srcOrd="1" destOrd="0" presId="urn:microsoft.com/office/officeart/2009/layout/CirclePictureHierarchy"/>
    <dgm:cxn modelId="{E0E31814-06AE-4C1D-AE2A-01541B5DFFEA}" type="presParOf" srcId="{DA393731-7648-4467-8489-8A8E94A1AD53}" destId="{A7FF4B7F-D530-439B-AB1A-7FA661AB2563}" srcOrd="0" destOrd="0" presId="urn:microsoft.com/office/officeart/2009/layout/CirclePictureHierarchy"/>
    <dgm:cxn modelId="{AC1A6E08-53EC-49FB-A1AD-B9CAF889A6D7}" type="presParOf" srcId="{A7FF4B7F-D530-439B-AB1A-7FA661AB2563}" destId="{AD855600-44E9-49C3-ADE8-155254F552FF}" srcOrd="0" destOrd="0" presId="urn:microsoft.com/office/officeart/2009/layout/CirclePictureHierarchy"/>
    <dgm:cxn modelId="{4CB94F34-56EA-4704-96C1-4FFACAE0D26E}" type="presParOf" srcId="{A7FF4B7F-D530-439B-AB1A-7FA661AB2563}" destId="{F837880D-C977-4952-AD35-13D5882E1341}" srcOrd="1" destOrd="0" presId="urn:microsoft.com/office/officeart/2009/layout/CirclePictureHierarchy"/>
    <dgm:cxn modelId="{756850C3-0CF0-41B2-A07F-DC3FB6D0FD66}" type="presParOf" srcId="{DA393731-7648-4467-8489-8A8E94A1AD53}" destId="{0327F203-7999-4FFC-AB95-5274A9C62708}" srcOrd="1" destOrd="0" presId="urn:microsoft.com/office/officeart/2009/layout/CirclePictureHierarchy"/>
    <dgm:cxn modelId="{90885141-2113-4209-BFCB-7313A8376545}" type="presParOf" srcId="{9C63E75E-A108-4FB4-B432-8315DE284AC4}" destId="{0F51C2C0-CC7B-4DF8-84E6-D2DABE6A5B8A}" srcOrd="2" destOrd="0" presId="urn:microsoft.com/office/officeart/2009/layout/CirclePictureHierarchy"/>
    <dgm:cxn modelId="{74DE7925-DCFA-4D8C-95CF-47D3ED0AB17F}" type="presParOf" srcId="{0F51C2C0-CC7B-4DF8-84E6-D2DABE6A5B8A}" destId="{2D87E499-5BFF-4BC0-B6F6-8E5364083708}" srcOrd="0" destOrd="0" presId="urn:microsoft.com/office/officeart/2009/layout/CirclePictureHierarchy"/>
    <dgm:cxn modelId="{9DE7AC63-2FA6-42E7-BBD9-C62143B4E193}" type="presParOf" srcId="{2D87E499-5BFF-4BC0-B6F6-8E5364083708}" destId="{50275552-DB92-4E87-848B-22123E8AAF71}" srcOrd="0" destOrd="0" presId="urn:microsoft.com/office/officeart/2009/layout/CirclePictureHierarchy"/>
    <dgm:cxn modelId="{7868EF26-C81E-483B-BD29-0B406C453299}" type="presParOf" srcId="{2D87E499-5BFF-4BC0-B6F6-8E5364083708}" destId="{B160A445-E9DE-4E39-BDFC-0EA34AB19230}" srcOrd="1" destOrd="0" presId="urn:microsoft.com/office/officeart/2009/layout/CirclePictureHierarchy"/>
    <dgm:cxn modelId="{58848CB5-D965-4496-9503-17BD55574AFF}" type="presParOf" srcId="{0F51C2C0-CC7B-4DF8-84E6-D2DABE6A5B8A}" destId="{12141046-5754-42EE-ABB9-25DEC9CD3FB7}"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7BD6B9-372A-4AB5-ACA5-B46665C26EBC}"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10139CF8-3F22-41EB-991E-4F5CE3E8A42E}">
      <dgm:prSet custT="1"/>
      <dgm:spPr/>
      <dgm:t>
        <a:bodyPr/>
        <a:lstStyle/>
        <a:p>
          <a:pPr>
            <a:defRPr cap="all"/>
          </a:pPr>
          <a:r>
            <a:rPr lang="en-US" sz="5400" dirty="0">
              <a:solidFill>
                <a:schemeClr val="bg1"/>
              </a:solidFill>
            </a:rPr>
            <a:t>Real-time translation</a:t>
          </a:r>
        </a:p>
      </dgm:t>
    </dgm:pt>
    <dgm:pt modelId="{A709CB14-303A-494F-BD68-DD369D80B714}" type="parTrans" cxnId="{901F8678-FB4F-407D-A927-0BC43AC6B7D8}">
      <dgm:prSet/>
      <dgm:spPr/>
      <dgm:t>
        <a:bodyPr/>
        <a:lstStyle/>
        <a:p>
          <a:endParaRPr lang="en-US" sz="5400">
            <a:solidFill>
              <a:schemeClr val="bg1"/>
            </a:solidFill>
          </a:endParaRPr>
        </a:p>
      </dgm:t>
    </dgm:pt>
    <dgm:pt modelId="{27728B6A-C79A-4D13-8EE5-F05F1D2EB4E5}" type="sibTrans" cxnId="{901F8678-FB4F-407D-A927-0BC43AC6B7D8}">
      <dgm:prSet/>
      <dgm:spPr/>
      <dgm:t>
        <a:bodyPr/>
        <a:lstStyle/>
        <a:p>
          <a:endParaRPr lang="en-US" sz="5400">
            <a:solidFill>
              <a:schemeClr val="bg1"/>
            </a:solidFill>
          </a:endParaRPr>
        </a:p>
      </dgm:t>
    </dgm:pt>
    <dgm:pt modelId="{5BE37584-30DA-4A83-965F-5565E9BD0B6E}">
      <dgm:prSet custT="1"/>
      <dgm:spPr/>
      <dgm:t>
        <a:bodyPr/>
        <a:lstStyle/>
        <a:p>
          <a:pPr>
            <a:defRPr cap="all"/>
          </a:pPr>
          <a:r>
            <a:rPr lang="en-US" sz="5400">
              <a:solidFill>
                <a:schemeClr val="bg1"/>
              </a:solidFill>
            </a:rPr>
            <a:t>Voice recognition</a:t>
          </a:r>
        </a:p>
      </dgm:t>
    </dgm:pt>
    <dgm:pt modelId="{8A87FDE9-F5C4-4712-A96E-20A3E610A52E}" type="parTrans" cxnId="{076E9B96-728A-4DDE-B574-237B05884FA2}">
      <dgm:prSet/>
      <dgm:spPr/>
      <dgm:t>
        <a:bodyPr/>
        <a:lstStyle/>
        <a:p>
          <a:endParaRPr lang="en-US" sz="5400">
            <a:solidFill>
              <a:schemeClr val="bg1"/>
            </a:solidFill>
          </a:endParaRPr>
        </a:p>
      </dgm:t>
    </dgm:pt>
    <dgm:pt modelId="{3689C8E6-F5E3-4C6A-B161-12E0B9FBE338}" type="sibTrans" cxnId="{076E9B96-728A-4DDE-B574-237B05884FA2}">
      <dgm:prSet/>
      <dgm:spPr/>
      <dgm:t>
        <a:bodyPr/>
        <a:lstStyle/>
        <a:p>
          <a:endParaRPr lang="en-US" sz="5400">
            <a:solidFill>
              <a:schemeClr val="bg1"/>
            </a:solidFill>
          </a:endParaRPr>
        </a:p>
      </dgm:t>
    </dgm:pt>
    <dgm:pt modelId="{C95A0155-D5F5-4870-9B7D-32FC2A811575}">
      <dgm:prSet custT="1"/>
      <dgm:spPr/>
      <dgm:t>
        <a:bodyPr/>
        <a:lstStyle/>
        <a:p>
          <a:pPr>
            <a:defRPr cap="all"/>
          </a:pPr>
          <a:r>
            <a:rPr lang="en-US" sz="5400">
              <a:solidFill>
                <a:schemeClr val="bg1"/>
              </a:solidFill>
            </a:rPr>
            <a:t>Virtual assistants</a:t>
          </a:r>
        </a:p>
      </dgm:t>
    </dgm:pt>
    <dgm:pt modelId="{A18E04E3-3B1E-4062-B3CF-4C660EBDE8E9}" type="parTrans" cxnId="{714A0A4E-5CE3-4440-A691-A1D390DD9C58}">
      <dgm:prSet/>
      <dgm:spPr/>
      <dgm:t>
        <a:bodyPr/>
        <a:lstStyle/>
        <a:p>
          <a:endParaRPr lang="en-US" sz="5400">
            <a:solidFill>
              <a:schemeClr val="bg1"/>
            </a:solidFill>
          </a:endParaRPr>
        </a:p>
      </dgm:t>
    </dgm:pt>
    <dgm:pt modelId="{699B87C8-C735-4F8B-955D-9283A505BA33}" type="sibTrans" cxnId="{714A0A4E-5CE3-4440-A691-A1D390DD9C58}">
      <dgm:prSet/>
      <dgm:spPr/>
      <dgm:t>
        <a:bodyPr/>
        <a:lstStyle/>
        <a:p>
          <a:endParaRPr lang="en-US" sz="5400">
            <a:solidFill>
              <a:schemeClr val="bg1"/>
            </a:solidFill>
          </a:endParaRPr>
        </a:p>
      </dgm:t>
    </dgm:pt>
    <dgm:pt modelId="{45AC4476-CE2F-445C-ADA0-2D33A08F116F}" type="pres">
      <dgm:prSet presAssocID="{A17BD6B9-372A-4AB5-ACA5-B46665C26EBC}" presName="hierChild1" presStyleCnt="0">
        <dgm:presLayoutVars>
          <dgm:chPref val="1"/>
          <dgm:dir/>
          <dgm:animOne val="branch"/>
          <dgm:animLvl val="lvl"/>
          <dgm:resizeHandles/>
        </dgm:presLayoutVars>
      </dgm:prSet>
      <dgm:spPr/>
    </dgm:pt>
    <dgm:pt modelId="{A5574B21-0709-40AF-9637-BAB0DBD42369}" type="pres">
      <dgm:prSet presAssocID="{10139CF8-3F22-41EB-991E-4F5CE3E8A42E}" presName="hierRoot1" presStyleCnt="0"/>
      <dgm:spPr/>
    </dgm:pt>
    <dgm:pt modelId="{E997BAD2-ED87-48CE-AB74-05A65A4BB5DB}" type="pres">
      <dgm:prSet presAssocID="{10139CF8-3F22-41EB-991E-4F5CE3E8A42E}" presName="composite" presStyleCnt="0"/>
      <dgm:spPr/>
    </dgm:pt>
    <dgm:pt modelId="{074855B9-3C1F-460C-BC7F-8617BE2F4DB5}" type="pres">
      <dgm:prSet presAssocID="{10139CF8-3F22-41EB-991E-4F5CE3E8A42E}" presName="image" presStyleLbl="node0"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F9958113-D5D7-4209-86C0-015609B42AEB}" type="pres">
      <dgm:prSet presAssocID="{10139CF8-3F22-41EB-991E-4F5CE3E8A42E}" presName="text" presStyleLbl="revTx" presStyleIdx="0" presStyleCnt="3">
        <dgm:presLayoutVars>
          <dgm:chPref val="3"/>
        </dgm:presLayoutVars>
      </dgm:prSet>
      <dgm:spPr/>
    </dgm:pt>
    <dgm:pt modelId="{EB656B34-F638-4D9E-ABA7-75FA16DCC0CA}" type="pres">
      <dgm:prSet presAssocID="{10139CF8-3F22-41EB-991E-4F5CE3E8A42E}" presName="hierChild2" presStyleCnt="0"/>
      <dgm:spPr/>
    </dgm:pt>
    <dgm:pt modelId="{BB8BC8F9-1D3C-4F30-8A40-3F5649225E09}" type="pres">
      <dgm:prSet presAssocID="{5BE37584-30DA-4A83-965F-5565E9BD0B6E}" presName="hierRoot1" presStyleCnt="0"/>
      <dgm:spPr/>
    </dgm:pt>
    <dgm:pt modelId="{332C6011-0D9F-4492-AD7A-89FC31E1830D}" type="pres">
      <dgm:prSet presAssocID="{5BE37584-30DA-4A83-965F-5565E9BD0B6E}" presName="composite" presStyleCnt="0"/>
      <dgm:spPr/>
    </dgm:pt>
    <dgm:pt modelId="{B2636FDB-312F-455A-A9C5-172301364B1D}" type="pres">
      <dgm:prSet presAssocID="{5BE37584-30DA-4A83-965F-5565E9BD0B6E}"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dio microphone"/>
        </a:ext>
      </dgm:extLst>
    </dgm:pt>
    <dgm:pt modelId="{1C02C068-815F-4D66-BC04-AF5B447E9DC9}" type="pres">
      <dgm:prSet presAssocID="{5BE37584-30DA-4A83-965F-5565E9BD0B6E}" presName="text" presStyleLbl="revTx" presStyleIdx="1" presStyleCnt="3">
        <dgm:presLayoutVars>
          <dgm:chPref val="3"/>
        </dgm:presLayoutVars>
      </dgm:prSet>
      <dgm:spPr/>
    </dgm:pt>
    <dgm:pt modelId="{993321C5-826A-42E6-B864-CE917959D62F}" type="pres">
      <dgm:prSet presAssocID="{5BE37584-30DA-4A83-965F-5565E9BD0B6E}" presName="hierChild2" presStyleCnt="0"/>
      <dgm:spPr/>
    </dgm:pt>
    <dgm:pt modelId="{4ECD049C-B7E3-4939-9732-8B3C711AE945}" type="pres">
      <dgm:prSet presAssocID="{C95A0155-D5F5-4870-9B7D-32FC2A811575}" presName="hierRoot1" presStyleCnt="0"/>
      <dgm:spPr/>
    </dgm:pt>
    <dgm:pt modelId="{8DE38F9D-60BC-464F-BC38-C91293FAA8AF}" type="pres">
      <dgm:prSet presAssocID="{C95A0155-D5F5-4870-9B7D-32FC2A811575}" presName="composite" presStyleCnt="0"/>
      <dgm:spPr/>
    </dgm:pt>
    <dgm:pt modelId="{501571D7-3412-4C02-BF59-5F25065FEE63}" type="pres">
      <dgm:prSet presAssocID="{C95A0155-D5F5-4870-9B7D-32FC2A811575}"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ll center"/>
        </a:ext>
      </dgm:extLst>
    </dgm:pt>
    <dgm:pt modelId="{DDA66AEA-F2FE-475B-BE23-B29F5E8E8C6C}" type="pres">
      <dgm:prSet presAssocID="{C95A0155-D5F5-4870-9B7D-32FC2A811575}" presName="text" presStyleLbl="revTx" presStyleIdx="2" presStyleCnt="3">
        <dgm:presLayoutVars>
          <dgm:chPref val="3"/>
        </dgm:presLayoutVars>
      </dgm:prSet>
      <dgm:spPr/>
    </dgm:pt>
    <dgm:pt modelId="{8C516300-26A7-4631-B5E0-977027270842}" type="pres">
      <dgm:prSet presAssocID="{C95A0155-D5F5-4870-9B7D-32FC2A811575}" presName="hierChild2" presStyleCnt="0"/>
      <dgm:spPr/>
    </dgm:pt>
  </dgm:ptLst>
  <dgm:cxnLst>
    <dgm:cxn modelId="{34C7BB45-878B-473E-A867-435B74A9E2C7}" type="presOf" srcId="{C95A0155-D5F5-4870-9B7D-32FC2A811575}" destId="{DDA66AEA-F2FE-475B-BE23-B29F5E8E8C6C}" srcOrd="0" destOrd="0" presId="urn:microsoft.com/office/officeart/2009/layout/CirclePictureHierarchy"/>
    <dgm:cxn modelId="{714A0A4E-5CE3-4440-A691-A1D390DD9C58}" srcId="{A17BD6B9-372A-4AB5-ACA5-B46665C26EBC}" destId="{C95A0155-D5F5-4870-9B7D-32FC2A811575}" srcOrd="2" destOrd="0" parTransId="{A18E04E3-3B1E-4062-B3CF-4C660EBDE8E9}" sibTransId="{699B87C8-C735-4F8B-955D-9283A505BA33}"/>
    <dgm:cxn modelId="{901F8678-FB4F-407D-A927-0BC43AC6B7D8}" srcId="{A17BD6B9-372A-4AB5-ACA5-B46665C26EBC}" destId="{10139CF8-3F22-41EB-991E-4F5CE3E8A42E}" srcOrd="0" destOrd="0" parTransId="{A709CB14-303A-494F-BD68-DD369D80B714}" sibTransId="{27728B6A-C79A-4D13-8EE5-F05F1D2EB4E5}"/>
    <dgm:cxn modelId="{076E9B96-728A-4DDE-B574-237B05884FA2}" srcId="{A17BD6B9-372A-4AB5-ACA5-B46665C26EBC}" destId="{5BE37584-30DA-4A83-965F-5565E9BD0B6E}" srcOrd="1" destOrd="0" parTransId="{8A87FDE9-F5C4-4712-A96E-20A3E610A52E}" sibTransId="{3689C8E6-F5E3-4C6A-B161-12E0B9FBE338}"/>
    <dgm:cxn modelId="{0316FBAA-BDEC-4420-B313-D7A6C24E731A}" type="presOf" srcId="{A17BD6B9-372A-4AB5-ACA5-B46665C26EBC}" destId="{45AC4476-CE2F-445C-ADA0-2D33A08F116F}" srcOrd="0" destOrd="0" presId="urn:microsoft.com/office/officeart/2009/layout/CirclePictureHierarchy"/>
    <dgm:cxn modelId="{F9D56EF5-DFD3-4ADF-B613-7795A3ECD016}" type="presOf" srcId="{5BE37584-30DA-4A83-965F-5565E9BD0B6E}" destId="{1C02C068-815F-4D66-BC04-AF5B447E9DC9}" srcOrd="0" destOrd="0" presId="urn:microsoft.com/office/officeart/2009/layout/CirclePictureHierarchy"/>
    <dgm:cxn modelId="{6A5BA9F6-B57E-439B-AB8A-472CFE343591}" type="presOf" srcId="{10139CF8-3F22-41EB-991E-4F5CE3E8A42E}" destId="{F9958113-D5D7-4209-86C0-015609B42AEB}" srcOrd="0" destOrd="0" presId="urn:microsoft.com/office/officeart/2009/layout/CirclePictureHierarchy"/>
    <dgm:cxn modelId="{E0276C45-A17B-49A7-BD66-41E54605379C}" type="presParOf" srcId="{45AC4476-CE2F-445C-ADA0-2D33A08F116F}" destId="{A5574B21-0709-40AF-9637-BAB0DBD42369}" srcOrd="0" destOrd="0" presId="urn:microsoft.com/office/officeart/2009/layout/CirclePictureHierarchy"/>
    <dgm:cxn modelId="{21F7E3FC-0C3D-4A36-B1BB-9216F65B41C9}" type="presParOf" srcId="{A5574B21-0709-40AF-9637-BAB0DBD42369}" destId="{E997BAD2-ED87-48CE-AB74-05A65A4BB5DB}" srcOrd="0" destOrd="0" presId="urn:microsoft.com/office/officeart/2009/layout/CirclePictureHierarchy"/>
    <dgm:cxn modelId="{363A4162-5877-4010-BFCB-377081632001}" type="presParOf" srcId="{E997BAD2-ED87-48CE-AB74-05A65A4BB5DB}" destId="{074855B9-3C1F-460C-BC7F-8617BE2F4DB5}" srcOrd="0" destOrd="0" presId="urn:microsoft.com/office/officeart/2009/layout/CirclePictureHierarchy"/>
    <dgm:cxn modelId="{941D6D1B-5FF4-4F0E-9C90-847F6A6424F5}" type="presParOf" srcId="{E997BAD2-ED87-48CE-AB74-05A65A4BB5DB}" destId="{F9958113-D5D7-4209-86C0-015609B42AEB}" srcOrd="1" destOrd="0" presId="urn:microsoft.com/office/officeart/2009/layout/CirclePictureHierarchy"/>
    <dgm:cxn modelId="{ED43FC75-8057-45D3-96A8-B1DDC2FF90CF}" type="presParOf" srcId="{A5574B21-0709-40AF-9637-BAB0DBD42369}" destId="{EB656B34-F638-4D9E-ABA7-75FA16DCC0CA}" srcOrd="1" destOrd="0" presId="urn:microsoft.com/office/officeart/2009/layout/CirclePictureHierarchy"/>
    <dgm:cxn modelId="{7DE4B212-A183-4CED-A695-86A13D9B5F19}" type="presParOf" srcId="{45AC4476-CE2F-445C-ADA0-2D33A08F116F}" destId="{BB8BC8F9-1D3C-4F30-8A40-3F5649225E09}" srcOrd="1" destOrd="0" presId="urn:microsoft.com/office/officeart/2009/layout/CirclePictureHierarchy"/>
    <dgm:cxn modelId="{1F2A0D8C-90C4-433E-AC38-FBA9DD172AC3}" type="presParOf" srcId="{BB8BC8F9-1D3C-4F30-8A40-3F5649225E09}" destId="{332C6011-0D9F-4492-AD7A-89FC31E1830D}" srcOrd="0" destOrd="0" presId="urn:microsoft.com/office/officeart/2009/layout/CirclePictureHierarchy"/>
    <dgm:cxn modelId="{F5FAA6BA-7426-4038-98A9-77849B912381}" type="presParOf" srcId="{332C6011-0D9F-4492-AD7A-89FC31E1830D}" destId="{B2636FDB-312F-455A-A9C5-172301364B1D}" srcOrd="0" destOrd="0" presId="urn:microsoft.com/office/officeart/2009/layout/CirclePictureHierarchy"/>
    <dgm:cxn modelId="{FFFD535D-FC97-45E9-992A-4766011FECEB}" type="presParOf" srcId="{332C6011-0D9F-4492-AD7A-89FC31E1830D}" destId="{1C02C068-815F-4D66-BC04-AF5B447E9DC9}" srcOrd="1" destOrd="0" presId="urn:microsoft.com/office/officeart/2009/layout/CirclePictureHierarchy"/>
    <dgm:cxn modelId="{358EABC3-0CD7-4C55-A7D8-67ED4293C64E}" type="presParOf" srcId="{BB8BC8F9-1D3C-4F30-8A40-3F5649225E09}" destId="{993321C5-826A-42E6-B864-CE917959D62F}" srcOrd="1" destOrd="0" presId="urn:microsoft.com/office/officeart/2009/layout/CirclePictureHierarchy"/>
    <dgm:cxn modelId="{13DC39B3-B06B-4B36-AECF-97270ABC3662}" type="presParOf" srcId="{45AC4476-CE2F-445C-ADA0-2D33A08F116F}" destId="{4ECD049C-B7E3-4939-9732-8B3C711AE945}" srcOrd="2" destOrd="0" presId="urn:microsoft.com/office/officeart/2009/layout/CirclePictureHierarchy"/>
    <dgm:cxn modelId="{2A139C2E-7663-4920-9A8D-B5591ABEABE9}" type="presParOf" srcId="{4ECD049C-B7E3-4939-9732-8B3C711AE945}" destId="{8DE38F9D-60BC-464F-BC38-C91293FAA8AF}" srcOrd="0" destOrd="0" presId="urn:microsoft.com/office/officeart/2009/layout/CirclePictureHierarchy"/>
    <dgm:cxn modelId="{F99322A1-D276-4A2A-A576-5704406EE99B}" type="presParOf" srcId="{8DE38F9D-60BC-464F-BC38-C91293FAA8AF}" destId="{501571D7-3412-4C02-BF59-5F25065FEE63}" srcOrd="0" destOrd="0" presId="urn:microsoft.com/office/officeart/2009/layout/CirclePictureHierarchy"/>
    <dgm:cxn modelId="{4DCF0C68-018A-48A2-94FA-1D9FF084D3A6}" type="presParOf" srcId="{8DE38F9D-60BC-464F-BC38-C91293FAA8AF}" destId="{DDA66AEA-F2FE-475B-BE23-B29F5E8E8C6C}" srcOrd="1" destOrd="0" presId="urn:microsoft.com/office/officeart/2009/layout/CirclePictureHierarchy"/>
    <dgm:cxn modelId="{16973032-442B-45BB-B94C-6B1FCFFC0590}" type="presParOf" srcId="{4ECD049C-B7E3-4939-9732-8B3C711AE945}" destId="{8C516300-26A7-4631-B5E0-977027270842}"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45A47-5BBD-4EA6-B6AA-33E0CB37CC35}">
      <dsp:nvSpPr>
        <dsp:cNvPr id="0" name=""/>
        <dsp:cNvSpPr/>
      </dsp:nvSpPr>
      <dsp:spPr>
        <a:xfrm>
          <a:off x="0" y="5666"/>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42F52CAD-AD36-400B-8CDF-5D079BE10E70}">
      <dsp:nvSpPr>
        <dsp:cNvPr id="0" name=""/>
        <dsp:cNvSpPr/>
      </dsp:nvSpPr>
      <dsp:spPr>
        <a:xfrm>
          <a:off x="868694" y="651802"/>
          <a:ext cx="1579444" cy="15794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FB7954-9C86-4416-824A-0B2AEA3674F1}">
      <dsp:nvSpPr>
        <dsp:cNvPr id="0" name=""/>
        <dsp:cNvSpPr/>
      </dsp:nvSpPr>
      <dsp:spPr>
        <a:xfrm>
          <a:off x="3316834" y="5666"/>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dirty="0">
              <a:solidFill>
                <a:schemeClr val="bg1"/>
              </a:solidFill>
            </a:rPr>
            <a:t>Get you up and on your feet quickly</a:t>
          </a:r>
        </a:p>
      </dsp:txBody>
      <dsp:txXfrm>
        <a:off x="3316834" y="5666"/>
        <a:ext cx="28229965" cy="2871717"/>
      </dsp:txXfrm>
    </dsp:sp>
    <dsp:sp modelId="{E577A223-E107-415E-B7E9-2D05BFC6ECD7}">
      <dsp:nvSpPr>
        <dsp:cNvPr id="0" name=""/>
        <dsp:cNvSpPr/>
      </dsp:nvSpPr>
      <dsp:spPr>
        <a:xfrm>
          <a:off x="0" y="3595313"/>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84D5F0CA-671B-49CF-8BBA-8208F8546DA5}">
      <dsp:nvSpPr>
        <dsp:cNvPr id="0" name=""/>
        <dsp:cNvSpPr/>
      </dsp:nvSpPr>
      <dsp:spPr>
        <a:xfrm>
          <a:off x="868694" y="4241449"/>
          <a:ext cx="1579444" cy="15794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2AE2A3-1A43-4AC6-B1CE-EFFB64CF2264}">
      <dsp:nvSpPr>
        <dsp:cNvPr id="0" name=""/>
        <dsp:cNvSpPr/>
      </dsp:nvSpPr>
      <dsp:spPr>
        <a:xfrm>
          <a:off x="3316834" y="3595313"/>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a:solidFill>
                <a:schemeClr val="bg1"/>
              </a:solidFill>
            </a:rPr>
            <a:t>Build a foundation to tackle a deep learning project right away</a:t>
          </a:r>
        </a:p>
      </dsp:txBody>
      <dsp:txXfrm>
        <a:off x="3316834" y="3595313"/>
        <a:ext cx="28229965" cy="2871717"/>
      </dsp:txXfrm>
    </dsp:sp>
    <dsp:sp modelId="{92A46588-869A-47E0-8221-FC191AFC77F6}">
      <dsp:nvSpPr>
        <dsp:cNvPr id="0" name=""/>
        <dsp:cNvSpPr/>
      </dsp:nvSpPr>
      <dsp:spPr>
        <a:xfrm>
          <a:off x="0" y="7184960"/>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C345FB51-8B5A-4C17-8E22-B4A3A8632D76}">
      <dsp:nvSpPr>
        <dsp:cNvPr id="0" name=""/>
        <dsp:cNvSpPr/>
      </dsp:nvSpPr>
      <dsp:spPr>
        <a:xfrm>
          <a:off x="868694" y="7831097"/>
          <a:ext cx="1579444" cy="15794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864F7E-FE39-4A77-B36F-0377D03A9D65}">
      <dsp:nvSpPr>
        <dsp:cNvPr id="0" name=""/>
        <dsp:cNvSpPr/>
      </dsp:nvSpPr>
      <dsp:spPr>
        <a:xfrm>
          <a:off x="3316834" y="7184960"/>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a:solidFill>
                <a:schemeClr val="bg1"/>
              </a:solidFill>
            </a:rPr>
            <a:t>We won’t cover the whole field, but we’ll get a great head start</a:t>
          </a:r>
        </a:p>
      </dsp:txBody>
      <dsp:txXfrm>
        <a:off x="3316834" y="7184960"/>
        <a:ext cx="28229965" cy="2871717"/>
      </dsp:txXfrm>
    </dsp:sp>
    <dsp:sp modelId="{5C0A58B4-2E9F-4661-8BBB-2AF80A549F38}">
      <dsp:nvSpPr>
        <dsp:cNvPr id="0" name=""/>
        <dsp:cNvSpPr/>
      </dsp:nvSpPr>
      <dsp:spPr>
        <a:xfrm>
          <a:off x="0" y="10774608"/>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E0A470D4-9918-4DD1-A28C-BC86351A68FE}">
      <dsp:nvSpPr>
        <dsp:cNvPr id="0" name=""/>
        <dsp:cNvSpPr/>
      </dsp:nvSpPr>
      <dsp:spPr>
        <a:xfrm>
          <a:off x="868694" y="11420744"/>
          <a:ext cx="1579444" cy="15794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8169F2-5BD3-4F6E-BA5E-5428F1A77BAC}">
      <dsp:nvSpPr>
        <dsp:cNvPr id="0" name=""/>
        <dsp:cNvSpPr/>
      </dsp:nvSpPr>
      <dsp:spPr>
        <a:xfrm>
          <a:off x="3316834" y="10774608"/>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a:solidFill>
                <a:schemeClr val="bg1"/>
              </a:solidFill>
            </a:rPr>
            <a:t>Foundation from which to read articles, follow tutorials, take further classes</a:t>
          </a:r>
        </a:p>
      </dsp:txBody>
      <dsp:txXfrm>
        <a:off x="3316834" y="10774608"/>
        <a:ext cx="28229965" cy="28717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060D8-8D37-4561-94B7-C68DCAEA411D}">
      <dsp:nvSpPr>
        <dsp:cNvPr id="0" name=""/>
        <dsp:cNvSpPr/>
      </dsp:nvSpPr>
      <dsp:spPr>
        <a:xfrm>
          <a:off x="0" y="4130750"/>
          <a:ext cx="4145279" cy="41452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8099E7-C6A6-4E79-9DE7-CE182F6E47A1}">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Content curation</a:t>
          </a:r>
          <a:endParaRPr lang="en-US" sz="5400" kern="1200">
            <a:solidFill>
              <a:schemeClr val="bg1"/>
            </a:solidFill>
          </a:endParaRPr>
        </a:p>
      </dsp:txBody>
      <dsp:txXfrm>
        <a:off x="4145279" y="4120386"/>
        <a:ext cx="6217919" cy="4145279"/>
      </dsp:txXfrm>
    </dsp:sp>
    <dsp:sp modelId="{9D2512F5-8D7D-474A-B59B-2F83EBFDA369}">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EFBDB0-ACC8-45F3-8F05-EAB91E981F05}">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Targeted advertising</a:t>
          </a:r>
          <a:endParaRPr lang="en-US" sz="5400" kern="1200" dirty="0">
            <a:solidFill>
              <a:schemeClr val="bg1"/>
            </a:solidFill>
          </a:endParaRPr>
        </a:p>
      </dsp:txBody>
      <dsp:txXfrm>
        <a:off x="15544799" y="4120386"/>
        <a:ext cx="6217919" cy="4145279"/>
      </dsp:txXfrm>
    </dsp:sp>
    <dsp:sp modelId="{E2242959-9CE7-4AF2-8500-655AF39F6757}">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485EEC-FFBC-4616-97C3-B9AC8B9C1CAD}">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dirty="0">
              <a:solidFill>
                <a:schemeClr val="bg1"/>
              </a:solidFill>
            </a:rPr>
            <a:t>Shopping</a:t>
          </a:r>
          <a:endParaRPr lang="en-US" sz="5400" kern="1200" dirty="0">
            <a:solidFill>
              <a:schemeClr val="bg1"/>
            </a:solidFill>
          </a:endParaRPr>
        </a:p>
      </dsp:txBody>
      <dsp:txXfrm>
        <a:off x="26944320" y="4120386"/>
        <a:ext cx="6217919" cy="41452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EF174-61BE-4781-A33E-5AA579AC772B}">
      <dsp:nvSpPr>
        <dsp:cNvPr id="0" name=""/>
        <dsp:cNvSpPr/>
      </dsp:nvSpPr>
      <dsp:spPr>
        <a:xfrm>
          <a:off x="0" y="4130750"/>
          <a:ext cx="4145279" cy="41452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F2007-4C64-40C7-87CB-5E2485BC2D97}">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dirty="0">
              <a:solidFill>
                <a:schemeClr val="bg1"/>
              </a:solidFill>
            </a:rPr>
            <a:t>AlphaGo beats world champion in GO</a:t>
          </a:r>
          <a:endParaRPr lang="en-US" sz="5400" kern="1200" dirty="0">
            <a:solidFill>
              <a:schemeClr val="bg1"/>
            </a:solidFill>
          </a:endParaRPr>
        </a:p>
      </dsp:txBody>
      <dsp:txXfrm>
        <a:off x="4145279" y="4120386"/>
        <a:ext cx="6217919" cy="4145279"/>
      </dsp:txXfrm>
    </dsp:sp>
    <dsp:sp modelId="{81BBB5E7-D5E1-4B57-8533-A329406E6B81}">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570E3-CAA4-44A7-AC95-465DFDBAA8F3}">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AI bots beat professional videogamers</a:t>
          </a:r>
          <a:endParaRPr lang="en-US" sz="5400" kern="1200">
            <a:solidFill>
              <a:schemeClr val="bg1"/>
            </a:solidFill>
          </a:endParaRPr>
        </a:p>
      </dsp:txBody>
      <dsp:txXfrm>
        <a:off x="15544799" y="4120386"/>
        <a:ext cx="6217919" cy="4145279"/>
      </dsp:txXfrm>
    </dsp:sp>
    <dsp:sp modelId="{4FE5E5F0-6CB6-4F36-A29A-5AB2A0B79EBF}">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70540-4FAA-4979-AB09-9C21A598034D}">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Stock Trading Robots</a:t>
          </a:r>
          <a:endParaRPr lang="en-US" sz="5400" kern="1200">
            <a:solidFill>
              <a:schemeClr val="bg1"/>
            </a:solidFill>
          </a:endParaRPr>
        </a:p>
      </dsp:txBody>
      <dsp:txXfrm>
        <a:off x="26944320" y="4120386"/>
        <a:ext cx="6217919" cy="41452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56EE-2D06-4127-87A5-3C6C53BF032D}">
      <dsp:nvSpPr>
        <dsp:cNvPr id="0" name=""/>
        <dsp:cNvSpPr/>
      </dsp:nvSpPr>
      <dsp:spPr>
        <a:xfrm>
          <a:off x="0" y="0"/>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“Hello World” of Deep Learning</a:t>
          </a:r>
          <a:endParaRPr lang="en-US" sz="8000" kern="1200" dirty="0">
            <a:solidFill>
              <a:schemeClr val="bg1"/>
            </a:solidFill>
          </a:endParaRPr>
        </a:p>
      </dsp:txBody>
      <dsp:txXfrm>
        <a:off x="74976" y="74976"/>
        <a:ext cx="22509422" cy="2409909"/>
      </dsp:txXfrm>
    </dsp:sp>
    <dsp:sp modelId="{1CCADE89-97AD-42FE-9557-6AA719AFD7AA}">
      <dsp:nvSpPr>
        <dsp:cNvPr id="0" name=""/>
        <dsp:cNvSpPr/>
      </dsp:nvSpPr>
      <dsp:spPr>
        <a:xfrm>
          <a:off x="1909538" y="2915397"/>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Train a more complicated model</a:t>
          </a:r>
          <a:endParaRPr lang="en-US" sz="8000" kern="1200" dirty="0">
            <a:solidFill>
              <a:schemeClr val="bg1"/>
            </a:solidFill>
          </a:endParaRPr>
        </a:p>
      </dsp:txBody>
      <dsp:txXfrm>
        <a:off x="1984514" y="2990373"/>
        <a:ext cx="21847816" cy="2409909"/>
      </dsp:txXfrm>
    </dsp:sp>
    <dsp:sp modelId="{A6D96D8A-637A-460D-9EC4-0FAC79893410}">
      <dsp:nvSpPr>
        <dsp:cNvPr id="0" name=""/>
        <dsp:cNvSpPr/>
      </dsp:nvSpPr>
      <dsp:spPr>
        <a:xfrm>
          <a:off x="3819077" y="5830795"/>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New architectures and techniques to improve performance</a:t>
          </a:r>
          <a:endParaRPr lang="en-US" sz="8000" kern="1200" dirty="0">
            <a:solidFill>
              <a:schemeClr val="bg1"/>
            </a:solidFill>
          </a:endParaRPr>
        </a:p>
      </dsp:txBody>
      <dsp:txXfrm>
        <a:off x="3894053" y="5905771"/>
        <a:ext cx="21847816" cy="2409909"/>
      </dsp:txXfrm>
    </dsp:sp>
    <dsp:sp modelId="{FC765D7E-59C4-475E-B4DE-A43CB1FA8710}">
      <dsp:nvSpPr>
        <dsp:cNvPr id="0" name=""/>
        <dsp:cNvSpPr/>
      </dsp:nvSpPr>
      <dsp:spPr>
        <a:xfrm>
          <a:off x="5728616" y="8746193"/>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Pre-trained models</a:t>
          </a:r>
          <a:endParaRPr lang="en-US" sz="8000" kern="1200" dirty="0">
            <a:solidFill>
              <a:schemeClr val="bg1"/>
            </a:solidFill>
          </a:endParaRPr>
        </a:p>
      </dsp:txBody>
      <dsp:txXfrm>
        <a:off x="5803592" y="8821169"/>
        <a:ext cx="21847816" cy="2409909"/>
      </dsp:txXfrm>
    </dsp:sp>
    <dsp:sp modelId="{5200E7C9-BD27-4281-83F3-1F951F73BBB7}">
      <dsp:nvSpPr>
        <dsp:cNvPr id="0" name=""/>
        <dsp:cNvSpPr/>
      </dsp:nvSpPr>
      <dsp:spPr>
        <a:xfrm>
          <a:off x="7638155" y="11661591"/>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Font typeface="+mj-lt"/>
            <a:buNone/>
          </a:pPr>
          <a:r>
            <a:rPr lang="en-US" sz="8000" kern="1200" dirty="0">
              <a:solidFill>
                <a:schemeClr val="bg1"/>
              </a:solidFill>
            </a:rPr>
            <a:t>Transfer learning</a:t>
          </a:r>
        </a:p>
      </dsp:txBody>
      <dsp:txXfrm>
        <a:off x="7713131" y="11736567"/>
        <a:ext cx="21847816" cy="2409909"/>
      </dsp:txXfrm>
    </dsp:sp>
    <dsp:sp modelId="{71522FE5-5BF1-4C9B-ABAB-36AACEB85391}">
      <dsp:nvSpPr>
        <dsp:cNvPr id="0" name=""/>
        <dsp:cNvSpPr/>
      </dsp:nvSpPr>
      <dsp:spPr>
        <a:xfrm>
          <a:off x="23907307" y="1870121"/>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24281687" y="1870121"/>
        <a:ext cx="915150" cy="1252092"/>
      </dsp:txXfrm>
    </dsp:sp>
    <dsp:sp modelId="{5EA6D199-E573-43BF-BDF0-E0CA6B38C520}">
      <dsp:nvSpPr>
        <dsp:cNvPr id="0" name=""/>
        <dsp:cNvSpPr/>
      </dsp:nvSpPr>
      <dsp:spPr>
        <a:xfrm>
          <a:off x="25816846" y="4785518"/>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26191226" y="4785518"/>
        <a:ext cx="915150" cy="1252092"/>
      </dsp:txXfrm>
    </dsp:sp>
    <dsp:sp modelId="{2CEF7170-21FD-41AA-8771-590E38C2BE8E}">
      <dsp:nvSpPr>
        <dsp:cNvPr id="0" name=""/>
        <dsp:cNvSpPr/>
      </dsp:nvSpPr>
      <dsp:spPr>
        <a:xfrm>
          <a:off x="27726385" y="7658252"/>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28100765" y="7658252"/>
        <a:ext cx="915150" cy="1252092"/>
      </dsp:txXfrm>
    </dsp:sp>
    <dsp:sp modelId="{1051A305-7713-4094-8381-990CE5EFE86B}">
      <dsp:nvSpPr>
        <dsp:cNvPr id="0" name=""/>
        <dsp:cNvSpPr/>
      </dsp:nvSpPr>
      <dsp:spPr>
        <a:xfrm>
          <a:off x="29635924" y="10602093"/>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30010304" y="10602093"/>
        <a:ext cx="915150" cy="12520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6D1E4-B436-4B96-873D-FE4AB9071561}">
      <dsp:nvSpPr>
        <dsp:cNvPr id="0" name=""/>
        <dsp:cNvSpPr/>
      </dsp:nvSpPr>
      <dsp:spPr>
        <a:xfrm>
          <a:off x="0" y="1512"/>
          <a:ext cx="33157583" cy="3540016"/>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2">
          <a:scrgbClr r="0" g="0" b="0"/>
        </a:effectRef>
        <a:fontRef idx="minor"/>
      </dsp:style>
    </dsp:sp>
    <dsp:sp modelId="{E99DDE7A-283A-4B36-B4FD-3B7D1A7F505A}">
      <dsp:nvSpPr>
        <dsp:cNvPr id="0" name=""/>
        <dsp:cNvSpPr/>
      </dsp:nvSpPr>
      <dsp:spPr>
        <a:xfrm>
          <a:off x="1070854" y="798016"/>
          <a:ext cx="1947009" cy="19470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347421C-EE90-4D65-8F31-54D51C1F6781}">
      <dsp:nvSpPr>
        <dsp:cNvPr id="0" name=""/>
        <dsp:cNvSpPr/>
      </dsp:nvSpPr>
      <dsp:spPr>
        <a:xfrm>
          <a:off x="4088718" y="1512"/>
          <a:ext cx="29068864" cy="354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52" tIns="374652" rIns="374652" bIns="374652" numCol="1" spcCol="1270" anchor="ctr" anchorCtr="0">
          <a:noAutofit/>
        </a:bodyPr>
        <a:lstStyle/>
        <a:p>
          <a:pPr marL="0" lvl="0" indent="0" algn="l" defTabSz="4000500">
            <a:lnSpc>
              <a:spcPct val="100000"/>
            </a:lnSpc>
            <a:spcBef>
              <a:spcPct val="0"/>
            </a:spcBef>
            <a:spcAft>
              <a:spcPct val="35000"/>
            </a:spcAft>
            <a:buNone/>
          </a:pPr>
          <a:r>
            <a:rPr lang="en-US" sz="9000" kern="1200" dirty="0">
              <a:solidFill>
                <a:schemeClr val="bg1"/>
              </a:solidFill>
            </a:rPr>
            <a:t>GPU powered cloud server</a:t>
          </a:r>
        </a:p>
      </dsp:txBody>
      <dsp:txXfrm>
        <a:off x="4088718" y="1512"/>
        <a:ext cx="29068864" cy="3540016"/>
      </dsp:txXfrm>
    </dsp:sp>
    <dsp:sp modelId="{CB8BD7E1-F75A-4BFE-B6CB-7E3262F569BF}">
      <dsp:nvSpPr>
        <dsp:cNvPr id="0" name=""/>
        <dsp:cNvSpPr/>
      </dsp:nvSpPr>
      <dsp:spPr>
        <a:xfrm>
          <a:off x="0" y="4426533"/>
          <a:ext cx="33157583" cy="3540016"/>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2">
          <a:scrgbClr r="0" g="0" b="0"/>
        </a:effectRef>
        <a:fontRef idx="minor"/>
      </dsp:style>
    </dsp:sp>
    <dsp:sp modelId="{B4D88791-1C99-4E36-8185-559684766344}">
      <dsp:nvSpPr>
        <dsp:cNvPr id="0" name=""/>
        <dsp:cNvSpPr/>
      </dsp:nvSpPr>
      <dsp:spPr>
        <a:xfrm>
          <a:off x="1070854" y="5223036"/>
          <a:ext cx="1947009" cy="19470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73B523-31B2-4F6A-B15C-7A82BA8F7622}">
      <dsp:nvSpPr>
        <dsp:cNvPr id="0" name=""/>
        <dsp:cNvSpPr/>
      </dsp:nvSpPr>
      <dsp:spPr>
        <a:xfrm>
          <a:off x="4088718" y="4426533"/>
          <a:ext cx="29068864" cy="354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52" tIns="374652" rIns="374652" bIns="374652" numCol="1" spcCol="1270" anchor="ctr" anchorCtr="0">
          <a:noAutofit/>
        </a:bodyPr>
        <a:lstStyle/>
        <a:p>
          <a:pPr marL="0" lvl="0" indent="0" algn="l" defTabSz="4000500">
            <a:lnSpc>
              <a:spcPct val="100000"/>
            </a:lnSpc>
            <a:spcBef>
              <a:spcPct val="0"/>
            </a:spcBef>
            <a:spcAft>
              <a:spcPct val="35000"/>
            </a:spcAft>
            <a:buNone/>
          </a:pPr>
          <a:r>
            <a:rPr lang="en-US" sz="9000" kern="1200" dirty="0" err="1">
              <a:solidFill>
                <a:schemeClr val="bg1"/>
              </a:solidFill>
            </a:rPr>
            <a:t>JupyterLab</a:t>
          </a:r>
          <a:r>
            <a:rPr lang="en-US" sz="9000" kern="1200" dirty="0">
              <a:solidFill>
                <a:schemeClr val="bg1"/>
              </a:solidFill>
            </a:rPr>
            <a:t> platform</a:t>
          </a:r>
        </a:p>
      </dsp:txBody>
      <dsp:txXfrm>
        <a:off x="4088718" y="4426533"/>
        <a:ext cx="29068864" cy="3540016"/>
      </dsp:txXfrm>
    </dsp:sp>
    <dsp:sp modelId="{B0512196-E812-4FF3-976E-C3174A3ECFCE}">
      <dsp:nvSpPr>
        <dsp:cNvPr id="0" name=""/>
        <dsp:cNvSpPr/>
      </dsp:nvSpPr>
      <dsp:spPr>
        <a:xfrm>
          <a:off x="0" y="8851553"/>
          <a:ext cx="33157583" cy="3540016"/>
        </a:xfrm>
        <a:prstGeom prst="roundRect">
          <a:avLst>
            <a:gd name="adj" fmla="val 10000"/>
          </a:avLst>
        </a:prstGeom>
        <a:solidFill>
          <a:schemeClr val="tx2">
            <a:lumMod val="20000"/>
            <a:lumOff val="80000"/>
          </a:schemeClr>
        </a:solidFill>
        <a:ln>
          <a:solidFill>
            <a:schemeClr val="tx2"/>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69E0816-AE2C-4BF9-ACE3-6680FA4F7452}">
      <dsp:nvSpPr>
        <dsp:cNvPr id="0" name=""/>
        <dsp:cNvSpPr/>
      </dsp:nvSpPr>
      <dsp:spPr>
        <a:xfrm>
          <a:off x="1070854" y="9648057"/>
          <a:ext cx="1947009" cy="19470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8507FC2-A7BC-4678-B1E9-5E4734962E98}">
      <dsp:nvSpPr>
        <dsp:cNvPr id="0" name=""/>
        <dsp:cNvSpPr/>
      </dsp:nvSpPr>
      <dsp:spPr>
        <a:xfrm>
          <a:off x="4088718" y="8851553"/>
          <a:ext cx="29068864" cy="354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52" tIns="374652" rIns="374652" bIns="374652" numCol="1" spcCol="1270" anchor="ctr" anchorCtr="0">
          <a:noAutofit/>
        </a:bodyPr>
        <a:lstStyle/>
        <a:p>
          <a:pPr marL="0" lvl="0" indent="0" algn="l" defTabSz="4000500">
            <a:lnSpc>
              <a:spcPct val="100000"/>
            </a:lnSpc>
            <a:spcBef>
              <a:spcPct val="0"/>
            </a:spcBef>
            <a:spcAft>
              <a:spcPct val="35000"/>
            </a:spcAft>
            <a:buNone/>
          </a:pPr>
          <a:r>
            <a:rPr lang="en-US" sz="9000" kern="1200" dirty="0" err="1">
              <a:solidFill>
                <a:schemeClr val="bg1"/>
              </a:solidFill>
            </a:rPr>
            <a:t>Jupyter</a:t>
          </a:r>
          <a:r>
            <a:rPr lang="en-US" sz="9000" kern="1200" dirty="0">
              <a:solidFill>
                <a:schemeClr val="bg1"/>
              </a:solidFill>
            </a:rPr>
            <a:t> notebooks for interactive coding</a:t>
          </a:r>
        </a:p>
      </dsp:txBody>
      <dsp:txXfrm>
        <a:off x="4088718" y="8851553"/>
        <a:ext cx="29068864" cy="3540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F5DA9-BF51-484E-850E-0CCB89F725A1}">
      <dsp:nvSpPr>
        <dsp:cNvPr id="0" name=""/>
        <dsp:cNvSpPr/>
      </dsp:nvSpPr>
      <dsp:spPr>
        <a:xfrm>
          <a:off x="0" y="4813961"/>
          <a:ext cx="33162875" cy="2508187"/>
        </a:xfrm>
        <a:prstGeom prst="rect">
          <a:avLst/>
        </a:prstGeom>
        <a:solidFill>
          <a:schemeClr val="tx2">
            <a:lumMod val="20000"/>
            <a:lumOff val="80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573808" tIns="1353820" rIns="2573808" bIns="384048" numCol="1" spcCol="1270" anchor="t" anchorCtr="0">
          <a:noAutofit/>
        </a:bodyPr>
        <a:lstStyle/>
        <a:p>
          <a:pPr marL="285750" lvl="1" indent="-285750" algn="l" defTabSz="2400300">
            <a:lnSpc>
              <a:spcPct val="90000"/>
            </a:lnSpc>
            <a:spcBef>
              <a:spcPct val="0"/>
            </a:spcBef>
            <a:spcAft>
              <a:spcPct val="15000"/>
            </a:spcAft>
            <a:buFont typeface="Arial" panose="020B0604020202020204" pitchFamily="34" charset="0"/>
            <a:buNone/>
          </a:pPr>
          <a:r>
            <a:rPr lang="en-US" sz="5400" kern="1200" dirty="0">
              <a:solidFill>
                <a:sysClr val="windowText" lastClr="000000"/>
              </a:solidFill>
            </a:rPr>
            <a:t>Historically important and difficult task for computers</a:t>
          </a:r>
        </a:p>
      </dsp:txBody>
      <dsp:txXfrm>
        <a:off x="0" y="4813961"/>
        <a:ext cx="33162875" cy="2508187"/>
      </dsp:txXfrm>
    </dsp:sp>
    <dsp:sp modelId="{8ECD0506-5414-42CF-9870-F17494DD9CC9}">
      <dsp:nvSpPr>
        <dsp:cNvPr id="0" name=""/>
        <dsp:cNvSpPr/>
      </dsp:nvSpPr>
      <dsp:spPr>
        <a:xfrm>
          <a:off x="1658143" y="2793215"/>
          <a:ext cx="23214012" cy="298014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34" tIns="0" rIns="877434" bIns="0" numCol="1" spcCol="1270" anchor="ctr" anchorCtr="0">
          <a:noAutofit/>
        </a:bodyPr>
        <a:lstStyle/>
        <a:p>
          <a:pPr marL="0" lvl="0" indent="0" algn="l" defTabSz="2933700">
            <a:lnSpc>
              <a:spcPct val="90000"/>
            </a:lnSpc>
            <a:spcBef>
              <a:spcPct val="0"/>
            </a:spcBef>
            <a:spcAft>
              <a:spcPct val="35000"/>
            </a:spcAft>
            <a:buNone/>
          </a:pPr>
          <a:r>
            <a:rPr lang="en-US" sz="6600" kern="1200" dirty="0">
              <a:solidFill>
                <a:schemeClr val="tx1"/>
              </a:solidFill>
            </a:rPr>
            <a:t>Train a network to correctly classify handwritten digits</a:t>
          </a:r>
        </a:p>
      </dsp:txBody>
      <dsp:txXfrm>
        <a:off x="1803622" y="2938694"/>
        <a:ext cx="22923054" cy="2689187"/>
      </dsp:txXfrm>
    </dsp:sp>
    <dsp:sp modelId="{19B38603-03E2-433E-9B22-697AC7514A74}">
      <dsp:nvSpPr>
        <dsp:cNvPr id="0" name=""/>
        <dsp:cNvSpPr/>
      </dsp:nvSpPr>
      <dsp:spPr>
        <a:xfrm>
          <a:off x="0" y="9693894"/>
          <a:ext cx="33162875" cy="2508187"/>
        </a:xfrm>
        <a:prstGeom prst="rect">
          <a:avLst/>
        </a:prstGeom>
        <a:solidFill>
          <a:schemeClr val="tx2">
            <a:lumMod val="20000"/>
            <a:lumOff val="80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573808" tIns="1353820" rIns="2573808" bIns="384048" numCol="1" spcCol="1270" anchor="t" anchorCtr="0">
          <a:noAutofit/>
        </a:bodyPr>
        <a:lstStyle/>
        <a:p>
          <a:pPr marL="285750" lvl="1" indent="-285750" algn="l" defTabSz="2400300">
            <a:lnSpc>
              <a:spcPct val="90000"/>
            </a:lnSpc>
            <a:spcBef>
              <a:spcPct val="0"/>
            </a:spcBef>
            <a:spcAft>
              <a:spcPct val="15000"/>
            </a:spcAft>
            <a:buNone/>
          </a:pPr>
          <a:r>
            <a:rPr lang="en-US" sz="5400" kern="1200" dirty="0">
              <a:solidFill>
                <a:sysClr val="windowText" lastClr="000000"/>
              </a:solidFill>
            </a:rPr>
            <a:t>Get exposed to the example, and try to figure out the rules to how it works</a:t>
          </a:r>
        </a:p>
      </dsp:txBody>
      <dsp:txXfrm>
        <a:off x="0" y="9693894"/>
        <a:ext cx="33162875" cy="2508187"/>
      </dsp:txXfrm>
    </dsp:sp>
    <dsp:sp modelId="{75B5CEDE-3C67-4323-A68F-C35104BA1394}">
      <dsp:nvSpPr>
        <dsp:cNvPr id="0" name=""/>
        <dsp:cNvSpPr/>
      </dsp:nvSpPr>
      <dsp:spPr>
        <a:xfrm>
          <a:off x="1658143" y="7673149"/>
          <a:ext cx="23214012" cy="298014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34" tIns="0" rIns="877434" bIns="0" numCol="1" spcCol="1270" anchor="ctr" anchorCtr="0">
          <a:noAutofit/>
        </a:bodyPr>
        <a:lstStyle/>
        <a:p>
          <a:pPr marL="0" lvl="0" indent="0" algn="l" defTabSz="2933700">
            <a:lnSpc>
              <a:spcPct val="90000"/>
            </a:lnSpc>
            <a:spcBef>
              <a:spcPct val="0"/>
            </a:spcBef>
            <a:spcAft>
              <a:spcPct val="35000"/>
            </a:spcAft>
            <a:buNone/>
          </a:pPr>
          <a:r>
            <a:rPr lang="en-US" sz="6600" kern="1200" dirty="0">
              <a:solidFill>
                <a:schemeClr val="tx1"/>
              </a:solidFill>
            </a:rPr>
            <a:t>Try learning like a Neural Network</a:t>
          </a:r>
        </a:p>
      </dsp:txBody>
      <dsp:txXfrm>
        <a:off x="1803622" y="7818628"/>
        <a:ext cx="22923054" cy="26891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B5ECE-4FD7-40AC-A43B-427160674DE1}">
      <dsp:nvSpPr>
        <dsp:cNvPr id="0" name=""/>
        <dsp:cNvSpPr/>
      </dsp:nvSpPr>
      <dsp:spPr>
        <a:xfrm>
          <a:off x="0" y="0"/>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dirty="0">
              <a:solidFill>
                <a:schemeClr val="bg1"/>
              </a:solidFill>
            </a:rPr>
            <a:t>Loaded and visualized our data</a:t>
          </a:r>
          <a:endParaRPr lang="en-US" sz="7200" kern="1200" dirty="0">
            <a:solidFill>
              <a:schemeClr val="bg1"/>
            </a:solidFill>
          </a:endParaRPr>
        </a:p>
      </dsp:txBody>
      <dsp:txXfrm>
        <a:off x="65356" y="65356"/>
        <a:ext cx="22866459" cy="2100709"/>
      </dsp:txXfrm>
    </dsp:sp>
    <dsp:sp modelId="{AF70C9EC-DE63-4ACD-A40E-C9BA1541BE8E}">
      <dsp:nvSpPr>
        <dsp:cNvPr id="0" name=""/>
        <dsp:cNvSpPr/>
      </dsp:nvSpPr>
      <dsp:spPr>
        <a:xfrm>
          <a:off x="1906865" y="2541341"/>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dirty="0">
              <a:solidFill>
                <a:schemeClr val="bg1"/>
              </a:solidFill>
            </a:rPr>
            <a:t>Edited our data (reshaped, normalized, to categorical)</a:t>
          </a:r>
          <a:endParaRPr lang="en-US" sz="7200" kern="1200" dirty="0">
            <a:solidFill>
              <a:schemeClr val="bg1"/>
            </a:solidFill>
          </a:endParaRPr>
        </a:p>
      </dsp:txBody>
      <dsp:txXfrm>
        <a:off x="1972221" y="2606697"/>
        <a:ext cx="22047412" cy="2100709"/>
      </dsp:txXfrm>
    </dsp:sp>
    <dsp:sp modelId="{DA05AE45-6275-4FB7-9D08-4FBAB80BFD07}">
      <dsp:nvSpPr>
        <dsp:cNvPr id="0" name=""/>
        <dsp:cNvSpPr/>
      </dsp:nvSpPr>
      <dsp:spPr>
        <a:xfrm>
          <a:off x="3813730" y="5082683"/>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a:solidFill>
                <a:schemeClr val="bg1"/>
              </a:solidFill>
            </a:rPr>
            <a:t>Created our model</a:t>
          </a:r>
          <a:endParaRPr lang="en-US" sz="7200" kern="1200">
            <a:solidFill>
              <a:schemeClr val="bg1"/>
            </a:solidFill>
          </a:endParaRPr>
        </a:p>
      </dsp:txBody>
      <dsp:txXfrm>
        <a:off x="3879086" y="5148039"/>
        <a:ext cx="22047412" cy="2100709"/>
      </dsp:txXfrm>
    </dsp:sp>
    <dsp:sp modelId="{D839B528-2C6C-42ED-BE29-A18B353EF491}">
      <dsp:nvSpPr>
        <dsp:cNvPr id="0" name=""/>
        <dsp:cNvSpPr/>
      </dsp:nvSpPr>
      <dsp:spPr>
        <a:xfrm>
          <a:off x="5720595" y="7624024"/>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a:solidFill>
                <a:schemeClr val="bg1"/>
              </a:solidFill>
            </a:rPr>
            <a:t>Compiled our model</a:t>
          </a:r>
          <a:endParaRPr lang="en-US" sz="7200" kern="1200">
            <a:solidFill>
              <a:schemeClr val="bg1"/>
            </a:solidFill>
          </a:endParaRPr>
        </a:p>
      </dsp:txBody>
      <dsp:txXfrm>
        <a:off x="5785951" y="7689380"/>
        <a:ext cx="22047412" cy="2100709"/>
      </dsp:txXfrm>
    </dsp:sp>
    <dsp:sp modelId="{0FA59FEF-349A-4E2A-BE9F-BBEB2FF9B76C}">
      <dsp:nvSpPr>
        <dsp:cNvPr id="0" name=""/>
        <dsp:cNvSpPr/>
      </dsp:nvSpPr>
      <dsp:spPr>
        <a:xfrm>
          <a:off x="7627461" y="10165366"/>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a:solidFill>
                <a:schemeClr val="bg1"/>
              </a:solidFill>
            </a:rPr>
            <a:t>Trained the model on our data</a:t>
          </a:r>
          <a:endParaRPr lang="en-US" sz="7200" kern="1200">
            <a:solidFill>
              <a:schemeClr val="bg1"/>
            </a:solidFill>
          </a:endParaRPr>
        </a:p>
      </dsp:txBody>
      <dsp:txXfrm>
        <a:off x="7692817" y="10230722"/>
        <a:ext cx="22047412" cy="2100709"/>
      </dsp:txXfrm>
    </dsp:sp>
    <dsp:sp modelId="{4668774A-CB4F-4D77-A72A-97DA947BD20A}">
      <dsp:nvSpPr>
        <dsp:cNvPr id="0" name=""/>
        <dsp:cNvSpPr/>
      </dsp:nvSpPr>
      <dsp:spPr>
        <a:xfrm>
          <a:off x="24084989" y="1630177"/>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24411334" y="1630177"/>
        <a:ext cx="797734" cy="1091444"/>
      </dsp:txXfrm>
    </dsp:sp>
    <dsp:sp modelId="{B5AF24C9-07BF-4DBC-A295-4D31BBCA5BCA}">
      <dsp:nvSpPr>
        <dsp:cNvPr id="0" name=""/>
        <dsp:cNvSpPr/>
      </dsp:nvSpPr>
      <dsp:spPr>
        <a:xfrm>
          <a:off x="25991854" y="4171519"/>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26318199" y="4171519"/>
        <a:ext cx="797734" cy="1091444"/>
      </dsp:txXfrm>
    </dsp:sp>
    <dsp:sp modelId="{C99423CD-B935-4C2B-B587-C2E97CA6D433}">
      <dsp:nvSpPr>
        <dsp:cNvPr id="0" name=""/>
        <dsp:cNvSpPr/>
      </dsp:nvSpPr>
      <dsp:spPr>
        <a:xfrm>
          <a:off x="27898720" y="6675670"/>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28225065" y="6675670"/>
        <a:ext cx="797734" cy="1091444"/>
      </dsp:txXfrm>
    </dsp:sp>
    <dsp:sp modelId="{2A7CEBCC-65D6-47A0-8D1A-3C0E77F65903}">
      <dsp:nvSpPr>
        <dsp:cNvPr id="0" name=""/>
        <dsp:cNvSpPr/>
      </dsp:nvSpPr>
      <dsp:spPr>
        <a:xfrm>
          <a:off x="29805585" y="9241805"/>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30131930" y="9241805"/>
        <a:ext cx="797734" cy="10914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C01C0-9AF3-4DF8-BE49-E425447072BD}">
      <dsp:nvSpPr>
        <dsp:cNvPr id="0" name=""/>
        <dsp:cNvSpPr/>
      </dsp:nvSpPr>
      <dsp:spPr>
        <a:xfrm>
          <a:off x="0" y="1142913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3F4CAB-3ACA-4762-A3BF-9B9F87ACCBC1}">
      <dsp:nvSpPr>
        <dsp:cNvPr id="0" name=""/>
        <dsp:cNvSpPr/>
      </dsp:nvSpPr>
      <dsp:spPr>
        <a:xfrm>
          <a:off x="0" y="9122946"/>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E5A1D-736B-4DEB-8217-5156531D30D0}">
      <dsp:nvSpPr>
        <dsp:cNvPr id="0" name=""/>
        <dsp:cNvSpPr/>
      </dsp:nvSpPr>
      <dsp:spPr>
        <a:xfrm>
          <a:off x="0" y="6816759"/>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59170-6DF8-4D07-9BFE-C5085942C214}">
      <dsp:nvSpPr>
        <dsp:cNvPr id="0" name=""/>
        <dsp:cNvSpPr/>
      </dsp:nvSpPr>
      <dsp:spPr>
        <a:xfrm>
          <a:off x="0" y="451057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9DA15C-0905-4A1A-93C0-0CCBEF6E972C}">
      <dsp:nvSpPr>
        <dsp:cNvPr id="0" name=""/>
        <dsp:cNvSpPr/>
      </dsp:nvSpPr>
      <dsp:spPr>
        <a:xfrm>
          <a:off x="0" y="2204385"/>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FDDEC3-34F3-4B71-AB67-03390DAF22BB}">
      <dsp:nvSpPr>
        <dsp:cNvPr id="0" name=""/>
        <dsp:cNvSpPr/>
      </dsp:nvSpPr>
      <dsp:spPr>
        <a:xfrm>
          <a:off x="3300814" y="801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Which direction loss decreases the most </a:t>
          </a:r>
          <a:endParaRPr kumimoji="0" lang="en-US" sz="4500" b="0" i="1" u="none" strike="noStrike" kern="1200" cap="none" spc="0" normalizeH="0" baseline="0" noProof="0" dirty="0">
            <a:ln/>
            <a:solidFill>
              <a:schemeClr val="bg1"/>
            </a:solidFill>
            <a:effectLst/>
            <a:uLnTx/>
            <a:uFillTx/>
            <a:latin typeface="Cambria Math" panose="02040503050406030204" pitchFamily="18" charset="0"/>
            <a:ea typeface="Cambria Math" panose="02040503050406030204" pitchFamily="18" charset="0"/>
            <a:cs typeface="+mn-cs"/>
          </a:endParaRPr>
        </a:p>
      </dsp:txBody>
      <dsp:txXfrm>
        <a:off x="3300814" y="8017"/>
        <a:ext cx="9394625" cy="2196368"/>
      </dsp:txXfrm>
    </dsp:sp>
    <dsp:sp modelId="{40BF0FD4-E1A0-44F6-89A8-6125FBCFA794}">
      <dsp:nvSpPr>
        <dsp:cNvPr id="0" name=""/>
        <dsp:cNvSpPr/>
      </dsp:nvSpPr>
      <dsp:spPr>
        <a:xfrm>
          <a:off x="0" y="801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Font typeface="Arial" panose="020B0604020202020204" pitchFamily="34" charset="0"/>
            <a:buNone/>
          </a:pPr>
          <a:r>
            <a:rPr lang="en-US" sz="4500" b="1" kern="1200">
              <a:solidFill>
                <a:schemeClr val="bg1"/>
              </a:solidFill>
            </a:rPr>
            <a:t>The Gradient</a:t>
          </a:r>
          <a:endParaRPr lang="en-US" sz="4500" b="1" kern="1200" dirty="0">
            <a:solidFill>
              <a:schemeClr val="bg1"/>
            </a:solidFill>
          </a:endParaRPr>
        </a:p>
      </dsp:txBody>
      <dsp:txXfrm>
        <a:off x="107237" y="115254"/>
        <a:ext cx="3086340" cy="2089131"/>
      </dsp:txXfrm>
    </dsp:sp>
    <dsp:sp modelId="{0068E5C5-00C1-4705-BE3D-19C1721DC406}">
      <dsp:nvSpPr>
        <dsp:cNvPr id="0" name=""/>
        <dsp:cNvSpPr/>
      </dsp:nvSpPr>
      <dsp:spPr>
        <a:xfrm>
          <a:off x="3300814" y="2314203"/>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How far to travel</a:t>
          </a:r>
        </a:p>
      </dsp:txBody>
      <dsp:txXfrm>
        <a:off x="3300814" y="2314203"/>
        <a:ext cx="9394625" cy="2196368"/>
      </dsp:txXfrm>
    </dsp:sp>
    <dsp:sp modelId="{28B59E52-C5FB-416A-8E6E-46EC31769B43}">
      <dsp:nvSpPr>
        <dsp:cNvPr id="0" name=""/>
        <dsp:cNvSpPr/>
      </dsp:nvSpPr>
      <dsp:spPr>
        <a:xfrm>
          <a:off x="0" y="2314203"/>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14:m xmlns:a14="http://schemas.microsoft.com/office/drawing/2010/main">
            <m:oMath xmlns:m="http://schemas.openxmlformats.org/officeDocument/2006/math">
              <m:r>
                <a:rPr kumimoji="0" lang="el-GR" sz="4500" b="1" i="1" u="none" strike="noStrike" kern="1200"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sz="4500" b="1" kern="1200" dirty="0">
              <a:solidFill>
                <a:schemeClr val="bg1"/>
              </a:solidFill>
            </a:rPr>
            <a:t>: The learning rate</a:t>
          </a:r>
        </a:p>
      </dsp:txBody>
      <dsp:txXfrm>
        <a:off x="107237" y="2421440"/>
        <a:ext cx="3086340" cy="2089131"/>
      </dsp:txXfrm>
    </dsp:sp>
    <dsp:sp modelId="{C2951553-493E-467F-8DF3-6318E00F3CD5}">
      <dsp:nvSpPr>
        <dsp:cNvPr id="0" name=""/>
        <dsp:cNvSpPr/>
      </dsp:nvSpPr>
      <dsp:spPr>
        <a:xfrm>
          <a:off x="3300814" y="4620390"/>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dirty="0">
              <a:solidFill>
                <a:schemeClr val="bg1"/>
              </a:solidFill>
            </a:rPr>
            <a:t>A model update with the full dataset</a:t>
          </a:r>
        </a:p>
      </dsp:txBody>
      <dsp:txXfrm>
        <a:off x="3300814" y="4620390"/>
        <a:ext cx="9394625" cy="2196368"/>
      </dsp:txXfrm>
    </dsp:sp>
    <dsp:sp modelId="{D930D721-0407-42D6-84F4-42941E4B7410}">
      <dsp:nvSpPr>
        <dsp:cNvPr id="0" name=""/>
        <dsp:cNvSpPr/>
      </dsp:nvSpPr>
      <dsp:spPr>
        <a:xfrm>
          <a:off x="0" y="4620390"/>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Epoch</a:t>
          </a:r>
          <a:endParaRPr lang="en-US" sz="4500" b="1" kern="1200" dirty="0">
            <a:solidFill>
              <a:schemeClr val="bg1"/>
            </a:solidFill>
          </a:endParaRPr>
        </a:p>
      </dsp:txBody>
      <dsp:txXfrm>
        <a:off x="107237" y="4727627"/>
        <a:ext cx="3086340" cy="2089131"/>
      </dsp:txXfrm>
    </dsp:sp>
    <dsp:sp modelId="{0D9FB510-481C-409C-81F2-4E3D77673F3E}">
      <dsp:nvSpPr>
        <dsp:cNvPr id="0" name=""/>
        <dsp:cNvSpPr/>
      </dsp:nvSpPr>
      <dsp:spPr>
        <a:xfrm>
          <a:off x="3300814" y="692657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 sample of the full dataset</a:t>
          </a:r>
        </a:p>
      </dsp:txBody>
      <dsp:txXfrm>
        <a:off x="3300814" y="6926577"/>
        <a:ext cx="9394625" cy="2196368"/>
      </dsp:txXfrm>
    </dsp:sp>
    <dsp:sp modelId="{A7363449-2DC7-42D7-85C1-A2B5EBD95E26}">
      <dsp:nvSpPr>
        <dsp:cNvPr id="0" name=""/>
        <dsp:cNvSpPr/>
      </dsp:nvSpPr>
      <dsp:spPr>
        <a:xfrm>
          <a:off x="0" y="692657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Batch</a:t>
          </a:r>
          <a:endParaRPr lang="en-US" sz="4500" b="1" kern="1200" dirty="0">
            <a:solidFill>
              <a:schemeClr val="bg1"/>
            </a:solidFill>
          </a:endParaRPr>
        </a:p>
      </dsp:txBody>
      <dsp:txXfrm>
        <a:off x="107237" y="7033814"/>
        <a:ext cx="3086340" cy="2089131"/>
      </dsp:txXfrm>
    </dsp:sp>
    <dsp:sp modelId="{7773D711-D973-4A92-AF71-AD154EEAB9D3}">
      <dsp:nvSpPr>
        <dsp:cNvPr id="0" name=""/>
        <dsp:cNvSpPr/>
      </dsp:nvSpPr>
      <dsp:spPr>
        <a:xfrm>
          <a:off x="3300814" y="9232764"/>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An update to the weight parameters</a:t>
          </a:r>
        </a:p>
      </dsp:txBody>
      <dsp:txXfrm>
        <a:off x="3300814" y="9232764"/>
        <a:ext cx="9394625" cy="2196368"/>
      </dsp:txXfrm>
    </dsp:sp>
    <dsp:sp modelId="{635096CD-FC4F-4C72-B71A-D931C2289B52}">
      <dsp:nvSpPr>
        <dsp:cNvPr id="0" name=""/>
        <dsp:cNvSpPr/>
      </dsp:nvSpPr>
      <dsp:spPr>
        <a:xfrm>
          <a:off x="0" y="9232764"/>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Step</a:t>
          </a:r>
          <a:endParaRPr lang="en-US" sz="4500" b="1" kern="1200" dirty="0">
            <a:solidFill>
              <a:schemeClr val="bg1"/>
            </a:solidFill>
          </a:endParaRPr>
        </a:p>
      </dsp:txBody>
      <dsp:txXfrm>
        <a:off x="107237" y="9340001"/>
        <a:ext cx="3086340" cy="208913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C01C0-9AF3-4DF8-BE49-E425447072BD}">
      <dsp:nvSpPr>
        <dsp:cNvPr id="0" name=""/>
        <dsp:cNvSpPr/>
      </dsp:nvSpPr>
      <dsp:spPr>
        <a:xfrm>
          <a:off x="0" y="1142913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3F4CAB-3ACA-4762-A3BF-9B9F87ACCBC1}">
      <dsp:nvSpPr>
        <dsp:cNvPr id="0" name=""/>
        <dsp:cNvSpPr/>
      </dsp:nvSpPr>
      <dsp:spPr>
        <a:xfrm>
          <a:off x="0" y="9122946"/>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E5A1D-736B-4DEB-8217-5156531D30D0}">
      <dsp:nvSpPr>
        <dsp:cNvPr id="0" name=""/>
        <dsp:cNvSpPr/>
      </dsp:nvSpPr>
      <dsp:spPr>
        <a:xfrm>
          <a:off x="0" y="6816759"/>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59170-6DF8-4D07-9BFE-C5085942C214}">
      <dsp:nvSpPr>
        <dsp:cNvPr id="0" name=""/>
        <dsp:cNvSpPr/>
      </dsp:nvSpPr>
      <dsp:spPr>
        <a:xfrm>
          <a:off x="0" y="451057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9DA15C-0905-4A1A-93C0-0CCBEF6E972C}">
      <dsp:nvSpPr>
        <dsp:cNvPr id="0" name=""/>
        <dsp:cNvSpPr/>
      </dsp:nvSpPr>
      <dsp:spPr>
        <a:xfrm>
          <a:off x="0" y="2204385"/>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FDDEC3-34F3-4B71-AB67-03390DAF22BB}">
      <dsp:nvSpPr>
        <dsp:cNvPr id="0" name=""/>
        <dsp:cNvSpPr/>
      </dsp:nvSpPr>
      <dsp:spPr>
        <a:xfrm>
          <a:off x="3300814" y="801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Which direction loss decreases the most </a:t>
          </a:r>
          <a:endParaRPr kumimoji="0" lang="en-US" sz="4500" b="0" i="1" u="none" strike="noStrike" kern="1200"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endParaRPr>
        </a:p>
      </dsp:txBody>
      <dsp:txXfrm>
        <a:off x="3300814" y="8017"/>
        <a:ext cx="9394625" cy="2196368"/>
      </dsp:txXfrm>
    </dsp:sp>
    <dsp:sp modelId="{40BF0FD4-E1A0-44F6-89A8-6125FBCFA794}">
      <dsp:nvSpPr>
        <dsp:cNvPr id="0" name=""/>
        <dsp:cNvSpPr/>
      </dsp:nvSpPr>
      <dsp:spPr>
        <a:xfrm>
          <a:off x="0" y="801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Font typeface="Arial" panose="020B0604020202020204" pitchFamily="34" charset="0"/>
            <a:buNone/>
          </a:pPr>
          <a:r>
            <a:rPr lang="en-US" sz="4500" b="1" kern="1200" dirty="0">
              <a:solidFill>
                <a:schemeClr val="bg1"/>
              </a:solidFill>
            </a:rPr>
            <a:t>The Gradient</a:t>
          </a:r>
        </a:p>
      </dsp:txBody>
      <dsp:txXfrm>
        <a:off x="107237" y="115254"/>
        <a:ext cx="3086340" cy="2089131"/>
      </dsp:txXfrm>
    </dsp:sp>
    <dsp:sp modelId="{0068E5C5-00C1-4705-BE3D-19C1721DC406}">
      <dsp:nvSpPr>
        <dsp:cNvPr id="0" name=""/>
        <dsp:cNvSpPr/>
      </dsp:nvSpPr>
      <dsp:spPr>
        <a:xfrm>
          <a:off x="3300814" y="2314203"/>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How far to travel</a:t>
          </a:r>
        </a:p>
      </dsp:txBody>
      <dsp:txXfrm>
        <a:off x="3300814" y="2314203"/>
        <a:ext cx="9394625" cy="2196368"/>
      </dsp:txXfrm>
    </dsp:sp>
    <dsp:sp modelId="{28B59E52-C5FB-416A-8E6E-46EC31769B43}">
      <dsp:nvSpPr>
        <dsp:cNvPr id="0" name=""/>
        <dsp:cNvSpPr/>
      </dsp:nvSpPr>
      <dsp:spPr>
        <a:xfrm>
          <a:off x="0" y="2314203"/>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14:m xmlns:a14="http://schemas.microsoft.com/office/drawing/2010/main">
            <m:oMath xmlns:m="http://schemas.openxmlformats.org/officeDocument/2006/math">
              <m:r>
                <a:rPr kumimoji="0" lang="el-GR" sz="4500" b="1" i="1" u="none" strike="noStrike" kern="1200"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sz="4500" b="1" kern="1200">
              <a:solidFill>
                <a:schemeClr val="bg1"/>
              </a:solidFill>
            </a:rPr>
            <a:t>: The learning rate</a:t>
          </a:r>
        </a:p>
      </dsp:txBody>
      <dsp:txXfrm>
        <a:off x="107237" y="2421440"/>
        <a:ext cx="3086340" cy="2089131"/>
      </dsp:txXfrm>
    </dsp:sp>
    <dsp:sp modelId="{C2951553-493E-467F-8DF3-6318E00F3CD5}">
      <dsp:nvSpPr>
        <dsp:cNvPr id="0" name=""/>
        <dsp:cNvSpPr/>
      </dsp:nvSpPr>
      <dsp:spPr>
        <a:xfrm>
          <a:off x="3300814" y="4620390"/>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 model update with the full dataset</a:t>
          </a:r>
        </a:p>
      </dsp:txBody>
      <dsp:txXfrm>
        <a:off x="3300814" y="4620390"/>
        <a:ext cx="9394625" cy="2196368"/>
      </dsp:txXfrm>
    </dsp:sp>
    <dsp:sp modelId="{D930D721-0407-42D6-84F4-42941E4B7410}">
      <dsp:nvSpPr>
        <dsp:cNvPr id="0" name=""/>
        <dsp:cNvSpPr/>
      </dsp:nvSpPr>
      <dsp:spPr>
        <a:xfrm>
          <a:off x="0" y="4620390"/>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Epoch</a:t>
          </a:r>
        </a:p>
      </dsp:txBody>
      <dsp:txXfrm>
        <a:off x="107237" y="4727627"/>
        <a:ext cx="3086340" cy="2089131"/>
      </dsp:txXfrm>
    </dsp:sp>
    <dsp:sp modelId="{0D9FB510-481C-409C-81F2-4E3D77673F3E}">
      <dsp:nvSpPr>
        <dsp:cNvPr id="0" name=""/>
        <dsp:cNvSpPr/>
      </dsp:nvSpPr>
      <dsp:spPr>
        <a:xfrm>
          <a:off x="3300814" y="692657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 sample of the full dataset</a:t>
          </a:r>
        </a:p>
      </dsp:txBody>
      <dsp:txXfrm>
        <a:off x="3300814" y="6926577"/>
        <a:ext cx="9394625" cy="2196368"/>
      </dsp:txXfrm>
    </dsp:sp>
    <dsp:sp modelId="{A7363449-2DC7-42D7-85C1-A2B5EBD95E26}">
      <dsp:nvSpPr>
        <dsp:cNvPr id="0" name=""/>
        <dsp:cNvSpPr/>
      </dsp:nvSpPr>
      <dsp:spPr>
        <a:xfrm>
          <a:off x="0" y="692657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Batch</a:t>
          </a:r>
        </a:p>
      </dsp:txBody>
      <dsp:txXfrm>
        <a:off x="107237" y="7033814"/>
        <a:ext cx="3086340" cy="2089131"/>
      </dsp:txXfrm>
    </dsp:sp>
    <dsp:sp modelId="{7773D711-D973-4A92-AF71-AD154EEAB9D3}">
      <dsp:nvSpPr>
        <dsp:cNvPr id="0" name=""/>
        <dsp:cNvSpPr/>
      </dsp:nvSpPr>
      <dsp:spPr>
        <a:xfrm>
          <a:off x="3300814" y="9232764"/>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An update to the weight parameters</a:t>
          </a:r>
        </a:p>
      </dsp:txBody>
      <dsp:txXfrm>
        <a:off x="3300814" y="9232764"/>
        <a:ext cx="9394625" cy="2196368"/>
      </dsp:txXfrm>
    </dsp:sp>
    <dsp:sp modelId="{635096CD-FC4F-4C72-B71A-D931C2289B52}">
      <dsp:nvSpPr>
        <dsp:cNvPr id="0" name=""/>
        <dsp:cNvSpPr/>
      </dsp:nvSpPr>
      <dsp:spPr>
        <a:xfrm>
          <a:off x="0" y="9232764"/>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Step</a:t>
          </a:r>
        </a:p>
      </dsp:txBody>
      <dsp:txXfrm>
        <a:off x="107237" y="9340001"/>
        <a:ext cx="3086340" cy="208913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199F0-39F9-498A-8089-B9A7B6829471}">
      <dsp:nvSpPr>
        <dsp:cNvPr id="0" name=""/>
        <dsp:cNvSpPr/>
      </dsp:nvSpPr>
      <dsp:spPr>
        <a:xfrm>
          <a:off x="0" y="857687"/>
          <a:ext cx="16581438" cy="1559025"/>
        </a:xfrm>
        <a:prstGeom prst="roundRect">
          <a:avLst/>
        </a:prstGeom>
        <a:solidFill>
          <a:schemeClr val="tx2">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kern="1200" dirty="0"/>
            <a:t> Training data</a:t>
          </a:r>
          <a:endParaRPr lang="en-US" sz="6500" kern="1200" dirty="0"/>
        </a:p>
      </dsp:txBody>
      <dsp:txXfrm>
        <a:off x="76105" y="933792"/>
        <a:ext cx="16429228" cy="1406815"/>
      </dsp:txXfrm>
    </dsp:sp>
    <dsp:sp modelId="{CFD24BE4-FAF5-4066-ACE3-D3D7356AF047}">
      <dsp:nvSpPr>
        <dsp:cNvPr id="0" name=""/>
        <dsp:cNvSpPr/>
      </dsp:nvSpPr>
      <dsp:spPr>
        <a:xfrm>
          <a:off x="0" y="2416712"/>
          <a:ext cx="1658143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46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0" kern="1200">
              <a:solidFill>
                <a:schemeClr val="bg1"/>
              </a:solidFill>
            </a:rPr>
            <a:t>Core dataset for the model to learn on</a:t>
          </a:r>
          <a:endParaRPr lang="en-US" sz="5100" kern="1200">
            <a:solidFill>
              <a:schemeClr val="bg1"/>
            </a:solidFill>
          </a:endParaRPr>
        </a:p>
      </dsp:txBody>
      <dsp:txXfrm>
        <a:off x="0" y="2416712"/>
        <a:ext cx="16581438" cy="1076400"/>
      </dsp:txXfrm>
    </dsp:sp>
    <dsp:sp modelId="{4E1C8BEE-390B-4937-8AFB-052E32B2C2E8}">
      <dsp:nvSpPr>
        <dsp:cNvPr id="0" name=""/>
        <dsp:cNvSpPr/>
      </dsp:nvSpPr>
      <dsp:spPr>
        <a:xfrm>
          <a:off x="0" y="3493112"/>
          <a:ext cx="16581438" cy="1559025"/>
        </a:xfrm>
        <a:prstGeom prst="roundRect">
          <a:avLst/>
        </a:prstGeom>
        <a:solidFill>
          <a:schemeClr val="tx2">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kern="1200"/>
            <a:t> Validation data</a:t>
          </a:r>
          <a:endParaRPr lang="en-US" sz="6500" kern="1200"/>
        </a:p>
      </dsp:txBody>
      <dsp:txXfrm>
        <a:off x="76105" y="3569217"/>
        <a:ext cx="16429228" cy="1406815"/>
      </dsp:txXfrm>
    </dsp:sp>
    <dsp:sp modelId="{553D6C5E-89B3-4071-81A4-E2B299EE6237}">
      <dsp:nvSpPr>
        <dsp:cNvPr id="0" name=""/>
        <dsp:cNvSpPr/>
      </dsp:nvSpPr>
      <dsp:spPr>
        <a:xfrm>
          <a:off x="0" y="5052137"/>
          <a:ext cx="16581438"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46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0" kern="1200">
              <a:solidFill>
                <a:schemeClr val="bg1"/>
              </a:solidFill>
            </a:rPr>
            <a:t>New data for model to see if it truly understands (can generalize) </a:t>
          </a:r>
          <a:endParaRPr lang="en-US" sz="5100" kern="1200">
            <a:solidFill>
              <a:schemeClr val="bg1"/>
            </a:solidFill>
          </a:endParaRPr>
        </a:p>
      </dsp:txBody>
      <dsp:txXfrm>
        <a:off x="0" y="5052137"/>
        <a:ext cx="16581438" cy="1614600"/>
      </dsp:txXfrm>
    </dsp:sp>
    <dsp:sp modelId="{501CB61A-1E8B-40E1-ACB0-220EACECD329}">
      <dsp:nvSpPr>
        <dsp:cNvPr id="0" name=""/>
        <dsp:cNvSpPr/>
      </dsp:nvSpPr>
      <dsp:spPr>
        <a:xfrm>
          <a:off x="0" y="6666737"/>
          <a:ext cx="16581438" cy="1559025"/>
        </a:xfrm>
        <a:prstGeom prst="roundRect">
          <a:avLst/>
        </a:prstGeom>
        <a:solidFill>
          <a:schemeClr val="tx2">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kern="1200"/>
            <a:t> Overfitting</a:t>
          </a:r>
          <a:endParaRPr lang="en-US" sz="6500" kern="1200"/>
        </a:p>
      </dsp:txBody>
      <dsp:txXfrm>
        <a:off x="76105" y="6742842"/>
        <a:ext cx="16429228" cy="1406815"/>
      </dsp:txXfrm>
    </dsp:sp>
    <dsp:sp modelId="{E14CE05A-3F29-4987-AE6A-E140B73C6E7B}">
      <dsp:nvSpPr>
        <dsp:cNvPr id="0" name=""/>
        <dsp:cNvSpPr/>
      </dsp:nvSpPr>
      <dsp:spPr>
        <a:xfrm>
          <a:off x="0" y="8225762"/>
          <a:ext cx="16581438" cy="322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46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0" kern="1200">
              <a:solidFill>
                <a:schemeClr val="bg1"/>
              </a:solidFill>
            </a:rPr>
            <a:t>When model performs well on the training data, but not the validation data (evidence of memorization)</a:t>
          </a:r>
          <a:endParaRPr lang="en-US" sz="5100" kern="1200">
            <a:solidFill>
              <a:schemeClr val="bg1"/>
            </a:solidFill>
          </a:endParaRPr>
        </a:p>
        <a:p>
          <a:pPr marL="285750" lvl="1" indent="-285750" algn="l" defTabSz="2266950">
            <a:lnSpc>
              <a:spcPct val="90000"/>
            </a:lnSpc>
            <a:spcBef>
              <a:spcPct val="0"/>
            </a:spcBef>
            <a:spcAft>
              <a:spcPct val="20000"/>
            </a:spcAft>
            <a:buChar char="•"/>
          </a:pPr>
          <a:r>
            <a:rPr lang="en-US" sz="5100" b="0" kern="1200">
              <a:solidFill>
                <a:schemeClr val="bg1"/>
              </a:solidFill>
            </a:rPr>
            <a:t>Ideally the accuracy and loss should be similar between both datasets</a:t>
          </a:r>
          <a:endParaRPr lang="en-US" sz="5100" kern="1200">
            <a:solidFill>
              <a:schemeClr val="bg1"/>
            </a:solidFill>
          </a:endParaRPr>
        </a:p>
      </dsp:txBody>
      <dsp:txXfrm>
        <a:off x="0" y="8225762"/>
        <a:ext cx="16581438" cy="3229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9D4C7-741D-4D0B-A7DA-24100FEACD45}">
      <dsp:nvSpPr>
        <dsp:cNvPr id="0" name=""/>
        <dsp:cNvSpPr/>
      </dsp:nvSpPr>
      <dsp:spPr>
        <a:xfrm>
          <a:off x="29141" y="4469612"/>
          <a:ext cx="8710063" cy="5226038"/>
        </a:xfrm>
        <a:prstGeom prst="roundRect">
          <a:avLst>
            <a:gd name="adj" fmla="val 10000"/>
          </a:avLst>
        </a:prstGeom>
        <a:solidFill>
          <a:schemeClr val="tx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Computers are made in part to complete human tasks</a:t>
          </a:r>
        </a:p>
      </dsp:txBody>
      <dsp:txXfrm>
        <a:off x="182206" y="4622677"/>
        <a:ext cx="8403933" cy="4919908"/>
      </dsp:txXfrm>
    </dsp:sp>
    <dsp:sp modelId="{C62922CE-2FB3-442B-9EE8-F5564741706A}">
      <dsp:nvSpPr>
        <dsp:cNvPr id="0" name=""/>
        <dsp:cNvSpPr/>
      </dsp:nvSpPr>
      <dsp:spPr>
        <a:xfrm>
          <a:off x="9610211" y="6002583"/>
          <a:ext cx="1846533" cy="2160095"/>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solidFill>
              <a:schemeClr val="bg1"/>
            </a:solidFill>
          </a:endParaRPr>
        </a:p>
      </dsp:txBody>
      <dsp:txXfrm>
        <a:off x="9610211" y="6434602"/>
        <a:ext cx="1292573" cy="1296057"/>
      </dsp:txXfrm>
    </dsp:sp>
    <dsp:sp modelId="{78368806-1F21-405F-90C6-39A3428E65D1}">
      <dsp:nvSpPr>
        <dsp:cNvPr id="0" name=""/>
        <dsp:cNvSpPr/>
      </dsp:nvSpPr>
      <dsp:spPr>
        <a:xfrm>
          <a:off x="12223230" y="4469612"/>
          <a:ext cx="8710063" cy="5226038"/>
        </a:xfrm>
        <a:prstGeom prst="roundRect">
          <a:avLst>
            <a:gd name="adj" fmla="val 10000"/>
          </a:avLst>
        </a:prstGeom>
        <a:solidFill>
          <a:schemeClr val="tx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Early on, generalized intelligence looked possible</a:t>
          </a:r>
        </a:p>
      </dsp:txBody>
      <dsp:txXfrm>
        <a:off x="12376295" y="4622677"/>
        <a:ext cx="8403933" cy="4919908"/>
      </dsp:txXfrm>
    </dsp:sp>
    <dsp:sp modelId="{C7498BA8-31FA-4323-AE83-2DAF81AFE883}">
      <dsp:nvSpPr>
        <dsp:cNvPr id="0" name=""/>
        <dsp:cNvSpPr/>
      </dsp:nvSpPr>
      <dsp:spPr>
        <a:xfrm>
          <a:off x="21804300" y="6002583"/>
          <a:ext cx="1846533" cy="2160095"/>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solidFill>
              <a:schemeClr val="bg1"/>
            </a:solidFill>
          </a:endParaRPr>
        </a:p>
      </dsp:txBody>
      <dsp:txXfrm>
        <a:off x="21804300" y="6434602"/>
        <a:ext cx="1292573" cy="1296057"/>
      </dsp:txXfrm>
    </dsp:sp>
    <dsp:sp modelId="{5ED78A5A-A0C1-4D10-AFD9-E89687CD7E49}">
      <dsp:nvSpPr>
        <dsp:cNvPr id="0" name=""/>
        <dsp:cNvSpPr/>
      </dsp:nvSpPr>
      <dsp:spPr>
        <a:xfrm>
          <a:off x="24417319" y="4469612"/>
          <a:ext cx="8710063" cy="5226038"/>
        </a:xfrm>
        <a:prstGeom prst="roundRect">
          <a:avLst>
            <a:gd name="adj" fmla="val 10000"/>
          </a:avLst>
        </a:prstGeom>
        <a:solidFill>
          <a:schemeClr val="tx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Turned out to be harder than expected</a:t>
          </a:r>
        </a:p>
      </dsp:txBody>
      <dsp:txXfrm>
        <a:off x="24570384" y="4622677"/>
        <a:ext cx="8403933" cy="4919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3FE23-6853-49A8-9A31-ABAA12EB47EA}">
      <dsp:nvSpPr>
        <dsp:cNvPr id="0" name=""/>
        <dsp:cNvSpPr/>
      </dsp:nvSpPr>
      <dsp:spPr>
        <a:xfrm>
          <a:off x="0" y="0"/>
          <a:ext cx="33158113" cy="3539714"/>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6C957663-D996-4607-A5DE-EA4613185A75}">
      <dsp:nvSpPr>
        <dsp:cNvPr id="0" name=""/>
        <dsp:cNvSpPr/>
      </dsp:nvSpPr>
      <dsp:spPr>
        <a:xfrm>
          <a:off x="1070763" y="797948"/>
          <a:ext cx="1946842" cy="19468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40CE1A-BEA2-4F77-A0F6-79D5382CD4BA}">
      <dsp:nvSpPr>
        <dsp:cNvPr id="0" name=""/>
        <dsp:cNvSpPr/>
      </dsp:nvSpPr>
      <dsp:spPr>
        <a:xfrm>
          <a:off x="4088369" y="1512"/>
          <a:ext cx="29069743" cy="353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20" tIns="374620" rIns="374620" bIns="374620" numCol="1" spcCol="1270" anchor="ctr" anchorCtr="0">
          <a:noAutofit/>
        </a:bodyPr>
        <a:lstStyle/>
        <a:p>
          <a:pPr marL="0" lvl="0" indent="0" algn="l" defTabSz="4267200">
            <a:lnSpc>
              <a:spcPct val="100000"/>
            </a:lnSpc>
            <a:spcBef>
              <a:spcPct val="0"/>
            </a:spcBef>
            <a:spcAft>
              <a:spcPct val="35000"/>
            </a:spcAft>
            <a:buNone/>
          </a:pPr>
          <a:r>
            <a:rPr lang="en-US" sz="9600" kern="1200" dirty="0">
              <a:solidFill>
                <a:schemeClr val="bg1"/>
              </a:solidFill>
            </a:rPr>
            <a:t>Highly complex</a:t>
          </a:r>
        </a:p>
      </dsp:txBody>
      <dsp:txXfrm>
        <a:off x="4088369" y="1512"/>
        <a:ext cx="29069743" cy="3539714"/>
      </dsp:txXfrm>
    </dsp:sp>
    <dsp:sp modelId="{EC495619-873F-4555-AB3B-AD8B512C08AC}">
      <dsp:nvSpPr>
        <dsp:cNvPr id="0" name=""/>
        <dsp:cNvSpPr/>
      </dsp:nvSpPr>
      <dsp:spPr>
        <a:xfrm>
          <a:off x="0" y="4426155"/>
          <a:ext cx="33158113" cy="3539714"/>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CFC551B8-BC69-4214-BBC0-011FBC3ED17A}">
      <dsp:nvSpPr>
        <dsp:cNvPr id="0" name=""/>
        <dsp:cNvSpPr/>
      </dsp:nvSpPr>
      <dsp:spPr>
        <a:xfrm>
          <a:off x="1070763" y="5222591"/>
          <a:ext cx="1946842" cy="19468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EF440F-A97B-42DD-AE86-425A57A275DA}">
      <dsp:nvSpPr>
        <dsp:cNvPr id="0" name=""/>
        <dsp:cNvSpPr/>
      </dsp:nvSpPr>
      <dsp:spPr>
        <a:xfrm>
          <a:off x="4088369" y="4426155"/>
          <a:ext cx="29069743" cy="353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20" tIns="374620" rIns="374620" bIns="374620" numCol="1" spcCol="1270" anchor="ctr" anchorCtr="0">
          <a:noAutofit/>
        </a:bodyPr>
        <a:lstStyle/>
        <a:p>
          <a:pPr marL="0" lvl="0" indent="0" algn="l" defTabSz="4267200">
            <a:lnSpc>
              <a:spcPct val="100000"/>
            </a:lnSpc>
            <a:spcBef>
              <a:spcPct val="0"/>
            </a:spcBef>
            <a:spcAft>
              <a:spcPct val="35000"/>
            </a:spcAft>
            <a:buNone/>
          </a:pPr>
          <a:r>
            <a:rPr lang="en-US" sz="9600" kern="1200" dirty="0">
              <a:solidFill>
                <a:schemeClr val="bg1"/>
              </a:solidFill>
            </a:rPr>
            <a:t>Programmed by hundreds of engineers</a:t>
          </a:r>
        </a:p>
      </dsp:txBody>
      <dsp:txXfrm>
        <a:off x="4088369" y="4426155"/>
        <a:ext cx="29069743" cy="3539714"/>
      </dsp:txXfrm>
    </dsp:sp>
    <dsp:sp modelId="{BA3B3DFB-E1BC-497A-8072-D687E24626E0}">
      <dsp:nvSpPr>
        <dsp:cNvPr id="0" name=""/>
        <dsp:cNvSpPr/>
      </dsp:nvSpPr>
      <dsp:spPr>
        <a:xfrm>
          <a:off x="0" y="8850798"/>
          <a:ext cx="33158113" cy="3539714"/>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D04651CE-2E9B-4CEA-9525-7A87687C767D}">
      <dsp:nvSpPr>
        <dsp:cNvPr id="0" name=""/>
        <dsp:cNvSpPr/>
      </dsp:nvSpPr>
      <dsp:spPr>
        <a:xfrm>
          <a:off x="1070763" y="9647233"/>
          <a:ext cx="1946842" cy="19468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272805-78F8-4FD5-89D5-46A3B50E46F2}">
      <dsp:nvSpPr>
        <dsp:cNvPr id="0" name=""/>
        <dsp:cNvSpPr/>
      </dsp:nvSpPr>
      <dsp:spPr>
        <a:xfrm>
          <a:off x="4088369" y="8850798"/>
          <a:ext cx="29069743" cy="353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20" tIns="374620" rIns="374620" bIns="374620" numCol="1" spcCol="1270" anchor="ctr" anchorCtr="0">
          <a:noAutofit/>
        </a:bodyPr>
        <a:lstStyle/>
        <a:p>
          <a:pPr marL="0" lvl="0" indent="0" algn="l" defTabSz="4267200">
            <a:lnSpc>
              <a:spcPct val="100000"/>
            </a:lnSpc>
            <a:spcBef>
              <a:spcPct val="0"/>
            </a:spcBef>
            <a:spcAft>
              <a:spcPct val="35000"/>
            </a:spcAft>
            <a:buNone/>
          </a:pPr>
          <a:r>
            <a:rPr lang="en-US" sz="9600" kern="1200" dirty="0">
              <a:solidFill>
                <a:schemeClr val="bg1"/>
              </a:solidFill>
            </a:rPr>
            <a:t>Rigorous programming of many rules</a:t>
          </a:r>
        </a:p>
      </dsp:txBody>
      <dsp:txXfrm>
        <a:off x="4088369" y="8850798"/>
        <a:ext cx="29069743" cy="3539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5457B-0C95-40B6-B065-5CCA80C006DB}">
      <dsp:nvSpPr>
        <dsp:cNvPr id="0" name=""/>
        <dsp:cNvSpPr/>
      </dsp:nvSpPr>
      <dsp:spPr>
        <a:xfrm rot="10800000">
          <a:off x="6657730" y="4655"/>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b="0" kern="1200" dirty="0">
              <a:solidFill>
                <a:sysClr val="windowText" lastClr="000000"/>
              </a:solidFill>
            </a:rPr>
            <a:t>Define a set of rules for classification</a:t>
          </a:r>
          <a:endParaRPr lang="en-US" sz="8000" kern="1200" dirty="0">
            <a:solidFill>
              <a:sysClr val="windowText" lastClr="000000"/>
            </a:solidFill>
          </a:endParaRPr>
        </a:p>
      </dsp:txBody>
      <dsp:txXfrm rot="10800000">
        <a:off x="7605924" y="4655"/>
        <a:ext cx="20030428" cy="3792778"/>
      </dsp:txXfrm>
    </dsp:sp>
    <dsp:sp modelId="{38674B41-A0FA-49F8-9EE6-7A0C21984AB4}">
      <dsp:nvSpPr>
        <dsp:cNvPr id="0" name=""/>
        <dsp:cNvSpPr/>
      </dsp:nvSpPr>
      <dsp:spPr>
        <a:xfrm>
          <a:off x="4335894" y="4655"/>
          <a:ext cx="3792778" cy="379277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C0552E5-ED33-445A-8A91-27A6562348E2}">
      <dsp:nvSpPr>
        <dsp:cNvPr id="0" name=""/>
        <dsp:cNvSpPr/>
      </dsp:nvSpPr>
      <dsp:spPr>
        <a:xfrm rot="10800000">
          <a:off x="6657730" y="4929606"/>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b="0" kern="1200" dirty="0">
              <a:solidFill>
                <a:sysClr val="windowText" lastClr="000000"/>
              </a:solidFill>
            </a:rPr>
            <a:t>Program those rules into the computer</a:t>
          </a:r>
          <a:endParaRPr lang="en-US" sz="8000" kern="1200" dirty="0">
            <a:solidFill>
              <a:sysClr val="windowText" lastClr="000000"/>
            </a:solidFill>
          </a:endParaRPr>
        </a:p>
      </dsp:txBody>
      <dsp:txXfrm rot="10800000">
        <a:off x="7605924" y="4929606"/>
        <a:ext cx="20030428" cy="3792778"/>
      </dsp:txXfrm>
    </dsp:sp>
    <dsp:sp modelId="{C53594DD-8388-440D-97D3-0F6E82B33909}">
      <dsp:nvSpPr>
        <dsp:cNvPr id="0" name=""/>
        <dsp:cNvSpPr/>
      </dsp:nvSpPr>
      <dsp:spPr>
        <a:xfrm>
          <a:off x="4335894" y="4929606"/>
          <a:ext cx="3792778" cy="379277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A63BBA8-3447-4F28-A6A0-ECCF35A283C2}">
      <dsp:nvSpPr>
        <dsp:cNvPr id="0" name=""/>
        <dsp:cNvSpPr/>
      </dsp:nvSpPr>
      <dsp:spPr>
        <a:xfrm rot="10800000">
          <a:off x="6657730" y="9854558"/>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b="0" kern="1200">
              <a:solidFill>
                <a:sysClr val="windowText" lastClr="000000"/>
              </a:solidFill>
            </a:rPr>
            <a:t>Feed it examples, and the program uses the rules to classify</a:t>
          </a:r>
          <a:endParaRPr lang="en-US" sz="8000" kern="1200">
            <a:solidFill>
              <a:sysClr val="windowText" lastClr="000000"/>
            </a:solidFill>
          </a:endParaRPr>
        </a:p>
      </dsp:txBody>
      <dsp:txXfrm rot="10800000">
        <a:off x="7605924" y="9854558"/>
        <a:ext cx="20030428" cy="3792778"/>
      </dsp:txXfrm>
    </dsp:sp>
    <dsp:sp modelId="{36E4183A-4BEB-4C5C-AECD-0142E919E111}">
      <dsp:nvSpPr>
        <dsp:cNvPr id="0" name=""/>
        <dsp:cNvSpPr/>
      </dsp:nvSpPr>
      <dsp:spPr>
        <a:xfrm>
          <a:off x="4335894" y="9854558"/>
          <a:ext cx="3792778" cy="379277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5457B-0C95-40B6-B065-5CCA80C006DB}">
      <dsp:nvSpPr>
        <dsp:cNvPr id="0" name=""/>
        <dsp:cNvSpPr/>
      </dsp:nvSpPr>
      <dsp:spPr>
        <a:xfrm rot="10800000">
          <a:off x="6657730" y="4655"/>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solidFill>
                <a:schemeClr val="bg1"/>
              </a:solidFill>
            </a:rPr>
            <a:t>Show model the examples with the answer of how to classify</a:t>
          </a:r>
        </a:p>
      </dsp:txBody>
      <dsp:txXfrm rot="10800000">
        <a:off x="7605924" y="4655"/>
        <a:ext cx="20030428" cy="3792778"/>
      </dsp:txXfrm>
    </dsp:sp>
    <dsp:sp modelId="{38674B41-A0FA-49F8-9EE6-7A0C21984AB4}">
      <dsp:nvSpPr>
        <dsp:cNvPr id="0" name=""/>
        <dsp:cNvSpPr/>
      </dsp:nvSpPr>
      <dsp:spPr>
        <a:xfrm>
          <a:off x="4335894" y="4655"/>
          <a:ext cx="3792778" cy="379277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C0552E5-ED33-445A-8A91-27A6562348E2}">
      <dsp:nvSpPr>
        <dsp:cNvPr id="0" name=""/>
        <dsp:cNvSpPr/>
      </dsp:nvSpPr>
      <dsp:spPr>
        <a:xfrm rot="10800000">
          <a:off x="6657730" y="4929606"/>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solidFill>
                <a:schemeClr val="bg1"/>
              </a:solidFill>
            </a:rPr>
            <a:t>Model takes guesses, we tell it if it’s right or not</a:t>
          </a:r>
        </a:p>
      </dsp:txBody>
      <dsp:txXfrm rot="10800000">
        <a:off x="7605924" y="4929606"/>
        <a:ext cx="20030428" cy="3792778"/>
      </dsp:txXfrm>
    </dsp:sp>
    <dsp:sp modelId="{C53594DD-8388-440D-97D3-0F6E82B33909}">
      <dsp:nvSpPr>
        <dsp:cNvPr id="0" name=""/>
        <dsp:cNvSpPr/>
      </dsp:nvSpPr>
      <dsp:spPr>
        <a:xfrm>
          <a:off x="4335894" y="4929606"/>
          <a:ext cx="3792778" cy="379277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A63BBA8-3447-4F28-A6A0-ECCF35A283C2}">
      <dsp:nvSpPr>
        <dsp:cNvPr id="0" name=""/>
        <dsp:cNvSpPr/>
      </dsp:nvSpPr>
      <dsp:spPr>
        <a:xfrm rot="10800000">
          <a:off x="6657730" y="9854558"/>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solidFill>
                <a:schemeClr val="bg1"/>
              </a:solidFill>
            </a:rPr>
            <a:t>Model learns to correctly categorize as it’s training. The system learns the rules on its own</a:t>
          </a:r>
        </a:p>
      </dsp:txBody>
      <dsp:txXfrm rot="10800000">
        <a:off x="7605924" y="9854558"/>
        <a:ext cx="20030428" cy="3792778"/>
      </dsp:txXfrm>
    </dsp:sp>
    <dsp:sp modelId="{36E4183A-4BEB-4C5C-AECD-0142E919E111}">
      <dsp:nvSpPr>
        <dsp:cNvPr id="0" name=""/>
        <dsp:cNvSpPr/>
      </dsp:nvSpPr>
      <dsp:spPr>
        <a:xfrm>
          <a:off x="4335894" y="9854558"/>
          <a:ext cx="3792778" cy="379277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663ED-4082-4B7E-B697-B567846C2629}">
      <dsp:nvSpPr>
        <dsp:cNvPr id="0" name=""/>
        <dsp:cNvSpPr/>
      </dsp:nvSpPr>
      <dsp:spPr>
        <a:xfrm>
          <a:off x="4047" y="896345"/>
          <a:ext cx="14206923" cy="9021396"/>
        </a:xfrm>
        <a:prstGeom prst="roundRect">
          <a:avLst>
            <a:gd name="adj" fmla="val 10000"/>
          </a:avLst>
        </a:prstGeom>
        <a:solidFill>
          <a:schemeClr val="tx2">
            <a:lumMod val="75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3A539E7-845D-4A13-9455-F1EC0A100911}">
      <dsp:nvSpPr>
        <dsp:cNvPr id="0" name=""/>
        <dsp:cNvSpPr/>
      </dsp:nvSpPr>
      <dsp:spPr>
        <a:xfrm>
          <a:off x="1582594" y="2395965"/>
          <a:ext cx="14206923" cy="9021396"/>
        </a:xfrm>
        <a:prstGeom prst="roundRect">
          <a:avLst>
            <a:gd name="adj" fmla="val 10000"/>
          </a:avLst>
        </a:prstGeom>
        <a:solidFill>
          <a:schemeClr val="tx2"/>
        </a:solidFill>
        <a:ln w="381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0" kern="1200" dirty="0">
              <a:solidFill>
                <a:schemeClr val="tx1"/>
              </a:solidFill>
            </a:rPr>
            <a:t>If rules are clear and straightforward, often better to program it</a:t>
          </a:r>
          <a:endParaRPr lang="en-US" sz="6500" kern="1200" dirty="0">
            <a:solidFill>
              <a:schemeClr val="tx1"/>
            </a:solidFill>
          </a:endParaRPr>
        </a:p>
      </dsp:txBody>
      <dsp:txXfrm>
        <a:off x="1846822" y="2660193"/>
        <a:ext cx="13678467" cy="8492940"/>
      </dsp:txXfrm>
    </dsp:sp>
    <dsp:sp modelId="{2A9C26C8-C393-498C-879F-709D2C4D234A}">
      <dsp:nvSpPr>
        <dsp:cNvPr id="0" name=""/>
        <dsp:cNvSpPr/>
      </dsp:nvSpPr>
      <dsp:spPr>
        <a:xfrm>
          <a:off x="17368065" y="896345"/>
          <a:ext cx="14206923" cy="9021396"/>
        </a:xfrm>
        <a:prstGeom prst="roundRect">
          <a:avLst>
            <a:gd name="adj" fmla="val 10000"/>
          </a:avLst>
        </a:prstGeom>
        <a:solidFill>
          <a:schemeClr val="tx2">
            <a:lumMod val="75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6B69BB4-EA9F-4394-8744-A8EFCFB6833C}">
      <dsp:nvSpPr>
        <dsp:cNvPr id="0" name=""/>
        <dsp:cNvSpPr/>
      </dsp:nvSpPr>
      <dsp:spPr>
        <a:xfrm>
          <a:off x="18946612" y="2395965"/>
          <a:ext cx="14206923" cy="9021396"/>
        </a:xfrm>
        <a:prstGeom prst="roundRect">
          <a:avLst>
            <a:gd name="adj" fmla="val 10000"/>
          </a:avLst>
        </a:prstGeom>
        <a:solidFill>
          <a:schemeClr val="tx2"/>
        </a:solidFill>
        <a:ln w="381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0" kern="1200" dirty="0">
              <a:solidFill>
                <a:schemeClr val="tx1"/>
              </a:solidFill>
            </a:rPr>
            <a:t>If rules are nuanced, complex, difficult to discern, use deep learning</a:t>
          </a:r>
          <a:endParaRPr lang="en-US" sz="6500" kern="1200" dirty="0">
            <a:solidFill>
              <a:schemeClr val="tx1"/>
            </a:solidFill>
          </a:endParaRPr>
        </a:p>
      </dsp:txBody>
      <dsp:txXfrm>
        <a:off x="19210840" y="2660193"/>
        <a:ext cx="13678467" cy="8492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0A80E-E38D-421B-A523-E143A66CDC2A}">
      <dsp:nvSpPr>
        <dsp:cNvPr id="0" name=""/>
        <dsp:cNvSpPr/>
      </dsp:nvSpPr>
      <dsp:spPr>
        <a:xfrm>
          <a:off x="0" y="25616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A564BD0-941B-46A0-BF74-168BA2C4E9F3}">
      <dsp:nvSpPr>
        <dsp:cNvPr id="0" name=""/>
        <dsp:cNvSpPr/>
      </dsp:nvSpPr>
      <dsp:spPr>
        <a:xfrm>
          <a:off x="1658112" y="1602201"/>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Depth and complexity of networks</a:t>
          </a:r>
          <a:endParaRPr lang="en-US" sz="9000" kern="1200" dirty="0"/>
        </a:p>
      </dsp:txBody>
      <dsp:txXfrm>
        <a:off x="1751780" y="1695869"/>
        <a:ext cx="23026232" cy="1731464"/>
      </dsp:txXfrm>
    </dsp:sp>
    <dsp:sp modelId="{AE26B2AB-D5CF-450F-AC93-4104C0F50F99}">
      <dsp:nvSpPr>
        <dsp:cNvPr id="0" name=""/>
        <dsp:cNvSpPr/>
      </dsp:nvSpPr>
      <dsp:spPr>
        <a:xfrm>
          <a:off x="0" y="55100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4DDCDFEA-00DE-4CF0-BAA0-E7076FBA0B73}">
      <dsp:nvSpPr>
        <dsp:cNvPr id="0" name=""/>
        <dsp:cNvSpPr/>
      </dsp:nvSpPr>
      <dsp:spPr>
        <a:xfrm>
          <a:off x="1658112" y="4550601"/>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Up to billions of parameters (and growing)</a:t>
          </a:r>
        </a:p>
      </dsp:txBody>
      <dsp:txXfrm>
        <a:off x="1751780" y="4644269"/>
        <a:ext cx="23026232" cy="1731464"/>
      </dsp:txXfrm>
    </dsp:sp>
    <dsp:sp modelId="{FE033D34-7779-45C3-ACE9-A70B15CD5728}">
      <dsp:nvSpPr>
        <dsp:cNvPr id="0" name=""/>
        <dsp:cNvSpPr/>
      </dsp:nvSpPr>
      <dsp:spPr>
        <a:xfrm>
          <a:off x="0" y="84584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CE413247-2F1B-465E-BC61-CEB68BC3491D}">
      <dsp:nvSpPr>
        <dsp:cNvPr id="0" name=""/>
        <dsp:cNvSpPr/>
      </dsp:nvSpPr>
      <dsp:spPr>
        <a:xfrm>
          <a:off x="1658112" y="7499001"/>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Many layers in a model</a:t>
          </a:r>
        </a:p>
      </dsp:txBody>
      <dsp:txXfrm>
        <a:off x="1751780" y="7592669"/>
        <a:ext cx="23026232" cy="1731464"/>
      </dsp:txXfrm>
    </dsp:sp>
    <dsp:sp modelId="{2C1FFB86-4982-4E6A-B3E2-3A20500A2ADB}">
      <dsp:nvSpPr>
        <dsp:cNvPr id="0" name=""/>
        <dsp:cNvSpPr/>
      </dsp:nvSpPr>
      <dsp:spPr>
        <a:xfrm>
          <a:off x="0" y="114068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5BEE0AEE-0ABE-444E-9F25-1B443ECFA91D}">
      <dsp:nvSpPr>
        <dsp:cNvPr id="0" name=""/>
        <dsp:cNvSpPr/>
      </dsp:nvSpPr>
      <dsp:spPr>
        <a:xfrm>
          <a:off x="1658112" y="10447400"/>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Important for learning complex rules</a:t>
          </a:r>
        </a:p>
      </dsp:txBody>
      <dsp:txXfrm>
        <a:off x="1751780" y="10541068"/>
        <a:ext cx="23026232" cy="1731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91F96-E5F2-4EC3-AF3E-06FDA26F889F}">
      <dsp:nvSpPr>
        <dsp:cNvPr id="0" name=""/>
        <dsp:cNvSpPr/>
      </dsp:nvSpPr>
      <dsp:spPr>
        <a:xfrm>
          <a:off x="0" y="4130750"/>
          <a:ext cx="4145279" cy="4145279"/>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9B18A4-3709-4EED-978F-C6298C466B7C}">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cap="all" baseline="0" dirty="0">
              <a:solidFill>
                <a:schemeClr val="bg1"/>
              </a:solidFill>
            </a:rPr>
            <a:t>Robotics and Manufacturing</a:t>
          </a:r>
        </a:p>
      </dsp:txBody>
      <dsp:txXfrm>
        <a:off x="4145279" y="4120386"/>
        <a:ext cx="6217919" cy="4145279"/>
      </dsp:txXfrm>
    </dsp:sp>
    <dsp:sp modelId="{AD855600-44E9-49C3-ADE8-155254F552FF}">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37880D-C977-4952-AD35-13D5882E1341}">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cap="all" baseline="0" dirty="0">
              <a:solidFill>
                <a:schemeClr val="bg1"/>
              </a:solidFill>
            </a:rPr>
            <a:t>Object Detection</a:t>
          </a:r>
        </a:p>
      </dsp:txBody>
      <dsp:txXfrm>
        <a:off x="15544799" y="4120386"/>
        <a:ext cx="6217919" cy="4145279"/>
      </dsp:txXfrm>
    </dsp:sp>
    <dsp:sp modelId="{50275552-DB92-4E87-848B-22123E8AAF71}">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60A445-E9DE-4E39-BDFC-0EA34AB19230}">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cap="all" baseline="0" dirty="0">
              <a:solidFill>
                <a:schemeClr val="bg1"/>
              </a:solidFill>
            </a:rPr>
            <a:t>Self-Driving Cars</a:t>
          </a:r>
        </a:p>
      </dsp:txBody>
      <dsp:txXfrm>
        <a:off x="26944320" y="4120386"/>
        <a:ext cx="6217919" cy="41452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855B9-3C1F-460C-BC7F-8617BE2F4DB5}">
      <dsp:nvSpPr>
        <dsp:cNvPr id="0" name=""/>
        <dsp:cNvSpPr/>
      </dsp:nvSpPr>
      <dsp:spPr>
        <a:xfrm>
          <a:off x="0" y="4130750"/>
          <a:ext cx="4145279" cy="41452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958113-D5D7-4209-86C0-015609B42AEB}">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kern="1200" dirty="0">
              <a:solidFill>
                <a:schemeClr val="bg1"/>
              </a:solidFill>
            </a:rPr>
            <a:t>Real-time translation</a:t>
          </a:r>
        </a:p>
      </dsp:txBody>
      <dsp:txXfrm>
        <a:off x="4145279" y="4120386"/>
        <a:ext cx="6217919" cy="4145279"/>
      </dsp:txXfrm>
    </dsp:sp>
    <dsp:sp modelId="{B2636FDB-312F-455A-A9C5-172301364B1D}">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02C068-815F-4D66-BC04-AF5B447E9DC9}">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kern="1200">
              <a:solidFill>
                <a:schemeClr val="bg1"/>
              </a:solidFill>
            </a:rPr>
            <a:t>Voice recognition</a:t>
          </a:r>
        </a:p>
      </dsp:txBody>
      <dsp:txXfrm>
        <a:off x="15544799" y="4120386"/>
        <a:ext cx="6217919" cy="4145279"/>
      </dsp:txXfrm>
    </dsp:sp>
    <dsp:sp modelId="{501571D7-3412-4C02-BF59-5F25065FEE63}">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66AEA-F2FE-475B-BE23-B29F5E8E8C6C}">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kern="1200">
              <a:solidFill>
                <a:schemeClr val="bg1"/>
              </a:solidFill>
            </a:rPr>
            <a:t>Virtual assistants</a:t>
          </a:r>
        </a:p>
      </dsp:txBody>
      <dsp:txXfrm>
        <a:off x="26944320" y="4120386"/>
        <a:ext cx="6217919" cy="414527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0.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4FAB7-7DF1-470D-9D24-E6B58A84B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
        <p:nvSpPr>
          <p:cNvPr id="3" name="Date Placeholder 2">
            <a:extLst>
              <a:ext uri="{FF2B5EF4-FFF2-40B4-BE49-F238E27FC236}">
                <a16:creationId xmlns:a16="http://schemas.microsoft.com/office/drawing/2014/main" id="{A0E88521-8FCE-4BCB-8B67-373058552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0846B-0977-4E9D-973A-F0EA2C10623B}" type="datetimeFigureOut">
              <a:rPr lang="en-US" smtClean="0">
                <a:latin typeface="NVIDIA Sans" panose="020B0503020203020204" pitchFamily="34" charset="0"/>
                <a:cs typeface="NVIDIA Sans" panose="020B0503020203020204" pitchFamily="34" charset="0"/>
              </a:rPr>
              <a:t>10/21/25</a:t>
            </a:fld>
            <a:endParaRPr lang="en-US">
              <a:latin typeface="NVIDIA Sans" panose="020B0503020203020204" pitchFamily="34" charset="0"/>
              <a:cs typeface="NVIDIA Sans" panose="020B0503020203020204" pitchFamily="34" charset="0"/>
            </a:endParaRPr>
          </a:p>
        </p:txBody>
      </p:sp>
      <p:sp>
        <p:nvSpPr>
          <p:cNvPr id="5" name="Slide Number Placeholder 4">
            <a:extLst>
              <a:ext uri="{FF2B5EF4-FFF2-40B4-BE49-F238E27FC236}">
                <a16:creationId xmlns:a16="http://schemas.microsoft.com/office/drawing/2014/main" id="{9D0820F8-FB5B-4060-9702-8BB4F61830F9}"/>
              </a:ext>
            </a:extLst>
          </p:cNvPr>
          <p:cNvSpPr>
            <a:spLocks noGrp="1"/>
          </p:cNvSpPr>
          <p:nvPr>
            <p:ph type="sldNum" sz="quarter" idx="3"/>
          </p:nvPr>
        </p:nvSpPr>
        <p:spPr>
          <a:xfrm>
            <a:off x="0" y="8685213"/>
            <a:ext cx="2971800" cy="458787"/>
          </a:xfrm>
          <a:prstGeom prst="rect">
            <a:avLst/>
          </a:prstGeom>
        </p:spPr>
        <p:txBody>
          <a:bodyPr vert="horz" lIns="91440" tIns="45720" rIns="91440" bIns="45720" rtlCol="0" anchor="b"/>
          <a:lstStyle>
            <a:lvl1pPr algn="r">
              <a:defRPr sz="1200"/>
            </a:lvl1pPr>
          </a:lstStyle>
          <a:p>
            <a:pPr algn="l"/>
            <a:fld id="{6212FBFF-564E-4199-8DDC-2B82D308BF1D}" type="slidenum">
              <a:rPr lang="en-US" smtClean="0">
                <a:latin typeface="NVIDIA Sans" panose="020B0503020203020204" pitchFamily="34" charset="0"/>
                <a:cs typeface="NVIDIA Sans" panose="020B0503020203020204" pitchFamily="34" charset="0"/>
              </a:rPr>
              <a:pPr algn="l"/>
              <a:t>‹#›</a:t>
            </a:fld>
            <a:endParaRPr lang="en-US">
              <a:latin typeface="NVIDIA Sans" panose="020B0503020203020204" pitchFamily="34" charset="0"/>
              <a:cs typeface="NVIDIA Sans" panose="020B0503020203020204" pitchFamily="34" charset="0"/>
            </a:endParaRPr>
          </a:p>
        </p:txBody>
      </p:sp>
    </p:spTree>
    <p:extLst>
      <p:ext uri="{BB962C8B-B14F-4D97-AF65-F5344CB8AC3E}">
        <p14:creationId xmlns:p14="http://schemas.microsoft.com/office/powerpoint/2010/main" val="213207822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07:48.34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1.665"/>
    </inkml:context>
    <inkml:brush xml:id="br0">
      <inkml:brushProperty name="width" value="0.05" units="cm"/>
      <inkml:brushProperty name="height" value="0.05" units="cm"/>
      <inkml:brushProperty name="ignorePressure" value="1"/>
    </inkml:brush>
  </inkml:definitions>
  <inkml:trace contextRef="#ctx0" brushRef="#br0">4937 17,'-54'-7,"-2"4,2-1,1 1,-4 6,4 1,-84 19,4-6,-860 59,799-72,-1142 62,1186-49,0 10,3 3,0 10,-233 93,-3 60,-34 17,391-200,9-6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2.431"/>
    </inkml:context>
    <inkml:brush xml:id="br0">
      <inkml:brushProperty name="width" value="0.05" units="cm"/>
      <inkml:brushProperty name="height" value="0.05" units="cm"/>
      <inkml:brushProperty name="ignorePressure" value="1"/>
    </inkml:brush>
  </inkml:definitions>
  <inkml:trace contextRef="#ctx0" brushRef="#br0">620 10,'-27'-7,"-3"7,0-3,0 3,-53 7,70-4,3 0,-4 1,4-1,-3 0,3 1,-3 2,3 1,0 0,-4-1,4 1,0 0,0 3,4-4,-14 14,-10 17,3 0,0 3,4 0,0 0,-34 80,44-87,3 0,0 4,3-4,0 1,1 2,2 1,1-4,6 57,1-70,-1 0,4-3,-1 3,1 0,0 0,3-3,0 3,0-4,0 1,0 0,3-1,0-2,1 2,2-2,-2-1,22 17,31 20,3-3,120 56,-190-103,150 77,3-1,187 128,-310-184,480 360,-426-314,-8 8,1 2,120 158,-131-134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3.530"/>
    </inkml:context>
    <inkml:brush xml:id="br0">
      <inkml:brushProperty name="width" value="0.05" units="cm"/>
      <inkml:brushProperty name="height" value="0.05" units="cm"/>
      <inkml:brushProperty name="ignorePressure" value="1"/>
    </inkml:brush>
  </inkml:definitions>
  <inkml:trace contextRef="#ctx0" brushRef="#br0">9470 48,'-993'-24,"-1114"1,657 153,417-20,-117-3,16-4,1088-100,-1341 121,1267-104,70-7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9:44.568"/>
    </inkml:context>
    <inkml:brush xml:id="br0">
      <inkml:brushProperty name="width" value="0.05" units="cm"/>
      <inkml:brushProperty name="height" value="0.05" units="cm"/>
      <inkml:brushProperty name="ignorePressure" value="1"/>
    </inkml:brush>
  </inkml:definitions>
  <inkml:trace contextRef="#ctx0" brushRef="#br0">1 1364,'10'-16,"0"-1,0 0,3 4,1-4,-1 4,0 0,4-1,26-19,147-80,-123 76,220-116,459-174,331-50,-757 274,-237 73,121-33,-174 56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9:45.267"/>
    </inkml:context>
    <inkml:brush xml:id="br0">
      <inkml:brushProperty name="width" value="0.05" units="cm"/>
      <inkml:brushProperty name="height" value="0.05" units="cm"/>
      <inkml:brushProperty name="ignorePressure" value="1"/>
    </inkml:brush>
  </inkml:definitions>
  <inkml:trace contextRef="#ctx0" brushRef="#br0">253 0,'-40'143,"7"1,-24 206,11 296,6-56,13-420,17-143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09.763"/>
    </inkml:context>
    <inkml:brush xml:id="br0">
      <inkml:brushProperty name="width" value="0.05" units="cm"/>
      <inkml:brushProperty name="height" value="0.05" units="cm"/>
      <inkml:brushProperty name="ignorePressure" value="1"/>
    </inkml:brush>
  </inkml:definitions>
  <inkml:trace contextRef="#ctx0" brushRef="#br0">18 1,'-14'183,"11"1,20 219,-4-160,-6-83,-4-150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10.603"/>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16.212"/>
    </inkml:context>
    <inkml:brush xml:id="br0">
      <inkml:brushProperty name="width" value="0.05" units="cm"/>
      <inkml:brushProperty name="height" value="0.05" units="cm"/>
      <inkml:brushProperty name="ignorePressure" value="1"/>
    </inkml:brush>
  </inkml:definitions>
  <inkml:trace contextRef="#ctx0" brushRef="#br0">761 0,'-10'30,"0"0,0 0,3 0,1 3,2-3,1 0,0 54,29 226,-22-264,199 954,-113-606,-80-358,3 24,1 0,6 117,-77-274,20 24,4 10,0-4,-7 7,-77-103,104 146,-1 4,1-1,0 1,-1 0,-2 3,-1 0,0 0,4 0,-7 0,3 3,1 0,-1 1,-3-1,3 0,-3 4,0 0,4-1,-4 4,-30 0,36 0,1 4,0-4,-1 3,1 0,3 1,-3 2,-1-2,4 2,-3 1,3 0,-3-1,-11 11,8 0,-1-4,4 4,-1-1,-2 1,6 0,-24 39,14-16,0 0,7 0,0 0,-1 4,4-1,-10 84,17-101,3 4,0-3,0 3,3-3,1 3,2-4,1 1,0 3,16 37,-16-54,-1 0,1 1,3-1,-3 0,3 1,0-4,0 0,0 3,0-3,3 0,-3 0,3-3,-3 3,4-4,-1 1,0 0,4-1,-4 1,21 3,-14-7,0 1,3-1,-3-3,3 0,-3 0,0 0,4-3,-4-1,0 1,3-4,-3 1,0-1,0 0,33-19,-26 9,0 4,-4-4,0-3,1 3,-1-3,-3 0,0-3,0 0,-3-1,23-32,-37 52,0-2,1-1,-1 0,0 1,-3 2,4-2,-1-1,-3 0,3 1,-3-1,0 0,0 1,0-1,0 0,0 1,0-1,0 0,-3 1,3-1,-3 0,-1 1,1-8,-17-19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17.393"/>
    </inkml:context>
    <inkml:brush xml:id="br0">
      <inkml:brushProperty name="width" value="0.05" units="cm"/>
      <inkml:brushProperty name="height" value="0.05" units="cm"/>
      <inkml:brushProperty name="ignorePressure" value="1"/>
    </inkml:brush>
  </inkml:definitions>
  <inkml:trace contextRef="#ctx0" brushRef="#br0">247 504,'30'14,"0"-4,3-4,-3 4,3-3,-3-4,4 1,-1-1,-3-3,3 0,1-3,-1-1,-3-2,40-11,-10 0,-3-3,66-33,-103 46,0-3,-3-3,3 3,-4-3,1-1,0 1,-4 0,4-4,23-33,-37 47,0-4,1 4,-1-4,0 4,-3-4,4 4,-1-4,-3 0,0 4,3-4,-3 1,0-1,0 4,0-4,0 0,0 1,0 2,0-2,-3-8,0 8,-1-4,1 3,-4 0,4 1,0-1,-4 4,4-4,-4 0,0 1,4 2,-4-2,-13-8,4 4,-4 0,0 0,0 4,0-4,-4 3,4 0,-3 4,3 0,-33-4,19 7,1 3,0 1,-1-1,1 7,0-3,-1 3,4 0,-3 3,3 0,0 4,0-4,0 7,3-3,1 3,-51 47,44-34,-1 4,4-4,0 7,0-3,4 3,2 0,1 3,3 0,0 1,-23 79,39-96,-2-1,2 1,1 0,3-1,0 1,0 0,3-1,1 1,-1-4,4 4,-1 0,4-1,-3-2,3-1,3 4,-3-4,4 0,-1-3,27 34,-23-34,3 3,0-3,0-3,3 3,0-4,1 1,-1 0,0-4,4 0,0-3,-1 4,1-4,0-4,-1 4,1-6,3 2,-3-2,33-1,36-3,4-7,-3-3,193-43,-280 50,-3 3,3-4,-4 1,4 0,-3-1,3 1,-3 0,3-4,-4 4,1-4,0 4,-1-4,1 0,10-9,-4-8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27.856"/>
    </inkml:context>
    <inkml:brush xml:id="br0">
      <inkml:brushProperty name="width" value="0.05" units="cm"/>
      <inkml:brushProperty name="height" value="0.05" units="cm"/>
      <inkml:brushProperty name="ignorePressure" value="1"/>
    </inkml:brush>
  </inkml:definitions>
  <inkml:trace contextRef="#ctx0" brushRef="#br0">1661 161,'17'-17,"43"-43,-60 57,3 0,0-1,-3 1,4 3,-4-3,3-1,-3 1,3 0,-3-1,4 1,-4 0,0-1,0 1,3 0,-3-1,0 1,0 0,0-7,0 10,-3-4,3 4,0 0,0-3,0 3,-4 0,4 0,0-3,-3 3,3 0,0 0,0-4,-3 4,3 0,0 0,-4 0,4-3,0 3,-3 0,3 0,-3 0,3 0,0 0,-4 0,4 0,0 0,-3 0,-44 3,31 1,-141 22,0 8,1 6,2 6,-202 91,306-114,0 4,0 3,3 3,0 1,1-1,2 7,1-3,3 6,-50 67,67-80,3 0,0 3,0 1,3-1,4 0,-1 1,1 2,3 1,0 0,3-1,1 1,2 0,1-1,3 1,3 60,1-74,-1 4,4-4,-1 0,1-3,0 4,3-1,0-3,3 3,-3-3,3 0,1 0,32 34,-22-31,2 0,1-3,0 0,-1-3,4 0,-3-1,3-2,47 16,9-4,4-6,-3-3,3-4,0-3,177-6,36-21,-263 10,0 1,-3-4,3 0,-4 0,64-30,-80 26,-10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09.369"/>
    </inkml:context>
    <inkml:brush xml:id="br0">
      <inkml:brushProperty name="width" value="0.05" units="cm"/>
      <inkml:brushProperty name="height" value="0.05" units="cm"/>
      <inkml:brushProperty name="ignorePressure" value="1"/>
    </inkml:brush>
  </inkml:definitions>
  <inkml:trace contextRef="#ctx0" brushRef="#br0">2374 1,'-70'43,"0"4,0 0,4 6,2 0,4 7,-106 127,-271 436,377-526,-80 136,-177 401,-43 276,264-630,12 0,11 6,-57 488,117-664,-84 1123,97-1193,0 0,17 73,-11-79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43.453"/>
    </inkml:context>
    <inkml:brush xml:id="br0">
      <inkml:brushProperty name="width" value="0.05" units="cm"/>
      <inkml:brushProperty name="height" value="0.05" units="cm"/>
      <inkml:brushProperty name="ignorePressure" value="1"/>
    </inkml:brush>
  </inkml:definitions>
  <inkml:trace contextRef="#ctx0" brushRef="#br0">3011 518,'3'-10,"1"0,-4 0,3 0,-3 0,0 3,0-3,0 0,0 0,0 0,-3 0,3 0,-4 0,1 3,0-3,-7-13,3 13,0 0,-3 0,4 0,-4 3,0-3,3 4,-3-1,0 0,-3 1,3-1,-24-10,-69-26,-154-40,94 36,96 27,1 3,-4 4,0 3,3 3,-3 4,-77 3,41 7,-4 6,3 4,-123 36,160-30,3 1,1 2,-71 44,-180 120,307-186,-26 22,-4 1,3 3,4 0,-1 3,1 1,3 2,0 1,-43 70,43-51,0 1,3 3,4 0,3 0,-27 117,30-77,4 0,6 0,4 3,3-3,7 0,3 0,3 0,30 107,-26-147,3 0,0 0,3-4,4 1,3 0,0-4,70 90,-67-103,4 0,3-3,0 0,0-1,3-6,1 4,-1-8,4 1,69 30,-42-27,-1-7,0 0,4-3,0-6,-1-1,114 4,-70-14,-3-3,0-7,159-29,-199 22,-4-6,1 0,-4-3,0-4,0-6,86-50,-129 69,-4-2,-3-4,4 0,-4 0,36-44,74-126,4-6,-131 189,0 4,1-4,-4 4,3-4,0 4,1-4,-4 4,3-4,-3 0,0 1,3 2,-3-2,0-1,0 4,0-4,0 0,0 1,-3-4,-4-37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8:01.165"/>
    </inkml:context>
    <inkml:brush xml:id="br0">
      <inkml:brushProperty name="width" value="0.05" units="cm"/>
      <inkml:brushProperty name="height" value="0.05" units="cm"/>
      <inkml:brushProperty name="ignorePressure" value="1"/>
    </inkml:brush>
  </inkml:definitions>
  <inkml:trace contextRef="#ctx0" brushRef="#br0">1388 28,'-37'-10,"4"3,-4 0,0 4,4 3,-4 0,1 0,-1 3,4 1,-54 12,17 4,3 4,4-1,-120 67,119-57,1 4,0 3,3 3,3 1,-70 66,111-94,-1 4,4-3,-1 3,1 0,0 0,-1 0,4 0,0 0,0 3,4 1,-1-4,0 3,4 0,0 1,-1-1,1 0,3 1,0-1,0 4,10 33,0-20,0-4,3 4,4-3,0 0,-1-1,4 1,0-4,4 1,39 46,-13-27,0 0,3-3,1-3,89 60,-106-84,3-3,-4-3,4-1,0-2,0-1,0 0,4-3,-4-3,3 0,-3-4,77-3,-1-7,-2-3,2-6,118-34,-154 30,0-7,0 0,-4-6,1 0,-4-7,1 0,-4-7,-4 0,1-3,0-3,-7-4,60-69,-107 109,0-3,1 0,-1 0,-3 0,0 0,0-3,0 3,-3-4,-1 1,8-37,-11 23,0 1,1-1,-8 0,4 4,-3-4,-10-43,9 60,-2 4,-1-4,-3 3,3 0,-3-3,0 4,0-1,-3 4,0-4,3 4,-4-4,-2 4,2-1,-2 1,2 3,-2 0,-1 0,-20-10,-16-7,0 4,-1 3,1 0,-4 7,-53-14,-13 10,0 4,-4 6,4 4,-194 23,264-13,3-1,0 4,0 4,0-1,0 4,3 3,-56 30,39-14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8:05.002"/>
    </inkml:context>
    <inkml:brush xml:id="br0">
      <inkml:brushProperty name="width" value="0.05" units="cm"/>
      <inkml:brushProperty name="height" value="0.05" units="cm"/>
      <inkml:brushProperty name="ignorePressure" value="1"/>
    </inkml:brush>
  </inkml:definitions>
  <inkml:trace contextRef="#ctx0" brushRef="#br0">4560 3588,'-17'3,"1"0,-1-3,0 4,1-4,-1 0,0-4,1 4,-1-3,0 0,1-1,-21-9,30 10,-3-1,4-2,-4 2,3-2,-3-1,3 0,1 1,-1-1,0 0,1 1,-1-4,0 3,4-3,-4 3,4-3,0 0,-1 4,1-4,0 0,-4-14,4 1,-1 3,4-3,0 3,0-4,0 4,4 0,-1-3,0 3,4-3,-4 3,4 0,16-34,14-16,0 0,49-66,-82 132,26-36,0-3,3 3,0 3,4 1,0 2,3 1,0 0,3 3,0 3,71-33,-58 33,4 4,-3 3,3 3,0 4,3 0,-3 6,4 0,82 1,-62 6,162 26,-216-19,4 0,-1-1,-3 8,3-4,-3 3,0 0,54 37,-268-153,124 66,7-3,-4-3,7 0,0-4,0 0,-56-79,79 86,-3-4,3 1,4-4,3 1,0-1,0-3,3 3,4-3,-7-60,3-6,-3-164,20 220,4 3,-1-3,7 0,20-93,-23 139,-4-2,4-1,-1 4,1-4,3 4,-3-1,3-2,0 2,0 1,0 3,3-3,-3 3,3-4,1 4,-1 0,0 0,21-6,-18 6,4 3,0 0,-3 4,3-4,0 4,0 0,0-1,3 4,-3 0,0 0,0 0,0 4,37 6,-54-10,4 0,-4 0,1 3,2-3,-2 3,2-3,-2 4,2-4,-2 3,-1 0,0-3,4 4,-4-1,1 0,-1 1,0-1,1 0,-1 1,0-1,1 4,2 3,-32 16,19-22,-20 16,1-4,-1 1,-3 0,0-4,0 0,0-3,0 0,-3 0,3-3,-47 3,14-3,3-7,-4 0,4-4,-100-19,-713-197,766 190,14 3,3-3,0-6,3-1,-89-56,172 93,4 0,-3-4,3 4,-3 0,3-3,-4 3,4-3,-3 3,3 0,-3-4,3 4,-4-3,4 3,0-3,-3-1,3 4,0-3,-3 3,3-3,0-1,0 4,0-3,-4 3,4-3,0-1,0 4,0-6,-6-31,2 37,1 0,0 0,-1 0,-2 0,2 0,1 0,0 0,-4 0,4 0,-1 3,1-3,0 4,-4-4,-3 3,7 0,-247 101,16-4,-229 46,380-126,-4-3,4-4,-144 4,167-20,0-1,0-6,0 0,0-3,-100-37,143 47,14-1,-4 1,1 3,2-3,-2 3,2 0,-2-4,-1 4,4 0,-4 0,-6 0,9 4,1-4,3 0,-3 3,3 0,-4-3,4 4,-3-4,3 3,0 0,-3-3,3 4,0-1,-4-3,4 3,0 1,0-1,-3-3,3 3,0 1,0-1,0-3,0 3,0 1,0-1,0-3,3 7,-6 33,0 0,-4 0,0 0,-3 0,0-4,-3 4,0-3,-41 73,-16 10,-103 137,146-217,-23 26,-6 1,-1-7,-3 0,-3 0,-104 67,-376 206,496-310,-33 21,160-31,83 0,-3 7,280 74,-393-81,3 4,-3 3,-1 0,-2 3,2 4,-6-1,4 1,-4 6,0-3,-4 4,1 2,0 1,33 50,-37-37,0 3,-6 4,3-1,-7 1,1 0,-4 3,-4 0,11 66,0 58,3 256,-30-437,0-3,0 3,0 1,0-1,0 0,0 1,3-1,-3 0,0-3,0 4,3-1,-3 0,4 4,-1-7,-3 0,0 0,0 0,3 3,-3-3,0 0,0 0,4 0,-4 0,0 0,0 0,0 0,3 0,-3 0,0 0,0 0,3 0,-3 0,0 0,0 0,4 0,-4 0,0 0,0 0,3-3,-3 3,0 0,0 0,0 0,3-3,57-64,-40 44,14-17,169-180,-170 183,4 4,3 3,0 0,43-27,-56 44,0-1,-1 4,4 0,-3 0,3 4,0-1,0 0,-3 4,3 0,56 3,-62 3,-1-3,0 3,1 4,-1-4,-3 4,3 0,1 3,-4 0,3 0,-3 0,0 3,0 0,0 1,17 16,26 36,-3 1,-7 6,1 1,56 102,-107-176,-3 0,0 4,3-4,-3 0,0 0,4 0,-4 0,0 3,3-3,-3 0,3 0,-3 0,0 0,4 0,-4 0,0 0,3 0,-3 0,3 0,-3 0,0-3,4 3,-4 0,0 0,3 0,-3 0,0-4,3 4,-3 0,0 0,4 0,-4-3,0 3,53-40,-36 27,3-1,16-16,4 0,0 4,60-28,-86 48,2 2,1-2,0 2,-4 1,4 0,-1-1,1 4,0-3,-1 3,1 0,0 3,-1-3,28 10,39 17,140 60,-156-57,-17-10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0.432"/>
    </inkml:context>
    <inkml:brush xml:id="br0">
      <inkml:brushProperty name="width" value="0.05" units="cm"/>
      <inkml:brushProperty name="height" value="0.05" units="cm"/>
      <inkml:brushProperty name="ignorePressure" value="1"/>
    </inkml:brush>
  </inkml:definitions>
  <inkml:trace contextRef="#ctx0" brushRef="#br0">354 1,'-16'43,"-1"1,4-1,3 4,0-4,0 4,0 46,0 0,-227 2004,217-1634,20-3,90 734,-50-914,107 856,-137-872,-10-238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4.100"/>
    </inkml:context>
    <inkml:brush xml:id="br0">
      <inkml:brushProperty name="width" value="0.05" units="cm"/>
      <inkml:brushProperty name="height" value="0.05" units="cm"/>
      <inkml:brushProperty name="ignorePressure" value="1"/>
    </inkml:brush>
  </inkml:definitions>
  <inkml:trace contextRef="#ctx0" brushRef="#br0">6448 1353,'-4'-30,"1"0,0 4,-4-1,0-3,-3 3,0 1,0-1,0 0,-3 1,-4 2,4 1,-4 0,1-1,-4 1,3 3,-36-30,-21-13,-6 3,0 3,-130-70,34 27,-8 10,-2 7,-4 10,-270-71,340 114,0 7,-4 6,4 4,-3 6,0 4,-1 6,1 7,-190 37,133 0,3 9,4 4,3 10,-164 97,-602 423,-158 283,1064-843,0 0,4 4,-1-1,4 0,-1 4,-22 46,42-76,1 0,0 3,-1-4,4 1,-3 3,3-3,0-1,0 4,0-3,0 3,0-3,0-1,3 4,1 7,-4-17,3 0,0 0,-3 3,4-3,-1 0,-3 0,3 0,1 0,-1 0,-3 0,3 0,1 0,-4 0,3-3,0 3,-3 0,4 0,-1-3,-3 3,3 0,-3-4,7 4,3-6,110-41,0-3,123-80,221-157,-174 101,-30 22,90-56,433-200,-716 397,-37 23,-27 3,-3-3,0 0,0 0,0 0,0 0,0 4,3-4,-3 0,0 0,0 3,0-3,0 0,0 0,0 0,0 3,0-3,0 0,0 0,0 4,0-4,0 0,0 0,0 3,0-3,0 0,0 0,0 0,0 3,0-3,0 0,0 0,0 4,0-4,-3 0,3 0,-17 30,1-4,-1 1,-3 0,0-4,-40 40,0 1,57-61,-111 127,-162 233,276-363,0 0,-4 4,4-4,0 3,0-3,-3 3,3-3,0 0,0 4,0-4,0 3,-3-3,3 3,0-3,0 4,0-4,0 3,0-3,3 7,-3-7,0 0,0 0,0 3,3-3,-3 0,0 0,0 0,4 0,-4 3,0-3,0 0,3 0,-3 0,0 0,3 0,-3 0,0 0,4 0,-4 0,0 0,3 0,-3 0,3 0,81-20,-68 14,681-248,386-109,-1069 360,2-4,1 4,-4-1,4 4,0-3,16 3,-30 0,-3 0,4 0,-1 0,-3 0,3 0,1 0,-4 0,3 3,0-3,-3 0,4 4,-1-4,-3 0,3 3,1-3,-4 3,3-3,-3 4,3-4,-3 3,4-3,-4 3,0-3,3 4,-3-1,0-3,3 3,-3 1,0-4,0 3,0 0,4-3,-4 4,0-1,0 0,0-3,0 4,0-1,0-3,-4 7,1 23,-4-4,1 4,-11 27,10-34,1 1,-1 2,0-2,4-1,-4 37,11-57,-4 1,0-1,0 0,0 1,3-4,-3 3,0 0,3 1,-3-1,4 0,-4 1,3-4,0 3,-3 0,4 1,-1-4,-3 3,3 0,1-3,-1 4,0-4,-3 3,4-3,-1 3,0-3,1 0,-1 4,0-4,1 0,-1 0,0 0,1 0,2 0,21 3,0-3,-1 0,34-7,-33 4,226-30,327-94,100-13,-663 137,-10-1,-1 4,4-3,-3 3,0 0,-1 0,1 0,0 0,-1 0,1 0,0 0,-1 3,4-3,-3 4,6 2,-13-6,0 0,4 0,-4 0,0 0,0 0,0 0,0 4,0-4,0 0,0 0,0 0,0 0,0 3,0-3,0 0,0 0,0 0,0 3,0-3,0 0,0 0,0 0,0 0,0 4,0-4,0 0,0 0,0 0,0 0,0 3,0-3,0 0,-4 0,4 0,0 0,0 0,0 0,0 3,0-3,0 0,-3 0,3 0,0 0,0 0,0 0,-10 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5.262"/>
    </inkml:context>
    <inkml:brush xml:id="br0">
      <inkml:brushProperty name="width" value="0.05" units="cm"/>
      <inkml:brushProperty name="height" value="0.05" units="cm"/>
      <inkml:brushProperty name="ignorePressure" value="1"/>
    </inkml:brush>
  </inkml:definitions>
  <inkml:trace contextRef="#ctx0" brushRef="#br0">5460 2447,'0'-77,"-7"-3,1 3,-8 1,1-1,-7 0,-30-76,-13-14,-134-243,160 347,1 3,-4 3,-4 1,-2-1,-1 4,-3 3,-63-50,29 36,1 8,0 2,-7 4,-130-56,60 42,-307-76,-166 17,279 76,-482-6,576 56,0 11,-404 72,528-62,66-14,0 3,-114 37,184-50,-3 0,3 0,0 0,-3 0,3 0,0 0,0 0,-4 3,4-3,0 0,0 0,-3 0,3 0,0 0,0 4,-3-4,3 0,0 0,0 3,0-3,0 0,-4 0,4 0,0 3,0-3,0 0,0 4,0-4,0 0,-3 3,30 14,59 9,-76-26,147 34,203 9,170-16,23 3,-529-27,-4-3,0 0,3 3,34 11,-57-11,0-3,0 0,3 3,-3-3,0 0,0 4,0-4,0 3,0-3,0 0,-3 3,3-3,0 0,0 4,0-4,0 0,0 0,0 3,0-3,-4 0,4 3,0-3,0 0,0 0,-3 4,3-4,-3 3,-27 37,23-33,7-4,-17 14,4 3,0-4,3 4,-14 27,21-44,3 1,-3 2,3-2,-4-1,4 0,-3 4,3-4,0 1,0-1,0 4,0-4,0 0,0 4,0-4,0 1,3-1,-3 4,0-4,4 0,-4 1,3-1,-3 4,3-4,1 0,-4 1,3-1,0 0,1 1,-1-1,7 4,0-1,0 1,3 0,-3-1,4-2,-1 2,0-2,-3-1,27 4,110 3,-97-7,73 0,150 14,-246-14,3 4,0 0,-3-1,-1 4,1 0,3 0,23 17,-16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6.581"/>
    </inkml:context>
    <inkml:brush xml:id="br0">
      <inkml:brushProperty name="width" value="0.05" units="cm"/>
      <inkml:brushProperty name="height" value="0.05" units="cm"/>
      <inkml:brushProperty name="ignorePressure" value="1"/>
    </inkml:brush>
  </inkml:definitions>
  <inkml:trace contextRef="#ctx0" brushRef="#br0">1 474,'53'-40,"4"0,0 4,3 2,0 1,116-40,-32 26,219-43,-193 57,3 9,1 8,2 9,-2 7,326 40,-307-7,0 7,1 10,-4 7,346 160,-332-117,202 136,-296-162,-6 2,-1 4,114 124,-187-174,-4 0,-2 0,-1 3,0 0,-3 1,0-1,0 4,-6-1,2 1,-2 3,-4-3,13 63,-3-24,7 18,-37-98,-374-269,-26-20,384 276,-4-3,0 7,0-4,0 4,-4 3,-52-17,69 27,0-3,1 3,-1-4,-3 4,3 4,1-4,-1 3,0 0,1 1,-1-1,0 4,1-1,-1 1,-23 13,-150 113,137-93,-4 0,-63 34,110-71,3 0,-3 1,4-1,-4 0,0-3,3 4,-3-4,0 3,0-3,3 0,-3 0,0 0,0-3,0 3,4-4,-4 4,-10-6,-10-8,3 1,0 0,-49-37,22 13,-82-53,-8 7,-169-71,256 131,1 3,-1 0,-3 7,3-1,-3 1,0 6,0 1,0 6,-76 3,109 0,0 1,1 2,-1 1,-46 20,69-27,-2 0,2 0,1 0,0 0,-4 0,4-4,-1 4,1 0,-4-3,4 3,0-3,-1 3,1-4,0 4,-1-3,-6-4,-10-3,-100-43,0 6,-6 4,2 6,-216-36,174 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7.530"/>
    </inkml:context>
    <inkml:brush xml:id="br0">
      <inkml:brushProperty name="width" value="0.05" units="cm"/>
      <inkml:brushProperty name="height" value="0.05" units="cm"/>
      <inkml:brushProperty name="ignorePressure" value="1"/>
    </inkml:brush>
  </inkml:definitions>
  <inkml:trace contextRef="#ctx0" brushRef="#br0">0 83,'43'-16,"1"2,-4 1,3 0,4 6,-4-3,0 7,4-1,-4 1,1 3,2 3,-2 1,2 2,48 14,6 7,-4 6,4 4,-6 3,146 80,-77-20,-3 7,-3 9,-7 4,153 157,-36 6,239 324,-486-580,54 66,102 180,-159-246,-4 0,1 3,-1-4,-3 4,0 0,-3 0,-1 0,1 4,-4-4,1 0,-4 60,0-90,0 0,0 0,0 0,0 0,0 0,0 0,-4-4,4 4,0 0,0 0,0 0,0 0,0 0,0 0,-3 0,3 0,0 0,0 0,0 0,0 0,-3 0,3 0,0 0,0 0,0 0,0 0,0 0,-4 0,4 0,0 0,0 0,0 0,0 0,0 0,0 0,-3 4,3-4,0 0,0 0,0 0,0 0,0 0,0 0,0 0,0 3,-3-3,3 0,0 0,0 0,0 0,0 0,0 0,0 3,0-3,0 0,0 0,0 0,0 0,0 4,0-4,0 0,0 0,0 0,0 0,0 3,-257-263,-243-230,357 363,-261-176,334 256,-106-49,152 86,4 0,-3 0,0 3,-1 0,-2 1,2 2,1 1,-4 0,-23 3,40 0,-3 3,3-3,0 3,0 1,0-1,0 0,0 4,0-4,0 4,0-4,0 4,3 0,-3-1,4 1,-4 3,3-3,0-1,-13 21,20-27,0 0,0 3,0-3,0 0,0 0,0 0,-3 4,3-4,0 0,0 0,0 0,0 3,0-3,-3 0,3 0,0 0,0 0,0 0,-4 3,4-3,0 0,0 0,0 0,-3 0,3 0,0 0,0 0,-3 0,3 0,0 0,0 0,-4 0,4 0,0 0,0 0,-3 0,3 0,0 0,0 0,0 0,-3 0,3-3,0 3,0 0,0 0,-4 0,4 0,0 0,0-3,-20-41,14 28,-41-91,-3 0,-3 4,-7 3,-4 0,-6 7,-143-157,176 213,1 0,-4 4,0 3,0 0,-87-47,-53-9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9.283"/>
    </inkml:context>
    <inkml:brush xml:id="br0">
      <inkml:brushProperty name="width" value="0.05" units="cm"/>
      <inkml:brushProperty name="height" value="0.05" units="cm"/>
      <inkml:brushProperty name="ignorePressure" value="1"/>
    </inkml:brush>
  </inkml:definitions>
  <inkml:trace contextRef="#ctx0" brushRef="#br0">3967 1,'-400'93,"-627"237,-6 140,656-283,170-74,7 7,7 7,-270 236,453-356,3-4,0 4,4-4,-4 4,1 0,-1-1,-6 14,13-20,-4 4,4-1,0-3,0 3,0 1,0-4,0 3,-3 0,3 1,0-4,3 3,-3 0,0-3,0 4,0-1,0-3,0 3,4 1,-4-4,0 3,3 0,-3-3,0 4,3-4,-3 3,4 0,-4-3,6 4,21 26,0-7,3 4,0-4,3-3,44 27,176 69,-166-79,136 76,-216-109,-1-1,-2 0,2 1,1 2,0-2,-4 2,4-2,-4 2,4 1,-4-4,0 4,1 0,6 13,-7-14,-3 1,0 0,0-4,0 4,0-1,0 1,0 0,0-1,0 1,-3 0,3-1,-4 1,1-4,3 4,-10 10,-13 33,6-24,4 4,-1 0,1 0,-7 37,20-57,-3 0,3-3,0 3,0-4,0 4,0-3,0 3,0 0,3-3,-3 3,3-4,1 4,-4-3,3 3,4-3,-4-1,0 1,1 3,2-3,8 9,29 28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0.358"/>
    </inkml:context>
    <inkml:brush xml:id="br0">
      <inkml:brushProperty name="width" value="0.05" units="cm"/>
      <inkml:brushProperty name="height" value="0.05" units="cm"/>
      <inkml:brushProperty name="ignorePressure" value="1"/>
    </inkml:brush>
  </inkml:definitions>
  <inkml:trace contextRef="#ctx0" brushRef="#br0">1 0,'70'23,"3"-6,1-4,-1 1,4-8,76 1,-43 0,1497 13,69 6,-1306 8,-90-8,357-9,-580-20,99-21,-82 4</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VIDIA Sans" panose="020B0503020203020204" pitchFamily="34" charset="0"/>
                <a:cs typeface="NVIDIA Sans" panose="020B0503020203020204" pitchFamily="34" charset="0"/>
              </a:defRPr>
            </a:lvl1pPr>
          </a:lstStyle>
          <a:p>
            <a:fld id="{354A8664-169C-4436-81C8-E492002C26A5}" type="datetimeFigureOut">
              <a:rPr lang="en-US" smtClean="0"/>
              <a:pPr/>
              <a:t>10/21/25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0" y="8685213"/>
            <a:ext cx="2971800" cy="458787"/>
          </a:xfrm>
          <a:prstGeom prst="rect">
            <a:avLst/>
          </a:prstGeom>
        </p:spPr>
        <p:txBody>
          <a:bodyPr vert="horz" lIns="91440" tIns="45720" rIns="91440" bIns="45720" rtlCol="0" anchor="b"/>
          <a:lstStyle>
            <a:lvl1pPr algn="l">
              <a:defRPr sz="1200">
                <a:latin typeface="NVIDIA Sans" panose="020B0503020203020204" pitchFamily="34" charset="0"/>
                <a:cs typeface="NVIDIA Sans" panose="020B0503020203020204" pitchFamily="34" charset="0"/>
              </a:defRPr>
            </a:lvl1pPr>
          </a:lstStyle>
          <a:p>
            <a:fld id="{A93AD357-0C40-4436-9D38-C47D60C1C9C1}" type="slidenum">
              <a:rPr lang="en-US" smtClean="0"/>
              <a:pPr/>
              <a:t>‹#›</a:t>
            </a:fld>
            <a:endParaRPr lang="en-US"/>
          </a:p>
        </p:txBody>
      </p:sp>
      <p:pic>
        <p:nvPicPr>
          <p:cNvPr id="8" name="Picture 7">
            <a:extLst>
              <a:ext uri="{FF2B5EF4-FFF2-40B4-BE49-F238E27FC236}">
                <a16:creationId xmlns:a16="http://schemas.microsoft.com/office/drawing/2014/main" id="{EE23E2AA-C3B7-40F1-8870-35AD3374F0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Tree>
    <p:extLst>
      <p:ext uri="{BB962C8B-B14F-4D97-AF65-F5344CB8AC3E}">
        <p14:creationId xmlns:p14="http://schemas.microsoft.com/office/powerpoint/2010/main" val="401893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1pPr>
    <a:lvl2pPr marL="4572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2pPr>
    <a:lvl3pPr marL="9144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3pPr>
    <a:lvl4pPr marL="13716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4pPr>
    <a:lvl5pPr marL="18288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H0_NZDSqR3Y&amp;t=31s"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rxiv.org/ftp/arxiv/papers/1901/1901.06032.pdf"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black.now.sh/"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omprof.stanford.edu/posting/1508"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evelopers-dot-devsite-v2-prod.appspot.com/machine-learning/crash-course/backprop-scroll"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s.cornell.edu/boom/2001sp/Tsinteris/gammon.htm"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www.computerscience.gcse.guru/theory/von-neumann-architecture" TargetMode="External"/><Relationship Id="rId4" Type="http://schemas.openxmlformats.org/officeDocument/2006/relationships/hyperlink" Target="https://cs.stanford.edu/people/eroberts/courses/soco/projects/neural-networks/History/history1.html"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quora.com/How-does-TensorFlow-calculate-gradients#:~:text=There%20are%20a%20few%20different,another%20to%20approximate%20the%20derivative."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br.org/1988/03/putting-expert-systems-to-work"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www.britannica.com/technology/expert-syste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NVIDIA Sans"/>
                <a:ea typeface="NVIDIA Sans"/>
                <a:cs typeface="NVIDIA Sans"/>
                <a:sym typeface="NVIDIA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2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Tree>
    <p:extLst>
      <p:ext uri="{BB962C8B-B14F-4D97-AF65-F5344CB8AC3E}">
        <p14:creationId xmlns:p14="http://schemas.microsoft.com/office/powerpoint/2010/main" val="167628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However these systems had limitations. Most importantly, rules for these systems had to be understood, defined, and programmed by humans. The computer could only do as much as a human engineer was able to understand and turn directly into code.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For some well-defined tasks (ex, creating a system to route customers to sales representatives based on region and vertical) this was fine. But for some tasks that are simple to humans, it was extremely difficult to build rules that a computer could follow</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As an example, take a moment to answer in your head what these are pictures of (cat, car, ocean)</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For most humans this is quite a simple task. But how would you teach a newborn child, let alone a computer to do what you just did?</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40743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Trebuchet MS" pitchFamily="34" charset="0"/>
                <a:ea typeface="+mn-ea"/>
                <a:cs typeface="+mn-cs"/>
              </a:rPr>
              <a:t>With children, we expose them to lots of data, and help them learn by supplying the correct answer. A very popular learning technique is “Trail and Error”, where students make a prediction on what is the correct answer, and if they’re wrong, adjust their approach. It turns out that deep learning is very much like this. </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11384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So there was a period through the nineties and early 2000’s where powerful AI appeared to many to be a pipe dream</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Neural networks were being used for some tasks, but fantastic results were not being achieved.</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Two major things came together to spawn the era of deep learning that we’re in today</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296313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first is data. In order for a neural network to learn to understand a task, it needs to be exposed to a lot of different data. In order for a neural network to understand what a cat is, it needs to be exposed to a lot of pictures of cats, as well as a lot of pictures of things that are not cats.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era of the internet has supplied mountains of data for networks to learn 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1084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other major factor in the onset of modern deep learning was processing power.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If we’re effectively training an artificial brain, let’s think about our own for a second. How many gigabytes of information do we observe in a given second? What’s the “frame rate” of life? What is the resolution of the human eye?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https://www.discovery.com/science/mexapixels-in-human-eye#:~:text=According%20to%20scientist%20and%20photographer,what%20does%20this%20mean%2C%20really%3F</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While modern day AI is impressive, we humans process significantly more data in a second than an AI. One way machines can try to catch up to us humans is with higher computing power.</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806536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rtl="0" fontAlgn="base"/>
            <a:r>
              <a:rPr lang="en-US" sz="1100" b="0" i="0" u="none" strike="noStrike" kern="1200" dirty="0">
                <a:solidFill>
                  <a:schemeClr val="tx1"/>
                </a:solidFill>
                <a:effectLst/>
                <a:latin typeface="Trebuchet MS" pitchFamily="34" charset="0"/>
                <a:ea typeface="+mn-ea"/>
                <a:cs typeface="+mn-cs"/>
              </a:rPr>
              <a:t>Left: A computer rendering of a marble: </a:t>
            </a:r>
            <a:r>
              <a:rPr lang="en-US" dirty="0">
                <a:hlinkClick r:id="rId3"/>
              </a:rPr>
              <a:t>https://www.youtube.com/watch?v=H0_NZDSqR3Y&amp;t=31s</a:t>
            </a:r>
            <a:endParaRPr lang="en-US" dirty="0"/>
          </a:p>
          <a:p>
            <a:pPr lvl="0" rtl="0" fontAlgn="base"/>
            <a:r>
              <a:rPr lang="en-US" sz="1100" b="0" i="0" u="none" strike="noStrike" kern="1200" dirty="0">
                <a:solidFill>
                  <a:schemeClr val="tx1"/>
                </a:solidFill>
                <a:effectLst/>
                <a:latin typeface="Trebuchet MS" pitchFamily="34" charset="0"/>
                <a:ea typeface="+mn-ea"/>
                <a:cs typeface="+mn-cs"/>
              </a:rPr>
              <a:t>Right: An abstraction of a neural network</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It turns out that under the hood, neural networks are matrix multiplication machines. What other types of problems requires many matrix multiplications? Computer graphics! With computer graphics objects are represented as many tiny triangles working together to give the illusion of something more. With animation, simulation, and gaming, these tiny triangles are often transformed and rotated, requiring matrix manipulation.</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Since neural networks and graphics are both built on top of the same fundamental mathematical problem, it’s no surprise that the hardware for one can effectively be used for the other.</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An especially important invention in tackling this training was the parallel processor. The math required to train a neural network is not especially complex, but calculations must be performed (millions, billions, trillions?) of times, ideally at the same time.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Your average CPU might have 4, maybe 8 cores that allow parallel processing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However, a modern GPU, originally built for the purpose of computing the mathematics of graphics, are parallel processing juggernauts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GPU that you will be using in this course today has (x thousand cores). These processors are incredibly well suited for deep learning, and NVIDIA is building its GPUs to be specifically architected for training.</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977074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So what is Deep Learning and what makes it special?</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960934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With deep learning, you flip the programming paradigm on its head</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3038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ffectLst/>
            </a:endParaRPr>
          </a:p>
          <a:p>
            <a:pPr lvl="0" rtl="0" fontAlgn="base"/>
            <a:r>
              <a:rPr lang="en-US" sz="1100" b="0" i="0" u="none" strike="noStrike" kern="1200" dirty="0">
                <a:solidFill>
                  <a:schemeClr val="tx1"/>
                </a:solidFill>
                <a:effectLst/>
                <a:latin typeface="Trebuchet MS" pitchFamily="34" charset="0"/>
                <a:ea typeface="+mn-ea"/>
                <a:cs typeface="+mn-cs"/>
              </a:rPr>
              <a:t>For example, normally to build a classifier, you come up with a set of rules, and program those rules</a:t>
            </a:r>
          </a:p>
          <a:p>
            <a:pPr lvl="0" rtl="0" fontAlgn="base"/>
            <a:r>
              <a:rPr lang="en-US" sz="1100" b="0" i="0" u="none" strike="noStrike" kern="1200" dirty="0">
                <a:solidFill>
                  <a:schemeClr val="tx1"/>
                </a:solidFill>
                <a:effectLst/>
                <a:latin typeface="Trebuchet MS" pitchFamily="34" charset="0"/>
                <a:ea typeface="+mn-ea"/>
                <a:cs typeface="+mn-cs"/>
              </a:rPr>
              <a:t>Then when you want classify things, you give it a piece of data, and the rules are used to select a category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8434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With deep learning, we first need a list of variables: inputs and their corresponding outputs. We don’t need to know the relationship between the inputs and the outputs, but the more accurate we can observe their values, the better. We’ll call this list of examples the dataset.</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We then train a model by showing it the dataset and the </a:t>
            </a:r>
            <a:r>
              <a:rPr lang="en-US" sz="1100" b="0" i="0" u="none" strike="noStrike" kern="1200">
                <a:solidFill>
                  <a:schemeClr val="tx1"/>
                </a:solidFill>
                <a:effectLst/>
                <a:latin typeface="Trebuchet MS" pitchFamily="34" charset="0"/>
                <a:ea typeface="+mn-ea"/>
                <a:cs typeface="+mn-cs"/>
              </a:rPr>
              <a:t>correct outputs</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model keeps taking guesses, and finds out if it was right or not</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It slowly learns to correctly categorize over the course of training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fundamental difference is that instead of humans needing to identify and program the rules, a deep learning algorithm will learn them on its own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2534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This is a fundamental shift in the way we can build software systems</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00505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Deep learning is not always the right choice. If the decisions that need to be made to produce a result are very clear, it’s likely that it should just be programmed in the traditional way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However, if the rules are nuanced or complex, and humans would have a hard time describing them, let alone programming them, deep learning is a great choice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084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One thing that separates Deep Learning from traditional machine learning is the depth and complexity of the networks that are used. For especially complicated tasks such as natural language understanding (used for translations, text generation, other) networks can have billions of parameters.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deep in deep learning refers to the many layers in a model that learn the important rules necessary for completing a task. These are often called hidden layers.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dirty="0">
                <a:hlinkClick r:id="rId3"/>
              </a:rPr>
              <a:t>https://arxiv.org/ftp/arxiv/papers/1901/1901.06032.pdf</a:t>
            </a:r>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3448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Deep learning has only been a major factor in the last decade or so, but it has had huge impacts on many industries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15878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field of Computer Vision has been around long before the field of Deep Learning, but because there are now more and more tagged high quality images available, Deep Learning is having a large influence.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goal of computer vision is to teach machines to see and perceive images the way that humans do. Thanks to the complexity of our eyes, not to mention the processing our brains do with these images, this is no easy task!</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83987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Natural language processing, which we’ll also touch on in this course has helped make huge shifts, for example in highly accurate, real time language translation, as well as voice recognition and virtual assistants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39312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Recommender systems based on deep learning fuel the internet with content curated feeds such as </a:t>
            </a:r>
            <a:r>
              <a:rPr lang="en-US" sz="1100" b="0" i="0" u="none" strike="noStrike" kern="1200" dirty="0" err="1">
                <a:solidFill>
                  <a:schemeClr val="tx1"/>
                </a:solidFill>
                <a:effectLst/>
                <a:latin typeface="Trebuchet MS" pitchFamily="34" charset="0"/>
                <a:ea typeface="+mn-ea"/>
                <a:cs typeface="+mn-cs"/>
              </a:rPr>
              <a:t>facebook</a:t>
            </a:r>
            <a:r>
              <a:rPr lang="en-US" sz="1100" b="0" i="0" u="none" strike="noStrike" kern="1200" dirty="0">
                <a:solidFill>
                  <a:schemeClr val="tx1"/>
                </a:solidFill>
                <a:effectLst/>
                <a:latin typeface="Trebuchet MS" pitchFamily="34" charset="0"/>
                <a:ea typeface="+mn-ea"/>
                <a:cs typeface="+mn-cs"/>
              </a:rPr>
              <a:t>, music like </a:t>
            </a:r>
            <a:r>
              <a:rPr lang="en-US" sz="1100" b="0" i="0" u="none" strike="noStrike" kern="1200" dirty="0" err="1">
                <a:solidFill>
                  <a:schemeClr val="tx1"/>
                </a:solidFill>
                <a:effectLst/>
                <a:latin typeface="Trebuchet MS" pitchFamily="34" charset="0"/>
                <a:ea typeface="+mn-ea"/>
                <a:cs typeface="+mn-cs"/>
              </a:rPr>
              <a:t>spotify</a:t>
            </a:r>
            <a:r>
              <a:rPr lang="en-US" sz="1100" b="0" i="0" u="none" strike="noStrike" kern="1200" dirty="0">
                <a:solidFill>
                  <a:schemeClr val="tx1"/>
                </a:solidFill>
                <a:effectLst/>
                <a:latin typeface="Trebuchet MS" pitchFamily="34" charset="0"/>
                <a:ea typeface="+mn-ea"/>
                <a:cs typeface="+mn-cs"/>
              </a:rPr>
              <a:t>, video like </a:t>
            </a:r>
            <a:r>
              <a:rPr lang="en-US" sz="1100" b="0" i="0" u="none" strike="noStrike" kern="1200" dirty="0" err="1">
                <a:solidFill>
                  <a:schemeClr val="tx1"/>
                </a:solidFill>
                <a:effectLst/>
                <a:latin typeface="Trebuchet MS" pitchFamily="34" charset="0"/>
                <a:ea typeface="+mn-ea"/>
                <a:cs typeface="+mn-cs"/>
              </a:rPr>
              <a:t>youtube</a:t>
            </a:r>
            <a:r>
              <a:rPr lang="en-US" sz="1100" b="0" i="0" u="none" strike="noStrike" kern="1200" dirty="0">
                <a:solidFill>
                  <a:schemeClr val="tx1"/>
                </a:solidFill>
                <a:effectLst/>
                <a:latin typeface="Trebuchet MS" pitchFamily="34" charset="0"/>
                <a:ea typeface="+mn-ea"/>
                <a:cs typeface="+mn-cs"/>
              </a:rPr>
              <a:t> and </a:t>
            </a:r>
            <a:r>
              <a:rPr lang="en-US" sz="1100" b="0" i="0" u="none" strike="noStrike" kern="1200" dirty="0" err="1">
                <a:solidFill>
                  <a:schemeClr val="tx1"/>
                </a:solidFill>
                <a:effectLst/>
                <a:latin typeface="Trebuchet MS" pitchFamily="34" charset="0"/>
                <a:ea typeface="+mn-ea"/>
                <a:cs typeface="+mn-cs"/>
              </a:rPr>
              <a:t>netflix</a:t>
            </a:r>
            <a:r>
              <a:rPr lang="en-US" sz="1100" b="0" i="0" u="none" strike="noStrike" kern="1200" dirty="0">
                <a:solidFill>
                  <a:schemeClr val="tx1"/>
                </a:solidFill>
                <a:effectLst/>
                <a:latin typeface="Trebuchet MS" pitchFamily="34" charset="0"/>
                <a:ea typeface="+mn-ea"/>
                <a:cs typeface="+mn-cs"/>
              </a:rPr>
              <a:t>, as well as targeted online advertising and shopping recommendations (Amazon)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80378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Reinforcement learning has achieved incredible results in matching human expert performance, such as the AI alpha-go, which beat the world champion in what is considered one of the most difficult and complex games in the world. AI bots are now also taking on world experts in complex videogames such as </a:t>
            </a:r>
            <a:r>
              <a:rPr lang="en-US" sz="1100" b="0" i="0" u="none" strike="noStrike" kern="1200" dirty="0" err="1">
                <a:solidFill>
                  <a:schemeClr val="tx1"/>
                </a:solidFill>
                <a:effectLst/>
                <a:latin typeface="Trebuchet MS" pitchFamily="34" charset="0"/>
                <a:ea typeface="+mn-ea"/>
                <a:cs typeface="+mn-cs"/>
              </a:rPr>
              <a:t>Starcraft</a:t>
            </a:r>
            <a:r>
              <a:rPr lang="en-US" sz="1100" b="0" i="0" u="none" strike="noStrike" kern="1200" dirty="0">
                <a:solidFill>
                  <a:schemeClr val="tx1"/>
                </a:solidFill>
                <a:effectLst/>
                <a:latin typeface="Trebuchet MS" pitchFamily="34" charset="0"/>
                <a:ea typeface="+mn-ea"/>
                <a:cs typeface="+mn-cs"/>
              </a:rPr>
              <a:t> and DOTA</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list goes on, and we’ll talk about some exciting models and advancements later in the course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996982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62782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course is split up into a series of exercises to get you comfortable with deep learning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We’re going to be exposing you to some different models, as well as different datatypes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With only a day, we can’t expose you to everything, but the goal is to give you a significant jump-start, so that you’ll be able to have a foundation to pursue your own projects moving forward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26725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31567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Here’s the structure of the course:</a:t>
            </a:r>
          </a:p>
          <a:p>
            <a:pPr lvl="0" rtl="0" fontAlgn="base"/>
            <a:r>
              <a:rPr lang="en-US" sz="1100" b="0" i="0" u="none" strike="noStrike" kern="1200" dirty="0">
                <a:solidFill>
                  <a:schemeClr val="tx1"/>
                </a:solidFill>
                <a:effectLst/>
                <a:latin typeface="Trebuchet MS" pitchFamily="34" charset="0"/>
                <a:ea typeface="+mn-ea"/>
                <a:cs typeface="+mn-cs"/>
              </a:rPr>
              <a:t>- Train your first model (computer vision)</a:t>
            </a:r>
          </a:p>
          <a:p>
            <a:pPr lvl="0" rtl="0" fontAlgn="base"/>
            <a:r>
              <a:rPr lang="en-US" sz="1100" b="0" i="0" u="none" strike="noStrike" kern="1200" dirty="0">
                <a:solidFill>
                  <a:schemeClr val="tx1"/>
                </a:solidFill>
                <a:effectLst/>
                <a:latin typeface="Trebuchet MS" pitchFamily="34" charset="0"/>
                <a:ea typeface="+mn-ea"/>
                <a:cs typeface="+mn-cs"/>
              </a:rPr>
              <a:t>- Train a more complicated model</a:t>
            </a:r>
          </a:p>
          <a:p>
            <a:pPr lvl="0" rtl="0" fontAlgn="base"/>
            <a:r>
              <a:rPr lang="en-US" sz="1100" b="0" i="0" u="none" strike="noStrike" kern="1200" dirty="0">
                <a:solidFill>
                  <a:schemeClr val="tx1"/>
                </a:solidFill>
                <a:effectLst/>
                <a:latin typeface="Trebuchet MS" pitchFamily="34" charset="0"/>
                <a:ea typeface="+mn-ea"/>
                <a:cs typeface="+mn-cs"/>
              </a:rPr>
              <a:t>- Introduce new architectures and techniques to improve model performance and accuracy</a:t>
            </a:r>
          </a:p>
          <a:p>
            <a:pPr lvl="0" rtl="0" fontAlgn="base"/>
            <a:r>
              <a:rPr lang="en-US" sz="1100" b="0" i="0" u="none" strike="noStrike" kern="1200" dirty="0">
                <a:solidFill>
                  <a:schemeClr val="tx1"/>
                </a:solidFill>
                <a:effectLst/>
                <a:latin typeface="Trebuchet MS" pitchFamily="34" charset="0"/>
                <a:ea typeface="+mn-ea"/>
                <a:cs typeface="+mn-cs"/>
              </a:rPr>
              <a:t>- Using your trained model to make new predictions</a:t>
            </a:r>
          </a:p>
          <a:p>
            <a:pPr lvl="0" rtl="0" fontAlgn="base"/>
            <a:r>
              <a:rPr lang="en-US" sz="1100" b="0" i="0" u="none" strike="noStrike" kern="1200" dirty="0">
                <a:solidFill>
                  <a:schemeClr val="tx1"/>
                </a:solidFill>
                <a:effectLst/>
                <a:latin typeface="Trebuchet MS" pitchFamily="34" charset="0"/>
                <a:ea typeface="+mn-ea"/>
                <a:cs typeface="+mn-cs"/>
              </a:rPr>
              <a:t>- Using state-of-the art pre-trained models to solve a deep learning challenge</a:t>
            </a:r>
          </a:p>
          <a:p>
            <a:pPr lvl="0" rtl="0" fontAlgn="base"/>
            <a:r>
              <a:rPr lang="en-US" sz="1100" b="0" i="0" u="none" strike="noStrike" kern="1200" dirty="0">
                <a:solidFill>
                  <a:schemeClr val="tx1"/>
                </a:solidFill>
                <a:effectLst/>
                <a:latin typeface="Trebuchet MS" pitchFamily="34" charset="0"/>
                <a:ea typeface="+mn-ea"/>
                <a:cs typeface="+mn-cs"/>
              </a:rPr>
              <a:t>- Transfer the learning of one model to another to solve difficult deep learning challenges</a:t>
            </a:r>
          </a:p>
          <a:p>
            <a:pPr lvl="0" rtl="0" fontAlgn="base"/>
            <a:r>
              <a:rPr lang="en-US" sz="1100" b="0" i="0" u="none" strike="noStrike" kern="1200" dirty="0">
                <a:solidFill>
                  <a:schemeClr val="tx1"/>
                </a:solidFill>
                <a:effectLst/>
                <a:latin typeface="Trebuchet MS" pitchFamily="34" charset="0"/>
                <a:ea typeface="+mn-ea"/>
                <a:cs typeface="+mn-cs"/>
              </a:rPr>
              <a:t>- Train a language model to gain exposure to new types of data and architectures</a:t>
            </a:r>
          </a:p>
          <a:p>
            <a:pPr lvl="0" rtl="0" fontAlgn="base"/>
            <a:r>
              <a:rPr lang="en-US" sz="1100" b="0" i="0" u="none" strike="noStrike" kern="1200" dirty="0">
                <a:solidFill>
                  <a:schemeClr val="tx1"/>
                </a:solidFill>
                <a:effectLst/>
                <a:latin typeface="Trebuchet MS" pitchFamily="34" charset="0"/>
                <a:ea typeface="+mn-ea"/>
                <a:cs typeface="+mn-cs"/>
              </a:rPr>
              <a:t>- Appendices:</a:t>
            </a:r>
          </a:p>
          <a:p>
            <a:pPr lvl="1" rtl="0" fontAlgn="base"/>
            <a:r>
              <a:rPr lang="en-US" sz="1100" b="0" i="0" u="none" strike="noStrike" kern="1200" dirty="0">
                <a:solidFill>
                  <a:schemeClr val="tx1"/>
                </a:solidFill>
                <a:effectLst/>
                <a:latin typeface="Trebuchet MS" pitchFamily="34" charset="0"/>
                <a:ea typeface="+mn-ea"/>
                <a:cs typeface="+mn-cs"/>
              </a:rPr>
              <a:t>- Play around with cool models from around the web</a:t>
            </a:r>
          </a:p>
          <a:p>
            <a:pPr lvl="1" rtl="0" fontAlgn="base"/>
            <a:r>
              <a:rPr lang="en-US" sz="1100" b="0" i="0" u="none" strike="noStrike" kern="1200" dirty="0">
                <a:solidFill>
                  <a:schemeClr val="tx1"/>
                </a:solidFill>
                <a:effectLst/>
                <a:latin typeface="Trebuchet MS" pitchFamily="34" charset="0"/>
                <a:ea typeface="+mn-ea"/>
                <a:cs typeface="+mn-cs"/>
              </a:rPr>
              <a:t>- Learn to set up a deep learning environment to tackle your own projects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435010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In this course you will be connected to a server that contains a very powerful GPU.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Deep learning training is possible to run on a CPU, but due to the computational complexity of the training, it is extremely beneficial to have the massive parallel processing that GPUs provide. Without it, you would be waiting around a lot, and we could not fit this course into a single day.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 will be connected to this powerful server through a software platform called </a:t>
            </a:r>
            <a:r>
              <a:rPr lang="en-US" sz="1100" b="0" i="0" u="none" strike="noStrike" kern="1200" dirty="0" err="1">
                <a:solidFill>
                  <a:schemeClr val="tx1"/>
                </a:solidFill>
                <a:effectLst/>
                <a:latin typeface="Trebuchet MS" pitchFamily="34" charset="0"/>
                <a:ea typeface="+mn-ea"/>
                <a:cs typeface="+mn-cs"/>
              </a:rPr>
              <a:t>JupyterLab</a:t>
            </a:r>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Jupyter</a:t>
            </a:r>
            <a:r>
              <a:rPr lang="en-US" sz="1100" b="0" i="0" u="none" strike="noStrike" kern="1200" dirty="0">
                <a:solidFill>
                  <a:schemeClr val="tx1"/>
                </a:solidFill>
                <a:effectLst/>
                <a:latin typeface="Trebuchet MS" pitchFamily="34" charset="0"/>
                <a:ea typeface="+mn-ea"/>
                <a:cs typeface="+mn-cs"/>
              </a:rPr>
              <a:t> lab is a platform that among other things runs </a:t>
            </a:r>
            <a:r>
              <a:rPr lang="en-US" sz="1100" b="0" i="0" u="none" strike="noStrike" kern="1200" dirty="0" err="1">
                <a:solidFill>
                  <a:schemeClr val="tx1"/>
                </a:solidFill>
                <a:effectLst/>
                <a:latin typeface="Trebuchet MS" pitchFamily="34" charset="0"/>
                <a:ea typeface="+mn-ea"/>
                <a:cs typeface="+mn-cs"/>
              </a:rPr>
              <a:t>jupyter</a:t>
            </a:r>
            <a:r>
              <a:rPr lang="en-US" sz="1100" b="0" i="0" u="none" strike="noStrike" kern="1200" dirty="0">
                <a:solidFill>
                  <a:schemeClr val="tx1"/>
                </a:solidFill>
                <a:effectLst/>
                <a:latin typeface="Trebuchet MS" pitchFamily="34" charset="0"/>
                <a:ea typeface="+mn-ea"/>
                <a:cs typeface="+mn-cs"/>
              </a:rPr>
              <a:t> notebooks. In these notebooks you’ll be able to run and edit Python code to accomplish the goals of the exercises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8195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There are a few big players in the deep learning space when it comes to frameworks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three most commonly used are </a:t>
            </a:r>
            <a:r>
              <a:rPr lang="en-US" sz="1100" b="0" i="0" u="none" strike="noStrike" kern="1200" dirty="0" err="1">
                <a:solidFill>
                  <a:schemeClr val="tx1"/>
                </a:solidFill>
                <a:effectLst/>
                <a:latin typeface="Trebuchet MS" pitchFamily="34" charset="0"/>
                <a:ea typeface="+mn-ea"/>
                <a:cs typeface="+mn-cs"/>
              </a:rPr>
              <a:t>Tensorflow</a:t>
            </a:r>
            <a:r>
              <a:rPr lang="en-US" sz="1100" b="0" i="0" u="none" strike="noStrike" kern="1200" dirty="0">
                <a:solidFill>
                  <a:schemeClr val="tx1"/>
                </a:solidFill>
                <a:effectLst/>
                <a:latin typeface="Trebuchet MS" pitchFamily="34" charset="0"/>
                <a:ea typeface="+mn-ea"/>
                <a:cs typeface="+mn-cs"/>
              </a:rPr>
              <a:t> + </a:t>
            </a:r>
            <a:r>
              <a:rPr lang="en-US" sz="1100" b="0" i="0" u="none" strike="noStrike" kern="1200" dirty="0" err="1">
                <a:solidFill>
                  <a:schemeClr val="tx1"/>
                </a:solidFill>
                <a:effectLst/>
                <a:latin typeface="Trebuchet MS" pitchFamily="34" charset="0"/>
                <a:ea typeface="+mn-ea"/>
                <a:cs typeface="+mn-cs"/>
              </a:rPr>
              <a:t>Keras</a:t>
            </a:r>
            <a:r>
              <a:rPr lang="en-US" sz="1100" b="0" i="0" u="none" strike="noStrike" kern="1200" dirty="0">
                <a:solidFill>
                  <a:schemeClr val="tx1"/>
                </a:solidFill>
                <a:effectLst/>
                <a:latin typeface="Trebuchet MS" pitchFamily="34" charset="0"/>
                <a:ea typeface="+mn-ea"/>
                <a:cs typeface="+mn-cs"/>
              </a:rPr>
              <a:t> (google), </a:t>
            </a:r>
            <a:r>
              <a:rPr lang="en-US" sz="1100" b="0" i="0" u="none" strike="noStrike" kern="1200" dirty="0" err="1">
                <a:solidFill>
                  <a:schemeClr val="tx1"/>
                </a:solidFill>
                <a:effectLst/>
                <a:latin typeface="Trebuchet MS" pitchFamily="34" charset="0"/>
                <a:ea typeface="+mn-ea"/>
                <a:cs typeface="+mn-cs"/>
              </a:rPr>
              <a:t>Pytorch</a:t>
            </a:r>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facebook</a:t>
            </a:r>
            <a:r>
              <a:rPr lang="en-US" sz="1100" b="0" i="0" u="none" strike="noStrike" kern="1200" dirty="0">
                <a:solidFill>
                  <a:schemeClr val="tx1"/>
                </a:solidFill>
                <a:effectLst/>
                <a:latin typeface="Trebuchet MS" pitchFamily="34" charset="0"/>
                <a:ea typeface="+mn-ea"/>
                <a:cs typeface="+mn-cs"/>
              </a:rPr>
              <a:t>), and </a:t>
            </a:r>
            <a:r>
              <a:rPr lang="en-US" sz="1100" b="0" i="0" u="none" strike="noStrike" kern="1200" dirty="0" err="1">
                <a:solidFill>
                  <a:schemeClr val="tx1"/>
                </a:solidFill>
                <a:effectLst/>
                <a:latin typeface="Trebuchet MS" pitchFamily="34" charset="0"/>
                <a:ea typeface="+mn-ea"/>
                <a:cs typeface="+mn-cs"/>
              </a:rPr>
              <a:t>MXNet</a:t>
            </a:r>
            <a:r>
              <a:rPr lang="en-US" sz="1100" b="0" i="0" u="none" strike="noStrike" kern="1200" dirty="0">
                <a:solidFill>
                  <a:schemeClr val="tx1"/>
                </a:solidFill>
                <a:effectLst/>
                <a:latin typeface="Trebuchet MS" pitchFamily="34" charset="0"/>
                <a:ea typeface="+mn-ea"/>
                <a:cs typeface="+mn-cs"/>
              </a:rPr>
              <a:t> (apache)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They are all great choices, and neither of them is a clear winner</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In this course we’ll be using </a:t>
            </a:r>
            <a:r>
              <a:rPr lang="en-US" sz="1100" b="0" i="0" u="none" strike="noStrike" kern="1200" dirty="0" err="1">
                <a:solidFill>
                  <a:schemeClr val="tx1"/>
                </a:solidFill>
                <a:effectLst/>
                <a:latin typeface="Trebuchet MS" pitchFamily="34" charset="0"/>
                <a:ea typeface="+mn-ea"/>
                <a:cs typeface="+mn-cs"/>
              </a:rPr>
              <a:t>PyTorch</a:t>
            </a:r>
            <a:r>
              <a:rPr lang="en-US" sz="1100" b="0" i="0" u="none" strike="noStrike" kern="1200" dirty="0">
                <a:solidFill>
                  <a:schemeClr val="tx1"/>
                </a:solidFill>
                <a:effectLst/>
                <a:latin typeface="Trebuchet MS" pitchFamily="34" charset="0"/>
                <a:ea typeface="+mn-ea"/>
                <a:cs typeface="+mn-cs"/>
              </a:rPr>
              <a:t>, but as you continue your deep learning journey, we recommend that you gain some exposure to the others as well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7352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979313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Before we get too much into theory and the specifics of deep learning, we’re going to act like an AI and play with a neural network right away. See if you can figure out how we went about constructing the model. Feel free to experiment and alter the code. You can always restart the GPU instance in order to get a fresh start if your curiosity gets a little </a:t>
            </a:r>
            <a:r>
              <a:rPr lang="en-US" sz="1100" b="0" i="0" u="none" strike="noStrike" kern="1200">
                <a:solidFill>
                  <a:schemeClr val="tx1"/>
                </a:solidFill>
                <a:effectLst/>
                <a:latin typeface="Trebuchet MS" pitchFamily="34" charset="0"/>
                <a:ea typeface="+mn-ea"/>
                <a:cs typeface="+mn-cs"/>
              </a:rPr>
              <a:t>too crazy.</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You’ll start by teaching a model to understand and categorize hand-written digits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Recognizing handwriting is a historically important task in the history of AI, and one that is especially well suited to deep learning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You’ll be working on a dataset called MNIST, which contains 70,000 images of handwritten digits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 might feel that there’s a lot of information to absorb in this first exercise, but be patient with yourself, and don’t worry if it’s not all perfectly clear right away. You’ll be exposed to the steps of training several times over the course, and will gain an understanding through practice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main goal is just to give you a sense of what training looks like, and we’ll fill in some of the details as we move 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346201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31567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Trebuchet MS" pitchFamily="34" charset="0"/>
                <a:ea typeface="+mn-ea"/>
                <a:cs typeface="+mn-cs"/>
              </a:rPr>
              <a:t>Okay, so what just happened? Let’s go over it step by step</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loaded and visualized our data</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edited our data to get it into the right shape, as well as normalizing the values between 0-1</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also edited our “answers” to be in a categorical form, instead of a number, as our model will better train with that type of answer </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then created our model, compiled our model, and trained our model on the data</a:t>
            </a:r>
          </a:p>
          <a:p>
            <a:endParaRPr lang="en-US" sz="1100" b="0" i="0" u="none" strike="noStrike" kern="1200" dirty="0">
              <a:solidFill>
                <a:schemeClr val="tx1"/>
              </a:solidFill>
              <a:effectLst/>
              <a:latin typeface="Trebuchet MS" pitchFamily="34" charset="0"/>
              <a:ea typeface="+mn-ea"/>
              <a:cs typeface="+mn-cs"/>
            </a:endParaRPr>
          </a:p>
          <a:p>
            <a:endParaRPr lang="en-US" sz="1100" b="0" i="0" u="none" strike="noStrike" kern="1200" dirty="0">
              <a:solidFill>
                <a:schemeClr val="tx1"/>
              </a:solidFill>
              <a:effectLst/>
              <a:latin typeface="Trebuchet MS"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99186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our data. We received each 28x28 pixel image as an array of 784 integers.</a:t>
            </a:r>
          </a:p>
          <a:p>
            <a:endParaRPr lang="en-US"/>
          </a:p>
          <a:p>
            <a:r>
              <a:rPr lang="en-US"/>
              <a:t>We then normalized that data (make it between 0-1) by dividing it by 255 (the max value for a pixel)</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94019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took our ”answers” (or targets), which were in the format of an integer between 0-9 and made it categorical, representing it as an array of 0s with 1 at the index of the correct digit.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8743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We want to get you up and on your feet quickly, and give you the tools and theory necessary to jump into the field and tackle your own problems right away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We won’t be able to cover the whole field of deep learning, but we’ll give you a valuable set of skills and a solid understanding of how to practice deep learning today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goal is also to prepare you to dive deeper into your learning, allowing you a foundation for reading articles, following tutorials, or taking further deep learning classes</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794694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100" b="0" i="0" u="none" strike="noStrike" kern="1200" dirty="0">
                <a:solidFill>
                  <a:schemeClr val="tx1"/>
                </a:solidFill>
                <a:effectLst/>
                <a:latin typeface="Trebuchet MS" pitchFamily="34" charset="0"/>
                <a:ea typeface="+mn-ea"/>
                <a:cs typeface="+mn-cs"/>
              </a:rPr>
              <a:t>Let’s next talk about our model (show picture of model)</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can’t fully represent it in a slide, because it has many connections</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Remember that there are 784 inputs, two layers of 512 neurons (or nodes), and an output layer of 10 neurons (one for each digit)</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Every neuron in each layer is connected to every neuron in the next layer. In </a:t>
            </a:r>
            <a:r>
              <a:rPr lang="en-US" sz="1100" b="0" i="0" u="none" strike="noStrike" kern="1200" dirty="0" err="1">
                <a:solidFill>
                  <a:schemeClr val="tx1"/>
                </a:solidFill>
                <a:effectLst/>
                <a:latin typeface="Trebuchet MS" pitchFamily="34" charset="0"/>
                <a:ea typeface="+mn-ea"/>
                <a:cs typeface="+mn-cs"/>
              </a:rPr>
              <a:t>PyTorch</a:t>
            </a:r>
            <a:r>
              <a:rPr lang="en-US" sz="1100" b="0" i="0" u="none" strike="noStrike" kern="1200" dirty="0">
                <a:solidFill>
                  <a:schemeClr val="tx1"/>
                </a:solidFill>
                <a:effectLst/>
                <a:latin typeface="Trebuchet MS" pitchFamily="34" charset="0"/>
                <a:ea typeface="+mn-ea"/>
                <a:cs typeface="+mn-cs"/>
              </a:rPr>
              <a:t>, this is called a Linear layer, and in </a:t>
            </a:r>
            <a:r>
              <a:rPr lang="en-US" sz="1100" b="0" i="0" u="none" strike="noStrike" kern="1200" dirty="0" err="1">
                <a:solidFill>
                  <a:schemeClr val="tx1"/>
                </a:solidFill>
                <a:effectLst/>
                <a:latin typeface="Trebuchet MS" pitchFamily="34" charset="0"/>
                <a:ea typeface="+mn-ea"/>
                <a:cs typeface="+mn-cs"/>
              </a:rPr>
              <a:t>Keras</a:t>
            </a:r>
            <a:r>
              <a:rPr lang="en-US" sz="1100" b="0" i="0" u="none" strike="noStrike" kern="1200" dirty="0">
                <a:solidFill>
                  <a:schemeClr val="tx1"/>
                </a:solidFill>
                <a:effectLst/>
                <a:latin typeface="Trebuchet MS" pitchFamily="34" charset="0"/>
                <a:ea typeface="+mn-ea"/>
                <a:cs typeface="+mn-cs"/>
              </a:rPr>
              <a:t>, the same layer is called a “Dense” layer.</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This means there are a lot of connections (784x512 + 512x512 + 512x10) </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Looking at this, can anyone guess the approximate magnitude?</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668,672 connections </a:t>
            </a:r>
          </a:p>
          <a:p>
            <a:r>
              <a:rPr lang="en-US" sz="1100" b="0" i="0" u="none" strike="noStrike" kern="1200" dirty="0">
                <a:solidFill>
                  <a:schemeClr val="tx1"/>
                </a:solidFill>
                <a:effectLst/>
                <a:latin typeface="Trebuchet MS" pitchFamily="34" charset="0"/>
                <a:ea typeface="+mn-ea"/>
                <a:cs typeface="+mn-cs"/>
              </a:rPr>
              <a:t>(Each neuron also has a bias term, but we’ll get to that in a bit)</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That’s a whole lot for a network for 4 layers</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That can store a whole lot of information. Think about a megabyte of info (1 million bytes) and the fact that a megabyte is about 500 pages of text.</a:t>
            </a:r>
            <a:endParaRPr lang="en-US" dirty="0"/>
          </a:p>
          <a:p>
            <a:endParaRPr lang="en-US" dirty="0"/>
          </a:p>
          <a:p>
            <a:pPr rtl="0" fontAlgn="base"/>
            <a:r>
              <a:rPr lang="en-US" sz="1100" b="0" i="0" u="none" strike="noStrike" kern="1200" dirty="0">
                <a:solidFill>
                  <a:schemeClr val="tx1"/>
                </a:solidFill>
                <a:effectLst/>
                <a:latin typeface="Trebuchet MS" pitchFamily="34" charset="0"/>
                <a:ea typeface="+mn-ea"/>
                <a:cs typeface="+mn-cs"/>
              </a:rPr>
              <a:t>So if each neuron has a connection between the other, how do we store information?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We store it in the “weights” between two neurons</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This is the analogous to the strength of connection between the neurons of our brain (although with some differences in the mechanisms)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So how do we update those weights?</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04834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In order to understand how this network came about, let’s looks at the simplest possible model. </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302859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Each of the circles on the slide before is a neuron. The earliest use case of this neuron was to build a regression line, good </a:t>
            </a:r>
            <a:r>
              <a:rPr lang="en-US" sz="1100" b="0" i="0" u="none" strike="noStrike" kern="1200" dirty="0" err="1">
                <a:solidFill>
                  <a:schemeClr val="tx1"/>
                </a:solidFill>
                <a:effectLst/>
                <a:latin typeface="Trebuchet MS" pitchFamily="34" charset="0"/>
                <a:ea typeface="+mn-ea"/>
                <a:cs typeface="+mn-cs"/>
              </a:rPr>
              <a:t>ol</a:t>
            </a:r>
            <a:r>
              <a:rPr lang="en-US" sz="1100" b="0" i="0" u="none" strike="noStrike" kern="1200" dirty="0">
                <a:solidFill>
                  <a:schemeClr val="tx1"/>
                </a:solidFill>
                <a:effectLst/>
                <a:latin typeface="Trebuchet MS" pitchFamily="34" charset="0"/>
                <a:ea typeface="+mn-ea"/>
                <a:cs typeface="+mn-cs"/>
              </a:rPr>
              <a:t>’ y = mx + b. Regression is when we use a continues input to predict a continuous output, like using how many seconds a pot of water has been sitting on the stove to predict the temperature of the water.</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For each variable coming into our neuron, we’re going to find a slope (m), or “weight” for it. The “b”, or y-intercept, from y = mx + b is stored with the neuron.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73638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Our goal here is to find a line that can go through these points. That way, we can use that line to make predictions.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69026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Some of you that have taken statistics before probably know of a more deterministic way to get m and b. (We can verify through algebra m = 2 and b = 1). We’re going to do a more trial and error approach. We’re going to pick a random value to start (usually between -1 and 1, but we’re going to pick -1 for m and 5 for b to make things easier to visualize)</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The y hat here (the one with the little hat), is going to be our estimate of the true value, y. Most of the time, our guess is going to be a bit off, so how do we correct it?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490220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Traditional regression lines are built on the concept of least squared error, meaning, we’re going to take the difference of each estimate from the true value and square it. This keeps our error positive so when we figure out our total error, they don’t cancel each other out. It also strongly punishes bad guesses.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00983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fontAlgn="base"/>
            <a:r>
              <a:rPr lang="en-US" sz="1100" b="0" i="0" u="none" strike="noStrike" kern="1200" dirty="0">
                <a:solidFill>
                  <a:schemeClr val="tx1"/>
                </a:solidFill>
                <a:effectLst/>
                <a:latin typeface="Trebuchet MS" pitchFamily="34" charset="0"/>
                <a:ea typeface="+mn-ea"/>
                <a:cs typeface="+mn-cs"/>
              </a:rPr>
              <a:t>So if it’s been a while since seeing some of these math symbols, no problem, we can code our RMSE like this. For each of our points, we’ll figure out what the difference is between y and </a:t>
            </a:r>
            <a:r>
              <a:rPr lang="en-US" sz="1100" b="0" i="0" u="none" strike="noStrike" kern="1200" dirty="0" err="1">
                <a:solidFill>
                  <a:schemeClr val="tx1"/>
                </a:solidFill>
                <a:effectLst/>
                <a:latin typeface="Trebuchet MS" pitchFamily="34" charset="0"/>
                <a:ea typeface="+mn-ea"/>
                <a:cs typeface="+mn-cs"/>
              </a:rPr>
              <a:t>mx+b</a:t>
            </a:r>
            <a:r>
              <a:rPr lang="en-US" sz="1100" b="0" i="0" u="none" strike="noStrike" kern="1200" dirty="0">
                <a:solidFill>
                  <a:schemeClr val="tx1"/>
                </a:solidFill>
                <a:effectLst/>
                <a:latin typeface="Trebuchet MS" pitchFamily="34" charset="0"/>
                <a:ea typeface="+mn-ea"/>
                <a:cs typeface="+mn-cs"/>
              </a:rPr>
              <a:t>. Then we’ll square that difference, and then take the average of all squared differences.</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dirty="0">
                <a:hlinkClick r:id="rId3"/>
              </a:rPr>
              <a:t>https://black.now.sh/</a:t>
            </a:r>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Code:</a:t>
            </a:r>
          </a:p>
          <a:p>
            <a:pPr rtl="0" fontAlgn="base"/>
            <a:r>
              <a:rPr lang="en-US" sz="1100" b="0" i="0" u="none" strike="noStrike" kern="1200" dirty="0">
                <a:solidFill>
                  <a:schemeClr val="tx1"/>
                </a:solidFill>
                <a:effectLst/>
                <a:latin typeface="Trebuchet MS" pitchFamily="34" charset="0"/>
                <a:ea typeface="+mn-ea"/>
                <a:cs typeface="+mn-cs"/>
              </a:rPr>
              <a:t>data = [(1, 3), (2, 5)]</a:t>
            </a:r>
          </a:p>
          <a:p>
            <a:pPr rtl="0" fontAlgn="base"/>
            <a:r>
              <a:rPr lang="en-US" sz="1100" b="0" i="0" u="none" strike="noStrike" kern="1200" dirty="0">
                <a:solidFill>
                  <a:schemeClr val="tx1"/>
                </a:solidFill>
                <a:effectLst/>
                <a:latin typeface="Trebuchet MS" pitchFamily="34" charset="0"/>
                <a:ea typeface="+mn-ea"/>
                <a:cs typeface="+mn-cs"/>
              </a:rPr>
              <a:t>m = -1</a:t>
            </a:r>
          </a:p>
          <a:p>
            <a:pPr rtl="0" fontAlgn="base"/>
            <a:r>
              <a:rPr lang="en-US" sz="1100" b="0" i="0" u="none" strike="noStrike" kern="1200" dirty="0">
                <a:solidFill>
                  <a:schemeClr val="tx1"/>
                </a:solidFill>
                <a:effectLst/>
                <a:latin typeface="Trebuchet MS" pitchFamily="34" charset="0"/>
                <a:ea typeface="+mn-ea"/>
                <a:cs typeface="+mn-cs"/>
              </a:rPr>
              <a:t>b = 5</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def </a:t>
            </a:r>
            <a:r>
              <a:rPr lang="en-US" sz="1100" b="0" i="0" u="none" strike="noStrike" kern="1200" dirty="0" err="1">
                <a:solidFill>
                  <a:schemeClr val="tx1"/>
                </a:solidFill>
                <a:effectLst/>
                <a:latin typeface="Trebuchet MS" pitchFamily="34" charset="0"/>
                <a:ea typeface="+mn-ea"/>
                <a:cs typeface="+mn-cs"/>
              </a:rPr>
              <a:t>get_rmse</a:t>
            </a:r>
            <a:r>
              <a:rPr lang="en-US" sz="1100" b="0" i="0" u="none" strike="noStrike" kern="1200" dirty="0">
                <a:solidFill>
                  <a:schemeClr val="tx1"/>
                </a:solidFill>
                <a:effectLst/>
                <a:latin typeface="Trebuchet MS" pitchFamily="34" charset="0"/>
                <a:ea typeface="+mn-ea"/>
                <a:cs typeface="+mn-cs"/>
              </a:rPr>
              <a:t>(data, m, b):</a:t>
            </a:r>
          </a:p>
          <a:p>
            <a:pPr rtl="0" fontAlgn="base"/>
            <a:r>
              <a:rPr lang="en-US" sz="1100" b="0" i="0" u="none" strike="noStrike" kern="1200" dirty="0">
                <a:solidFill>
                  <a:schemeClr val="tx1"/>
                </a:solidFill>
                <a:effectLst/>
                <a:latin typeface="Trebuchet MS" pitchFamily="34" charset="0"/>
                <a:ea typeface="+mn-ea"/>
                <a:cs typeface="+mn-cs"/>
              </a:rPr>
              <a:t>    """Calculates Mean Square Error"""</a:t>
            </a:r>
          </a:p>
          <a:p>
            <a:pPr rtl="0" fontAlgn="base"/>
            <a:r>
              <a:rPr lang="en-US" sz="1100" b="0" i="0" u="none" strike="noStrike" kern="1200" dirty="0">
                <a:solidFill>
                  <a:schemeClr val="tx1"/>
                </a:solidFill>
                <a:effectLst/>
                <a:latin typeface="Trebuchet MS" pitchFamily="34" charset="0"/>
                <a:ea typeface="+mn-ea"/>
                <a:cs typeface="+mn-cs"/>
              </a:rPr>
              <a:t>    n = </a:t>
            </a:r>
            <a:r>
              <a:rPr lang="en-US" sz="1100" b="0" i="0" u="none" strike="noStrike" kern="1200" dirty="0" err="1">
                <a:solidFill>
                  <a:schemeClr val="tx1"/>
                </a:solidFill>
                <a:effectLst/>
                <a:latin typeface="Trebuchet MS" pitchFamily="34" charset="0"/>
                <a:ea typeface="+mn-ea"/>
                <a:cs typeface="+mn-cs"/>
              </a:rPr>
              <a:t>len</a:t>
            </a:r>
            <a:r>
              <a:rPr lang="en-US" sz="1100" b="0" i="0" u="none" strike="noStrike" kern="1200" dirty="0">
                <a:solidFill>
                  <a:schemeClr val="tx1"/>
                </a:solidFill>
                <a:effectLst/>
                <a:latin typeface="Trebuchet MS" pitchFamily="34" charset="0"/>
                <a:ea typeface="+mn-ea"/>
                <a:cs typeface="+mn-cs"/>
              </a:rPr>
              <a:t>(data)</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squared_error</a:t>
            </a:r>
            <a:r>
              <a:rPr lang="en-US" sz="1100" b="0" i="0" u="none" strike="noStrike" kern="1200" dirty="0">
                <a:solidFill>
                  <a:schemeClr val="tx1"/>
                </a:solidFill>
                <a:effectLst/>
                <a:latin typeface="Trebuchet MS" pitchFamily="34" charset="0"/>
                <a:ea typeface="+mn-ea"/>
                <a:cs typeface="+mn-cs"/>
              </a:rPr>
              <a:t> = 0</a:t>
            </a:r>
          </a:p>
          <a:p>
            <a:pPr rtl="0" fontAlgn="base"/>
            <a:r>
              <a:rPr lang="en-US" sz="1100" b="0" i="0" u="none" strike="noStrike" kern="1200" dirty="0">
                <a:solidFill>
                  <a:schemeClr val="tx1"/>
                </a:solidFill>
                <a:effectLst/>
                <a:latin typeface="Trebuchet MS" pitchFamily="34" charset="0"/>
                <a:ea typeface="+mn-ea"/>
                <a:cs typeface="+mn-cs"/>
              </a:rPr>
              <a:t>    for x, y in data:</a:t>
            </a:r>
          </a:p>
          <a:p>
            <a:pPr rtl="0" fontAlgn="base"/>
            <a:r>
              <a:rPr lang="en-US" sz="1100" b="0" i="0" u="none" strike="noStrike" kern="1200" dirty="0">
                <a:solidFill>
                  <a:schemeClr val="tx1"/>
                </a:solidFill>
                <a:effectLst/>
                <a:latin typeface="Trebuchet MS" pitchFamily="34" charset="0"/>
                <a:ea typeface="+mn-ea"/>
                <a:cs typeface="+mn-cs"/>
              </a:rPr>
              <a:t>        # Find predicted y</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 m*</a:t>
            </a:r>
            <a:r>
              <a:rPr lang="en-US" sz="1100" b="0" i="0" u="none" strike="noStrike" kern="1200" dirty="0" err="1">
                <a:solidFill>
                  <a:schemeClr val="tx1"/>
                </a:solidFill>
                <a:effectLst/>
                <a:latin typeface="Trebuchet MS" pitchFamily="34" charset="0"/>
                <a:ea typeface="+mn-ea"/>
                <a:cs typeface="+mn-cs"/>
              </a:rPr>
              <a:t>x+b</a:t>
            </a:r>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    	# Square difference between </a:t>
            </a:r>
          </a:p>
          <a:p>
            <a:pPr rtl="0" fontAlgn="base"/>
            <a:r>
              <a:rPr lang="en-US" sz="1100" b="0" i="0" u="none" strike="noStrike" kern="1200" dirty="0">
                <a:solidFill>
                  <a:schemeClr val="tx1"/>
                </a:solidFill>
                <a:effectLst/>
                <a:latin typeface="Trebuchet MS" pitchFamily="34" charset="0"/>
                <a:ea typeface="+mn-ea"/>
                <a:cs typeface="+mn-cs"/>
              </a:rPr>
              <a:t>    	# prediction and true value</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squared_error</a:t>
            </a:r>
            <a:r>
              <a:rPr lang="en-US" sz="1100" b="0" i="0" u="none" strike="noStrike" kern="1200" dirty="0">
                <a:solidFill>
                  <a:schemeClr val="tx1"/>
                </a:solidFill>
                <a:effectLst/>
                <a:latin typeface="Trebuchet MS" pitchFamily="34" charset="0"/>
                <a:ea typeface="+mn-ea"/>
                <a:cs typeface="+mn-cs"/>
              </a:rPr>
              <a:t> += (</a:t>
            </a:r>
          </a:p>
          <a:p>
            <a:pPr rtl="0" fontAlgn="base"/>
            <a:r>
              <a:rPr lang="en-US" sz="1100" b="0" i="0" u="none" strike="noStrike" kern="1200" dirty="0">
                <a:solidFill>
                  <a:schemeClr val="tx1"/>
                </a:solidFill>
                <a:effectLst/>
                <a:latin typeface="Trebuchet MS" pitchFamily="34" charset="0"/>
                <a:ea typeface="+mn-ea"/>
                <a:cs typeface="+mn-cs"/>
              </a:rPr>
              <a:t>    	    y - </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)**2</a:t>
            </a:r>
          </a:p>
          <a:p>
            <a:pPr rtl="0" fontAlgn="base"/>
            <a:r>
              <a:rPr lang="en-US" sz="1100" b="0" i="0" u="none" strike="noStrike" kern="1200" dirty="0">
                <a:solidFill>
                  <a:schemeClr val="tx1"/>
                </a:solidFill>
                <a:effectLst/>
                <a:latin typeface="Trebuchet MS" pitchFamily="34" charset="0"/>
                <a:ea typeface="+mn-ea"/>
                <a:cs typeface="+mn-cs"/>
              </a:rPr>
              <a:t>    # Get average squared difference</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mse</a:t>
            </a:r>
            <a:r>
              <a:rPr lang="en-US" sz="1100" b="0" i="0" u="none" strike="noStrike" kern="1200" dirty="0">
                <a:solidFill>
                  <a:schemeClr val="tx1"/>
                </a:solidFill>
                <a:effectLst/>
                <a:latin typeface="Trebuchet MS" pitchFamily="34" charset="0"/>
                <a:ea typeface="+mn-ea"/>
                <a:cs typeface="+mn-cs"/>
              </a:rPr>
              <a:t> = </a:t>
            </a:r>
            <a:r>
              <a:rPr lang="en-US" sz="1100" b="0" i="0" u="none" strike="noStrike" kern="1200" dirty="0" err="1">
                <a:solidFill>
                  <a:schemeClr val="tx1"/>
                </a:solidFill>
                <a:effectLst/>
                <a:latin typeface="Trebuchet MS" pitchFamily="34" charset="0"/>
                <a:ea typeface="+mn-ea"/>
                <a:cs typeface="+mn-cs"/>
              </a:rPr>
              <a:t>squared_error</a:t>
            </a:r>
            <a:r>
              <a:rPr lang="en-US" sz="1100" b="0" i="0" u="none" strike="noStrike" kern="1200" dirty="0">
                <a:solidFill>
                  <a:schemeClr val="tx1"/>
                </a:solidFill>
                <a:effectLst/>
                <a:latin typeface="Trebuchet MS" pitchFamily="34" charset="0"/>
                <a:ea typeface="+mn-ea"/>
                <a:cs typeface="+mn-cs"/>
              </a:rPr>
              <a:t> / n</a:t>
            </a:r>
          </a:p>
          <a:p>
            <a:pPr rtl="0" fontAlgn="base"/>
            <a:r>
              <a:rPr lang="en-US" sz="1100" b="0" i="0" u="none" strike="noStrike" kern="1200" dirty="0">
                <a:solidFill>
                  <a:schemeClr val="tx1"/>
                </a:solidFill>
                <a:effectLst/>
                <a:latin typeface="Trebuchet MS" pitchFamily="34" charset="0"/>
                <a:ea typeface="+mn-ea"/>
                <a:cs typeface="+mn-cs"/>
              </a:rPr>
              <a:t>    # Square root for original units</a:t>
            </a:r>
          </a:p>
          <a:p>
            <a:pPr rtl="0" fontAlgn="base"/>
            <a:r>
              <a:rPr lang="en-US" sz="1100" b="0" i="0" u="none" strike="noStrike" kern="1200" dirty="0">
                <a:solidFill>
                  <a:schemeClr val="tx1"/>
                </a:solidFill>
                <a:effectLst/>
                <a:latin typeface="Trebuchet MS" pitchFamily="34" charset="0"/>
                <a:ea typeface="+mn-ea"/>
                <a:cs typeface="+mn-cs"/>
              </a:rPr>
              <a:t>    return </a:t>
            </a:r>
            <a:r>
              <a:rPr lang="en-US" sz="1100" b="0" i="0" u="none" strike="noStrike" kern="1200" dirty="0" err="1">
                <a:solidFill>
                  <a:schemeClr val="tx1"/>
                </a:solidFill>
                <a:effectLst/>
                <a:latin typeface="Trebuchet MS" pitchFamily="34" charset="0"/>
                <a:ea typeface="+mn-ea"/>
                <a:cs typeface="+mn-cs"/>
              </a:rPr>
              <a:t>mse</a:t>
            </a:r>
            <a:r>
              <a:rPr lang="en-US" sz="1100" b="0" i="0" u="none" strike="noStrike" kern="1200" dirty="0">
                <a:solidFill>
                  <a:schemeClr val="tx1"/>
                </a:solidFill>
                <a:effectLst/>
                <a:latin typeface="Trebuchet MS" pitchFamily="34" charset="0"/>
                <a:ea typeface="+mn-ea"/>
                <a:cs typeface="+mn-cs"/>
              </a:rPr>
              <a:t> ** .5</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268069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Ok, phew, that was a lot of math. Let’s graph out our m and our b in relation to our mean squared error. On the left, we have a surface plot of our loss function. That’s the error function we choose to evaluate our model, which in our case is MSE. It’s a little hard to read, so on the right, we’ve plotted the contours. With that, we can see that it’s actually a kind of parabolic ellipse that bottoms out at b=1 and m=2.</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808457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So if this is our guessed line, we can see where our current position is on the curve. Our goal is to find the minimum error, and since it’s a toy example, we know that the minimum is 0. For us humans, it’s easy to see that the bottom is around m = 2 and b = 1, but for the computer, it’s not so easy to see that. (The computer can’t visualize this loss curve without some help, we gave it a grid of </a:t>
            </a:r>
            <a:r>
              <a:rPr lang="en-US" sz="1100" b="0" i="0" u="none" strike="noStrike" kern="1200" dirty="0" err="1">
                <a:solidFill>
                  <a:schemeClr val="tx1"/>
                </a:solidFill>
                <a:effectLst/>
                <a:latin typeface="Trebuchet MS" pitchFamily="34" charset="0"/>
                <a:ea typeface="+mn-ea"/>
                <a:cs typeface="+mn-cs"/>
              </a:rPr>
              <a:t>x,y</a:t>
            </a:r>
            <a:r>
              <a:rPr lang="en-US" sz="1100" b="0" i="0" u="none" strike="noStrike" kern="1200" dirty="0">
                <a:solidFill>
                  <a:schemeClr val="tx1"/>
                </a:solidFill>
                <a:effectLst/>
                <a:latin typeface="Trebuchet MS" pitchFamily="34" charset="0"/>
                <a:ea typeface="+mn-ea"/>
                <a:cs typeface="+mn-cs"/>
              </a:rPr>
              <a:t> points, and told it to graph that area). Turns out, the computer isn’t the best at calculus, so we’re going to help it cheat.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We have two leavers to help us move: m and b. We can change b, our intercept, or m, our slope. Let’s start with b, our intercept. If we subtract one…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127</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000575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Cool, our line hits one of the points now, but it’s missing the other one. Let’s increase the slope by one…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128</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829914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The technical term for learning while having fun is called “Relaxed alertness”. Our brains effectively have a gate between when we’re executing versus when we’re learning, much like how neural nets and machine learning models have “training” and “prediction” phases.</a:t>
            </a:r>
          </a:p>
          <a:p>
            <a:endParaRPr lang="en-US" dirty="0"/>
          </a:p>
          <a:p>
            <a:r>
              <a:rPr lang="en-US" dirty="0"/>
              <a:t>When we’re stressed out, our “Fight-or-flight” systems kick in which helps us be top performers, but that doesn’t leave a lot of resources for learning, which is a high energy process. When we’re relaxed, sure, we might not be “in the zone”, but if we’re intrigued, this is the best state for our brains to act as sponges.</a:t>
            </a:r>
          </a:p>
          <a:p>
            <a:endParaRPr lang="en-US" dirty="0"/>
          </a:p>
          <a:p>
            <a:r>
              <a:rPr lang="en-US" dirty="0">
                <a:hlinkClick r:id="rId3"/>
              </a:rPr>
              <a:t>https://tomprof.stanford.edu/posting/1508</a:t>
            </a:r>
            <a:endParaRPr lang="en-US" dirty="0"/>
          </a:p>
          <a:p>
            <a:endParaRPr lang="en-US" dirty="0"/>
          </a:p>
          <a:p>
            <a:r>
              <a:rPr lang="en-US" dirty="0"/>
              <a:t>One thing that’s fascinating about AI is that because it’s designed to mimic the way that humans learn, we’re going to see in action effective learning strategies. The Artificial Intelligences that we’ll be building don’t have things like “ego” or “fear of failure”, and that’s one reason why their effective learners.</a:t>
            </a:r>
          </a:p>
          <a:p>
            <a:endParaRPr lang="en-US" dirty="0"/>
          </a:p>
          <a:p>
            <a:r>
              <a:rPr lang="en-US" dirty="0"/>
              <a:t>At the same time there are (thankfully) many areas of learning where humans still outperform our ai counterparts. The people who capture our human ability to learn in a mathematical way are the ones who make the biggest discoveries in artificial intelligence. By working together with our robot brethren, we can learn just as much about ourselves.</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253036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Darn it, now we’re missing both points, but the MSE did decrease from 2.5 to one.</a:t>
            </a:r>
          </a:p>
          <a:p>
            <a:pPr rtl="0" fontAlgn="base"/>
            <a:endParaRPr lang="en-US" sz="1100" b="0" i="0" u="none" strike="noStrike" kern="1200">
              <a:solidFill>
                <a:schemeClr val="tx1"/>
              </a:solidFill>
              <a:effectLst/>
              <a:latin typeface="Trebuchet MS" pitchFamily="34" charset="0"/>
              <a:ea typeface="+mn-ea"/>
              <a:cs typeface="+mn-cs"/>
            </a:endParaRPr>
          </a:p>
          <a:p>
            <a:pPr rtl="0" fontAlgn="base"/>
            <a:endParaRPr lang="en-US" sz="1100" b="0" i="0" u="none" strike="noStrike" kern="120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129</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5002707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The computer doesn’t have our “human eyeball” ability to guesstimate what it should change in order to get to the bottom of this bowl, so what it’s going to do is given the current point that it’s at, it’s going to calculate the gradient, which is a fancy word to describe a multivariate slope. It’s going to figure out in which direction is the loss decreasing the most, which is going to be some ratio of b to m.</a:t>
            </a:r>
          </a:p>
          <a:p>
            <a:pPr rtl="0" fontAlgn="base"/>
            <a:endParaRPr lang="en-US" sz="1100" b="0" i="0" u="none" strike="noStrike" kern="1200" dirty="0">
              <a:solidFill>
                <a:schemeClr val="tx1"/>
              </a:solidFill>
              <a:effectLst/>
              <a:latin typeface="Trebuchet MS" pitchFamily="34" charset="0"/>
              <a:ea typeface="+mn-ea"/>
              <a:cs typeface="+mn-cs"/>
            </a:endParaRPr>
          </a:p>
          <a:p>
            <a:pPr algn="l"/>
            <a:r>
              <a:rPr lang="en-US" sz="1100" b="0" i="0" u="none" strike="noStrike" kern="1200" dirty="0">
                <a:solidFill>
                  <a:schemeClr val="tx1"/>
                </a:solidFill>
                <a:effectLst/>
                <a:latin typeface="Trebuchet MS" pitchFamily="34" charset="0"/>
                <a:ea typeface="+mn-ea"/>
                <a:cs typeface="+mn-cs"/>
              </a:rPr>
              <a:t>Once we have a direction, we need to figure out how far to travel with it. The gradient is going to change depending on our current position, so we don’t want to make to big of a step because we can accidentally move further away from our target. We also don’t want to be too small because that means it can take a long time to get to our goal, and life it too short to wait for a model to finish training. </a:t>
            </a:r>
            <a:r>
              <a:rPr lang="en-US" sz="1800" b="0" i="0" u="none" strike="noStrike" baseline="0" dirty="0">
                <a:latin typeface="URWPalladioL-Roma"/>
              </a:rPr>
              <a:t>The amount we travel is something we decide, and it is a parameter called learning rate.</a:t>
            </a:r>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Now that we’re in a new position, we repeat the process: find the new gradient and take another step. There’s a few ways to measure our progress. There are Epochs, which is another way to say to full dataset. It used to be that people calculated the gradient using the full dataset, but nowadays, people see that it’s more efficient to use a sample or batch from the dataset. In either case, a step is when we take either the full dataset or a batch, calculate the gradient, and update our parameters with the gradient and learning rate.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130</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179418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After a few steps, this is what our journey will look like. </a:t>
            </a:r>
            <a:r>
              <a:rPr lang="en-US" sz="1800" b="0" i="0" u="none" strike="noStrike" baseline="0" dirty="0">
                <a:latin typeface="URWPalladioL-Roma"/>
              </a:rPr>
              <a:t>This process to find the minimum loss is called gradient descent.</a:t>
            </a:r>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131</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968147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Thankfully, a lot of research has been done on the best way to define the learning rate, and machine learning frameworks have a few tools that will automatically adjust the learning rate.</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For instance, a popular one is Adam (Adaptive momentum) which is kind of like thinking of our loss curve as a mountain and our position as a marble. If we drop a marble on top of a mountain, it will pick up speed, jumping over trenches (local minima) before hopefully landing at a lower minima.</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635518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0116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the core concept down, we can start building up our network. Instead of having a singular x input with a slope (m), we’re going to have multiple x inputs (x1, x2, x3…) and find each of them a weight. Our previous math stays mostly the same, we just need to find the gradient for the new variable like we did before.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11146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take the output of one neuron and feed it into another, and as long as we don’t make a loop, we can connect the same output to multiple inputs. </a:t>
            </a:r>
            <a:r>
              <a:rPr lang="en-US" dirty="0" err="1"/>
              <a:t>Badum</a:t>
            </a:r>
            <a:r>
              <a:rPr lang="en-US" dirty="0"/>
              <a:t>! With this we officially have a deep learning network. When we calculate our new weights from gradient descent, we can use the error calculated in a later neuron as part of the error for the previous neuron it’s connected to.</a:t>
            </a:r>
          </a:p>
          <a:p>
            <a:endParaRPr lang="en-US" dirty="0"/>
          </a:p>
          <a:p>
            <a:r>
              <a:rPr lang="en-US" dirty="0"/>
              <a:t>Most frameworks automate this part for us, so we’re not going to go much into the math, but here’s a great self paced animation that dives deeper into how it works: </a:t>
            </a:r>
            <a:r>
              <a:rPr lang="en-US" dirty="0">
                <a:hlinkClick r:id="rId3"/>
              </a:rPr>
              <a:t>https://developers-dot-devsite-v2-prod.appspot.com/machine-learning/crash-course/backprop-scroll</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903806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one mathematical “gotcha” we should keep an eye out for and that’s our “activation function”. Right now, we’re just doing a linear sum, so we get a line in 2D and a plane in 3D. This is a bit of a waste on a neural network since the only output we’ll get from adding lines together is another line, and it would be nice to be able to capture complex shapes.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630519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1591973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For graphs, w = 1 and b = 0</a:t>
            </a:r>
          </a:p>
          <a:p>
            <a:endParaRPr lang="en-US" dirty="0"/>
          </a:p>
          <a:p>
            <a:r>
              <a:rPr lang="en-US" dirty="0"/>
              <a:t>Here’s the strategy: computers like equations of a line because they’re quick to compute and it’s easy for us to give it the rules on how to differentiate them. </a:t>
            </a:r>
          </a:p>
          <a:p>
            <a:endParaRPr lang="en-US" dirty="0"/>
          </a:p>
          <a:p>
            <a:r>
              <a:rPr lang="en-US" dirty="0"/>
              <a:t>One easy way to add non-linearity is to feed our equation of a line into another non-linear function. One of the most popular ones is </a:t>
            </a:r>
            <a:r>
              <a:rPr lang="en-US" dirty="0" err="1"/>
              <a:t>ReLU</a:t>
            </a:r>
            <a:r>
              <a:rPr lang="en-US" dirty="0"/>
              <a:t>, the Rectified Linear Unit. That’s just a fancy way of saying whenever the output of our line is negative, we’re going to set it to 0. Because the output of our neuron gets assigned a weight if it’s fed into another neuron, there’s a chance the output can become negative.</a:t>
            </a:r>
          </a:p>
          <a:p>
            <a:endParaRPr lang="en-US" dirty="0"/>
          </a:p>
          <a:p>
            <a:r>
              <a:rPr lang="en-US" dirty="0"/>
              <a:t>Another important activation function is Sigmoid. It manipulates our line so we get this S shape that goes from 0 to 1. This is great, because then we can use our neurons to assign probabilities to predictions.</a:t>
            </a:r>
          </a:p>
          <a:p>
            <a:endParaRPr lang="en-US" dirty="0"/>
          </a:p>
          <a:p>
            <a:r>
              <a:rPr lang="en-US" dirty="0"/>
              <a:t>Code:</a:t>
            </a:r>
          </a:p>
          <a:p>
            <a:r>
              <a:rPr lang="en-US" dirty="0"/>
              <a:t># Multiply each input</a:t>
            </a:r>
          </a:p>
          <a:p>
            <a:r>
              <a:rPr lang="en-US" dirty="0"/>
              <a:t># with a weight (w) and </a:t>
            </a:r>
          </a:p>
          <a:p>
            <a:r>
              <a:rPr lang="en-US" dirty="0"/>
              <a:t># add intercept (b)</a:t>
            </a:r>
          </a:p>
          <a:p>
            <a:r>
              <a:rPr lang="en-US" dirty="0" err="1"/>
              <a:t>y_hat</a:t>
            </a:r>
            <a:r>
              <a:rPr lang="en-US" dirty="0"/>
              <a:t> = </a:t>
            </a:r>
            <a:r>
              <a:rPr lang="en-US" dirty="0" err="1"/>
              <a:t>wx+b</a:t>
            </a:r>
            <a:endParaRPr lang="en-US" dirty="0"/>
          </a:p>
          <a:p>
            <a:endParaRPr lang="en-US" dirty="0"/>
          </a:p>
          <a:p>
            <a:r>
              <a:rPr lang="en-US" dirty="0"/>
              <a:t># Only return result</a:t>
            </a:r>
          </a:p>
          <a:p>
            <a:r>
              <a:rPr lang="en-US" dirty="0"/>
              <a:t># if total is positive</a:t>
            </a:r>
          </a:p>
          <a:p>
            <a:r>
              <a:rPr lang="en-US" dirty="0" err="1"/>
              <a:t>y_hat</a:t>
            </a:r>
            <a:r>
              <a:rPr lang="en-US" dirty="0"/>
              <a:t> = </a:t>
            </a:r>
            <a:r>
              <a:rPr lang="en-US" dirty="0" err="1"/>
              <a:t>wx+b</a:t>
            </a:r>
            <a:endParaRPr lang="en-US" dirty="0"/>
          </a:p>
          <a:p>
            <a:r>
              <a:rPr lang="en-US" dirty="0" err="1"/>
              <a:t>y_hat</a:t>
            </a:r>
            <a:r>
              <a:rPr lang="en-US" dirty="0"/>
              <a:t> = </a:t>
            </a:r>
            <a:r>
              <a:rPr lang="en-US" dirty="0" err="1"/>
              <a:t>y_hat</a:t>
            </a:r>
            <a:r>
              <a:rPr lang="en-US" dirty="0"/>
              <a:t> * (</a:t>
            </a:r>
            <a:r>
              <a:rPr lang="en-US" dirty="0" err="1"/>
              <a:t>y_hat</a:t>
            </a:r>
            <a:r>
              <a:rPr lang="en-US" dirty="0"/>
              <a:t> &gt; 0) </a:t>
            </a:r>
          </a:p>
          <a:p>
            <a:endParaRPr lang="en-US" dirty="0"/>
          </a:p>
          <a:p>
            <a:r>
              <a:rPr lang="en-US" dirty="0"/>
              <a:t># Start with line</a:t>
            </a:r>
          </a:p>
          <a:p>
            <a:r>
              <a:rPr lang="en-US" dirty="0"/>
              <a:t>linear = </a:t>
            </a:r>
            <a:r>
              <a:rPr lang="en-US" dirty="0" err="1"/>
              <a:t>wx</a:t>
            </a:r>
            <a:r>
              <a:rPr lang="en-US" dirty="0"/>
              <a:t> + b</a:t>
            </a:r>
          </a:p>
          <a:p>
            <a:r>
              <a:rPr lang="en-US" dirty="0"/>
              <a:t># Warp to -inf to 0</a:t>
            </a:r>
          </a:p>
          <a:p>
            <a:r>
              <a:rPr lang="en-US" dirty="0" err="1"/>
              <a:t>inf_to_zero</a:t>
            </a:r>
            <a:r>
              <a:rPr lang="en-US" dirty="0"/>
              <a:t> = </a:t>
            </a:r>
            <a:r>
              <a:rPr lang="en-US" dirty="0" err="1"/>
              <a:t>np.exp</a:t>
            </a:r>
            <a:r>
              <a:rPr lang="en-US" dirty="0"/>
              <a:t>(-1 * linear)</a:t>
            </a:r>
          </a:p>
          <a:p>
            <a:r>
              <a:rPr lang="en-US" dirty="0"/>
              <a:t># Squish to -1 to 1</a:t>
            </a:r>
          </a:p>
          <a:p>
            <a:r>
              <a:rPr lang="en-US" dirty="0" err="1"/>
              <a:t>y_hat</a:t>
            </a:r>
            <a:r>
              <a:rPr lang="en-US" dirty="0"/>
              <a:t> = 1 / (1 + </a:t>
            </a:r>
            <a:r>
              <a:rPr lang="en-US" dirty="0" err="1"/>
              <a:t>inf_to_zero</a:t>
            </a:r>
            <a:r>
              <a:rPr lang="en-US" dirty="0"/>
              <a: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158958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Deep learning is a subset of a wider field called Artificial Intelligence. We won’t try to teach you about the whole field, but let’s start with a bit of history.</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687693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of these graphs start with linear(</a:t>
                </a:r>
                <a14:m>
                  <m:oMath xmlns:m="http://schemas.openxmlformats.org/officeDocument/2006/math">
                    <m:r>
                      <a:rPr lang="en-US" sz="1100" b="0" i="1" smtClean="0">
                        <a:solidFill>
                          <a:schemeClr val="bg1"/>
                        </a:solidFill>
                        <a:latin typeface="Cambria Math" panose="02040503050406030204" pitchFamily="18" charset="0"/>
                      </a:rPr>
                      <m:t>𝑦</m:t>
                    </m:r>
                    <m:r>
                      <a:rPr lang="en-US" sz="1100" b="0" i="1" smtClean="0">
                        <a:solidFill>
                          <a:schemeClr val="bg1"/>
                        </a:solidFill>
                        <a:latin typeface="Cambria Math" panose="02040503050406030204" pitchFamily="18" charset="0"/>
                      </a:rPr>
                      <m:t>=</m:t>
                    </m:r>
                    <m:nary>
                      <m:naryPr>
                        <m:chr m:val="∑"/>
                        <m:ctrlPr>
                          <a:rPr lang="en-US" sz="1100" b="0" i="1" smtClean="0">
                            <a:solidFill>
                              <a:schemeClr val="bg1"/>
                            </a:solidFill>
                            <a:latin typeface="Cambria Math" panose="02040503050406030204" pitchFamily="18" charset="0"/>
                          </a:rPr>
                        </m:ctrlPr>
                      </m:naryPr>
                      <m:sub>
                        <m:r>
                          <m:rPr>
                            <m:brk m:alnAt="23"/>
                          </m:rPr>
                          <a:rPr lang="en-US" sz="1100" b="0" i="1" smtClean="0">
                            <a:solidFill>
                              <a:schemeClr val="bg1"/>
                            </a:solidFill>
                            <a:latin typeface="Cambria Math" panose="02040503050406030204" pitchFamily="18" charset="0"/>
                          </a:rPr>
                          <m:t>𝑖</m:t>
                        </m:r>
                        <m:r>
                          <a:rPr lang="en-US" sz="1100" b="0" i="1" smtClean="0">
                            <a:solidFill>
                              <a:schemeClr val="bg1"/>
                            </a:solidFill>
                            <a:latin typeface="Cambria Math" panose="02040503050406030204" pitchFamily="18" charset="0"/>
                          </a:rPr>
                          <m:t>=1</m:t>
                        </m:r>
                      </m:sub>
                      <m:sup>
                        <m:r>
                          <a:rPr lang="en-US" sz="1100" b="0" i="1" smtClean="0">
                            <a:solidFill>
                              <a:schemeClr val="bg1"/>
                            </a:solidFill>
                            <a:latin typeface="Cambria Math" panose="02040503050406030204" pitchFamily="18" charset="0"/>
                          </a:rPr>
                          <m:t>𝑛</m:t>
                        </m:r>
                      </m:sup>
                      <m:e>
                        <m:sSub>
                          <m:sSubPr>
                            <m:ctrlPr>
                              <a:rPr lang="en-US" sz="1100" b="0" i="1" smtClean="0">
                                <a:solidFill>
                                  <a:schemeClr val="bg1"/>
                                </a:solidFill>
                                <a:latin typeface="Cambria Math" panose="02040503050406030204" pitchFamily="18" charset="0"/>
                              </a:rPr>
                            </m:ctrlPr>
                          </m:sSubPr>
                          <m:e>
                            <m:r>
                              <a:rPr lang="en-US" sz="1100" b="0" i="1" smtClean="0">
                                <a:solidFill>
                                  <a:schemeClr val="bg1"/>
                                </a:solidFill>
                                <a:latin typeface="Cambria Math" panose="02040503050406030204" pitchFamily="18" charset="0"/>
                              </a:rPr>
                              <m:t>𝑤</m:t>
                            </m:r>
                          </m:e>
                          <m:sub>
                            <m:r>
                              <a:rPr lang="en-US" sz="1100" b="0" i="1" smtClean="0">
                                <a:solidFill>
                                  <a:schemeClr val="bg1"/>
                                </a:solidFill>
                                <a:latin typeface="Cambria Math" panose="02040503050406030204" pitchFamily="18" charset="0"/>
                              </a:rPr>
                              <m:t>𝑖</m:t>
                            </m:r>
                          </m:sub>
                        </m:sSub>
                        <m:sSub>
                          <m:sSubPr>
                            <m:ctrlPr>
                              <a:rPr lang="en-US" sz="1100" b="0" i="1" smtClean="0">
                                <a:solidFill>
                                  <a:schemeClr val="bg1"/>
                                </a:solidFill>
                                <a:latin typeface="Cambria Math" panose="02040503050406030204" pitchFamily="18" charset="0"/>
                              </a:rPr>
                            </m:ctrlPr>
                          </m:sSubPr>
                          <m:e>
                            <m:r>
                              <a:rPr lang="en-US" sz="1100" b="0" i="1" smtClean="0">
                                <a:solidFill>
                                  <a:schemeClr val="bg1"/>
                                </a:solidFill>
                                <a:latin typeface="Cambria Math" panose="02040503050406030204" pitchFamily="18" charset="0"/>
                              </a:rPr>
                              <m:t>𝑥</m:t>
                            </m:r>
                          </m:e>
                          <m:sub>
                            <m:r>
                              <a:rPr lang="en-US" sz="1100" b="0" i="1" smtClean="0">
                                <a:solidFill>
                                  <a:schemeClr val="bg1"/>
                                </a:solidFill>
                                <a:latin typeface="Cambria Math" panose="02040503050406030204" pitchFamily="18" charset="0"/>
                              </a:rPr>
                              <m:t>𝑖</m:t>
                            </m:r>
                          </m:sub>
                        </m:sSub>
                      </m:e>
                    </m:nary>
                    <m:r>
                      <a:rPr lang="en-US" sz="1100" b="0" i="1" smtClean="0">
                        <a:solidFill>
                          <a:schemeClr val="bg1"/>
                        </a:solidFill>
                        <a:latin typeface="Cambria Math" panose="02040503050406030204" pitchFamily="18" charset="0"/>
                      </a:rPr>
                      <m:t>+</m:t>
                    </m:r>
                    <m:r>
                      <a:rPr lang="en-US" sz="1100" b="0" i="1" smtClean="0">
                        <a:solidFill>
                          <a:schemeClr val="bg1"/>
                        </a:solidFill>
                        <a:latin typeface="Cambria Math" panose="02040503050406030204" pitchFamily="18" charset="0"/>
                      </a:rPr>
                      <m:t>𝑏</m:t>
                    </m:r>
                  </m:oMath>
                </a14:m>
                <a:r>
                  <a:rPr lang="en-US" sz="800" dirty="0">
                    <a:solidFill>
                      <a:schemeClr val="bg1"/>
                    </a:solidFill>
                  </a:rPr>
                  <a:t>), and then squeezes the plane/line</a:t>
                </a:r>
                <a:r>
                  <a:rPr lang="en-US" sz="800" baseline="0" dirty="0">
                    <a:solidFill>
                      <a:schemeClr val="bg1"/>
                    </a:solidFill>
                  </a:rPr>
                  <a:t> through the activation function. </a:t>
                </a:r>
                <a:endParaRPr lang="en-US" dirty="0"/>
              </a:p>
              <a:p>
                <a:r>
                  <a:rPr lang="en-US" dirty="0"/>
                  <a:t>For graphs w1 = 1, w2 = 1, and b = 0</a:t>
                </a:r>
              </a:p>
              <a:p>
                <a:endParaRPr lang="en-US" dirty="0"/>
              </a:p>
              <a:p>
                <a:r>
                  <a:rPr lang="en-US" dirty="0"/>
                  <a:t>In actuality, we’re likely to have more than one input into our neuron, and this is what shape these activation functions give our neurons in three-dimensional space. Linear is just a plane, like a sheet of paper. </a:t>
                </a:r>
                <a:r>
                  <a:rPr lang="en-US" dirty="0" err="1"/>
                  <a:t>ReLU</a:t>
                </a:r>
                <a:r>
                  <a:rPr lang="en-US" dirty="0"/>
                  <a:t> is like a wedge. Sigmoid is like a surf wave.</a:t>
                </a:r>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All of these graphs start with linear(</a:t>
                </a:r>
                <a:r>
                  <a:rPr lang="en-US" sz="1100" b="0" i="0">
                    <a:solidFill>
                      <a:schemeClr val="bg1"/>
                    </a:solidFill>
                    <a:latin typeface="Cambria Math" panose="02040503050406030204" pitchFamily="18" charset="0"/>
                  </a:rPr>
                  <a:t>𝑦=∑_(𝑖=1)^𝑛▒〖𝑤_𝑖 𝑥_𝑖 〗+𝑏</a:t>
                </a:r>
                <a:r>
                  <a:rPr lang="en-US" sz="800">
                    <a:solidFill>
                      <a:schemeClr val="bg1"/>
                    </a:solidFill>
                  </a:rPr>
                  <a:t>), and then squeezes the plane/line</a:t>
                </a:r>
                <a:r>
                  <a:rPr lang="en-US" sz="800" baseline="0">
                    <a:solidFill>
                      <a:schemeClr val="bg1"/>
                    </a:solidFill>
                  </a:rPr>
                  <a:t> through the activation function. </a:t>
                </a:r>
                <a:endParaRPr lang="en-US"/>
              </a:p>
              <a:p>
                <a:r>
                  <a:rPr lang="en-US"/>
                  <a:t>For graphs w1 = 1, w2 = 1, and b = 0</a:t>
                </a:r>
              </a:p>
              <a:p>
                <a:endParaRPr lang="en-US"/>
              </a:p>
              <a:p>
                <a:r>
                  <a:rPr lang="en-US"/>
                  <a:t>In actuality, we’re likely to have more than one input into our neuron, and this is what shape these activation functions give our neurons in three-dimensional space. Linear is just a plane, like a sheet of paper. </a:t>
                </a:r>
                <a:r>
                  <a:rPr lang="en-US" err="1"/>
                  <a:t>ReLU</a:t>
                </a:r>
                <a:r>
                  <a:rPr lang="en-US"/>
                  <a:t> is like a wedge. Sigmoid is like a surf wave.</a:t>
                </a:r>
              </a:p>
            </p:txBody>
          </p:sp>
        </mc:Fallback>
      </mc:AlternateContent>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16918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an understanding of all this math is going to help. Let’s say we have a one input one output dataset that we suspect is a summation of two waves. We can use a </a:t>
            </a:r>
            <a:r>
              <a:rPr lang="en-US" b="0" i="0" dirty="0">
                <a:solidFill>
                  <a:srgbClr val="222222"/>
                </a:solidFill>
                <a:effectLst/>
                <a:latin typeface="Roboto"/>
              </a:rPr>
              <a:t>Sinusoidal </a:t>
            </a:r>
            <a:r>
              <a:rPr lang="en-US" dirty="0"/>
              <a:t>activation function in our first layer, and a linear activation in our last layer so we can add the two.</a:t>
            </a:r>
          </a:p>
          <a:p>
            <a:endParaRPr lang="en-US" dirty="0"/>
          </a:p>
          <a:p>
            <a:r>
              <a:rPr lang="en-US" dirty="0"/>
              <a:t>Given enough data, our neural network will figure out the parameters of each of these sub-components for us. Having a general understanding of the shape of the data and the relationship between the variables can help us build more efficient models for our data, saving time, computation, and ultimately, money.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5519390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if we can make these complicated shapes with more layers and neurons, why not make a super big neural network to solve every problem?</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98746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anyone think of what the pitfalls would be from having too big of a model.</a:t>
            </a:r>
          </a:p>
          <a:p>
            <a:endParaRPr lang="en-US" dirty="0"/>
          </a:p>
          <a:p>
            <a:r>
              <a:rPr lang="en-US" dirty="0"/>
              <a:t>We could be wasting a lot of computational resources, and it can also take longer to train, but there’s another problem we should be aware of too.</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924363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goes back to classical statistics, but it still plagues neural networks. Let’s say we’ve gone out, collected some data, and created two models. Which on of these is better?</a:t>
            </a:r>
          </a:p>
          <a:p>
            <a:r>
              <a:rPr lang="en-US" dirty="0"/>
              <a:t>Going by the RMSE, it’s the one on the left.</a:t>
            </a:r>
          </a:p>
          <a:p>
            <a:endParaRPr lang="en-US" dirty="0"/>
          </a:p>
          <a:p>
            <a:r>
              <a:rPr lang="en-US" dirty="0"/>
              <a:t>But what if we go out at get a new sample of data?</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0132272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turns out, our simpler model does a better job generalizing to new data. Not all problems can be so simple, and it’s the job of a Data Scientist to be able to determine the correct complexity for the model given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6754827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Remember when we had two separate pools of data (training and validation)?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So that we can be sure the network is not just “memorizing” the data that it’s learning on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We need to make sure that when it sees new and different images, that it is accurate as well</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If the model performs well on training data, but not on new data, we call this over-fitting</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688332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We just went over many parts of a neural network. Let’s see how it applies to the last lab.</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564014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a:solidFill>
                  <a:schemeClr val="tx1"/>
                </a:solidFill>
                <a:effectLst/>
                <a:latin typeface="Trebuchet MS" pitchFamily="34" charset="0"/>
                <a:ea typeface="+mn-ea"/>
                <a:cs typeface="+mn-cs"/>
              </a:rPr>
              <a:t>This was the visualization of the model in the previous lab. Can you name some of the components that we just learned on this diagram? Any details missing?</a:t>
            </a:r>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899014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dirty="0">
                <a:solidFill>
                  <a:schemeClr val="tx1"/>
                </a:solidFill>
                <a:effectLst/>
                <a:latin typeface="Trebuchet MS"/>
              </a:rPr>
              <a:t>Here’s a more detailed version of the diagram, now including activation functions. We use </a:t>
            </a:r>
            <a:r>
              <a:rPr lang="en-US" sz="1100" b="0" i="0" u="none" strike="noStrike" kern="1200" dirty="0" err="1">
                <a:solidFill>
                  <a:schemeClr val="tx1"/>
                </a:solidFill>
                <a:effectLst/>
                <a:latin typeface="Trebuchet MS"/>
              </a:rPr>
              <a:t>ReLu</a:t>
            </a:r>
            <a:r>
              <a:rPr lang="en-US" sz="1100" b="0" i="0" u="none" strike="noStrike" kern="1200" dirty="0">
                <a:solidFill>
                  <a:schemeClr val="tx1"/>
                </a:solidFill>
                <a:effectLst/>
                <a:latin typeface="Trebuchet MS"/>
              </a:rPr>
              <a:t> in our hidden layer to add efficient nonlinearity, </a:t>
            </a:r>
            <a:r>
              <a:rPr lang="en-US" dirty="0">
                <a:latin typeface="Trebuchet MS"/>
              </a:rPr>
              <a:t>but</a:t>
            </a:r>
            <a:r>
              <a:rPr lang="en-US" sz="1100" b="0" i="0" u="none" strike="noStrike" kern="1200" dirty="0">
                <a:solidFill>
                  <a:schemeClr val="tx1"/>
                </a:solidFill>
                <a:effectLst/>
                <a:latin typeface="Trebuchet MS"/>
              </a:rPr>
              <a:t> why use linear at the end? The neuron with the highest value has the strongest prediction, but how does an output neuron develop that confidence?</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1832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fontAlgn="base">
              <a:buFontTx/>
              <a:buNone/>
            </a:pPr>
            <a:r>
              <a:rPr lang="en-US" sz="1100" b="0" i="0" u="none" strike="noStrike" kern="1200" dirty="0">
                <a:solidFill>
                  <a:schemeClr val="tx1"/>
                </a:solidFill>
                <a:effectLst/>
                <a:latin typeface="Trebuchet MS" pitchFamily="34" charset="0"/>
                <a:ea typeface="+mn-ea"/>
                <a:cs typeface="+mn-cs"/>
              </a:rPr>
              <a:t>Humans have been trying to teach computers to perform tasks since their invention. It’s sort of the purpose of a computer, to do something at the level, or beyond what a human can do</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Early in the days of computers, many people were convinced that they would achieve human level intelligence within a few decades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It turned out that generalized human intelligence was beyond the grasp of computers at that time (although today, we’re starting to see systems that look a whole lot like human intelligence) </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378550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dirty="0">
                <a:solidFill>
                  <a:schemeClr val="tx1"/>
                </a:solidFill>
                <a:effectLst/>
                <a:latin typeface="Trebuchet MS"/>
              </a:rPr>
              <a:t>When we use a “Cross Entropy” loss function, which converts the output of our linear layer into a </a:t>
            </a:r>
            <a:r>
              <a:rPr lang="en-US" sz="1100" b="0" i="0" u="none" strike="noStrike" kern="1200" dirty="0" err="1">
                <a:solidFill>
                  <a:schemeClr val="tx1"/>
                </a:solidFill>
                <a:effectLst/>
                <a:latin typeface="Trebuchet MS"/>
              </a:rPr>
              <a:t>Softmax</a:t>
            </a:r>
            <a:r>
              <a:rPr lang="en-US" sz="1100" b="0" i="0" u="none" strike="noStrike" kern="1200" dirty="0">
                <a:solidFill>
                  <a:schemeClr val="tx1"/>
                </a:solidFill>
                <a:effectLst/>
                <a:latin typeface="Trebuchet MS"/>
              </a:rPr>
              <a:t> layer. A </a:t>
            </a:r>
            <a:r>
              <a:rPr lang="en-US" sz="1100" b="0" i="0" u="none" strike="noStrike" kern="1200" dirty="0" err="1">
                <a:solidFill>
                  <a:schemeClr val="tx1"/>
                </a:solidFill>
                <a:effectLst/>
                <a:latin typeface="Trebuchet MS"/>
              </a:rPr>
              <a:t>Softmax</a:t>
            </a:r>
            <a:r>
              <a:rPr lang="en-US" sz="1100" b="0" i="0" u="none" strike="noStrike" kern="1200" dirty="0">
                <a:solidFill>
                  <a:schemeClr val="tx1"/>
                </a:solidFill>
                <a:effectLst/>
                <a:latin typeface="Trebuchet MS"/>
              </a:rPr>
              <a:t> layer is the same as feeding each neuron through a sigmoid activation function to get a probability, then we normalize the probabilities so they all add up to 100%.</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047574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a:rPr>
              <a:t>Let’s say we have a group of points that are categorized by color. How would we use </a:t>
            </a:r>
            <a:r>
              <a:rPr lang="en-US">
                <a:latin typeface="Trebuchet MS"/>
              </a:rPr>
              <a:t>an</a:t>
            </a:r>
            <a:r>
              <a:rPr lang="en-US" sz="1100" b="0" i="0" u="none" strike="noStrike" kern="1200">
                <a:solidFill>
                  <a:schemeClr val="tx1"/>
                </a:solidFill>
                <a:effectLst/>
                <a:latin typeface="Trebuchet MS"/>
              </a:rPr>
              <a:t> RMSE line to predict whether a new data point is going to be red or blue?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2635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This time</a:t>
            </a:r>
            <a:r>
              <a:rPr lang="en-US" sz="1100" b="0" i="0" u="none" strike="noStrike" kern="1200">
                <a:solidFill>
                  <a:schemeClr val="tx1"/>
                </a:solidFill>
                <a:effectLst/>
                <a:latin typeface="Trebuchet MS"/>
              </a:rPr>
              <a:t>, we want to find a line that best separates the data. The error function that we use to calculate our gradient descent is called the loss function or cost function. RMSE and MSE are one kinds of loss. We could try to assign numbers to these colors and use RMSE, but there’s a better way.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4656918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The most popular way to approach this problem is with categorical cross entropy. Before we dive into the math, let’s talk about the logic. We’re going to assign a probability to each point whether it is red or blue. We can almost think of this probability as our confidence it is in a particular class.</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Cross entropy was designed like this: If we are 100% confident that a point is blue, and we’re right, perfect, we have 0 loss. However, if we’re wrong, we should be punished for our hubris and receive infinite loss! This works in the reverse case as well. If we assign a point a 0% chance of blue, that is we’re absolutely certain it is red, and it is not blue, we get no loss. However, if it is blue, we’ll have infinite loss.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70602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Here’s the full mathematical formula for Binary Cross Entropy, meaning we only have two classes. The logarithms are used to get our near infinite loss. It might seem like a lot, but there’s a little trick. The left half cancels to 0 when the target is false, and the right half cancels to 0 when the target is true.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705981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And here’s the code version, for all you programmers out there. This is the same math as the slide before, but in code form.</a:t>
            </a:r>
          </a:p>
          <a:p>
            <a:pPr rtl="0" fontAlgn="base"/>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is our prediction that a point is blue, and </a:t>
            </a:r>
            <a:r>
              <a:rPr lang="en-US" sz="1100" b="0" i="0" u="none" strike="noStrike" kern="1200" dirty="0" err="1">
                <a:solidFill>
                  <a:schemeClr val="tx1"/>
                </a:solidFill>
                <a:effectLst/>
                <a:latin typeface="Trebuchet MS" pitchFamily="34" charset="0"/>
                <a:ea typeface="+mn-ea"/>
                <a:cs typeface="+mn-cs"/>
              </a:rPr>
              <a:t>y_actual</a:t>
            </a:r>
            <a:r>
              <a:rPr lang="en-US" sz="1100" b="0" i="0" u="none" strike="noStrike" kern="1200" dirty="0">
                <a:solidFill>
                  <a:schemeClr val="tx1"/>
                </a:solidFill>
                <a:effectLst/>
                <a:latin typeface="Trebuchet MS" pitchFamily="34" charset="0"/>
                <a:ea typeface="+mn-ea"/>
                <a:cs typeface="+mn-cs"/>
              </a:rPr>
              <a:t> is whether a point was actually blue or not. The logarithms are what will push our code to infinity as log(0) is negative infinity</a:t>
            </a:r>
          </a:p>
          <a:p>
            <a:pPr rtl="0" fontAlgn="base"/>
            <a:r>
              <a:rPr lang="en-US" sz="1100" b="0" i="0" u="none" strike="noStrike" kern="1200" dirty="0">
                <a:solidFill>
                  <a:schemeClr val="tx1"/>
                </a:solidFill>
                <a:effectLst/>
                <a:latin typeface="Trebuchet MS" pitchFamily="34" charset="0"/>
                <a:ea typeface="+mn-ea"/>
                <a:cs typeface="+mn-cs"/>
              </a:rPr>
              <a:t>.</a:t>
            </a:r>
          </a:p>
          <a:p>
            <a:pPr rtl="0" fontAlgn="base"/>
            <a:r>
              <a:rPr lang="en-US" sz="1100" b="0" i="0" u="none" strike="noStrike" kern="1200" dirty="0">
                <a:solidFill>
                  <a:schemeClr val="tx1"/>
                </a:solidFill>
                <a:effectLst/>
                <a:latin typeface="Trebuchet MS" pitchFamily="34" charset="0"/>
                <a:ea typeface="+mn-ea"/>
                <a:cs typeface="+mn-cs"/>
              </a:rPr>
              <a:t>Code:</a:t>
            </a:r>
          </a:p>
          <a:p>
            <a:pPr rtl="0" fontAlgn="base"/>
            <a:r>
              <a:rPr lang="en-US" sz="1100" b="0" i="0" u="none" strike="noStrike" kern="1200" dirty="0">
                <a:solidFill>
                  <a:schemeClr val="tx1"/>
                </a:solidFill>
                <a:effectLst/>
                <a:latin typeface="Trebuchet MS" pitchFamily="34" charset="0"/>
                <a:ea typeface="+mn-ea"/>
                <a:cs typeface="+mn-cs"/>
              </a:rPr>
              <a:t>def </a:t>
            </a:r>
            <a:r>
              <a:rPr lang="en-US" sz="1100" b="0" i="0" u="none" strike="noStrike" kern="1200" dirty="0" err="1">
                <a:solidFill>
                  <a:schemeClr val="tx1"/>
                </a:solidFill>
                <a:effectLst/>
                <a:latin typeface="Trebuchet MS" pitchFamily="34" charset="0"/>
                <a:ea typeface="+mn-ea"/>
                <a:cs typeface="+mn-cs"/>
              </a:rPr>
              <a:t>cross_entropy</a:t>
            </a:r>
            <a:r>
              <a:rPr lang="en-US" sz="1100" b="0" i="0" u="none" strike="noStrike" kern="1200" dirty="0">
                <a:solidFill>
                  <a:schemeClr val="tx1"/>
                </a:solidFill>
                <a:effectLst/>
                <a:latin typeface="Trebuchet MS" pitchFamily="34" charset="0"/>
                <a:ea typeface="+mn-ea"/>
                <a:cs typeface="+mn-cs"/>
              </a:rPr>
              <a:t>(</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y_actual</a:t>
            </a:r>
            <a:r>
              <a:rPr lang="en-US" sz="1100" b="0" i="0" u="none" strike="noStrike" kern="1200" dirty="0">
                <a:solidFill>
                  <a:schemeClr val="tx1"/>
                </a:solidFill>
                <a:effectLst/>
                <a:latin typeface="Trebuchet MS" pitchFamily="34" charset="0"/>
                <a:ea typeface="+mn-ea"/>
                <a:cs typeface="+mn-cs"/>
              </a:rPr>
              <a:t>):</a:t>
            </a:r>
          </a:p>
          <a:p>
            <a:pPr rtl="0" fontAlgn="base"/>
            <a:r>
              <a:rPr lang="en-US" sz="1100" b="0" i="0" u="none" strike="noStrike" kern="1200" dirty="0">
                <a:solidFill>
                  <a:schemeClr val="tx1"/>
                </a:solidFill>
                <a:effectLst/>
                <a:latin typeface="Trebuchet MS" pitchFamily="34" charset="0"/>
                <a:ea typeface="+mn-ea"/>
                <a:cs typeface="+mn-cs"/>
              </a:rPr>
              <a:t>    """Infinite error for misplaced confidence."""</a:t>
            </a:r>
          </a:p>
          <a:p>
            <a:pPr rtl="0" fontAlgn="base"/>
            <a:r>
              <a:rPr lang="en-US" sz="1100" b="0" i="0" u="none" strike="noStrike" kern="1200" dirty="0">
                <a:solidFill>
                  <a:schemeClr val="tx1"/>
                </a:solidFill>
                <a:effectLst/>
                <a:latin typeface="Trebuchet MS" pitchFamily="34" charset="0"/>
                <a:ea typeface="+mn-ea"/>
                <a:cs typeface="+mn-cs"/>
              </a:rPr>
              <a:t>    loss = log(</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if </a:t>
            </a:r>
            <a:r>
              <a:rPr lang="en-US" sz="1100" b="0" i="0" u="none" strike="noStrike" kern="1200" dirty="0" err="1">
                <a:solidFill>
                  <a:schemeClr val="tx1"/>
                </a:solidFill>
                <a:effectLst/>
                <a:latin typeface="Trebuchet MS" pitchFamily="34" charset="0"/>
                <a:ea typeface="+mn-ea"/>
                <a:cs typeface="+mn-cs"/>
              </a:rPr>
              <a:t>y_actual</a:t>
            </a:r>
            <a:r>
              <a:rPr lang="en-US" sz="1100" b="0" i="0" u="none" strike="noStrike" kern="1200" dirty="0">
                <a:solidFill>
                  <a:schemeClr val="tx1"/>
                </a:solidFill>
                <a:effectLst/>
                <a:latin typeface="Trebuchet MS" pitchFamily="34" charset="0"/>
                <a:ea typeface="+mn-ea"/>
                <a:cs typeface="+mn-cs"/>
              </a:rPr>
              <a:t> else log(1-y_hat)</a:t>
            </a:r>
          </a:p>
          <a:p>
            <a:pPr rtl="0" fontAlgn="base"/>
            <a:r>
              <a:rPr lang="en-US" sz="1100" b="0" i="0" u="none" strike="noStrike" kern="1200" dirty="0">
                <a:solidFill>
                  <a:schemeClr val="tx1"/>
                </a:solidFill>
                <a:effectLst/>
                <a:latin typeface="Trebuchet MS" pitchFamily="34" charset="0"/>
                <a:ea typeface="+mn-ea"/>
                <a:cs typeface="+mn-cs"/>
              </a:rPr>
              <a:t>    return -1*loss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541639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Ok, now that we know the major mechanics, let’s talk about the next lab.</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849363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We’re going to try this again with a different dataset: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The American Sign Language Alphabet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Same shape (28x28 pixels) as last time</a:t>
            </a:r>
          </a:p>
          <a:p>
            <a:pPr rtl="0" fontAlgn="base"/>
            <a:endParaRPr lang="en-US" sz="1100" b="0" i="0" u="none" strike="noStrike" kern="1200" dirty="0">
              <a:solidFill>
                <a:schemeClr val="tx1"/>
              </a:solidFill>
              <a:effectLst/>
              <a:latin typeface="Trebuchet MS" pitchFamily="34" charset="0"/>
              <a:ea typeface="+mn-ea"/>
              <a:cs typeface="+mn-cs"/>
            </a:endParaRPr>
          </a:p>
          <a:p>
            <a:pPr marL="342900" indent="-342900">
              <a:buFontTx/>
              <a:buChar char="-"/>
            </a:pPr>
            <a:r>
              <a:rPr lang="en-US" sz="1100" dirty="0"/>
              <a:t>Same shape (28x28 pixels) in grayscale</a:t>
            </a:r>
          </a:p>
          <a:p>
            <a:pPr marL="342900" indent="-342900">
              <a:buFontTx/>
              <a:buChar char="-"/>
            </a:pPr>
            <a:r>
              <a:rPr lang="en-US" sz="1100" dirty="0"/>
              <a:t>Skipping J and Z because they require movement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37333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Let’s get to it! </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865934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Let’s get to it! </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62228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It wasn’t long after the invention of the computer that people started experimenting with artificial neural networks, inspired by the structure and function of human brains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There was some success with using these networks to perform tasks such as reading handwritten digits and playing backgammon, but it did not appear that this would be the major path forward. A major factor was the computational resources at the time. As we’ll see in the hands-on labs, these networks take time to train. Imagine how long it would take to train forty years ago!</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These early neural networks were outperformed by something called the Von Neumann Architecture, which is the basis for modern CPUs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dirty="0">
                <a:hlinkClick r:id="rId3"/>
              </a:rPr>
              <a:t>https://www.cs.cornell.edu/boom/2001sp/Tsinteris/gammon.htm</a:t>
            </a:r>
            <a:endParaRPr lang="en-US" dirty="0"/>
          </a:p>
          <a:p>
            <a:pPr lvl="0" rtl="0" fontAlgn="base"/>
            <a:r>
              <a:rPr lang="en-US" dirty="0">
                <a:hlinkClick r:id="rId4"/>
              </a:rPr>
              <a:t>https://cs.stanford.edu/people/eroberts/courses/soco/projects/neural-networks/History/history1.html</a:t>
            </a:r>
            <a:endParaRPr lang="en-US" sz="1100" b="0" i="0" u="none" strike="noStrike" kern="1200" dirty="0">
              <a:solidFill>
                <a:schemeClr val="tx1"/>
              </a:solidFill>
              <a:effectLst/>
              <a:latin typeface="Trebuchet MS" pitchFamily="34" charset="0"/>
              <a:ea typeface="+mn-ea"/>
              <a:cs typeface="+mn-cs"/>
            </a:endParaRPr>
          </a:p>
          <a:p>
            <a:r>
              <a:rPr lang="en-US" dirty="0">
                <a:hlinkClick r:id="rId5"/>
              </a:rPr>
              <a:t>https://www.computerscience.gcse.guru/theory/von-neumann-architecture</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1059522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fontAlgn="base"/>
            <a:r>
              <a:rPr lang="en-US" sz="1100" b="0" i="0" u="none" strike="noStrike" kern="1200" dirty="0">
                <a:solidFill>
                  <a:schemeClr val="tx1"/>
                </a:solidFill>
                <a:effectLst/>
                <a:latin typeface="Trebuchet MS" pitchFamily="34" charset="0"/>
                <a:ea typeface="+mn-ea"/>
                <a:cs typeface="+mn-cs"/>
              </a:rPr>
              <a:t>We know how to calculate MSE given a model. What can we do with that information?</a:t>
            </a:r>
          </a:p>
          <a:p>
            <a:pPr rtl="0" fontAlgn="base"/>
            <a:r>
              <a:rPr lang="en-US" sz="1100" b="0" i="0" u="none" strike="noStrike" kern="1200" dirty="0">
                <a:solidFill>
                  <a:schemeClr val="tx1"/>
                </a:solidFill>
                <a:effectLst/>
                <a:latin typeface="Trebuchet MS" pitchFamily="34" charset="0"/>
                <a:ea typeface="+mn-ea"/>
                <a:cs typeface="+mn-cs"/>
              </a:rPr>
              <a:t>We’re going to take a page from our calculus textbook and minimize the error.</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Now, if we want to find the true minimum, we can plug in the values for all of our points and do some multivariate calculus to find m and b, but it turns out that computers are bad at calculus, so we’re going to help the computer cheat a little.</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Here, we’ve taken our MSE and expanded it to include our two </a:t>
            </a:r>
            <a:r>
              <a:rPr lang="en-US" sz="1100" b="0" i="0" u="none" strike="noStrike" kern="1200" dirty="0" err="1">
                <a:solidFill>
                  <a:schemeClr val="tx1"/>
                </a:solidFill>
                <a:effectLst/>
                <a:latin typeface="Trebuchet MS" pitchFamily="34" charset="0"/>
                <a:ea typeface="+mn-ea"/>
                <a:cs typeface="+mn-cs"/>
              </a:rPr>
              <a:t>xy</a:t>
            </a:r>
            <a:r>
              <a:rPr lang="en-US" sz="1100" b="0" i="0" u="none" strike="noStrike" kern="1200" dirty="0">
                <a:solidFill>
                  <a:schemeClr val="tx1"/>
                </a:solidFill>
                <a:effectLst/>
                <a:latin typeface="Trebuchet MS" pitchFamily="34" charset="0"/>
                <a:ea typeface="+mn-ea"/>
                <a:cs typeface="+mn-cs"/>
              </a:rPr>
              <a:t> datapoints (1,3) and (2,5)</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So it turns out that while computers have a tough time finding the global minimum of a function, they’re pretty decent at calculating the slope of a function given an input. If that function is multidimensional, (as in, more than one input) then that slope is called the gradient.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There are many ways a computer can go about getting the gradient as described in this </a:t>
            </a:r>
            <a:r>
              <a:rPr lang="en-US" sz="1100" b="0" i="0" u="none" strike="noStrike" kern="1200" dirty="0" err="1">
                <a:solidFill>
                  <a:schemeClr val="tx1"/>
                </a:solidFill>
                <a:effectLst/>
                <a:latin typeface="Trebuchet MS" pitchFamily="34" charset="0"/>
                <a:ea typeface="+mn-ea"/>
                <a:cs typeface="+mn-cs"/>
              </a:rPr>
              <a:t>quora</a:t>
            </a:r>
            <a:r>
              <a:rPr lang="en-US" sz="1100" b="0" i="0" u="none" strike="noStrike" kern="1200" dirty="0">
                <a:solidFill>
                  <a:schemeClr val="tx1"/>
                </a:solidFill>
                <a:effectLst/>
                <a:latin typeface="Trebuchet MS" pitchFamily="34" charset="0"/>
                <a:ea typeface="+mn-ea"/>
                <a:cs typeface="+mn-cs"/>
              </a:rPr>
              <a:t> answer: </a:t>
            </a:r>
            <a:r>
              <a:rPr lang="en-US" dirty="0">
                <a:hlinkClick r:id="rId3"/>
              </a:rPr>
              <a:t>https://www.quora.com/How-does-TensorFlow-calculate-gradients#:~:text=There%20are%20a%20few%20different,another%20to%20approximate%20the%20derivative.</a:t>
            </a:r>
            <a:endParaRPr lang="en-US" dirty="0"/>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One easy way is to just take two really </a:t>
            </a:r>
            <a:r>
              <a:rPr lang="en-US" sz="1100" b="0" i="0" u="none" strike="noStrike" kern="1200" dirty="0" err="1">
                <a:solidFill>
                  <a:schemeClr val="tx1"/>
                </a:solidFill>
                <a:effectLst/>
                <a:latin typeface="Trebuchet MS" pitchFamily="34" charset="0"/>
                <a:ea typeface="+mn-ea"/>
                <a:cs typeface="+mn-cs"/>
              </a:rPr>
              <a:t>really</a:t>
            </a:r>
            <a:r>
              <a:rPr lang="en-US" sz="1100" b="0" i="0" u="none" strike="noStrike" kern="1200" dirty="0">
                <a:solidFill>
                  <a:schemeClr val="tx1"/>
                </a:solidFill>
                <a:effectLst/>
                <a:latin typeface="Trebuchet MS" pitchFamily="34" charset="0"/>
                <a:ea typeface="+mn-ea"/>
                <a:cs typeface="+mn-cs"/>
              </a:rPr>
              <a:t> close points and calculate the gradient between them. By calculating the gradient, we’re calculating the slope for each parameter we want to learn, and once the slope is 0 for all variables, then we have found a local minimum.</a:t>
            </a:r>
          </a:p>
          <a:p>
            <a:pPr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159</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988271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We’re going to use the gradient we calculated earlier to guide our estimate to the goal.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160</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0392738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Because both of them are negative, that means we need to increase them in order to get closer to 0. Hmm, the gradient gives us the right direction, but the magnitude is too big.</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161</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9485929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Let’s introduce a new parameter called the learning rate (represented by </a:t>
            </a:r>
            <a:r>
              <a:rPr lang="en-US" sz="1100" b="0" i="0" u="none" strike="noStrike" kern="1200" err="1">
                <a:solidFill>
                  <a:schemeClr val="tx1"/>
                </a:solidFill>
                <a:effectLst/>
                <a:latin typeface="Trebuchet MS" pitchFamily="34" charset="0"/>
                <a:ea typeface="+mn-ea"/>
                <a:cs typeface="+mn-cs"/>
              </a:rPr>
              <a:t>lamba</a:t>
            </a:r>
            <a:r>
              <a:rPr lang="en-US" sz="1100" b="0" i="0" u="none" strike="noStrike" kern="1200">
                <a:solidFill>
                  <a:schemeClr val="tx1"/>
                </a:solidFill>
                <a:effectLst/>
                <a:latin typeface="Trebuchet MS" pitchFamily="34" charset="0"/>
                <a:ea typeface="+mn-ea"/>
                <a:cs typeface="+mn-cs"/>
              </a:rPr>
              <a:t> </a:t>
            </a:r>
            <a:r>
              <a:rPr lang="el-GR" sz="1100" b="0" i="0" u="none" strike="noStrike" kern="1200">
                <a:solidFill>
                  <a:schemeClr val="tx1"/>
                </a:solidFill>
                <a:effectLst/>
                <a:latin typeface="Trebuchet MS" pitchFamily="34" charset="0"/>
                <a:ea typeface="+mn-ea"/>
                <a:cs typeface="+mn-cs"/>
              </a:rPr>
              <a:t>λ</a:t>
            </a:r>
            <a:r>
              <a:rPr lang="en-US" sz="1100" b="0" i="0" u="none" strike="noStrike" kern="1200">
                <a:solidFill>
                  <a:schemeClr val="tx1"/>
                </a:solidFill>
                <a:effectLst/>
                <a:latin typeface="Trebuchet MS" pitchFamily="34" charset="0"/>
                <a:ea typeface="+mn-ea"/>
                <a:cs typeface="+mn-cs"/>
              </a:rPr>
              <a:t>) which will allow us to scale our changes to our parameters. Data scientists define this on their own, but thankfully, there’s been enough research on the topic that machine learning libraries have their own built in strategies.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162</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1163279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If we make the learning rate too big, we’re going to get farther away from our goal.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163</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7531048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If we make it too small, it’s going to take forever to get there. Also, once we train on more complicated problems, we can get trapped in a local minimum.</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164</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6025135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For now, let’s stick with a learning rate of .1. Ok, step in the right direction, but not close enough. No problem, we’ll just repeat the process over and over gain, taking our new values of b and m and finding the gradient for them.</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165</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624106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Instead, intelligence in computers was achieved through the building of expert systems.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dirty="0">
                <a:hlinkClick r:id="rId3"/>
              </a:rPr>
              <a:t>https://hbr.org/1988/03/putting-expert-systems-to-work</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These were highly complex systems that took hundreds to thousands of engineers to build, where the computer was taught to complete tasks by the rigorous programming of many rules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These systems where meant to mimic that of a human Subject Matter Expert, hence the name.</a:t>
            </a:r>
          </a:p>
          <a:p>
            <a:pPr lvl="0" rtl="0" fontAlgn="base"/>
            <a:r>
              <a:rPr lang="en-US" dirty="0">
                <a:hlinkClick r:id="rId4"/>
              </a:rPr>
              <a:t>https://www.britannica.com/technology/expert-system</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An example would be a stock trading robot that traded based on user defined limits, or a machine to give medical diagnosis given a list of symptoms.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058384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1513012" y="2983577"/>
            <a:ext cx="19282214" cy="4937760"/>
          </a:xfrm>
        </p:spPr>
        <p:txBody>
          <a:bodyPr anchor="b">
            <a:normAutofit/>
          </a:bodyPr>
          <a:lstStyle>
            <a:lvl1pPr algn="l">
              <a:defRPr sz="88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1513012" y="7941727"/>
            <a:ext cx="19282214" cy="1703832"/>
          </a:xfrm>
          <a:prstGeom prst="rect">
            <a:avLst/>
          </a:prstGeom>
        </p:spPr>
        <p:txBody>
          <a:bodyPr>
            <a:normAutofit/>
          </a:bodyPr>
          <a:lstStyle>
            <a:lvl1pPr marL="0" indent="0" algn="l">
              <a:buNone/>
              <a:defRPr sz="4400" b="0" cap="none" baseline="0">
                <a:solidFill>
                  <a:schemeClr val="bg1"/>
                </a:solidFill>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spTree>
    <p:extLst>
      <p:ext uri="{BB962C8B-B14F-4D97-AF65-F5344CB8AC3E}">
        <p14:creationId xmlns:p14="http://schemas.microsoft.com/office/powerpoint/2010/main" val="147871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94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10/21/25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6779381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10/21/25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903801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10/21/25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6559093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10/21/25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812991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10/21/25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7398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69024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5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NVIDIA Sans" panose="020B0503020203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9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7766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327232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397368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6062650" y="4849813"/>
            <a:ext cx="24450701"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6062650" y="17063961"/>
            <a:ext cx="2445070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6062650" y="17751568"/>
            <a:ext cx="2445070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3068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428295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18592799"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18592805" y="17063961"/>
            <a:ext cx="1634627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18592805" y="17751568"/>
            <a:ext cx="1634627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856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9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1637604"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11058350"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18592805"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28013551"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1637604" y="17063961"/>
            <a:ext cx="883227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1637604" y="17751568"/>
            <a:ext cx="883227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18592805" y="17063961"/>
            <a:ext cx="883264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18592805" y="17751568"/>
            <a:ext cx="883264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80117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24148473"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12893038"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1637604"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165311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165311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1289304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1289304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24132970" y="17063961"/>
            <a:ext cx="1079037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24132970" y="17751568"/>
            <a:ext cx="1079037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06806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18520757"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10072254"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1637606" y="4849813"/>
            <a:ext cx="7969130"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26969260" y="4849813"/>
            <a:ext cx="7969133"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10087333" y="17063961"/>
            <a:ext cx="796790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1630527" y="17063961"/>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10087333" y="17751568"/>
            <a:ext cx="796790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1630527" y="17751568"/>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18527529" y="17063961"/>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18527529" y="17751568"/>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26976037" y="17063961"/>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26976037" y="17751568"/>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1355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18520757" y="11931888"/>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7265320" y="11931888"/>
            <a:ext cx="10789919"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7276587" y="17063961"/>
            <a:ext cx="1077865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7276587" y="17751568"/>
            <a:ext cx="1077865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18533554"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18533554"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71443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1290265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165684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2415973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1668105"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1668105"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12905609"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12905609"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24162576"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24162576"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23705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14335071" y="17059122"/>
            <a:ext cx="795528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5886573" y="17059122"/>
            <a:ext cx="797033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14335071" y="17727056"/>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5886573" y="17727056"/>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588657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1433507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2278357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22783575" y="17059122"/>
            <a:ext cx="795146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22783575" y="17727056"/>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9005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163760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1008610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1853460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26968061"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10087333"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1630527" y="17059122"/>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10087333"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1630527" y="17746729"/>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18527529"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18527529"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26976037" y="17059122"/>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26976037" y="17746729"/>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95906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11782110"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5037420"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11782110"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5037420"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5021177"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1177971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2528615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18532409"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18532409"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18527620"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25307424"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25307424"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1859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8382295"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1637605"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8382295"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1637605"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163760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8396143"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21902586"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15132594"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15132594"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1514404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21907609"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21907609"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28661124"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28644881" y="17103569"/>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28644881" y="17791176"/>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32241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113010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03944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339081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260279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708A9C7D-B92D-A13B-AE0E-7F3EA434A1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6F1316F0-7ADD-BB87-23BE-740C3B3B0100}"/>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cxnSp>
        <p:nvCxnSpPr>
          <p:cNvPr id="6" name="Straight Connector 5">
            <a:extLst>
              <a:ext uri="{FF2B5EF4-FFF2-40B4-BE49-F238E27FC236}">
                <a16:creationId xmlns:a16="http://schemas.microsoft.com/office/drawing/2014/main" id="{CB1478E8-E56F-B47D-1F5A-CBA4655161C3}"/>
              </a:ext>
            </a:extLst>
          </p:cNvPr>
          <p:cNvCxnSpPr/>
          <p:nvPr userDrawn="1"/>
        </p:nvCxnSpPr>
        <p:spPr>
          <a:xfrm>
            <a:off x="0" y="11329275"/>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066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868E8BC8-DCAA-6E80-5181-5371045BDE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D046080A-6CDE-3FF2-A128-47CFF5F0C9C5}"/>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47985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9281CF6-82C4-D591-C93F-79BF14277C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8C0EE250-813A-B3FC-C9DB-11B6E237EC3B}"/>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0"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1"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0"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1"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6"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7"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6"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7"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3"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4"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3"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4"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7"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8"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7"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8"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2"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3"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2"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3"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Tree>
    <p:extLst>
      <p:ext uri="{BB962C8B-B14F-4D97-AF65-F5344CB8AC3E}">
        <p14:creationId xmlns:p14="http://schemas.microsoft.com/office/powerpoint/2010/main" val="589048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3BFE9B15-7828-3FC3-BCF0-23F89A1309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5" name="Rectangle 4">
            <a:extLst>
              <a:ext uri="{FF2B5EF4-FFF2-40B4-BE49-F238E27FC236}">
                <a16:creationId xmlns:a16="http://schemas.microsoft.com/office/drawing/2014/main" id="{CD79F16E-B355-8896-6563-603510529C31}"/>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0" name="Rectangle 19">
            <a:extLst>
              <a:ext uri="{FF2B5EF4-FFF2-40B4-BE49-F238E27FC236}">
                <a16:creationId xmlns:a16="http://schemas.microsoft.com/office/drawing/2014/main" id="{EC5A15EA-E928-94AA-543D-8EA2FF0183F9}"/>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9" name="Rectangle 8">
            <a:extLst>
              <a:ext uri="{FF2B5EF4-FFF2-40B4-BE49-F238E27FC236}">
                <a16:creationId xmlns:a16="http://schemas.microsoft.com/office/drawing/2014/main" id="{83F43A3E-D43D-124C-0C49-E1D720395FC6}"/>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Text Placeholder 4">
            <a:extLst>
              <a:ext uri="{FF2B5EF4-FFF2-40B4-BE49-F238E27FC236}">
                <a16:creationId xmlns:a16="http://schemas.microsoft.com/office/drawing/2014/main" id="{7CD9C284-B78C-1241-4B2A-F563F642D070}"/>
              </a:ext>
            </a:extLst>
          </p:cNvPr>
          <p:cNvSpPr>
            <a:spLocks noGrp="1"/>
          </p:cNvSpPr>
          <p:nvPr>
            <p:ph type="body" sz="quarter" idx="13" hasCustomPrompt="1"/>
          </p:nvPr>
        </p:nvSpPr>
        <p:spPr>
          <a:xfrm>
            <a:off x="6158753" y="1343456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8" name="Text Placeholder 4">
            <a:extLst>
              <a:ext uri="{FF2B5EF4-FFF2-40B4-BE49-F238E27FC236}">
                <a16:creationId xmlns:a16="http://schemas.microsoft.com/office/drawing/2014/main" id="{434FF7EA-90ED-54BC-F712-E8CE0FF23DFE}"/>
              </a:ext>
            </a:extLst>
          </p:cNvPr>
          <p:cNvSpPr>
            <a:spLocks noGrp="1"/>
          </p:cNvSpPr>
          <p:nvPr>
            <p:ph type="body" sz="quarter" idx="14" hasCustomPrompt="1"/>
          </p:nvPr>
        </p:nvSpPr>
        <p:spPr>
          <a:xfrm>
            <a:off x="6158754" y="5706208"/>
            <a:ext cx="24258494" cy="730701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sp>
        <p:nvSpPr>
          <p:cNvPr id="10" name="TextBox 9">
            <a:extLst>
              <a:ext uri="{FF2B5EF4-FFF2-40B4-BE49-F238E27FC236}">
                <a16:creationId xmlns:a16="http://schemas.microsoft.com/office/drawing/2014/main" id="{CD9D91CB-444B-B15F-7D27-F8959442EE8D}"/>
              </a:ext>
            </a:extLst>
          </p:cNvPr>
          <p:cNvSpPr txBox="1"/>
          <p:nvPr userDrawn="1"/>
        </p:nvSpPr>
        <p:spPr>
          <a:xfrm rot="10800000">
            <a:off x="17582278" y="12276665"/>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3" name="Straight Connector 12">
            <a:extLst>
              <a:ext uri="{FF2B5EF4-FFF2-40B4-BE49-F238E27FC236}">
                <a16:creationId xmlns:a16="http://schemas.microsoft.com/office/drawing/2014/main" id="{0A168394-A768-2D2C-2FE6-DB4613D6BDFB}"/>
              </a:ext>
            </a:extLst>
          </p:cNvPr>
          <p:cNvCxnSpPr>
            <a:cxnSpLocks/>
          </p:cNvCxnSpPr>
          <p:nvPr userDrawn="1"/>
        </p:nvCxnSpPr>
        <p:spPr>
          <a:xfrm>
            <a:off x="6158753"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F7CCAE-8B92-5A79-CBAF-C805450DD64B}"/>
              </a:ext>
            </a:extLst>
          </p:cNvPr>
          <p:cNvCxnSpPr>
            <a:cxnSpLocks/>
          </p:cNvCxnSpPr>
          <p:nvPr userDrawn="1"/>
        </p:nvCxnSpPr>
        <p:spPr>
          <a:xfrm>
            <a:off x="19022336"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F9A1B02-4A67-4CC9-F283-AC371711F42A}"/>
              </a:ext>
            </a:extLst>
          </p:cNvPr>
          <p:cNvGrpSpPr/>
          <p:nvPr userDrawn="1"/>
        </p:nvGrpSpPr>
        <p:grpSpPr>
          <a:xfrm>
            <a:off x="6158753" y="3796809"/>
            <a:ext cx="24258494" cy="4508927"/>
            <a:chOff x="6158753" y="6234204"/>
            <a:chExt cx="24258494" cy="4508927"/>
          </a:xfrm>
        </p:grpSpPr>
        <p:sp>
          <p:nvSpPr>
            <p:cNvPr id="16" name="TextBox 15">
              <a:extLst>
                <a:ext uri="{FF2B5EF4-FFF2-40B4-BE49-F238E27FC236}">
                  <a16:creationId xmlns:a16="http://schemas.microsoft.com/office/drawing/2014/main" id="{DA3E7C50-8DF7-896F-E1BB-D5842FE7F8E9}"/>
                </a:ext>
              </a:extLst>
            </p:cNvPr>
            <p:cNvSpPr txBox="1"/>
            <p:nvPr userDrawn="1"/>
          </p:nvSpPr>
          <p:spPr>
            <a:xfrm>
              <a:off x="17553664" y="6234204"/>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7" name="Straight Connector 16">
              <a:extLst>
                <a:ext uri="{FF2B5EF4-FFF2-40B4-BE49-F238E27FC236}">
                  <a16:creationId xmlns:a16="http://schemas.microsoft.com/office/drawing/2014/main" id="{0C4E42D4-651A-0018-08AF-103C03C79F4C}"/>
                </a:ext>
              </a:extLst>
            </p:cNvPr>
            <p:cNvCxnSpPr>
              <a:cxnSpLocks/>
            </p:cNvCxnSpPr>
            <p:nvPr userDrawn="1"/>
          </p:nvCxnSpPr>
          <p:spPr>
            <a:xfrm>
              <a:off x="6158753"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DE2FD7-58D2-230B-D513-D6416CD17B37}"/>
                </a:ext>
              </a:extLst>
            </p:cNvPr>
            <p:cNvCxnSpPr>
              <a:cxnSpLocks/>
            </p:cNvCxnSpPr>
            <p:nvPr userDrawn="1"/>
          </p:nvCxnSpPr>
          <p:spPr>
            <a:xfrm>
              <a:off x="19022336"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1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61701B74-047D-F92D-ADA0-7BF31D83E2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6" name="Rectangle 5">
            <a:extLst>
              <a:ext uri="{FF2B5EF4-FFF2-40B4-BE49-F238E27FC236}">
                <a16:creationId xmlns:a16="http://schemas.microsoft.com/office/drawing/2014/main" id="{A85FB945-6B24-57D3-B359-4FC5884B9E2A}"/>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Rectangle 6">
            <a:extLst>
              <a:ext uri="{FF2B5EF4-FFF2-40B4-BE49-F238E27FC236}">
                <a16:creationId xmlns:a16="http://schemas.microsoft.com/office/drawing/2014/main" id="{0E0A1354-6E59-B3D9-5AE9-EFF6955F88F2}"/>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8" name="Rectangle 7">
            <a:extLst>
              <a:ext uri="{FF2B5EF4-FFF2-40B4-BE49-F238E27FC236}">
                <a16:creationId xmlns:a16="http://schemas.microsoft.com/office/drawing/2014/main" id="{F0807B0F-0A81-6159-CB17-9A246F14A280}"/>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5" name="Rectangle 4">
            <a:extLst>
              <a:ext uri="{FF2B5EF4-FFF2-40B4-BE49-F238E27FC236}">
                <a16:creationId xmlns:a16="http://schemas.microsoft.com/office/drawing/2014/main" id="{A4688F64-F571-BC4C-9D1B-F87497A44084}"/>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7" name="Text Placeholder 4">
            <a:extLst>
              <a:ext uri="{FF2B5EF4-FFF2-40B4-BE49-F238E27FC236}">
                <a16:creationId xmlns:a16="http://schemas.microsoft.com/office/drawing/2014/main" id="{79BB071F-1DED-7BC0-205E-742D1CC39ADE}"/>
              </a:ext>
            </a:extLst>
          </p:cNvPr>
          <p:cNvSpPr>
            <a:spLocks noGrp="1"/>
          </p:cNvSpPr>
          <p:nvPr>
            <p:ph type="body" sz="quarter" idx="13" hasCustomPrompt="1"/>
          </p:nvPr>
        </p:nvSpPr>
        <p:spPr>
          <a:xfrm>
            <a:off x="6158753" y="1187833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28" name="Text Placeholder 4">
            <a:extLst>
              <a:ext uri="{FF2B5EF4-FFF2-40B4-BE49-F238E27FC236}">
                <a16:creationId xmlns:a16="http://schemas.microsoft.com/office/drawing/2014/main" id="{652C8912-97F2-5FEC-2170-801AFD44E796}"/>
              </a:ext>
            </a:extLst>
          </p:cNvPr>
          <p:cNvSpPr>
            <a:spLocks noGrp="1"/>
          </p:cNvSpPr>
          <p:nvPr>
            <p:ph type="body" sz="quarter" idx="14" hasCustomPrompt="1"/>
          </p:nvPr>
        </p:nvSpPr>
        <p:spPr>
          <a:xfrm>
            <a:off x="6158754" y="7053551"/>
            <a:ext cx="24258494" cy="440322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grpSp>
        <p:nvGrpSpPr>
          <p:cNvPr id="29" name="Group 28">
            <a:extLst>
              <a:ext uri="{FF2B5EF4-FFF2-40B4-BE49-F238E27FC236}">
                <a16:creationId xmlns:a16="http://schemas.microsoft.com/office/drawing/2014/main" id="{54182597-2C50-3A4E-9225-0ED4ED207042}"/>
              </a:ext>
            </a:extLst>
          </p:cNvPr>
          <p:cNvGrpSpPr/>
          <p:nvPr userDrawn="1"/>
        </p:nvGrpSpPr>
        <p:grpSpPr>
          <a:xfrm>
            <a:off x="6158753" y="5267062"/>
            <a:ext cx="24258494" cy="10102852"/>
            <a:chOff x="6158753" y="6264684"/>
            <a:chExt cx="24258494" cy="10102852"/>
          </a:xfrm>
        </p:grpSpPr>
        <p:grpSp>
          <p:nvGrpSpPr>
            <p:cNvPr id="30" name="Group 29">
              <a:extLst>
                <a:ext uri="{FF2B5EF4-FFF2-40B4-BE49-F238E27FC236}">
                  <a16:creationId xmlns:a16="http://schemas.microsoft.com/office/drawing/2014/main" id="{09B0E8CB-44E4-719C-A5CF-735DA9699441}"/>
                </a:ext>
              </a:extLst>
            </p:cNvPr>
            <p:cNvGrpSpPr/>
            <p:nvPr userDrawn="1"/>
          </p:nvGrpSpPr>
          <p:grpSpPr>
            <a:xfrm>
              <a:off x="17553664" y="6264684"/>
              <a:ext cx="1497286" cy="10102852"/>
              <a:chOff x="17553664" y="5634063"/>
              <a:chExt cx="1497286" cy="10102852"/>
            </a:xfrm>
          </p:grpSpPr>
          <p:sp>
            <p:nvSpPr>
              <p:cNvPr id="39" name="TextBox 38">
                <a:extLst>
                  <a:ext uri="{FF2B5EF4-FFF2-40B4-BE49-F238E27FC236}">
                    <a16:creationId xmlns:a16="http://schemas.microsoft.com/office/drawing/2014/main" id="{31D0B919-1FC7-23E4-68BE-05C833FAB722}"/>
                  </a:ext>
                </a:extLst>
              </p:cNvPr>
              <p:cNvSpPr txBox="1"/>
              <p:nvPr/>
            </p:nvSpPr>
            <p:spPr>
              <a:xfrm>
                <a:off x="17553664" y="5634063"/>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40" name="TextBox 39">
                <a:extLst>
                  <a:ext uri="{FF2B5EF4-FFF2-40B4-BE49-F238E27FC236}">
                    <a16:creationId xmlns:a16="http://schemas.microsoft.com/office/drawing/2014/main" id="{4BD82AED-32A6-66BD-FAD0-B98CE3AFC77E}"/>
                  </a:ext>
                </a:extLst>
              </p:cNvPr>
              <p:cNvSpPr txBox="1"/>
              <p:nvPr/>
            </p:nvSpPr>
            <p:spPr>
              <a:xfrm rot="10800000">
                <a:off x="17582278" y="11227988"/>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31" name="Straight Connector 30">
              <a:extLst>
                <a:ext uri="{FF2B5EF4-FFF2-40B4-BE49-F238E27FC236}">
                  <a16:creationId xmlns:a16="http://schemas.microsoft.com/office/drawing/2014/main" id="{191EC44D-F0B4-790F-3089-A3B3D01B77A7}"/>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DAC6E7-C5E7-D30C-B66F-007182DE7AC2}"/>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7AA061-58A0-8C4F-C050-0B149A72E614}"/>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16F238-457C-1E6C-1D73-143F4C3F6160}"/>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06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green curved lines with a bright light behind them&#10;&#10;Description automatically generated">
            <a:extLst>
              <a:ext uri="{FF2B5EF4-FFF2-40B4-BE49-F238E27FC236}">
                <a16:creationId xmlns:a16="http://schemas.microsoft.com/office/drawing/2014/main" id="{F807122B-A2F6-379E-64FD-A4985E493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7150706" cy="20574000"/>
          </a:xfrm>
          <a:prstGeom prst="rect">
            <a:avLst/>
          </a:prstGeom>
        </p:spPr>
      </p:pic>
      <p:sp>
        <p:nvSpPr>
          <p:cNvPr id="3" name="Rectangle 2">
            <a:extLst>
              <a:ext uri="{FF2B5EF4-FFF2-40B4-BE49-F238E27FC236}">
                <a16:creationId xmlns:a16="http://schemas.microsoft.com/office/drawing/2014/main" id="{3EFDB0CE-6D06-5D9D-4F40-64EBE09315DF}"/>
              </a:ext>
            </a:extLst>
          </p:cNvPr>
          <p:cNvSpPr/>
          <p:nvPr userDrawn="1"/>
        </p:nvSpPr>
        <p:spPr>
          <a:xfrm>
            <a:off x="0" y="0"/>
            <a:ext cx="17150706" cy="20574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6" name="Rectangle 5">
            <a:extLst>
              <a:ext uri="{FF2B5EF4-FFF2-40B4-BE49-F238E27FC236}">
                <a16:creationId xmlns:a16="http://schemas.microsoft.com/office/drawing/2014/main" id="{5714B981-6D72-A82B-BB74-685EAD4F2156}"/>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350058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close-up of green and white&#10;&#10;Description automatically generated">
            <a:extLst>
              <a:ext uri="{FF2B5EF4-FFF2-40B4-BE49-F238E27FC236}">
                <a16:creationId xmlns:a16="http://schemas.microsoft.com/office/drawing/2014/main" id="{F680AE5A-C426-36FD-E875-65C352F89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bg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NVIDIA Sans" panose="020B0503020203020204" pitchFamily="34" charset="0"/>
                <a:ea typeface="+mj-ea"/>
                <a:cs typeface="+mj-cs"/>
              </a:defRPr>
            </a:lvl2pPr>
            <a:lvl3pPr marL="4883584" indent="0">
              <a:buFontTx/>
              <a:buNone/>
              <a:defRPr lang="en-US" sz="8000" b="1" kern="0" cap="all" baseline="0" dirty="0" smtClean="0">
                <a:solidFill>
                  <a:schemeClr val="tx1"/>
                </a:solidFill>
                <a:latin typeface="NVIDIA Sans" panose="020B0503020203020204" pitchFamily="34" charset="0"/>
                <a:ea typeface="+mj-ea"/>
                <a:cs typeface="+mj-cs"/>
              </a:defRPr>
            </a:lvl3pPr>
            <a:lvl4pPr marL="6933729" indent="0">
              <a:buFontTx/>
              <a:buNone/>
              <a:defRPr lang="en-US" sz="8000" b="1" kern="0" cap="all" baseline="0" dirty="0" smtClean="0">
                <a:solidFill>
                  <a:schemeClr val="tx1"/>
                </a:solidFill>
                <a:latin typeface="NVIDIA Sans" panose="020B0503020203020204" pitchFamily="34" charset="0"/>
                <a:ea typeface="+mj-ea"/>
                <a:cs typeface="+mj-cs"/>
              </a:defRPr>
            </a:lvl4pPr>
            <a:lvl5pPr marL="8471409" indent="0">
              <a:buFontTx/>
              <a:buNone/>
              <a:defRPr lang="en-US" sz="8000" b="1" kern="0" cap="all" baseline="0" dirty="0">
                <a:solidFill>
                  <a:schemeClr val="tx1"/>
                </a:solidFill>
                <a:latin typeface="NVIDIA Sans" panose="020B0503020203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1"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553221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51440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95372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59444DC2-EE0C-D166-FB2A-0933A4B046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9BB9031F-8728-8968-10CA-E5BDE38FC7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Tree>
    <p:extLst>
      <p:ext uri="{BB962C8B-B14F-4D97-AF65-F5344CB8AC3E}">
        <p14:creationId xmlns:p14="http://schemas.microsoft.com/office/powerpoint/2010/main" val="357715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2339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12969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94258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181175"/>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661162" y="7038872"/>
            <a:ext cx="16483543"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18431300" y="7038872"/>
            <a:ext cx="16483540"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35229"/>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624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17"/>
            <a:ext cx="3316224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4038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3782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8805453-93BD-4B24-A658-29DCC01129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31752" y="14722667"/>
            <a:ext cx="5338650" cy="4328760"/>
          </a:xfrm>
          <a:prstGeom prst="rect">
            <a:avLst/>
          </a:prstGeom>
        </p:spPr>
      </p:pic>
      <p:pic>
        <p:nvPicPr>
          <p:cNvPr id="4" name="Graphic 3">
            <a:extLst>
              <a:ext uri="{FF2B5EF4-FFF2-40B4-BE49-F238E27FC236}">
                <a16:creationId xmlns:a16="http://schemas.microsoft.com/office/drawing/2014/main" id="{1FDA9BB0-5ECC-460A-9E7D-23BD2DACDBB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401" r="-3502"/>
          <a:stretch/>
        </p:blipFill>
        <p:spPr>
          <a:xfrm>
            <a:off x="29106757" y="15046167"/>
            <a:ext cx="6705600" cy="3681760"/>
          </a:xfrm>
          <a:prstGeom prst="rect">
            <a:avLst/>
          </a:prstGeom>
        </p:spPr>
      </p:pic>
      <p:pic>
        <p:nvPicPr>
          <p:cNvPr id="5" name="Picture 4">
            <a:extLst>
              <a:ext uri="{FF2B5EF4-FFF2-40B4-BE49-F238E27FC236}">
                <a16:creationId xmlns:a16="http://schemas.microsoft.com/office/drawing/2014/main" id="{FFBCAD86-2405-4D4D-933F-0A5EB70C929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6" name="Rectangle 5">
            <a:extLst>
              <a:ext uri="{FF2B5EF4-FFF2-40B4-BE49-F238E27FC236}">
                <a16:creationId xmlns:a16="http://schemas.microsoft.com/office/drawing/2014/main" id="{0F5A7C5E-B5C1-42C1-9871-6BAEBCC696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7" name="Picture 6">
            <a:extLst>
              <a:ext uri="{FF2B5EF4-FFF2-40B4-BE49-F238E27FC236}">
                <a16:creationId xmlns:a16="http://schemas.microsoft.com/office/drawing/2014/main" id="{C27365B3-6993-4A54-9F12-2F9E66E562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944457" y="13008057"/>
            <a:ext cx="10776193" cy="3775813"/>
          </a:xfrm>
          <a:prstGeom prst="rect">
            <a:avLst/>
          </a:prstGeom>
        </p:spPr>
      </p:pic>
      <p:sp>
        <p:nvSpPr>
          <p:cNvPr id="8" name="TextBox 7">
            <a:extLst>
              <a:ext uri="{FF2B5EF4-FFF2-40B4-BE49-F238E27FC236}">
                <a16:creationId xmlns:a16="http://schemas.microsoft.com/office/drawing/2014/main" id="{0C48F27F-B755-4C56-BD8F-4BFBCF2072C0}"/>
              </a:ext>
            </a:extLst>
          </p:cNvPr>
          <p:cNvSpPr txBox="1"/>
          <p:nvPr userDrawn="1"/>
        </p:nvSpPr>
        <p:spPr>
          <a:xfrm>
            <a:off x="1605470" y="17810990"/>
            <a:ext cx="7940764" cy="10157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l">
              <a:lnSpc>
                <a:spcPct val="90000"/>
              </a:lnSpc>
            </a:pPr>
            <a:r>
              <a:rPr lang="en-US" sz="6667">
                <a:solidFill>
                  <a:schemeClr val="tx2"/>
                </a:solidFill>
                <a:latin typeface="Trebuchet MS" panose="020B0603020202020204" pitchFamily="34" charset="0"/>
              </a:rPr>
              <a:t>www.nvidia.com/dli</a:t>
            </a:r>
          </a:p>
        </p:txBody>
      </p:sp>
    </p:spTree>
    <p:extLst>
      <p:ext uri="{BB962C8B-B14F-4D97-AF65-F5344CB8AC3E}">
        <p14:creationId xmlns:p14="http://schemas.microsoft.com/office/powerpoint/2010/main" val="55185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7420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767286" indent="-767286">
              <a:buClr>
                <a:schemeClr val="bg2"/>
              </a:buClr>
              <a:buSzPct val="75000"/>
              <a:buFontTx/>
              <a:buBlip>
                <a:blip r:embed="rId2"/>
              </a:buBlip>
              <a:defRPr sz="4667">
                <a:solidFill>
                  <a:schemeClr val="accent4"/>
                </a:solidFill>
              </a:defRPr>
            </a:lvl1pPr>
            <a:lvl2pPr marL="2666973" indent="-761992">
              <a:buClr>
                <a:schemeClr val="bg2"/>
              </a:buClr>
              <a:buSzPct val="75000"/>
              <a:buFontTx/>
              <a:buBlip>
                <a:blip r:embed="rId2"/>
              </a:buBlip>
              <a:defRPr sz="4000">
                <a:solidFill>
                  <a:schemeClr val="accent4"/>
                </a:solidFill>
              </a:defRPr>
            </a:lvl2pPr>
            <a:lvl3pPr marL="4196251" indent="-566204">
              <a:buClr>
                <a:schemeClr val="bg2"/>
              </a:buClr>
              <a:buSzPct val="75000"/>
              <a:buFontTx/>
              <a:buBlip>
                <a:blip r:embed="rId2"/>
              </a:buBlip>
              <a:defRPr sz="3667">
                <a:solidFill>
                  <a:schemeClr val="accent4"/>
                </a:solidFill>
              </a:defRPr>
            </a:lvl3pPr>
            <a:lvl4pPr marL="5916024" indent="-761992">
              <a:buClr>
                <a:schemeClr val="bg2"/>
              </a:buClr>
              <a:buSzPct val="75000"/>
              <a:buFontTx/>
              <a:buBlip>
                <a:blip r:embed="rId2"/>
              </a:buBlip>
              <a:defRPr sz="3333">
                <a:solidFill>
                  <a:schemeClr val="accent4"/>
                </a:solidFill>
                <a:latin typeface="Trebuchet MS" panose="020B0603020202020204" pitchFamily="34" charset="0"/>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89278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65545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p:nvSpPr>
        <p:spPr>
          <a:xfrm>
            <a:off x="560944" y="19252850"/>
            <a:ext cx="9209553" cy="827140"/>
          </a:xfrm>
          <a:prstGeom prst="rect">
            <a:avLst/>
          </a:prstGeom>
          <a:noFill/>
          <a:ln w="25400" cap="flat" cmpd="sng" algn="ctr">
            <a:noFill/>
            <a:prstDash val="solid"/>
          </a:ln>
          <a:effectLst/>
        </p:spPr>
        <p:txBody>
          <a:bodyPr rtlCol="0" anchor="b"/>
          <a:lstStyle/>
          <a:p>
            <a:pPr marL="0" marR="0" lvl="0" indent="0" algn="l" defTabSz="1523985" eaLnBrk="1" fontAlgn="auto" latinLnBrk="0" hangingPunct="1">
              <a:lnSpc>
                <a:spcPct val="90000"/>
              </a:lnSpc>
              <a:spcBef>
                <a:spcPts val="0"/>
              </a:spcBef>
              <a:spcAft>
                <a:spcPts val="0"/>
              </a:spcAft>
              <a:buClrTx/>
              <a:buSzTx/>
              <a:buFontTx/>
              <a:buNone/>
              <a:tabLst/>
              <a:defRPr/>
            </a:pPr>
            <a:r>
              <a:rPr lang="en-US" sz="2333"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312174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06880" y="7010119"/>
            <a:ext cx="33207960" cy="11826523"/>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4000">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3034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4" y="5995302"/>
            <a:ext cx="14014673"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30772" y="10238598"/>
            <a:ext cx="13976137"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730774" y="7827992"/>
            <a:ext cx="14014673"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
        <p:nvSpPr>
          <p:cNvPr id="6" name="Rectangle 5">
            <a:extLst>
              <a:ext uri="{FF2B5EF4-FFF2-40B4-BE49-F238E27FC236}">
                <a16:creationId xmlns:a16="http://schemas.microsoft.com/office/drawing/2014/main" id="{98D23AA5-3D93-4246-95A5-967E7F290DA8}"/>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592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16611600" y="5995302"/>
            <a:ext cx="18135600"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611600" y="9723122"/>
            <a:ext cx="18105120"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0" y="7894322"/>
            <a:ext cx="18135600"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9644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02B7CA-37AE-4D42-BAAD-C239CA228A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3" name="Rectangle 2">
            <a:extLst>
              <a:ext uri="{FF2B5EF4-FFF2-40B4-BE49-F238E27FC236}">
                <a16:creationId xmlns:a16="http://schemas.microsoft.com/office/drawing/2014/main" id="{4004F761-BE48-4702-BEC5-8CAB26707521}"/>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62270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p:nvSpPr>
        <p:spPr>
          <a:xfrm>
            <a:off x="2" y="0"/>
            <a:ext cx="35758243" cy="18836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5" name="Rectangle 4">
            <a:extLst>
              <a:ext uri="{FF2B5EF4-FFF2-40B4-BE49-F238E27FC236}">
                <a16:creationId xmlns:a16="http://schemas.microsoft.com/office/drawing/2014/main" id="{914CD786-94BE-4143-9A88-13BA5382B93B}"/>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49660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01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p:nvGrpSpPr>
        <p:grpSpPr>
          <a:xfrm>
            <a:off x="-4424358" y="-1349553"/>
            <a:ext cx="45422230" cy="23277753"/>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6000"/>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6000"/>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2" name="Title 1"/>
          <p:cNvSpPr>
            <a:spLocks noGrp="1"/>
          </p:cNvSpPr>
          <p:nvPr>
            <p:ph type="title"/>
          </p:nvPr>
        </p:nvSpPr>
        <p:spPr>
          <a:xfrm>
            <a:off x="9540240" y="12557762"/>
            <a:ext cx="24871680" cy="1969770"/>
          </a:xfrm>
        </p:spPr>
        <p:txBody>
          <a:bodyPr/>
          <a:lstStyle>
            <a:lvl1pPr algn="l">
              <a:defRPr sz="9333">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9540240" y="14538962"/>
            <a:ext cx="24871680" cy="1751543"/>
          </a:xfrm>
        </p:spPr>
        <p:txBody>
          <a:bodyPr/>
          <a:lstStyle>
            <a:lvl1pPr marL="0" indent="0" algn="l">
              <a:buFontTx/>
              <a:buNone/>
              <a:defRPr sz="8000" b="0">
                <a:solidFill>
                  <a:schemeClr val="tx1"/>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1687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03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36576000" cy="186597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72461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8442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p:nvSpPr>
        <p:spPr>
          <a:xfrm>
            <a:off x="0" y="0"/>
            <a:ext cx="36576000" cy="19016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231579"/>
            <a:ext cx="33253680" cy="1785103"/>
          </a:xfrm>
        </p:spPr>
        <p:txBody>
          <a:bodyPr anchor="ctr"/>
          <a:lstStyle>
            <a:lvl1pPr algn="ctr">
              <a:defRPr sz="9333">
                <a:solidFill>
                  <a:schemeClr val="bg1"/>
                </a:solidFill>
              </a:defRPr>
            </a:lvl1pPr>
          </a:lstStyle>
          <a:p>
            <a:r>
              <a:rPr lang="en-US" dirty="0"/>
              <a:t>Click to edit Master title style</a:t>
            </a:r>
          </a:p>
        </p:txBody>
      </p:sp>
      <p:sp>
        <p:nvSpPr>
          <p:cNvPr id="5" name="Rectangle 4">
            <a:extLst>
              <a:ext uri="{FF2B5EF4-FFF2-40B4-BE49-F238E27FC236}">
                <a16:creationId xmlns:a16="http://schemas.microsoft.com/office/drawing/2014/main" id="{6800CFF9-E316-4985-8903-66B8EB381F9C}"/>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25470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396726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661160" y="2204088"/>
            <a:ext cx="33253680" cy="196977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000000"/>
              </a:buClr>
              <a:buSzPts val="1400"/>
              <a:buFont typeface="Arial"/>
              <a:buNone/>
              <a:defRPr sz="12000" b="1"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9pPr>
          </a:lstStyle>
          <a:p>
            <a:endParaRPr/>
          </a:p>
        </p:txBody>
      </p:sp>
      <p:sp>
        <p:nvSpPr>
          <p:cNvPr id="30" name="Google Shape;30;p4"/>
          <p:cNvSpPr txBox="1">
            <a:spLocks noGrp="1"/>
          </p:cNvSpPr>
          <p:nvPr>
            <p:ph type="body" idx="1"/>
          </p:nvPr>
        </p:nvSpPr>
        <p:spPr>
          <a:xfrm>
            <a:off x="1722500" y="7010120"/>
            <a:ext cx="33253680" cy="11989287"/>
          </a:xfrm>
          <a:prstGeom prst="rect">
            <a:avLst/>
          </a:prstGeom>
          <a:noFill/>
          <a:ln>
            <a:noFill/>
          </a:ln>
        </p:spPr>
        <p:txBody>
          <a:bodyPr spcFirstLastPara="1" wrap="square" lIns="91425" tIns="91425" rIns="91425" bIns="91425" anchor="t" anchorCtr="0"/>
          <a:lstStyle>
            <a:lvl1pPr marL="1523985" marR="0" lvl="0" indent="-1185321" algn="l" rtl="0">
              <a:lnSpc>
                <a:spcPct val="90000"/>
              </a:lnSpc>
              <a:spcBef>
                <a:spcPts val="3000"/>
              </a:spcBef>
              <a:spcAft>
                <a:spcPts val="0"/>
              </a:spcAft>
              <a:buClr>
                <a:schemeClr val="dk1"/>
              </a:buClr>
              <a:buSzPts val="2000"/>
              <a:buFont typeface="Trebuchet MS"/>
              <a:buChar char="—"/>
              <a:defRPr sz="6667" b="0" i="0" u="none" strike="noStrike" cap="none">
                <a:solidFill>
                  <a:schemeClr val="dk2"/>
                </a:solidFill>
                <a:latin typeface="Trebuchet MS"/>
                <a:ea typeface="Trebuchet MS"/>
                <a:cs typeface="Trebuchet MS"/>
                <a:sym typeface="Trebuchet MS"/>
              </a:defRPr>
            </a:lvl1pPr>
            <a:lvl2pPr marL="3047970" marR="0" lvl="1" indent="-1142989" algn="l" rtl="0">
              <a:lnSpc>
                <a:spcPct val="90000"/>
              </a:lnSpc>
              <a:spcBef>
                <a:spcPts val="3000"/>
              </a:spcBef>
              <a:spcAft>
                <a:spcPts val="0"/>
              </a:spcAft>
              <a:buClr>
                <a:schemeClr val="dk1"/>
              </a:buClr>
              <a:buSzPts val="1800"/>
              <a:buFont typeface="Trebuchet MS"/>
              <a:buChar char="—"/>
              <a:defRPr sz="6000" b="0" i="0" u="none" strike="noStrike" cap="none">
                <a:solidFill>
                  <a:schemeClr val="dk2"/>
                </a:solidFill>
                <a:latin typeface="Trebuchet MS"/>
                <a:ea typeface="Trebuchet MS"/>
                <a:cs typeface="Trebuchet MS"/>
                <a:sym typeface="Trebuchet MS"/>
              </a:defRPr>
            </a:lvl2pPr>
            <a:lvl3pPr marL="4571954" marR="0" lvl="2" indent="-1100656" algn="l" rtl="0">
              <a:lnSpc>
                <a:spcPct val="90000"/>
              </a:lnSpc>
              <a:spcBef>
                <a:spcPts val="3000"/>
              </a:spcBef>
              <a:spcAft>
                <a:spcPts val="0"/>
              </a:spcAft>
              <a:buClr>
                <a:schemeClr val="dk1"/>
              </a:buClr>
              <a:buSzPts val="1600"/>
              <a:buFont typeface="Trebuchet MS"/>
              <a:buChar char="—"/>
              <a:defRPr sz="5333" b="0" i="0" u="none" strike="noStrike" cap="none">
                <a:solidFill>
                  <a:schemeClr val="dk2"/>
                </a:solidFill>
                <a:latin typeface="Trebuchet MS"/>
                <a:ea typeface="Trebuchet MS"/>
                <a:cs typeface="Trebuchet MS"/>
                <a:sym typeface="Trebuchet MS"/>
              </a:defRPr>
            </a:lvl3pPr>
            <a:lvl4pPr marL="6095939" marR="0" lvl="3" indent="-1142989" algn="l" rtl="0">
              <a:lnSpc>
                <a:spcPct val="100000"/>
              </a:lnSpc>
              <a:spcBef>
                <a:spcPts val="3000"/>
              </a:spcBef>
              <a:spcAft>
                <a:spcPts val="0"/>
              </a:spcAft>
              <a:buClr>
                <a:schemeClr val="dk1"/>
              </a:buClr>
              <a:buSzPts val="1800"/>
              <a:buFont typeface="Noto Sans Symbols"/>
              <a:buChar char="▪"/>
              <a:defRPr sz="6000" b="0" i="0" u="none" strike="noStrike" cap="none">
                <a:solidFill>
                  <a:schemeClr val="lt1"/>
                </a:solidFill>
                <a:latin typeface="Trebuchet MS"/>
                <a:ea typeface="Trebuchet MS"/>
                <a:cs typeface="Trebuchet MS"/>
                <a:sym typeface="Trebuchet MS"/>
              </a:defRPr>
            </a:lvl4pPr>
            <a:lvl5pPr marL="7619924" marR="0" lvl="4" indent="-1185321" algn="l" rtl="0">
              <a:lnSpc>
                <a:spcPct val="100000"/>
              </a:lnSpc>
              <a:spcBef>
                <a:spcPts val="1333"/>
              </a:spcBef>
              <a:spcAft>
                <a:spcPts val="0"/>
              </a:spcAft>
              <a:buClr>
                <a:schemeClr val="dk1"/>
              </a:buClr>
              <a:buSzPts val="2000"/>
              <a:buFont typeface="Noto Sans Symbols"/>
              <a:buChar char="▪"/>
              <a:defRPr sz="6667" b="0" i="0" u="none" strike="noStrike" cap="none">
                <a:solidFill>
                  <a:schemeClr val="lt1"/>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1" name="Google Shape;31;p4"/>
          <p:cNvSpPr txBox="1">
            <a:spLocks noGrp="1"/>
          </p:cNvSpPr>
          <p:nvPr>
            <p:ph type="body" idx="2"/>
          </p:nvPr>
        </p:nvSpPr>
        <p:spPr>
          <a:xfrm>
            <a:off x="1661160" y="3944445"/>
            <a:ext cx="33253680" cy="1751543"/>
          </a:xfrm>
          <a:prstGeom prst="rect">
            <a:avLst/>
          </a:prstGeom>
          <a:noFill/>
          <a:ln>
            <a:noFill/>
          </a:ln>
        </p:spPr>
        <p:txBody>
          <a:bodyPr spcFirstLastPara="1" wrap="square" lIns="91425" tIns="91425" rIns="91425" bIns="91425" anchor="t" anchorCtr="0"/>
          <a:lstStyle>
            <a:lvl1pPr marL="1523985" marR="0" lvl="0" indent="-761992" algn="ctr" rtl="0">
              <a:lnSpc>
                <a:spcPct val="90000"/>
              </a:lnSpc>
              <a:spcBef>
                <a:spcPts val="3000"/>
              </a:spcBef>
              <a:spcAft>
                <a:spcPts val="0"/>
              </a:spcAft>
              <a:buClr>
                <a:schemeClr val="dk1"/>
              </a:buClr>
              <a:buSzPts val="1400"/>
              <a:buFont typeface="Trebuchet MS"/>
              <a:buNone/>
              <a:defRPr sz="8000" b="0" i="0" u="none" strike="noStrike" cap="none">
                <a:solidFill>
                  <a:schemeClr val="lt2"/>
                </a:solidFill>
                <a:latin typeface="Trebuchet MS"/>
                <a:ea typeface="Trebuchet MS"/>
                <a:cs typeface="Trebuchet MS"/>
                <a:sym typeface="Trebuchet MS"/>
              </a:defRPr>
            </a:lvl1pPr>
            <a:lvl2pPr marL="3047970" marR="0" lvl="1"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2pPr>
            <a:lvl3pPr marL="4571954" marR="0" lvl="2"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3pPr>
            <a:lvl4pPr marL="6095939" marR="0" lvl="3" indent="-761992" algn="ctr" rtl="0">
              <a:lnSpc>
                <a:spcPct val="100000"/>
              </a:lnSpc>
              <a:spcBef>
                <a:spcPts val="3000"/>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4pPr>
            <a:lvl5pPr marL="7619924" marR="0" lvl="4" indent="-761992" algn="ctr" rtl="0">
              <a:lnSpc>
                <a:spcPct val="100000"/>
              </a:lnSpc>
              <a:spcBef>
                <a:spcPts val="1867"/>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4"/>
          <p:cNvSpPr txBox="1">
            <a:spLocks noGrp="1"/>
          </p:cNvSpPr>
          <p:nvPr>
            <p:ph type="sldNum" idx="12"/>
          </p:nvPr>
        </p:nvSpPr>
        <p:spPr>
          <a:xfrm>
            <a:off x="34227137" y="18999403"/>
            <a:ext cx="2195000" cy="157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248251413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Title Slide -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5CEBF-9338-476B-8052-A0C77DB3E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9" name="Rectangle 8">
            <a:extLst>
              <a:ext uri="{FF2B5EF4-FFF2-40B4-BE49-F238E27FC236}">
                <a16:creationId xmlns:a16="http://schemas.microsoft.com/office/drawing/2014/main" id="{DA649158-47CE-48EE-8573-A982767AD7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10" name="Picture 9">
            <a:extLst>
              <a:ext uri="{FF2B5EF4-FFF2-40B4-BE49-F238E27FC236}">
                <a16:creationId xmlns:a16="http://schemas.microsoft.com/office/drawing/2014/main" id="{1A9FFCD0-CFA5-4BC7-BCE6-3E92554098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133" y="8827502"/>
            <a:ext cx="6719760" cy="2354503"/>
          </a:xfrm>
          <a:prstGeom prst="rect">
            <a:avLst/>
          </a:prstGeom>
        </p:spPr>
      </p:pic>
      <p:sp>
        <p:nvSpPr>
          <p:cNvPr id="11" name="Rectangle 4"/>
          <p:cNvSpPr>
            <a:spLocks noGrp="1" noChangeArrowheads="1"/>
          </p:cNvSpPr>
          <p:nvPr userDrawn="1">
            <p:ph type="subTitle" idx="1"/>
          </p:nvPr>
        </p:nvSpPr>
        <p:spPr>
          <a:xfrm>
            <a:off x="1736167" y="5956990"/>
            <a:ext cx="29002353" cy="923330"/>
          </a:xfrm>
        </p:spPr>
        <p:txBody>
          <a:bodyPr wrap="square" anchor="t">
            <a:spAutoFit/>
          </a:bodyPr>
          <a:lstStyle>
            <a:lvl1pPr marL="0" indent="0" algn="l">
              <a:lnSpc>
                <a:spcPct val="90000"/>
              </a:lnSpc>
              <a:spcBef>
                <a:spcPts val="2000"/>
              </a:spcBef>
              <a:spcAft>
                <a:spcPts val="1000"/>
              </a:spcAft>
              <a:buFontTx/>
              <a:buNone/>
              <a:defRPr sz="6000" b="0">
                <a:solidFill>
                  <a:schemeClr val="bg2">
                    <a:lumMod val="50000"/>
                  </a:schemeClr>
                </a:solidFill>
                <a:latin typeface="Trebuchet MS" pitchFamily="34" charset="0"/>
              </a:defRPr>
            </a:lvl1pPr>
          </a:lstStyle>
          <a:p>
            <a:r>
              <a:rPr lang="en-US"/>
              <a:t>Click to edit Master subtitle style</a:t>
            </a:r>
          </a:p>
        </p:txBody>
      </p:sp>
      <p:sp>
        <p:nvSpPr>
          <p:cNvPr id="305" name="Title 304"/>
          <p:cNvSpPr>
            <a:spLocks noGrp="1"/>
          </p:cNvSpPr>
          <p:nvPr userDrawn="1">
            <p:ph type="title" hasCustomPrompt="1"/>
          </p:nvPr>
        </p:nvSpPr>
        <p:spPr>
          <a:xfrm>
            <a:off x="1605540" y="2797622"/>
            <a:ext cx="29131133" cy="3276183"/>
          </a:xfrm>
        </p:spPr>
        <p:txBody>
          <a:bodyPr anchor="b">
            <a:noAutofit/>
          </a:bodyPr>
          <a:lstStyle>
            <a:lvl1pPr algn="l">
              <a:lnSpc>
                <a:spcPct val="90000"/>
              </a:lnSpc>
              <a:spcBef>
                <a:spcPts val="0"/>
              </a:spcBef>
              <a:defRPr sz="15333" b="1" cap="all" baseline="0">
                <a:solidFill>
                  <a:schemeClr val="tx2"/>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17717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28B2A9-89D6-4CF3-BBAF-1CA0E88E14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E96A302-1F38-4275-8241-37FF3CB49A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1498" y="6321550"/>
            <a:ext cx="5338650" cy="4328760"/>
          </a:xfrm>
          <a:prstGeom prst="rect">
            <a:avLst/>
          </a:prstGeom>
        </p:spPr>
      </p:pic>
      <p:sp>
        <p:nvSpPr>
          <p:cNvPr id="11" name="Rectangle 4"/>
          <p:cNvSpPr>
            <a:spLocks noGrp="1" noChangeArrowheads="1"/>
          </p:cNvSpPr>
          <p:nvPr>
            <p:ph type="subTitle" idx="1"/>
          </p:nvPr>
        </p:nvSpPr>
        <p:spPr>
          <a:xfrm>
            <a:off x="2286000" y="16581120"/>
            <a:ext cx="19385280" cy="954107"/>
          </a:xfrm>
        </p:spPr>
        <p:txBody>
          <a:bodyPr wrap="square" anchor="t">
            <a:noAutofit/>
          </a:bodyPr>
          <a:lstStyle>
            <a:lvl1pPr marL="0" indent="0" algn="l">
              <a:lnSpc>
                <a:spcPct val="90000"/>
              </a:lnSpc>
              <a:spcBef>
                <a:spcPts val="2000"/>
              </a:spcBef>
              <a:spcAft>
                <a:spcPts val="1000"/>
              </a:spcAft>
              <a:buFontTx/>
              <a:buNone/>
              <a:defRPr sz="4667" b="0">
                <a:solidFill>
                  <a:schemeClr val="tx2"/>
                </a:solidFill>
                <a:latin typeface="Trebuchet MS" pitchFamily="34" charset="0"/>
              </a:defRPr>
            </a:lvl1pPr>
          </a:lstStyle>
          <a:p>
            <a:r>
              <a:rPr lang="en-US" dirty="0"/>
              <a:t>Click to edit Master subtitle style</a:t>
            </a:r>
          </a:p>
        </p:txBody>
      </p:sp>
      <p:sp>
        <p:nvSpPr>
          <p:cNvPr id="305" name="Title 304"/>
          <p:cNvSpPr>
            <a:spLocks noGrp="1"/>
          </p:cNvSpPr>
          <p:nvPr>
            <p:ph type="title" hasCustomPrompt="1"/>
          </p:nvPr>
        </p:nvSpPr>
        <p:spPr>
          <a:xfrm>
            <a:off x="2286000" y="13411202"/>
            <a:ext cx="19385280" cy="3276183"/>
          </a:xfrm>
        </p:spPr>
        <p:txBody>
          <a:bodyPr anchor="b">
            <a:noAutofit/>
          </a:bodyPr>
          <a:lstStyle>
            <a:lvl1pPr algn="l">
              <a:lnSpc>
                <a:spcPct val="90000"/>
              </a:lnSpc>
              <a:spcBef>
                <a:spcPts val="0"/>
              </a:spcBef>
              <a:defRPr sz="12000" b="1" cap="all" baseline="0">
                <a:solidFill>
                  <a:schemeClr val="tx1"/>
                </a:solidFill>
                <a:effectLst>
                  <a:outerShdw blurRad="38100" dist="38100" dir="2700000" algn="tl">
                    <a:srgbClr val="000000">
                      <a:alpha val="43137"/>
                    </a:srgbClr>
                  </a:outerShdw>
                </a:effectLst>
                <a:latin typeface="Trebuchet MS" panose="020B0603020202020204" pitchFamily="34" charset="0"/>
              </a:defRPr>
            </a:lvl1pPr>
          </a:lstStyle>
          <a:p>
            <a:r>
              <a:rPr lang="en-US" dirty="0"/>
              <a:t>CLICK TO EDIT MASTER TITLE STYLE</a:t>
            </a:r>
          </a:p>
        </p:txBody>
      </p:sp>
      <p:pic>
        <p:nvPicPr>
          <p:cNvPr id="6" name="Graphic 5">
            <a:extLst>
              <a:ext uri="{FF2B5EF4-FFF2-40B4-BE49-F238E27FC236}">
                <a16:creationId xmlns:a16="http://schemas.microsoft.com/office/drawing/2014/main" id="{887DABAD-3709-40C3-9EFD-BF1A6B6A204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401" r="-3502"/>
          <a:stretch/>
        </p:blipFill>
        <p:spPr>
          <a:xfrm>
            <a:off x="6656437" y="6605240"/>
            <a:ext cx="6705600" cy="3681760"/>
          </a:xfrm>
          <a:prstGeom prst="rect">
            <a:avLst/>
          </a:prstGeom>
        </p:spPr>
      </p:pic>
    </p:spTree>
    <p:extLst>
      <p:ext uri="{BB962C8B-B14F-4D97-AF65-F5344CB8AC3E}">
        <p14:creationId xmlns:p14="http://schemas.microsoft.com/office/powerpoint/2010/main" val="110970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8805453-93BD-4B24-A658-29DCC01129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31752" y="14722667"/>
            <a:ext cx="5338650" cy="4328760"/>
          </a:xfrm>
          <a:prstGeom prst="rect">
            <a:avLst/>
          </a:prstGeom>
        </p:spPr>
      </p:pic>
      <p:pic>
        <p:nvPicPr>
          <p:cNvPr id="4" name="Graphic 3">
            <a:extLst>
              <a:ext uri="{FF2B5EF4-FFF2-40B4-BE49-F238E27FC236}">
                <a16:creationId xmlns:a16="http://schemas.microsoft.com/office/drawing/2014/main" id="{1FDA9BB0-5ECC-460A-9E7D-23BD2DACDBB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401" r="-3502"/>
          <a:stretch/>
        </p:blipFill>
        <p:spPr>
          <a:xfrm>
            <a:off x="29106757" y="15046167"/>
            <a:ext cx="6705600" cy="3681760"/>
          </a:xfrm>
          <a:prstGeom prst="rect">
            <a:avLst/>
          </a:prstGeom>
        </p:spPr>
      </p:pic>
    </p:spTree>
    <p:extLst>
      <p:ext uri="{BB962C8B-B14F-4D97-AF65-F5344CB8AC3E}">
        <p14:creationId xmlns:p14="http://schemas.microsoft.com/office/powerpoint/2010/main" val="285465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5563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767286" indent="-767286">
              <a:buClr>
                <a:schemeClr val="bg2"/>
              </a:buClr>
              <a:buSzPct val="75000"/>
              <a:buFontTx/>
              <a:buBlip>
                <a:blip r:embed="rId2"/>
              </a:buBlip>
              <a:defRPr sz="4667">
                <a:solidFill>
                  <a:schemeClr val="accent4"/>
                </a:solidFill>
              </a:defRPr>
            </a:lvl1pPr>
            <a:lvl2pPr marL="2666973" indent="-761992">
              <a:buClr>
                <a:schemeClr val="bg2"/>
              </a:buClr>
              <a:buSzPct val="75000"/>
              <a:buFontTx/>
              <a:buBlip>
                <a:blip r:embed="rId2"/>
              </a:buBlip>
              <a:defRPr sz="4000">
                <a:solidFill>
                  <a:schemeClr val="accent4"/>
                </a:solidFill>
              </a:defRPr>
            </a:lvl2pPr>
            <a:lvl3pPr marL="4196251" indent="-566204">
              <a:buClr>
                <a:schemeClr val="bg2"/>
              </a:buClr>
              <a:buSzPct val="75000"/>
              <a:buFontTx/>
              <a:buBlip>
                <a:blip r:embed="rId2"/>
              </a:buBlip>
              <a:defRPr sz="3667">
                <a:solidFill>
                  <a:schemeClr val="accent4"/>
                </a:solidFill>
              </a:defRPr>
            </a:lvl3pPr>
            <a:lvl4pPr marL="5916024" indent="-761992">
              <a:buClr>
                <a:schemeClr val="bg2"/>
              </a:buClr>
              <a:buSzPct val="75000"/>
              <a:buFontTx/>
              <a:buBlip>
                <a:blip r:embed="rId2"/>
              </a:buBlip>
              <a:defRPr sz="3333">
                <a:solidFill>
                  <a:schemeClr val="accent4"/>
                </a:solidFill>
                <a:latin typeface="Trebuchet MS" panose="020B0603020202020204" pitchFamily="34" charset="0"/>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849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p:nvSpPr>
        <p:spPr>
          <a:xfrm>
            <a:off x="560944" y="19252850"/>
            <a:ext cx="9209553" cy="827140"/>
          </a:xfrm>
          <a:prstGeom prst="rect">
            <a:avLst/>
          </a:prstGeom>
          <a:noFill/>
          <a:ln w="25400" cap="flat" cmpd="sng" algn="ctr">
            <a:noFill/>
            <a:prstDash val="solid"/>
          </a:ln>
          <a:effectLst/>
        </p:spPr>
        <p:txBody>
          <a:bodyPr rtlCol="0" anchor="b"/>
          <a:lstStyle/>
          <a:p>
            <a:pPr marL="0" marR="0" lvl="0" indent="0" algn="l" defTabSz="1523985" eaLnBrk="1" fontAlgn="auto" latinLnBrk="0" hangingPunct="1">
              <a:lnSpc>
                <a:spcPct val="90000"/>
              </a:lnSpc>
              <a:spcBef>
                <a:spcPts val="0"/>
              </a:spcBef>
              <a:spcAft>
                <a:spcPts val="0"/>
              </a:spcAft>
              <a:buClrTx/>
              <a:buSzTx/>
              <a:buFontTx/>
              <a:buNone/>
              <a:tabLst/>
              <a:defRPr/>
            </a:pPr>
            <a:r>
              <a:rPr lang="en-US" sz="2333"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121098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06880" y="7010119"/>
            <a:ext cx="33207960" cy="11826523"/>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4000">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9406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653953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4" y="5995302"/>
            <a:ext cx="14014673"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30772" y="10238598"/>
            <a:ext cx="13976137"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730774" y="7827992"/>
            <a:ext cx="14014673"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1497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16611600" y="5995302"/>
            <a:ext cx="18135600"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611600" y="9723122"/>
            <a:ext cx="18105120"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0" y="7894322"/>
            <a:ext cx="18135600"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83379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02B7CA-37AE-4D42-BAAD-C239CA228A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104292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p:nvSpPr>
        <p:spPr>
          <a:xfrm>
            <a:off x="2" y="0"/>
            <a:ext cx="35758243" cy="18836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911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8543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p:nvGrpSpPr>
        <p:grpSpPr>
          <a:xfrm>
            <a:off x="-4424358" y="-1349553"/>
            <a:ext cx="45422230" cy="23277753"/>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6000"/>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6000"/>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2" name="Title 1"/>
          <p:cNvSpPr>
            <a:spLocks noGrp="1"/>
          </p:cNvSpPr>
          <p:nvPr>
            <p:ph type="title"/>
          </p:nvPr>
        </p:nvSpPr>
        <p:spPr>
          <a:xfrm>
            <a:off x="9540240" y="12557762"/>
            <a:ext cx="24871680" cy="1969770"/>
          </a:xfrm>
        </p:spPr>
        <p:txBody>
          <a:bodyPr/>
          <a:lstStyle>
            <a:lvl1pPr algn="l">
              <a:defRPr sz="9333">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9540240" y="14538962"/>
            <a:ext cx="24871680" cy="1751543"/>
          </a:xfrm>
        </p:spPr>
        <p:txBody>
          <a:bodyPr/>
          <a:lstStyle>
            <a:lvl1pPr marL="0" indent="0" algn="l">
              <a:buFontTx/>
              <a:buNone/>
              <a:defRPr sz="8000" b="0">
                <a:solidFill>
                  <a:schemeClr val="tx1"/>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1138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6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36576000" cy="186597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49585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p:nvSpPr>
        <p:spPr>
          <a:xfrm>
            <a:off x="0" y="0"/>
            <a:ext cx="36576000" cy="19016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231579"/>
            <a:ext cx="33253680" cy="1785103"/>
          </a:xfrm>
        </p:spPr>
        <p:txBody>
          <a:bodyPr anchor="ctr"/>
          <a:lstStyle>
            <a:lvl1pPr algn="ctr">
              <a:defRPr sz="93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692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244652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661160" y="2204088"/>
            <a:ext cx="33253680" cy="196977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000000"/>
              </a:buClr>
              <a:buSzPts val="1400"/>
              <a:buFont typeface="Arial"/>
              <a:buNone/>
              <a:defRPr sz="12000" b="1"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9pPr>
          </a:lstStyle>
          <a:p>
            <a:endParaRPr/>
          </a:p>
        </p:txBody>
      </p:sp>
      <p:sp>
        <p:nvSpPr>
          <p:cNvPr id="30" name="Google Shape;30;p4"/>
          <p:cNvSpPr txBox="1">
            <a:spLocks noGrp="1"/>
          </p:cNvSpPr>
          <p:nvPr>
            <p:ph type="body" idx="1"/>
          </p:nvPr>
        </p:nvSpPr>
        <p:spPr>
          <a:xfrm>
            <a:off x="1722500" y="7010120"/>
            <a:ext cx="33253680" cy="11989287"/>
          </a:xfrm>
          <a:prstGeom prst="rect">
            <a:avLst/>
          </a:prstGeom>
          <a:noFill/>
          <a:ln>
            <a:noFill/>
          </a:ln>
        </p:spPr>
        <p:txBody>
          <a:bodyPr spcFirstLastPara="1" wrap="square" lIns="91425" tIns="91425" rIns="91425" bIns="91425" anchor="t" anchorCtr="0"/>
          <a:lstStyle>
            <a:lvl1pPr marL="1523985" marR="0" lvl="0" indent="-1185321" algn="l" rtl="0">
              <a:lnSpc>
                <a:spcPct val="90000"/>
              </a:lnSpc>
              <a:spcBef>
                <a:spcPts val="3000"/>
              </a:spcBef>
              <a:spcAft>
                <a:spcPts val="0"/>
              </a:spcAft>
              <a:buClr>
                <a:schemeClr val="dk1"/>
              </a:buClr>
              <a:buSzPts val="2000"/>
              <a:buFont typeface="Trebuchet MS"/>
              <a:buChar char="—"/>
              <a:defRPr sz="6667" b="0" i="0" u="none" strike="noStrike" cap="none">
                <a:solidFill>
                  <a:schemeClr val="dk2"/>
                </a:solidFill>
                <a:latin typeface="Trebuchet MS"/>
                <a:ea typeface="Trebuchet MS"/>
                <a:cs typeface="Trebuchet MS"/>
                <a:sym typeface="Trebuchet MS"/>
              </a:defRPr>
            </a:lvl1pPr>
            <a:lvl2pPr marL="3047970" marR="0" lvl="1" indent="-1142989" algn="l" rtl="0">
              <a:lnSpc>
                <a:spcPct val="90000"/>
              </a:lnSpc>
              <a:spcBef>
                <a:spcPts val="3000"/>
              </a:spcBef>
              <a:spcAft>
                <a:spcPts val="0"/>
              </a:spcAft>
              <a:buClr>
                <a:schemeClr val="dk1"/>
              </a:buClr>
              <a:buSzPts val="1800"/>
              <a:buFont typeface="Trebuchet MS"/>
              <a:buChar char="—"/>
              <a:defRPr sz="6000" b="0" i="0" u="none" strike="noStrike" cap="none">
                <a:solidFill>
                  <a:schemeClr val="dk2"/>
                </a:solidFill>
                <a:latin typeface="Trebuchet MS"/>
                <a:ea typeface="Trebuchet MS"/>
                <a:cs typeface="Trebuchet MS"/>
                <a:sym typeface="Trebuchet MS"/>
              </a:defRPr>
            </a:lvl2pPr>
            <a:lvl3pPr marL="4571954" marR="0" lvl="2" indent="-1100656" algn="l" rtl="0">
              <a:lnSpc>
                <a:spcPct val="90000"/>
              </a:lnSpc>
              <a:spcBef>
                <a:spcPts val="3000"/>
              </a:spcBef>
              <a:spcAft>
                <a:spcPts val="0"/>
              </a:spcAft>
              <a:buClr>
                <a:schemeClr val="dk1"/>
              </a:buClr>
              <a:buSzPts val="1600"/>
              <a:buFont typeface="Trebuchet MS"/>
              <a:buChar char="—"/>
              <a:defRPr sz="5333" b="0" i="0" u="none" strike="noStrike" cap="none">
                <a:solidFill>
                  <a:schemeClr val="dk2"/>
                </a:solidFill>
                <a:latin typeface="Trebuchet MS"/>
                <a:ea typeface="Trebuchet MS"/>
                <a:cs typeface="Trebuchet MS"/>
                <a:sym typeface="Trebuchet MS"/>
              </a:defRPr>
            </a:lvl3pPr>
            <a:lvl4pPr marL="6095939" marR="0" lvl="3" indent="-1142989" algn="l" rtl="0">
              <a:lnSpc>
                <a:spcPct val="100000"/>
              </a:lnSpc>
              <a:spcBef>
                <a:spcPts val="3000"/>
              </a:spcBef>
              <a:spcAft>
                <a:spcPts val="0"/>
              </a:spcAft>
              <a:buClr>
                <a:schemeClr val="dk1"/>
              </a:buClr>
              <a:buSzPts val="1800"/>
              <a:buFont typeface="Noto Sans Symbols"/>
              <a:buChar char="▪"/>
              <a:defRPr sz="6000" b="0" i="0" u="none" strike="noStrike" cap="none">
                <a:solidFill>
                  <a:schemeClr val="lt1"/>
                </a:solidFill>
                <a:latin typeface="Trebuchet MS"/>
                <a:ea typeface="Trebuchet MS"/>
                <a:cs typeface="Trebuchet MS"/>
                <a:sym typeface="Trebuchet MS"/>
              </a:defRPr>
            </a:lvl4pPr>
            <a:lvl5pPr marL="7619924" marR="0" lvl="4" indent="-1185321" algn="l" rtl="0">
              <a:lnSpc>
                <a:spcPct val="100000"/>
              </a:lnSpc>
              <a:spcBef>
                <a:spcPts val="1333"/>
              </a:spcBef>
              <a:spcAft>
                <a:spcPts val="0"/>
              </a:spcAft>
              <a:buClr>
                <a:schemeClr val="dk1"/>
              </a:buClr>
              <a:buSzPts val="2000"/>
              <a:buFont typeface="Noto Sans Symbols"/>
              <a:buChar char="▪"/>
              <a:defRPr sz="6667" b="0" i="0" u="none" strike="noStrike" cap="none">
                <a:solidFill>
                  <a:schemeClr val="lt1"/>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1" name="Google Shape;31;p4"/>
          <p:cNvSpPr txBox="1">
            <a:spLocks noGrp="1"/>
          </p:cNvSpPr>
          <p:nvPr>
            <p:ph type="body" idx="2"/>
          </p:nvPr>
        </p:nvSpPr>
        <p:spPr>
          <a:xfrm>
            <a:off x="1661160" y="3944445"/>
            <a:ext cx="33253680" cy="1751543"/>
          </a:xfrm>
          <a:prstGeom prst="rect">
            <a:avLst/>
          </a:prstGeom>
          <a:noFill/>
          <a:ln>
            <a:noFill/>
          </a:ln>
        </p:spPr>
        <p:txBody>
          <a:bodyPr spcFirstLastPara="1" wrap="square" lIns="91425" tIns="91425" rIns="91425" bIns="91425" anchor="t" anchorCtr="0"/>
          <a:lstStyle>
            <a:lvl1pPr marL="1523985" marR="0" lvl="0" indent="-761992" algn="ctr" rtl="0">
              <a:lnSpc>
                <a:spcPct val="90000"/>
              </a:lnSpc>
              <a:spcBef>
                <a:spcPts val="3000"/>
              </a:spcBef>
              <a:spcAft>
                <a:spcPts val="0"/>
              </a:spcAft>
              <a:buClr>
                <a:schemeClr val="dk1"/>
              </a:buClr>
              <a:buSzPts val="1400"/>
              <a:buFont typeface="Trebuchet MS"/>
              <a:buNone/>
              <a:defRPr sz="8000" b="0" i="0" u="none" strike="noStrike" cap="none">
                <a:solidFill>
                  <a:schemeClr val="lt2"/>
                </a:solidFill>
                <a:latin typeface="Trebuchet MS"/>
                <a:ea typeface="Trebuchet MS"/>
                <a:cs typeface="Trebuchet MS"/>
                <a:sym typeface="Trebuchet MS"/>
              </a:defRPr>
            </a:lvl1pPr>
            <a:lvl2pPr marL="3047970" marR="0" lvl="1"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2pPr>
            <a:lvl3pPr marL="4571954" marR="0" lvl="2"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3pPr>
            <a:lvl4pPr marL="6095939" marR="0" lvl="3" indent="-761992" algn="ctr" rtl="0">
              <a:lnSpc>
                <a:spcPct val="100000"/>
              </a:lnSpc>
              <a:spcBef>
                <a:spcPts val="3000"/>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4pPr>
            <a:lvl5pPr marL="7619924" marR="0" lvl="4" indent="-761992" algn="ctr" rtl="0">
              <a:lnSpc>
                <a:spcPct val="100000"/>
              </a:lnSpc>
              <a:spcBef>
                <a:spcPts val="1867"/>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4"/>
          <p:cNvSpPr txBox="1">
            <a:spLocks noGrp="1"/>
          </p:cNvSpPr>
          <p:nvPr>
            <p:ph type="sldNum" idx="12"/>
          </p:nvPr>
        </p:nvSpPr>
        <p:spPr>
          <a:xfrm>
            <a:off x="34227137" y="18999403"/>
            <a:ext cx="2195000" cy="157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4224592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0_Title Slide -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5CEBF-9338-476B-8052-A0C77DB3E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9" name="Rectangle 8">
            <a:extLst>
              <a:ext uri="{FF2B5EF4-FFF2-40B4-BE49-F238E27FC236}">
                <a16:creationId xmlns:a16="http://schemas.microsoft.com/office/drawing/2014/main" id="{DA649158-47CE-48EE-8573-A982767AD7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10" name="Picture 9">
            <a:extLst>
              <a:ext uri="{FF2B5EF4-FFF2-40B4-BE49-F238E27FC236}">
                <a16:creationId xmlns:a16="http://schemas.microsoft.com/office/drawing/2014/main" id="{1A9FFCD0-CFA5-4BC7-BCE6-3E92554098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133" y="8827502"/>
            <a:ext cx="6719760" cy="2354503"/>
          </a:xfrm>
          <a:prstGeom prst="rect">
            <a:avLst/>
          </a:prstGeom>
        </p:spPr>
      </p:pic>
      <p:sp>
        <p:nvSpPr>
          <p:cNvPr id="11" name="Rectangle 4"/>
          <p:cNvSpPr>
            <a:spLocks noGrp="1" noChangeArrowheads="1"/>
          </p:cNvSpPr>
          <p:nvPr userDrawn="1">
            <p:ph type="subTitle" idx="1"/>
          </p:nvPr>
        </p:nvSpPr>
        <p:spPr>
          <a:xfrm>
            <a:off x="1736167" y="5956990"/>
            <a:ext cx="29002353" cy="923330"/>
          </a:xfrm>
        </p:spPr>
        <p:txBody>
          <a:bodyPr wrap="square" anchor="t">
            <a:spAutoFit/>
          </a:bodyPr>
          <a:lstStyle>
            <a:lvl1pPr marL="0" indent="0" algn="l">
              <a:lnSpc>
                <a:spcPct val="90000"/>
              </a:lnSpc>
              <a:spcBef>
                <a:spcPts val="2000"/>
              </a:spcBef>
              <a:spcAft>
                <a:spcPts val="1000"/>
              </a:spcAft>
              <a:buFontTx/>
              <a:buNone/>
              <a:defRPr sz="6000" b="0">
                <a:solidFill>
                  <a:schemeClr val="bg2">
                    <a:lumMod val="50000"/>
                  </a:schemeClr>
                </a:solidFill>
                <a:latin typeface="Trebuchet MS" pitchFamily="34" charset="0"/>
              </a:defRPr>
            </a:lvl1pPr>
          </a:lstStyle>
          <a:p>
            <a:r>
              <a:rPr lang="en-US"/>
              <a:t>Click to edit Master subtitle style</a:t>
            </a:r>
          </a:p>
        </p:txBody>
      </p:sp>
      <p:sp>
        <p:nvSpPr>
          <p:cNvPr id="305" name="Title 304"/>
          <p:cNvSpPr>
            <a:spLocks noGrp="1"/>
          </p:cNvSpPr>
          <p:nvPr userDrawn="1">
            <p:ph type="title" hasCustomPrompt="1"/>
          </p:nvPr>
        </p:nvSpPr>
        <p:spPr>
          <a:xfrm>
            <a:off x="1605540" y="2797622"/>
            <a:ext cx="29131133" cy="3276183"/>
          </a:xfrm>
        </p:spPr>
        <p:txBody>
          <a:bodyPr anchor="b">
            <a:noAutofit/>
          </a:bodyPr>
          <a:lstStyle>
            <a:lvl1pPr algn="l">
              <a:lnSpc>
                <a:spcPct val="90000"/>
              </a:lnSpc>
              <a:spcBef>
                <a:spcPts val="0"/>
              </a:spcBef>
              <a:defRPr sz="15333" b="1" cap="all" baseline="0">
                <a:solidFill>
                  <a:schemeClr val="tx2"/>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281012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5CEBF-9338-476B-8052-A0C77DB3E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9" name="Rectangle 8">
            <a:extLst>
              <a:ext uri="{FF2B5EF4-FFF2-40B4-BE49-F238E27FC236}">
                <a16:creationId xmlns:a16="http://schemas.microsoft.com/office/drawing/2014/main" id="{DA649158-47CE-48EE-8573-A982767AD7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8" name="Picture 7">
            <a:extLst>
              <a:ext uri="{FF2B5EF4-FFF2-40B4-BE49-F238E27FC236}">
                <a16:creationId xmlns:a16="http://schemas.microsoft.com/office/drawing/2014/main" id="{4F85E20E-9E0B-4DBA-ADE0-F4952632A5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44457" y="13008057"/>
            <a:ext cx="10776193" cy="3775813"/>
          </a:xfrm>
          <a:prstGeom prst="rect">
            <a:avLst/>
          </a:prstGeom>
        </p:spPr>
      </p:pic>
      <p:sp>
        <p:nvSpPr>
          <p:cNvPr id="12" name="TextBox 11">
            <a:extLst>
              <a:ext uri="{FF2B5EF4-FFF2-40B4-BE49-F238E27FC236}">
                <a16:creationId xmlns:a16="http://schemas.microsoft.com/office/drawing/2014/main" id="{6BA3ACD0-451D-4ABB-8870-656D424348FF}"/>
              </a:ext>
            </a:extLst>
          </p:cNvPr>
          <p:cNvSpPr txBox="1"/>
          <p:nvPr userDrawn="1"/>
        </p:nvSpPr>
        <p:spPr>
          <a:xfrm>
            <a:off x="1605470" y="17810990"/>
            <a:ext cx="7940764" cy="10157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l">
              <a:lnSpc>
                <a:spcPct val="90000"/>
              </a:lnSpc>
            </a:pPr>
            <a:r>
              <a:rPr lang="en-US" sz="6667">
                <a:solidFill>
                  <a:schemeClr val="tx2"/>
                </a:solidFill>
                <a:latin typeface="Trebuchet MS" panose="020B0603020202020204" pitchFamily="34" charset="0"/>
              </a:rPr>
              <a:t>www.nvidia.com/dli</a:t>
            </a:r>
          </a:p>
        </p:txBody>
      </p:sp>
    </p:spTree>
    <p:extLst>
      <p:ext uri="{BB962C8B-B14F-4D97-AF65-F5344CB8AC3E}">
        <p14:creationId xmlns:p14="http://schemas.microsoft.com/office/powerpoint/2010/main" val="401580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6722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53945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17"/>
            <a:ext cx="3316224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3703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2" y="2111755"/>
            <a:ext cx="19740390" cy="2062103"/>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2" y="7010117"/>
            <a:ext cx="1968611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2" y="3944445"/>
            <a:ext cx="19740390" cy="1751543"/>
          </a:xfrm>
        </p:spPr>
        <p:txBody>
          <a:bodyPr/>
          <a:lstStyle>
            <a:lvl1pPr marL="0" indent="0" algn="l">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6723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4188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764AE4-97B7-4C45-A0D0-BEE3BA17B70F}"/>
              </a:ext>
            </a:extLst>
          </p:cNvPr>
          <p:cNvSpPr/>
          <p:nvPr userDrawn="1"/>
        </p:nvSpPr>
        <p:spPr>
          <a:xfrm>
            <a:off x="0" y="0"/>
            <a:ext cx="36576000" cy="2057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5" name="Picture 4">
            <a:extLst>
              <a:ext uri="{FF2B5EF4-FFF2-40B4-BE49-F238E27FC236}">
                <a16:creationId xmlns:a16="http://schemas.microsoft.com/office/drawing/2014/main" id="{7F046E4A-4011-49A2-955F-F689C05DCB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19" t="22933" r="58849" b="-4267"/>
          <a:stretch/>
        </p:blipFill>
        <p:spPr>
          <a:xfrm flipV="1">
            <a:off x="0" y="0"/>
            <a:ext cx="36576000" cy="20574000"/>
          </a:xfrm>
          <a:prstGeom prst="rect">
            <a:avLst/>
          </a:prstGeom>
        </p:spPr>
      </p:pic>
      <p:sp>
        <p:nvSpPr>
          <p:cNvPr id="6" name="Rectangle 5">
            <a:extLst>
              <a:ext uri="{FF2B5EF4-FFF2-40B4-BE49-F238E27FC236}">
                <a16:creationId xmlns:a16="http://schemas.microsoft.com/office/drawing/2014/main" id="{03DE1DF3-9BB4-4DC8-8A61-394EC1805CCA}"/>
              </a:ext>
            </a:extLst>
          </p:cNvPr>
          <p:cNvSpPr/>
          <p:nvPr userDrawn="1"/>
        </p:nvSpPr>
        <p:spPr>
          <a:xfrm>
            <a:off x="0" y="0"/>
            <a:ext cx="36576000" cy="20574000"/>
          </a:xfrm>
          <a:prstGeom prst="rect">
            <a:avLst/>
          </a:prstGeom>
          <a:gradFill>
            <a:gsLst>
              <a:gs pos="40000">
                <a:schemeClr val="tx2"/>
              </a:gs>
              <a:gs pos="100000">
                <a:schemeClr val="tx2">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6">
            <a:extLst>
              <a:ext uri="{FF2B5EF4-FFF2-40B4-BE49-F238E27FC236}">
                <a16:creationId xmlns:a16="http://schemas.microsoft.com/office/drawing/2014/main" id="{3E187F1F-4ACA-4D48-ACDC-152646CBD130}"/>
              </a:ext>
            </a:extLst>
          </p:cNvPr>
          <p:cNvSpPr/>
          <p:nvPr userDrawn="1"/>
        </p:nvSpPr>
        <p:spPr>
          <a:xfrm>
            <a:off x="0" y="0"/>
            <a:ext cx="36576000" cy="20574000"/>
          </a:xfrm>
          <a:prstGeom prst="rect">
            <a:avLst/>
          </a:prstGeom>
          <a:gradFill>
            <a:gsLst>
              <a:gs pos="0">
                <a:schemeClr val="tx2"/>
              </a:gs>
              <a:gs pos="100000">
                <a:schemeClr val="tx2">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9302118"/>
            <a:ext cx="33253680" cy="1969770"/>
          </a:xfrm>
        </p:spPr>
        <p:txBody>
          <a:bodyPr anchor="ct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1963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181175"/>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661162" y="7038872"/>
            <a:ext cx="16483543"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18431300" y="7038872"/>
            <a:ext cx="16483540"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35229"/>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9164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96951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5178324" y="17842103"/>
            <a:ext cx="26219353" cy="1231107"/>
          </a:xfrm>
        </p:spPr>
        <p:txBody>
          <a:bodyPr anchor="b"/>
          <a:lstStyle>
            <a:lvl1pPr algn="l">
              <a:defRPr sz="6667">
                <a:solidFill>
                  <a:schemeClr val="bg1"/>
                </a:solidFill>
              </a:defRPr>
            </a:lvl1pPr>
          </a:lstStyle>
          <a:p>
            <a:r>
              <a:rPr lang="en-US"/>
              <a:t>Click to edit Master title style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10904" y="17140420"/>
            <a:ext cx="25154193" cy="346953"/>
          </a:xfrm>
          <a:prstGeom prst="rect">
            <a:avLst/>
          </a:prstGeom>
        </p:spPr>
      </p:pic>
    </p:spTree>
    <p:extLst>
      <p:ext uri="{BB962C8B-B14F-4D97-AF65-F5344CB8AC3E}">
        <p14:creationId xmlns:p14="http://schemas.microsoft.com/office/powerpoint/2010/main" val="308480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23629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231579"/>
            <a:ext cx="33253680" cy="1785103"/>
          </a:xfrm>
        </p:spPr>
        <p:txBody>
          <a:bodyPr anchor="ctr"/>
          <a:lstStyle>
            <a:lvl1pPr algn="l">
              <a:defRPr sz="10667">
                <a:solidFill>
                  <a:schemeClr val="tx1"/>
                </a:solidFill>
              </a:defRPr>
            </a:lvl1pPr>
          </a:lstStyle>
          <a:p>
            <a:r>
              <a:rPr lang="en-US"/>
              <a:t>Click to edit Master title style</a:t>
            </a:r>
          </a:p>
        </p:txBody>
      </p:sp>
    </p:spTree>
    <p:extLst>
      <p:ext uri="{BB962C8B-B14F-4D97-AF65-F5344CB8AC3E}">
        <p14:creationId xmlns:p14="http://schemas.microsoft.com/office/powerpoint/2010/main" val="54342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CF5E6-4F92-46E0-8DC2-62095040401C}"/>
              </a:ext>
            </a:extLst>
          </p:cNvPr>
          <p:cNvSpPr/>
          <p:nvPr userDrawn="1"/>
        </p:nvSpPr>
        <p:spPr>
          <a:xfrm>
            <a:off x="0" y="0"/>
            <a:ext cx="36576000" cy="2057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4" name="Picture 3">
            <a:extLst>
              <a:ext uri="{FF2B5EF4-FFF2-40B4-BE49-F238E27FC236}">
                <a16:creationId xmlns:a16="http://schemas.microsoft.com/office/drawing/2014/main" id="{A3B9ABDF-4D75-49CA-83AC-B3309B79A6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19" t="22933" r="58849" b="-4267"/>
          <a:stretch/>
        </p:blipFill>
        <p:spPr>
          <a:xfrm flipV="1">
            <a:off x="0" y="0"/>
            <a:ext cx="36576000" cy="20574000"/>
          </a:xfrm>
          <a:prstGeom prst="rect">
            <a:avLst/>
          </a:prstGeom>
        </p:spPr>
      </p:pic>
      <p:sp>
        <p:nvSpPr>
          <p:cNvPr id="6" name="Rectangle 5">
            <a:extLst>
              <a:ext uri="{FF2B5EF4-FFF2-40B4-BE49-F238E27FC236}">
                <a16:creationId xmlns:a16="http://schemas.microsoft.com/office/drawing/2014/main" id="{A9E186C6-9892-4B49-86F3-D3AE54301309}"/>
              </a:ext>
            </a:extLst>
          </p:cNvPr>
          <p:cNvSpPr/>
          <p:nvPr userDrawn="1"/>
        </p:nvSpPr>
        <p:spPr>
          <a:xfrm>
            <a:off x="0" y="0"/>
            <a:ext cx="36576000" cy="20574000"/>
          </a:xfrm>
          <a:prstGeom prst="rect">
            <a:avLst/>
          </a:prstGeom>
          <a:gradFill>
            <a:gsLst>
              <a:gs pos="40000">
                <a:schemeClr val="tx2"/>
              </a:gs>
              <a:gs pos="100000">
                <a:schemeClr val="tx2">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6">
            <a:extLst>
              <a:ext uri="{FF2B5EF4-FFF2-40B4-BE49-F238E27FC236}">
                <a16:creationId xmlns:a16="http://schemas.microsoft.com/office/drawing/2014/main" id="{A0D92F76-2157-4482-88C8-AE386F9B730D}"/>
              </a:ext>
            </a:extLst>
          </p:cNvPr>
          <p:cNvSpPr/>
          <p:nvPr userDrawn="1"/>
        </p:nvSpPr>
        <p:spPr>
          <a:xfrm>
            <a:off x="0" y="0"/>
            <a:ext cx="36576000" cy="20574000"/>
          </a:xfrm>
          <a:prstGeom prst="rect">
            <a:avLst/>
          </a:prstGeom>
          <a:gradFill>
            <a:gsLst>
              <a:gs pos="0">
                <a:schemeClr val="tx2"/>
              </a:gs>
              <a:gs pos="100000">
                <a:schemeClr val="tx2">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32550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10/21/25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918302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3"/>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10/21/25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61888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5"/>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10/21/25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0935520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10/21/25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36818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10/21/25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7997252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10/21/25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1672780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2.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15.emf"/><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14.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3.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14.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5.emf"/><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832407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2" r:id="rId3"/>
    <p:sldLayoutId id="2147483718" r:id="rId4"/>
    <p:sldLayoutId id="2147483681" r:id="rId5"/>
    <p:sldLayoutId id="2147483680" r:id="rId6"/>
    <p:sldLayoutId id="2147483682" r:id="rId7"/>
    <p:sldLayoutId id="2147483683" r:id="rId8"/>
    <p:sldLayoutId id="2147483705" r:id="rId9"/>
    <p:sldLayoutId id="2147483685" r:id="rId10"/>
    <p:sldLayoutId id="2147483686" r:id="rId11"/>
    <p:sldLayoutId id="2147483687" r:id="rId12"/>
    <p:sldLayoutId id="2147483691" r:id="rId13"/>
    <p:sldLayoutId id="2147483688" r:id="rId14"/>
    <p:sldLayoutId id="2147483690" r:id="rId15"/>
    <p:sldLayoutId id="2147483689" r:id="rId16"/>
    <p:sldLayoutId id="2147483692" r:id="rId17"/>
    <p:sldLayoutId id="2147483693" r:id="rId18"/>
    <p:sldLayoutId id="2147483709" r:id="rId19"/>
    <p:sldLayoutId id="2147483723"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695" r:id="rId29"/>
    <p:sldLayoutId id="2147483721" r:id="rId30"/>
    <p:sldLayoutId id="2147483694" r:id="rId31"/>
    <p:sldLayoutId id="2147483719" r:id="rId32"/>
    <p:sldLayoutId id="2147483724" r:id="rId33"/>
    <p:sldLayoutId id="2147483720" r:id="rId34"/>
    <p:sldLayoutId id="2147483672" r:id="rId35"/>
    <p:sldLayoutId id="2147483708" r:id="rId36"/>
    <p:sldLayoutId id="2147483725" r:id="rId37"/>
    <p:sldLayoutId id="2147483679" r:id="rId38"/>
    <p:sldLayoutId id="2147483676" r:id="rId39"/>
    <p:sldLayoutId id="2147483684" r:id="rId40"/>
    <p:sldLayoutId id="2147483726" r:id="rId41"/>
    <p:sldLayoutId id="2147483796" r:id="rId42"/>
    <p:sldLayoutId id="2147483797" r:id="rId43"/>
    <p:sldLayoutId id="2147483798" r:id="rId44"/>
    <p:sldLayoutId id="2147483799" r:id="rId45"/>
    <p:sldLayoutId id="2147483800" r:id="rId4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1737362"/>
            <a:ext cx="33244383"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724675" y="6674560"/>
            <a:ext cx="33163103" cy="124474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pic>
        <p:nvPicPr>
          <p:cNvPr id="6" name="Google Shape;78;p14">
            <a:extLst>
              <a:ext uri="{FF2B5EF4-FFF2-40B4-BE49-F238E27FC236}">
                <a16:creationId xmlns:a16="http://schemas.microsoft.com/office/drawing/2014/main" id="{314CEB40-1739-4D24-83DA-0CE9763BE5FC}"/>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3769390" y="19284734"/>
            <a:ext cx="1935620" cy="687733"/>
          </a:xfrm>
          <a:prstGeom prst="rect">
            <a:avLst/>
          </a:prstGeom>
          <a:noFill/>
          <a:ln>
            <a:noFill/>
          </a:ln>
        </p:spPr>
      </p:pic>
      <p:sp>
        <p:nvSpPr>
          <p:cNvPr id="7" name="Google Shape;79;p14">
            <a:extLst>
              <a:ext uri="{FF2B5EF4-FFF2-40B4-BE49-F238E27FC236}">
                <a16:creationId xmlns:a16="http://schemas.microsoft.com/office/drawing/2014/main" id="{6BDE7C07-CEF7-436D-9B76-D06FF957C348}"/>
              </a:ext>
            </a:extLst>
          </p:cNvPr>
          <p:cNvSpPr txBox="1"/>
          <p:nvPr/>
        </p:nvSpPr>
        <p:spPr>
          <a:xfrm>
            <a:off x="32540843" y="19437617"/>
            <a:ext cx="1070000" cy="538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4"/>
              </a:buClr>
              <a:buSzPts val="200"/>
              <a:buFont typeface="Trebuchet MS"/>
              <a:buNone/>
            </a:pPr>
            <a:fld id="{00000000-1234-1234-1234-123412341234}" type="slidenum">
              <a:rPr lang="en-US" sz="2667" b="0" i="0" u="none" strike="noStrike" cap="none">
                <a:solidFill>
                  <a:schemeClr val="accent4"/>
                </a:solidFill>
                <a:latin typeface="Trebuchet MS"/>
                <a:ea typeface="Trebuchet MS"/>
                <a:cs typeface="Trebuchet MS"/>
                <a:sym typeface="Trebuchet MS"/>
              </a:rPr>
              <a:pPr marL="0" marR="0" lvl="0" indent="0" algn="r" rtl="0">
                <a:lnSpc>
                  <a:spcPct val="100000"/>
                </a:lnSpc>
                <a:spcBef>
                  <a:spcPts val="0"/>
                </a:spcBef>
                <a:spcAft>
                  <a:spcPts val="0"/>
                </a:spcAft>
                <a:buClr>
                  <a:schemeClr val="accent4"/>
                </a:buClr>
                <a:buSzPts val="200"/>
                <a:buFont typeface="Trebuchet MS"/>
                <a:buNone/>
              </a:pPr>
              <a:t>‹#›</a:t>
            </a:fld>
            <a:r>
              <a:rPr lang="en-US" sz="3667" b="0" i="0" u="none" strike="noStrike" cap="none" dirty="0">
                <a:solidFill>
                  <a:srgbClr val="12FEB6"/>
                </a:solidFill>
                <a:latin typeface="Questrial"/>
                <a:ea typeface="Questrial"/>
                <a:cs typeface="Questrial"/>
                <a:sym typeface="Questrial"/>
              </a:rPr>
              <a:t> </a:t>
            </a:r>
            <a:endParaRPr sz="4333" dirty="0"/>
          </a:p>
        </p:txBody>
      </p:sp>
      <p:pic>
        <p:nvPicPr>
          <p:cNvPr id="8" name="Picture 7">
            <a:extLst>
              <a:ext uri="{FF2B5EF4-FFF2-40B4-BE49-F238E27FC236}">
                <a16:creationId xmlns:a16="http://schemas.microsoft.com/office/drawing/2014/main" id="{949BEAEF-125F-468A-AB1A-4C4802F194D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3769393" y="19284732"/>
            <a:ext cx="1935627" cy="687737"/>
          </a:xfrm>
          <a:prstGeom prst="rect">
            <a:avLst/>
          </a:prstGeom>
        </p:spPr>
      </p:pic>
    </p:spTree>
    <p:extLst>
      <p:ext uri="{BB962C8B-B14F-4D97-AF65-F5344CB8AC3E}">
        <p14:creationId xmlns:p14="http://schemas.microsoft.com/office/powerpoint/2010/main" val="1556907035"/>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12000" b="0"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10667" b="1">
          <a:solidFill>
            <a:srgbClr val="73B900"/>
          </a:solidFill>
          <a:latin typeface="Arial" charset="0"/>
        </a:defRPr>
      </a:lvl2pPr>
      <a:lvl3pPr algn="l" rtl="0" fontAlgn="base">
        <a:spcBef>
          <a:spcPct val="0"/>
        </a:spcBef>
        <a:spcAft>
          <a:spcPct val="0"/>
        </a:spcAft>
        <a:defRPr sz="10667" b="1">
          <a:solidFill>
            <a:srgbClr val="73B900"/>
          </a:solidFill>
          <a:latin typeface="Arial" charset="0"/>
        </a:defRPr>
      </a:lvl3pPr>
      <a:lvl4pPr algn="l" rtl="0" fontAlgn="base">
        <a:spcBef>
          <a:spcPct val="0"/>
        </a:spcBef>
        <a:spcAft>
          <a:spcPct val="0"/>
        </a:spcAft>
        <a:defRPr sz="10667" b="1">
          <a:solidFill>
            <a:srgbClr val="73B900"/>
          </a:solidFill>
          <a:latin typeface="Arial" charset="0"/>
        </a:defRPr>
      </a:lvl4pPr>
      <a:lvl5pPr algn="l" rtl="0" fontAlgn="base">
        <a:spcBef>
          <a:spcPct val="0"/>
        </a:spcBef>
        <a:spcAft>
          <a:spcPct val="0"/>
        </a:spcAft>
        <a:defRPr sz="10667" b="1">
          <a:solidFill>
            <a:srgbClr val="73B900"/>
          </a:solidFill>
          <a:latin typeface="Arial" charset="0"/>
        </a:defRPr>
      </a:lvl5pPr>
      <a:lvl6pPr marL="1523985" algn="l" rtl="0" eaLnBrk="1" fontAlgn="base" hangingPunct="1">
        <a:spcBef>
          <a:spcPct val="0"/>
        </a:spcBef>
        <a:spcAft>
          <a:spcPct val="0"/>
        </a:spcAft>
        <a:defRPr sz="10667" b="1">
          <a:solidFill>
            <a:srgbClr val="73B900"/>
          </a:solidFill>
          <a:latin typeface="Arial" charset="0"/>
        </a:defRPr>
      </a:lvl6pPr>
      <a:lvl7pPr marL="3047970" algn="l" rtl="0" eaLnBrk="1" fontAlgn="base" hangingPunct="1">
        <a:spcBef>
          <a:spcPct val="0"/>
        </a:spcBef>
        <a:spcAft>
          <a:spcPct val="0"/>
        </a:spcAft>
        <a:defRPr sz="10667" b="1">
          <a:solidFill>
            <a:srgbClr val="73B900"/>
          </a:solidFill>
          <a:latin typeface="Arial" charset="0"/>
        </a:defRPr>
      </a:lvl7pPr>
      <a:lvl8pPr marL="4571954" algn="l" rtl="0" eaLnBrk="1" fontAlgn="base" hangingPunct="1">
        <a:spcBef>
          <a:spcPct val="0"/>
        </a:spcBef>
        <a:spcAft>
          <a:spcPct val="0"/>
        </a:spcAft>
        <a:defRPr sz="10667" b="1">
          <a:solidFill>
            <a:srgbClr val="73B900"/>
          </a:solidFill>
          <a:latin typeface="Arial" charset="0"/>
        </a:defRPr>
      </a:lvl8pPr>
      <a:lvl9pPr marL="6095939" algn="l" rtl="0" eaLnBrk="1" fontAlgn="base" hangingPunct="1">
        <a:spcBef>
          <a:spcPct val="0"/>
        </a:spcBef>
        <a:spcAft>
          <a:spcPct val="0"/>
        </a:spcAft>
        <a:defRPr sz="10667"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4667" b="0">
          <a:solidFill>
            <a:schemeClr val="accent4"/>
          </a:solidFill>
          <a:latin typeface="Trebuchet MS" pitchFamily="34" charset="0"/>
          <a:ea typeface="+mn-ea"/>
          <a:cs typeface="+mn-cs"/>
        </a:defRPr>
      </a:lvl1pPr>
      <a:lvl2pPr marL="1904981" indent="0" algn="l" rtl="0" fontAlgn="base">
        <a:lnSpc>
          <a:spcPct val="90000"/>
        </a:lnSpc>
        <a:spcBef>
          <a:spcPts val="3000"/>
        </a:spcBef>
        <a:spcAft>
          <a:spcPts val="3000"/>
        </a:spcAft>
        <a:buClr>
          <a:schemeClr val="bg2"/>
        </a:buClr>
        <a:buSzPct val="100000"/>
        <a:buFontTx/>
        <a:buNone/>
        <a:defRPr sz="4000" b="0">
          <a:solidFill>
            <a:schemeClr val="accent4"/>
          </a:solidFill>
          <a:latin typeface="Trebuchet MS" pitchFamily="34" charset="0"/>
        </a:defRPr>
      </a:lvl2pPr>
      <a:lvl3pPr marL="3630047" indent="0" algn="l" rtl="0" fontAlgn="base">
        <a:lnSpc>
          <a:spcPct val="90000"/>
        </a:lnSpc>
        <a:spcBef>
          <a:spcPts val="3000"/>
        </a:spcBef>
        <a:spcAft>
          <a:spcPts val="3000"/>
        </a:spcAft>
        <a:buClr>
          <a:schemeClr val="bg2"/>
        </a:buClr>
        <a:buSzPct val="100000"/>
        <a:buFontTx/>
        <a:buNone/>
        <a:defRPr sz="3667" b="0">
          <a:solidFill>
            <a:schemeClr val="accent4"/>
          </a:solidFill>
          <a:latin typeface="Trebuchet MS" pitchFamily="34" charset="0"/>
        </a:defRPr>
      </a:lvl3pPr>
      <a:lvl4pPr marL="5916024" indent="-761992" algn="l" rtl="0" fontAlgn="base">
        <a:spcBef>
          <a:spcPct val="20000"/>
        </a:spcBef>
        <a:spcAft>
          <a:spcPct val="0"/>
        </a:spcAft>
        <a:buChar char="–"/>
        <a:defRPr sz="6667">
          <a:solidFill>
            <a:schemeClr val="bg1"/>
          </a:solidFill>
          <a:latin typeface="+mn-lt"/>
        </a:defRPr>
      </a:lvl4pPr>
      <a:lvl5pPr marL="7059013" indent="-761992" algn="l" rtl="0" fontAlgn="base">
        <a:spcBef>
          <a:spcPct val="20000"/>
        </a:spcBef>
        <a:spcAft>
          <a:spcPct val="0"/>
        </a:spcAft>
        <a:buChar char="»"/>
        <a:defRPr sz="6667">
          <a:solidFill>
            <a:schemeClr val="bg1"/>
          </a:solidFill>
          <a:latin typeface="+mn-lt"/>
        </a:defRPr>
      </a:lvl5pPr>
      <a:lvl6pPr marL="8582998" indent="-761992" algn="l" rtl="0" eaLnBrk="1" fontAlgn="base" hangingPunct="1">
        <a:spcBef>
          <a:spcPct val="20000"/>
        </a:spcBef>
        <a:spcAft>
          <a:spcPct val="0"/>
        </a:spcAft>
        <a:buChar char="»"/>
        <a:defRPr sz="6667">
          <a:solidFill>
            <a:schemeClr val="bg1"/>
          </a:solidFill>
          <a:latin typeface="+mn-lt"/>
        </a:defRPr>
      </a:lvl6pPr>
      <a:lvl7pPr marL="10106982" indent="-761992" algn="l" rtl="0" eaLnBrk="1" fontAlgn="base" hangingPunct="1">
        <a:spcBef>
          <a:spcPct val="20000"/>
        </a:spcBef>
        <a:spcAft>
          <a:spcPct val="0"/>
        </a:spcAft>
        <a:buChar char="»"/>
        <a:defRPr sz="6667">
          <a:solidFill>
            <a:schemeClr val="bg1"/>
          </a:solidFill>
          <a:latin typeface="+mn-lt"/>
        </a:defRPr>
      </a:lvl7pPr>
      <a:lvl8pPr marL="11630967" indent="-761992" algn="l" rtl="0" eaLnBrk="1" fontAlgn="base" hangingPunct="1">
        <a:spcBef>
          <a:spcPct val="20000"/>
        </a:spcBef>
        <a:spcAft>
          <a:spcPct val="0"/>
        </a:spcAft>
        <a:buChar char="»"/>
        <a:defRPr sz="6667">
          <a:solidFill>
            <a:schemeClr val="bg1"/>
          </a:solidFill>
          <a:latin typeface="+mn-lt"/>
        </a:defRPr>
      </a:lvl8pPr>
      <a:lvl9pPr marL="13154952" indent="-761992" algn="l" rtl="0" eaLnBrk="1" fontAlgn="base" hangingPunct="1">
        <a:spcBef>
          <a:spcPct val="20000"/>
        </a:spcBef>
        <a:spcAft>
          <a:spcPct val="0"/>
        </a:spcAft>
        <a:buChar char="»"/>
        <a:defRPr sz="6667">
          <a:solidFill>
            <a:schemeClr val="bg1"/>
          </a:solidFill>
          <a:latin typeface="+mn-lt"/>
        </a:defRPr>
      </a:lvl9pPr>
    </p:bodyStyle>
    <p:otherStyle>
      <a:defPPr>
        <a:defRPr lang="en-US"/>
      </a:defPPr>
      <a:lvl1pPr marL="0" algn="l" defTabSz="3047970" rtl="0" eaLnBrk="1" latinLnBrk="0" hangingPunct="1">
        <a:defRPr sz="6000" kern="1200">
          <a:solidFill>
            <a:schemeClr val="tx1"/>
          </a:solidFill>
          <a:latin typeface="+mn-lt"/>
          <a:ea typeface="+mn-ea"/>
          <a:cs typeface="+mn-cs"/>
        </a:defRPr>
      </a:lvl1pPr>
      <a:lvl2pPr marL="1523985" algn="l" defTabSz="3047970" rtl="0" eaLnBrk="1" latinLnBrk="0" hangingPunct="1">
        <a:defRPr sz="6000" kern="1200">
          <a:solidFill>
            <a:schemeClr val="tx1"/>
          </a:solidFill>
          <a:latin typeface="+mn-lt"/>
          <a:ea typeface="+mn-ea"/>
          <a:cs typeface="+mn-cs"/>
        </a:defRPr>
      </a:lvl2pPr>
      <a:lvl3pPr marL="3047970" algn="l" defTabSz="3047970" rtl="0" eaLnBrk="1" latinLnBrk="0" hangingPunct="1">
        <a:defRPr sz="6000" kern="1200">
          <a:solidFill>
            <a:schemeClr val="tx1"/>
          </a:solidFill>
          <a:latin typeface="+mn-lt"/>
          <a:ea typeface="+mn-ea"/>
          <a:cs typeface="+mn-cs"/>
        </a:defRPr>
      </a:lvl3pPr>
      <a:lvl4pPr marL="4571954" algn="l" defTabSz="3047970" rtl="0" eaLnBrk="1" latinLnBrk="0" hangingPunct="1">
        <a:defRPr sz="6000" kern="1200">
          <a:solidFill>
            <a:schemeClr val="tx1"/>
          </a:solidFill>
          <a:latin typeface="+mn-lt"/>
          <a:ea typeface="+mn-ea"/>
          <a:cs typeface="+mn-cs"/>
        </a:defRPr>
      </a:lvl4pPr>
      <a:lvl5pPr marL="6095939" algn="l" defTabSz="3047970" rtl="0" eaLnBrk="1" latinLnBrk="0" hangingPunct="1">
        <a:defRPr sz="6000" kern="1200">
          <a:solidFill>
            <a:schemeClr val="tx1"/>
          </a:solidFill>
          <a:latin typeface="+mn-lt"/>
          <a:ea typeface="+mn-ea"/>
          <a:cs typeface="+mn-cs"/>
        </a:defRPr>
      </a:lvl5pPr>
      <a:lvl6pPr marL="7619924" algn="l" defTabSz="3047970" rtl="0" eaLnBrk="1" latinLnBrk="0" hangingPunct="1">
        <a:defRPr sz="6000" kern="1200">
          <a:solidFill>
            <a:schemeClr val="tx1"/>
          </a:solidFill>
          <a:latin typeface="+mn-lt"/>
          <a:ea typeface="+mn-ea"/>
          <a:cs typeface="+mn-cs"/>
        </a:defRPr>
      </a:lvl6pPr>
      <a:lvl7pPr marL="9143909" algn="l" defTabSz="3047970" rtl="0" eaLnBrk="1" latinLnBrk="0" hangingPunct="1">
        <a:defRPr sz="6000" kern="1200">
          <a:solidFill>
            <a:schemeClr val="tx1"/>
          </a:solidFill>
          <a:latin typeface="+mn-lt"/>
          <a:ea typeface="+mn-ea"/>
          <a:cs typeface="+mn-cs"/>
        </a:defRPr>
      </a:lvl7pPr>
      <a:lvl8pPr marL="10667893" algn="l" defTabSz="3047970" rtl="0" eaLnBrk="1" latinLnBrk="0" hangingPunct="1">
        <a:defRPr sz="6000" kern="1200">
          <a:solidFill>
            <a:schemeClr val="tx1"/>
          </a:solidFill>
          <a:latin typeface="+mn-lt"/>
          <a:ea typeface="+mn-ea"/>
          <a:cs typeface="+mn-cs"/>
        </a:defRPr>
      </a:lvl8pPr>
      <a:lvl9pPr marL="12191878" algn="l" defTabSz="3047970" rtl="0" eaLnBrk="1" latinLnBrk="0" hangingPunct="1">
        <a:defRPr sz="6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1737362"/>
            <a:ext cx="33244383"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724675" y="6674560"/>
            <a:ext cx="33163103" cy="124474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pic>
        <p:nvPicPr>
          <p:cNvPr id="6" name="Google Shape;78;p14">
            <a:extLst>
              <a:ext uri="{FF2B5EF4-FFF2-40B4-BE49-F238E27FC236}">
                <a16:creationId xmlns:a16="http://schemas.microsoft.com/office/drawing/2014/main" id="{314CEB40-1739-4D24-83DA-0CE9763BE5FC}"/>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3769390" y="19284734"/>
            <a:ext cx="1935620" cy="687733"/>
          </a:xfrm>
          <a:prstGeom prst="rect">
            <a:avLst/>
          </a:prstGeom>
          <a:noFill/>
          <a:ln>
            <a:noFill/>
          </a:ln>
        </p:spPr>
      </p:pic>
      <p:sp>
        <p:nvSpPr>
          <p:cNvPr id="7" name="Google Shape;79;p14">
            <a:extLst>
              <a:ext uri="{FF2B5EF4-FFF2-40B4-BE49-F238E27FC236}">
                <a16:creationId xmlns:a16="http://schemas.microsoft.com/office/drawing/2014/main" id="{6BDE7C07-CEF7-436D-9B76-D06FF957C348}"/>
              </a:ext>
            </a:extLst>
          </p:cNvPr>
          <p:cNvSpPr txBox="1"/>
          <p:nvPr/>
        </p:nvSpPr>
        <p:spPr>
          <a:xfrm>
            <a:off x="32540843" y="19437617"/>
            <a:ext cx="1070000" cy="538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4"/>
              </a:buClr>
              <a:buSzPts val="200"/>
              <a:buFont typeface="Trebuchet MS"/>
              <a:buNone/>
            </a:pPr>
            <a:fld id="{00000000-1234-1234-1234-123412341234}" type="slidenum">
              <a:rPr lang="en-US" sz="2667" b="0" i="0" u="none" strike="noStrike" cap="none">
                <a:solidFill>
                  <a:schemeClr val="accent4"/>
                </a:solidFill>
                <a:latin typeface="Trebuchet MS"/>
                <a:ea typeface="Trebuchet MS"/>
                <a:cs typeface="Trebuchet MS"/>
                <a:sym typeface="Trebuchet MS"/>
              </a:rPr>
              <a:pPr marL="0" marR="0" lvl="0" indent="0" algn="r" rtl="0">
                <a:lnSpc>
                  <a:spcPct val="100000"/>
                </a:lnSpc>
                <a:spcBef>
                  <a:spcPts val="0"/>
                </a:spcBef>
                <a:spcAft>
                  <a:spcPts val="0"/>
                </a:spcAft>
                <a:buClr>
                  <a:schemeClr val="accent4"/>
                </a:buClr>
                <a:buSzPts val="200"/>
                <a:buFont typeface="Trebuchet MS"/>
                <a:buNone/>
              </a:pPr>
              <a:t>‹#›</a:t>
            </a:fld>
            <a:r>
              <a:rPr lang="en-US" sz="3667" b="0" i="0" u="none" strike="noStrike" cap="none" dirty="0">
                <a:solidFill>
                  <a:srgbClr val="12FEB6"/>
                </a:solidFill>
                <a:latin typeface="Questrial"/>
                <a:ea typeface="Questrial"/>
                <a:cs typeface="Questrial"/>
                <a:sym typeface="Questrial"/>
              </a:rPr>
              <a:t> </a:t>
            </a:r>
            <a:endParaRPr sz="4333" dirty="0"/>
          </a:p>
        </p:txBody>
      </p:sp>
    </p:spTree>
    <p:extLst>
      <p:ext uri="{BB962C8B-B14F-4D97-AF65-F5344CB8AC3E}">
        <p14:creationId xmlns:p14="http://schemas.microsoft.com/office/powerpoint/2010/main" val="3845607420"/>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12000" b="0"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10667" b="1">
          <a:solidFill>
            <a:srgbClr val="73B900"/>
          </a:solidFill>
          <a:latin typeface="Arial" charset="0"/>
        </a:defRPr>
      </a:lvl2pPr>
      <a:lvl3pPr algn="l" rtl="0" fontAlgn="base">
        <a:spcBef>
          <a:spcPct val="0"/>
        </a:spcBef>
        <a:spcAft>
          <a:spcPct val="0"/>
        </a:spcAft>
        <a:defRPr sz="10667" b="1">
          <a:solidFill>
            <a:srgbClr val="73B900"/>
          </a:solidFill>
          <a:latin typeface="Arial" charset="0"/>
        </a:defRPr>
      </a:lvl3pPr>
      <a:lvl4pPr algn="l" rtl="0" fontAlgn="base">
        <a:spcBef>
          <a:spcPct val="0"/>
        </a:spcBef>
        <a:spcAft>
          <a:spcPct val="0"/>
        </a:spcAft>
        <a:defRPr sz="10667" b="1">
          <a:solidFill>
            <a:srgbClr val="73B900"/>
          </a:solidFill>
          <a:latin typeface="Arial" charset="0"/>
        </a:defRPr>
      </a:lvl4pPr>
      <a:lvl5pPr algn="l" rtl="0" fontAlgn="base">
        <a:spcBef>
          <a:spcPct val="0"/>
        </a:spcBef>
        <a:spcAft>
          <a:spcPct val="0"/>
        </a:spcAft>
        <a:defRPr sz="10667" b="1">
          <a:solidFill>
            <a:srgbClr val="73B900"/>
          </a:solidFill>
          <a:latin typeface="Arial" charset="0"/>
        </a:defRPr>
      </a:lvl5pPr>
      <a:lvl6pPr marL="1523985" algn="l" rtl="0" eaLnBrk="1" fontAlgn="base" hangingPunct="1">
        <a:spcBef>
          <a:spcPct val="0"/>
        </a:spcBef>
        <a:spcAft>
          <a:spcPct val="0"/>
        </a:spcAft>
        <a:defRPr sz="10667" b="1">
          <a:solidFill>
            <a:srgbClr val="73B900"/>
          </a:solidFill>
          <a:latin typeface="Arial" charset="0"/>
        </a:defRPr>
      </a:lvl6pPr>
      <a:lvl7pPr marL="3047970" algn="l" rtl="0" eaLnBrk="1" fontAlgn="base" hangingPunct="1">
        <a:spcBef>
          <a:spcPct val="0"/>
        </a:spcBef>
        <a:spcAft>
          <a:spcPct val="0"/>
        </a:spcAft>
        <a:defRPr sz="10667" b="1">
          <a:solidFill>
            <a:srgbClr val="73B900"/>
          </a:solidFill>
          <a:latin typeface="Arial" charset="0"/>
        </a:defRPr>
      </a:lvl7pPr>
      <a:lvl8pPr marL="4571954" algn="l" rtl="0" eaLnBrk="1" fontAlgn="base" hangingPunct="1">
        <a:spcBef>
          <a:spcPct val="0"/>
        </a:spcBef>
        <a:spcAft>
          <a:spcPct val="0"/>
        </a:spcAft>
        <a:defRPr sz="10667" b="1">
          <a:solidFill>
            <a:srgbClr val="73B900"/>
          </a:solidFill>
          <a:latin typeface="Arial" charset="0"/>
        </a:defRPr>
      </a:lvl8pPr>
      <a:lvl9pPr marL="6095939" algn="l" rtl="0" eaLnBrk="1" fontAlgn="base" hangingPunct="1">
        <a:spcBef>
          <a:spcPct val="0"/>
        </a:spcBef>
        <a:spcAft>
          <a:spcPct val="0"/>
        </a:spcAft>
        <a:defRPr sz="10667"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4667" b="0">
          <a:solidFill>
            <a:schemeClr val="accent4"/>
          </a:solidFill>
          <a:latin typeface="Trebuchet MS" pitchFamily="34" charset="0"/>
          <a:ea typeface="+mn-ea"/>
          <a:cs typeface="+mn-cs"/>
        </a:defRPr>
      </a:lvl1pPr>
      <a:lvl2pPr marL="1904981" indent="0" algn="l" rtl="0" fontAlgn="base">
        <a:lnSpc>
          <a:spcPct val="90000"/>
        </a:lnSpc>
        <a:spcBef>
          <a:spcPts val="3000"/>
        </a:spcBef>
        <a:spcAft>
          <a:spcPts val="3000"/>
        </a:spcAft>
        <a:buClr>
          <a:schemeClr val="bg2"/>
        </a:buClr>
        <a:buSzPct val="100000"/>
        <a:buFontTx/>
        <a:buNone/>
        <a:defRPr sz="4000" b="0">
          <a:solidFill>
            <a:schemeClr val="accent4"/>
          </a:solidFill>
          <a:latin typeface="Trebuchet MS" pitchFamily="34" charset="0"/>
        </a:defRPr>
      </a:lvl2pPr>
      <a:lvl3pPr marL="3630047" indent="0" algn="l" rtl="0" fontAlgn="base">
        <a:lnSpc>
          <a:spcPct val="90000"/>
        </a:lnSpc>
        <a:spcBef>
          <a:spcPts val="3000"/>
        </a:spcBef>
        <a:spcAft>
          <a:spcPts val="3000"/>
        </a:spcAft>
        <a:buClr>
          <a:schemeClr val="bg2"/>
        </a:buClr>
        <a:buSzPct val="100000"/>
        <a:buFontTx/>
        <a:buNone/>
        <a:defRPr sz="3667" b="0">
          <a:solidFill>
            <a:schemeClr val="accent4"/>
          </a:solidFill>
          <a:latin typeface="Trebuchet MS" pitchFamily="34" charset="0"/>
        </a:defRPr>
      </a:lvl3pPr>
      <a:lvl4pPr marL="5916024" indent="-761992" algn="l" rtl="0" fontAlgn="base">
        <a:spcBef>
          <a:spcPct val="20000"/>
        </a:spcBef>
        <a:spcAft>
          <a:spcPct val="0"/>
        </a:spcAft>
        <a:buChar char="–"/>
        <a:defRPr sz="6667">
          <a:solidFill>
            <a:schemeClr val="bg1"/>
          </a:solidFill>
          <a:latin typeface="+mn-lt"/>
        </a:defRPr>
      </a:lvl4pPr>
      <a:lvl5pPr marL="7059013" indent="-761992" algn="l" rtl="0" fontAlgn="base">
        <a:spcBef>
          <a:spcPct val="20000"/>
        </a:spcBef>
        <a:spcAft>
          <a:spcPct val="0"/>
        </a:spcAft>
        <a:buChar char="»"/>
        <a:defRPr sz="6667">
          <a:solidFill>
            <a:schemeClr val="bg1"/>
          </a:solidFill>
          <a:latin typeface="+mn-lt"/>
        </a:defRPr>
      </a:lvl5pPr>
      <a:lvl6pPr marL="8582998" indent="-761992" algn="l" rtl="0" eaLnBrk="1" fontAlgn="base" hangingPunct="1">
        <a:spcBef>
          <a:spcPct val="20000"/>
        </a:spcBef>
        <a:spcAft>
          <a:spcPct val="0"/>
        </a:spcAft>
        <a:buChar char="»"/>
        <a:defRPr sz="6667">
          <a:solidFill>
            <a:schemeClr val="bg1"/>
          </a:solidFill>
          <a:latin typeface="+mn-lt"/>
        </a:defRPr>
      </a:lvl6pPr>
      <a:lvl7pPr marL="10106982" indent="-761992" algn="l" rtl="0" eaLnBrk="1" fontAlgn="base" hangingPunct="1">
        <a:spcBef>
          <a:spcPct val="20000"/>
        </a:spcBef>
        <a:spcAft>
          <a:spcPct val="0"/>
        </a:spcAft>
        <a:buChar char="»"/>
        <a:defRPr sz="6667">
          <a:solidFill>
            <a:schemeClr val="bg1"/>
          </a:solidFill>
          <a:latin typeface="+mn-lt"/>
        </a:defRPr>
      </a:lvl7pPr>
      <a:lvl8pPr marL="11630967" indent="-761992" algn="l" rtl="0" eaLnBrk="1" fontAlgn="base" hangingPunct="1">
        <a:spcBef>
          <a:spcPct val="20000"/>
        </a:spcBef>
        <a:spcAft>
          <a:spcPct val="0"/>
        </a:spcAft>
        <a:buChar char="»"/>
        <a:defRPr sz="6667">
          <a:solidFill>
            <a:schemeClr val="bg1"/>
          </a:solidFill>
          <a:latin typeface="+mn-lt"/>
        </a:defRPr>
      </a:lvl8pPr>
      <a:lvl9pPr marL="13154952" indent="-761992" algn="l" rtl="0" eaLnBrk="1" fontAlgn="base" hangingPunct="1">
        <a:spcBef>
          <a:spcPct val="20000"/>
        </a:spcBef>
        <a:spcAft>
          <a:spcPct val="0"/>
        </a:spcAft>
        <a:buChar char="»"/>
        <a:defRPr sz="6667">
          <a:solidFill>
            <a:schemeClr val="bg1"/>
          </a:solidFill>
          <a:latin typeface="+mn-lt"/>
        </a:defRPr>
      </a:lvl9pPr>
    </p:bodyStyle>
    <p:otherStyle>
      <a:defPPr>
        <a:defRPr lang="en-US"/>
      </a:defPPr>
      <a:lvl1pPr marL="0" algn="l" defTabSz="3047970" rtl="0" eaLnBrk="1" latinLnBrk="0" hangingPunct="1">
        <a:defRPr sz="6000" kern="1200">
          <a:solidFill>
            <a:schemeClr val="tx1"/>
          </a:solidFill>
          <a:latin typeface="+mn-lt"/>
          <a:ea typeface="+mn-ea"/>
          <a:cs typeface="+mn-cs"/>
        </a:defRPr>
      </a:lvl1pPr>
      <a:lvl2pPr marL="1523985" algn="l" defTabSz="3047970" rtl="0" eaLnBrk="1" latinLnBrk="0" hangingPunct="1">
        <a:defRPr sz="6000" kern="1200">
          <a:solidFill>
            <a:schemeClr val="tx1"/>
          </a:solidFill>
          <a:latin typeface="+mn-lt"/>
          <a:ea typeface="+mn-ea"/>
          <a:cs typeface="+mn-cs"/>
        </a:defRPr>
      </a:lvl2pPr>
      <a:lvl3pPr marL="3047970" algn="l" defTabSz="3047970" rtl="0" eaLnBrk="1" latinLnBrk="0" hangingPunct="1">
        <a:defRPr sz="6000" kern="1200">
          <a:solidFill>
            <a:schemeClr val="tx1"/>
          </a:solidFill>
          <a:latin typeface="+mn-lt"/>
          <a:ea typeface="+mn-ea"/>
          <a:cs typeface="+mn-cs"/>
        </a:defRPr>
      </a:lvl3pPr>
      <a:lvl4pPr marL="4571954" algn="l" defTabSz="3047970" rtl="0" eaLnBrk="1" latinLnBrk="0" hangingPunct="1">
        <a:defRPr sz="6000" kern="1200">
          <a:solidFill>
            <a:schemeClr val="tx1"/>
          </a:solidFill>
          <a:latin typeface="+mn-lt"/>
          <a:ea typeface="+mn-ea"/>
          <a:cs typeface="+mn-cs"/>
        </a:defRPr>
      </a:lvl4pPr>
      <a:lvl5pPr marL="6095939" algn="l" defTabSz="3047970" rtl="0" eaLnBrk="1" latinLnBrk="0" hangingPunct="1">
        <a:defRPr sz="6000" kern="1200">
          <a:solidFill>
            <a:schemeClr val="tx1"/>
          </a:solidFill>
          <a:latin typeface="+mn-lt"/>
          <a:ea typeface="+mn-ea"/>
          <a:cs typeface="+mn-cs"/>
        </a:defRPr>
      </a:lvl5pPr>
      <a:lvl6pPr marL="7619924" algn="l" defTabSz="3047970" rtl="0" eaLnBrk="1" latinLnBrk="0" hangingPunct="1">
        <a:defRPr sz="6000" kern="1200">
          <a:solidFill>
            <a:schemeClr val="tx1"/>
          </a:solidFill>
          <a:latin typeface="+mn-lt"/>
          <a:ea typeface="+mn-ea"/>
          <a:cs typeface="+mn-cs"/>
        </a:defRPr>
      </a:lvl6pPr>
      <a:lvl7pPr marL="9143909" algn="l" defTabSz="3047970" rtl="0" eaLnBrk="1" latinLnBrk="0" hangingPunct="1">
        <a:defRPr sz="6000" kern="1200">
          <a:solidFill>
            <a:schemeClr val="tx1"/>
          </a:solidFill>
          <a:latin typeface="+mn-lt"/>
          <a:ea typeface="+mn-ea"/>
          <a:cs typeface="+mn-cs"/>
        </a:defRPr>
      </a:lvl7pPr>
      <a:lvl8pPr marL="10667893" algn="l" defTabSz="3047970" rtl="0" eaLnBrk="1" latinLnBrk="0" hangingPunct="1">
        <a:defRPr sz="6000" kern="1200">
          <a:solidFill>
            <a:schemeClr val="tx1"/>
          </a:solidFill>
          <a:latin typeface="+mn-lt"/>
          <a:ea typeface="+mn-ea"/>
          <a:cs typeface="+mn-cs"/>
        </a:defRPr>
      </a:lvl8pPr>
      <a:lvl9pPr marL="12191878" algn="l" defTabSz="3047970" rtl="0" eaLnBrk="1" latinLnBrk="0" hangingPunct="1">
        <a:defRPr sz="6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2178442"/>
            <a:ext cx="33244383"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a:t>Click to edit Master title style</a:t>
            </a:r>
          </a:p>
        </p:txBody>
      </p:sp>
      <p:sp>
        <p:nvSpPr>
          <p:cNvPr id="1027" name="Rectangle 3"/>
          <p:cNvSpPr>
            <a:spLocks noGrp="1" noChangeArrowheads="1"/>
          </p:cNvSpPr>
          <p:nvPr>
            <p:ph type="body" idx="1"/>
          </p:nvPr>
        </p:nvSpPr>
        <p:spPr bwMode="auto">
          <a:xfrm>
            <a:off x="1724675" y="6674559"/>
            <a:ext cx="33163103" cy="130268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1D69214B-99AB-46ED-9864-662329C3618F}"/>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3769393" y="19284732"/>
            <a:ext cx="1935627" cy="687737"/>
          </a:xfrm>
          <a:prstGeom prst="rect">
            <a:avLst/>
          </a:prstGeom>
        </p:spPr>
      </p:pic>
    </p:spTree>
    <p:extLst>
      <p:ext uri="{BB962C8B-B14F-4D97-AF65-F5344CB8AC3E}">
        <p14:creationId xmlns:p14="http://schemas.microsoft.com/office/powerpoint/2010/main" val="3478454774"/>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120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10667" b="1">
          <a:solidFill>
            <a:srgbClr val="73B900"/>
          </a:solidFill>
          <a:latin typeface="Arial" charset="0"/>
        </a:defRPr>
      </a:lvl2pPr>
      <a:lvl3pPr algn="l" rtl="0" fontAlgn="base">
        <a:spcBef>
          <a:spcPct val="0"/>
        </a:spcBef>
        <a:spcAft>
          <a:spcPct val="0"/>
        </a:spcAft>
        <a:defRPr sz="10667" b="1">
          <a:solidFill>
            <a:srgbClr val="73B900"/>
          </a:solidFill>
          <a:latin typeface="Arial" charset="0"/>
        </a:defRPr>
      </a:lvl3pPr>
      <a:lvl4pPr algn="l" rtl="0" fontAlgn="base">
        <a:spcBef>
          <a:spcPct val="0"/>
        </a:spcBef>
        <a:spcAft>
          <a:spcPct val="0"/>
        </a:spcAft>
        <a:defRPr sz="10667" b="1">
          <a:solidFill>
            <a:srgbClr val="73B900"/>
          </a:solidFill>
          <a:latin typeface="Arial" charset="0"/>
        </a:defRPr>
      </a:lvl4pPr>
      <a:lvl5pPr algn="l" rtl="0" fontAlgn="base">
        <a:spcBef>
          <a:spcPct val="0"/>
        </a:spcBef>
        <a:spcAft>
          <a:spcPct val="0"/>
        </a:spcAft>
        <a:defRPr sz="10667" b="1">
          <a:solidFill>
            <a:srgbClr val="73B900"/>
          </a:solidFill>
          <a:latin typeface="Arial" charset="0"/>
        </a:defRPr>
      </a:lvl5pPr>
      <a:lvl6pPr marL="1523985" algn="l" rtl="0" eaLnBrk="1" fontAlgn="base" hangingPunct="1">
        <a:spcBef>
          <a:spcPct val="0"/>
        </a:spcBef>
        <a:spcAft>
          <a:spcPct val="0"/>
        </a:spcAft>
        <a:defRPr sz="10667" b="1">
          <a:solidFill>
            <a:srgbClr val="73B900"/>
          </a:solidFill>
          <a:latin typeface="Arial" charset="0"/>
        </a:defRPr>
      </a:lvl6pPr>
      <a:lvl7pPr marL="3047970" algn="l" rtl="0" eaLnBrk="1" fontAlgn="base" hangingPunct="1">
        <a:spcBef>
          <a:spcPct val="0"/>
        </a:spcBef>
        <a:spcAft>
          <a:spcPct val="0"/>
        </a:spcAft>
        <a:defRPr sz="10667" b="1">
          <a:solidFill>
            <a:srgbClr val="73B900"/>
          </a:solidFill>
          <a:latin typeface="Arial" charset="0"/>
        </a:defRPr>
      </a:lvl7pPr>
      <a:lvl8pPr marL="4571954" algn="l" rtl="0" eaLnBrk="1" fontAlgn="base" hangingPunct="1">
        <a:spcBef>
          <a:spcPct val="0"/>
        </a:spcBef>
        <a:spcAft>
          <a:spcPct val="0"/>
        </a:spcAft>
        <a:defRPr sz="10667" b="1">
          <a:solidFill>
            <a:srgbClr val="73B900"/>
          </a:solidFill>
          <a:latin typeface="Arial" charset="0"/>
        </a:defRPr>
      </a:lvl8pPr>
      <a:lvl9pPr marL="6095939" algn="l" rtl="0" eaLnBrk="1" fontAlgn="base" hangingPunct="1">
        <a:spcBef>
          <a:spcPct val="0"/>
        </a:spcBef>
        <a:spcAft>
          <a:spcPct val="0"/>
        </a:spcAft>
        <a:defRPr sz="10667"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6667" b="0">
          <a:solidFill>
            <a:schemeClr val="bg1"/>
          </a:solidFill>
          <a:latin typeface="Trebuchet MS" pitchFamily="34" charset="0"/>
          <a:ea typeface="+mn-ea"/>
          <a:cs typeface="+mn-cs"/>
        </a:defRPr>
      </a:lvl1pPr>
      <a:lvl2pPr marL="1904981" indent="0" algn="l" rtl="0" fontAlgn="base">
        <a:lnSpc>
          <a:spcPct val="90000"/>
        </a:lnSpc>
        <a:spcBef>
          <a:spcPts val="3000"/>
        </a:spcBef>
        <a:spcAft>
          <a:spcPts val="3000"/>
        </a:spcAft>
        <a:buClr>
          <a:schemeClr val="bg2"/>
        </a:buClr>
        <a:buSzPct val="100000"/>
        <a:buFontTx/>
        <a:buNone/>
        <a:defRPr sz="6000" b="0">
          <a:solidFill>
            <a:schemeClr val="bg1"/>
          </a:solidFill>
          <a:latin typeface="Trebuchet MS" pitchFamily="34" charset="0"/>
        </a:defRPr>
      </a:lvl2pPr>
      <a:lvl3pPr marL="3630047" indent="0" algn="l" rtl="0" fontAlgn="base">
        <a:lnSpc>
          <a:spcPct val="90000"/>
        </a:lnSpc>
        <a:spcBef>
          <a:spcPts val="3000"/>
        </a:spcBef>
        <a:spcAft>
          <a:spcPts val="3000"/>
        </a:spcAft>
        <a:buClr>
          <a:schemeClr val="bg2"/>
        </a:buClr>
        <a:buSzPct val="100000"/>
        <a:buFontTx/>
        <a:buNone/>
        <a:defRPr sz="5333" b="0">
          <a:solidFill>
            <a:schemeClr val="bg1"/>
          </a:solidFill>
          <a:latin typeface="Trebuchet MS" pitchFamily="34" charset="0"/>
        </a:defRPr>
      </a:lvl3pPr>
      <a:lvl4pPr marL="5916024" indent="-761992" algn="l" rtl="0" fontAlgn="base">
        <a:spcBef>
          <a:spcPct val="20000"/>
        </a:spcBef>
        <a:spcAft>
          <a:spcPct val="0"/>
        </a:spcAft>
        <a:buChar char="–"/>
        <a:defRPr sz="6667">
          <a:solidFill>
            <a:schemeClr val="bg1"/>
          </a:solidFill>
          <a:latin typeface="+mn-lt"/>
        </a:defRPr>
      </a:lvl4pPr>
      <a:lvl5pPr marL="7059013" indent="-761992" algn="l" rtl="0" fontAlgn="base">
        <a:spcBef>
          <a:spcPct val="20000"/>
        </a:spcBef>
        <a:spcAft>
          <a:spcPct val="0"/>
        </a:spcAft>
        <a:buChar char="»"/>
        <a:defRPr sz="6667">
          <a:solidFill>
            <a:schemeClr val="bg1"/>
          </a:solidFill>
          <a:latin typeface="+mn-lt"/>
        </a:defRPr>
      </a:lvl5pPr>
      <a:lvl6pPr marL="8582998" indent="-761992" algn="l" rtl="0" eaLnBrk="1" fontAlgn="base" hangingPunct="1">
        <a:spcBef>
          <a:spcPct val="20000"/>
        </a:spcBef>
        <a:spcAft>
          <a:spcPct val="0"/>
        </a:spcAft>
        <a:buChar char="»"/>
        <a:defRPr sz="6667">
          <a:solidFill>
            <a:schemeClr val="bg1"/>
          </a:solidFill>
          <a:latin typeface="+mn-lt"/>
        </a:defRPr>
      </a:lvl6pPr>
      <a:lvl7pPr marL="10106982" indent="-761992" algn="l" rtl="0" eaLnBrk="1" fontAlgn="base" hangingPunct="1">
        <a:spcBef>
          <a:spcPct val="20000"/>
        </a:spcBef>
        <a:spcAft>
          <a:spcPct val="0"/>
        </a:spcAft>
        <a:buChar char="»"/>
        <a:defRPr sz="6667">
          <a:solidFill>
            <a:schemeClr val="bg1"/>
          </a:solidFill>
          <a:latin typeface="+mn-lt"/>
        </a:defRPr>
      </a:lvl7pPr>
      <a:lvl8pPr marL="11630967" indent="-761992" algn="l" rtl="0" eaLnBrk="1" fontAlgn="base" hangingPunct="1">
        <a:spcBef>
          <a:spcPct val="20000"/>
        </a:spcBef>
        <a:spcAft>
          <a:spcPct val="0"/>
        </a:spcAft>
        <a:buChar char="»"/>
        <a:defRPr sz="6667">
          <a:solidFill>
            <a:schemeClr val="bg1"/>
          </a:solidFill>
          <a:latin typeface="+mn-lt"/>
        </a:defRPr>
      </a:lvl8pPr>
      <a:lvl9pPr marL="13154952" indent="-761992" algn="l" rtl="0" eaLnBrk="1" fontAlgn="base" hangingPunct="1">
        <a:spcBef>
          <a:spcPct val="20000"/>
        </a:spcBef>
        <a:spcAft>
          <a:spcPct val="0"/>
        </a:spcAft>
        <a:buChar char="»"/>
        <a:defRPr sz="6667">
          <a:solidFill>
            <a:schemeClr val="bg1"/>
          </a:solidFill>
          <a:latin typeface="+mn-lt"/>
        </a:defRPr>
      </a:lvl9pPr>
    </p:bodyStyle>
    <p:otherStyle>
      <a:defPPr>
        <a:defRPr lang="en-US"/>
      </a:defPPr>
      <a:lvl1pPr marL="0" algn="l" defTabSz="3047970" rtl="0" eaLnBrk="1" latinLnBrk="0" hangingPunct="1">
        <a:defRPr sz="6000" kern="1200">
          <a:solidFill>
            <a:schemeClr val="tx1"/>
          </a:solidFill>
          <a:latin typeface="+mn-lt"/>
          <a:ea typeface="+mn-ea"/>
          <a:cs typeface="+mn-cs"/>
        </a:defRPr>
      </a:lvl1pPr>
      <a:lvl2pPr marL="1523985" algn="l" defTabSz="3047970" rtl="0" eaLnBrk="1" latinLnBrk="0" hangingPunct="1">
        <a:defRPr sz="6000" kern="1200">
          <a:solidFill>
            <a:schemeClr val="tx1"/>
          </a:solidFill>
          <a:latin typeface="+mn-lt"/>
          <a:ea typeface="+mn-ea"/>
          <a:cs typeface="+mn-cs"/>
        </a:defRPr>
      </a:lvl2pPr>
      <a:lvl3pPr marL="3047970" algn="l" defTabSz="3047970" rtl="0" eaLnBrk="1" latinLnBrk="0" hangingPunct="1">
        <a:defRPr sz="6000" kern="1200">
          <a:solidFill>
            <a:schemeClr val="tx1"/>
          </a:solidFill>
          <a:latin typeface="+mn-lt"/>
          <a:ea typeface="+mn-ea"/>
          <a:cs typeface="+mn-cs"/>
        </a:defRPr>
      </a:lvl3pPr>
      <a:lvl4pPr marL="4571954" algn="l" defTabSz="3047970" rtl="0" eaLnBrk="1" latinLnBrk="0" hangingPunct="1">
        <a:defRPr sz="6000" kern="1200">
          <a:solidFill>
            <a:schemeClr val="tx1"/>
          </a:solidFill>
          <a:latin typeface="+mn-lt"/>
          <a:ea typeface="+mn-ea"/>
          <a:cs typeface="+mn-cs"/>
        </a:defRPr>
      </a:lvl4pPr>
      <a:lvl5pPr marL="6095939" algn="l" defTabSz="3047970" rtl="0" eaLnBrk="1" latinLnBrk="0" hangingPunct="1">
        <a:defRPr sz="6000" kern="1200">
          <a:solidFill>
            <a:schemeClr val="tx1"/>
          </a:solidFill>
          <a:latin typeface="+mn-lt"/>
          <a:ea typeface="+mn-ea"/>
          <a:cs typeface="+mn-cs"/>
        </a:defRPr>
      </a:lvl5pPr>
      <a:lvl6pPr marL="7619924" algn="l" defTabSz="3047970" rtl="0" eaLnBrk="1" latinLnBrk="0" hangingPunct="1">
        <a:defRPr sz="6000" kern="1200">
          <a:solidFill>
            <a:schemeClr val="tx1"/>
          </a:solidFill>
          <a:latin typeface="+mn-lt"/>
          <a:ea typeface="+mn-ea"/>
          <a:cs typeface="+mn-cs"/>
        </a:defRPr>
      </a:lvl6pPr>
      <a:lvl7pPr marL="9143909" algn="l" defTabSz="3047970" rtl="0" eaLnBrk="1" latinLnBrk="0" hangingPunct="1">
        <a:defRPr sz="6000" kern="1200">
          <a:solidFill>
            <a:schemeClr val="tx1"/>
          </a:solidFill>
          <a:latin typeface="+mn-lt"/>
          <a:ea typeface="+mn-ea"/>
          <a:cs typeface="+mn-cs"/>
        </a:defRPr>
      </a:lvl7pPr>
      <a:lvl8pPr marL="10667893" algn="l" defTabSz="3047970" rtl="0" eaLnBrk="1" latinLnBrk="0" hangingPunct="1">
        <a:defRPr sz="6000" kern="1200">
          <a:solidFill>
            <a:schemeClr val="tx1"/>
          </a:solidFill>
          <a:latin typeface="+mn-lt"/>
          <a:ea typeface="+mn-ea"/>
          <a:cs typeface="+mn-cs"/>
        </a:defRPr>
      </a:lvl8pPr>
      <a:lvl9pPr marL="12191878" algn="l" defTabSz="3047970" rtl="0" eaLnBrk="1" latinLnBrk="0" hangingPunct="1">
        <a:defRPr sz="6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10/21/25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13510334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hyperlink" Target="http://www.mis.ntpu.edu.tw/en/" TargetMode="External"/><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7.pn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94.xml"/><Relationship Id="rId6" Type="http://schemas.openxmlformats.org/officeDocument/2006/relationships/hyperlink" Target="https://web.ntpu.edu.tw/~myday" TargetMode="External"/><Relationship Id="rId11" Type="http://schemas.openxmlformats.org/officeDocument/2006/relationships/image" Target="../media/image32.png"/><Relationship Id="rId5" Type="http://schemas.openxmlformats.org/officeDocument/2006/relationships/hyperlink" Target="http://mail.im.tku.edu.tw/~myday/" TargetMode="Externa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hyperlink" Target="https://www.ntpu.edu.tw/" TargetMode="External"/><Relationship Id="rId9" Type="http://schemas.openxmlformats.org/officeDocument/2006/relationships/image" Target="../media/image30.png"/><Relationship Id="rId14" Type="http://schemas.openxmlformats.org/officeDocument/2006/relationships/image" Target="../media/image35.tif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10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1.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2.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s://learn.nvidia.com/courses/course-detail?course_id=course-v1:DLI+S-FX-01+V1"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4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0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11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nvidia.com/en-us/training/instructor-directory/search/" TargetMode="External"/><Relationship Id="rId2" Type="http://schemas.openxmlformats.org/officeDocument/2006/relationships/image" Target="../media/image44.jpg"/><Relationship Id="rId1" Type="http://schemas.openxmlformats.org/officeDocument/2006/relationships/slideLayout" Target="../slideLayouts/slideLayout95.xml"/></Relationships>
</file>

<file path=ppt/slides/_rels/slide12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280.png"/><Relationship Id="rId7" Type="http://schemas.openxmlformats.org/officeDocument/2006/relationships/image" Target="../media/image31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chart" Target="../charts/chart1.xml"/></Relationships>
</file>

<file path=ppt/slides/_rels/slide122.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chart" Target="../charts/chart2.xml"/><Relationship Id="rId7" Type="http://schemas.openxmlformats.org/officeDocument/2006/relationships/image" Target="../media/image320.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280.png"/></Relationships>
</file>

<file path=ppt/slides/_rels/slide123.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chart" Target="../charts/chart3.xml"/><Relationship Id="rId7" Type="http://schemas.openxmlformats.org/officeDocument/2006/relationships/image" Target="../media/image340.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280.png"/><Relationship Id="rId9" Type="http://schemas.openxmlformats.org/officeDocument/2006/relationships/hyperlink" Target="https://learn.nvidia.com/courses/course-detail?course_id=course-v1:DLI+S-FX-01+V1"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chart" Target="../charts/chart4.xml"/><Relationship Id="rId7" Type="http://schemas.openxmlformats.org/officeDocument/2006/relationships/image" Target="../media/image380.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280.png"/></Relationships>
</file>

<file path=ppt/slides/_rels/slide125.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380.png"/><Relationship Id="rId5" Type="http://schemas.openxmlformats.org/officeDocument/2006/relationships/image" Target="../media/image169.png"/><Relationship Id="rId4" Type="http://schemas.openxmlformats.org/officeDocument/2006/relationships/image" Target="../media/image280.png"/></Relationships>
</file>

<file path=ppt/slides/_rels/slide1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171.png"/></Relationships>
</file>

<file path=ppt/slides/_rels/slide127.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170.png"/></Relationships>
</file>

<file path=ppt/slides/_rels/slide128.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40.png"/><Relationship Id="rId5" Type="http://schemas.openxmlformats.org/officeDocument/2006/relationships/image" Target="../media/image420.png"/><Relationship Id="rId4" Type="http://schemas.openxmlformats.org/officeDocument/2006/relationships/image" Target="../media/image170.png"/></Relationships>
</file>

<file path=ppt/slides/_rels/slide129.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40.png"/><Relationship Id="rId5" Type="http://schemas.openxmlformats.org/officeDocument/2006/relationships/image" Target="../media/image450.png"/><Relationship Id="rId4" Type="http://schemas.openxmlformats.org/officeDocument/2006/relationships/image" Target="../media/image17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nvidia.com/en-us/training/instructor-directory/search/" TargetMode="External"/><Relationship Id="rId1" Type="http://schemas.openxmlformats.org/officeDocument/2006/relationships/slideLayout" Target="../slideLayouts/slideLayout95.xml"/></Relationships>
</file>

<file path=ppt/slides/_rels/slide130.xml.rels><?xml version="1.0" encoding="UTF-8" standalone="yes"?>
<Relationships xmlns="http://schemas.openxmlformats.org/package/2006/relationships"><Relationship Id="rId8" Type="http://schemas.microsoft.com/office/2007/relationships/diagramDrawing" Target="../diagrams/drawing16.xml"/><Relationship Id="rId13" Type="http://schemas.openxmlformats.org/officeDocument/2006/relationships/customXml" Target="../ink/ink1.xml"/><Relationship Id="rId3" Type="http://schemas.openxmlformats.org/officeDocument/2006/relationships/image" Target="../media/image170.png"/><Relationship Id="rId7" Type="http://schemas.openxmlformats.org/officeDocument/2006/relationships/diagramColors" Target="../diagrams/colors16.xml"/><Relationship Id="rId12" Type="http://schemas.openxmlformats.org/officeDocument/2006/relationships/diagramColors" Target="../diagrams/colors24.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QuickStyle" Target="../diagrams/quickStyle16.xml"/><Relationship Id="rId11" Type="http://schemas.openxmlformats.org/officeDocument/2006/relationships/diagramQuickStyle" Target="../diagrams/quickStyle24.xml"/><Relationship Id="rId5" Type="http://schemas.openxmlformats.org/officeDocument/2006/relationships/diagramLayout" Target="../diagrams/layout16.xml"/><Relationship Id="rId15" Type="http://schemas.openxmlformats.org/officeDocument/2006/relationships/hyperlink" Target="https://learn.nvidia.com/courses/course-detail?course_id=course-v1:DLI+S-FX-01+V1" TargetMode="External"/><Relationship Id="rId10" Type="http://schemas.openxmlformats.org/officeDocument/2006/relationships/diagramLayout" Target="../diagrams/layout24.xml"/><Relationship Id="rId4" Type="http://schemas.openxmlformats.org/officeDocument/2006/relationships/diagramData" Target="../diagrams/data16.xml"/><Relationship Id="rId9" Type="http://schemas.openxmlformats.org/officeDocument/2006/relationships/diagramData" Target="../diagrams/data30.xml"/><Relationship Id="rId14" Type="http://schemas.openxmlformats.org/officeDocument/2006/relationships/image" Target="../media/image470.png"/></Relationships>
</file>

<file path=ppt/slides/_rels/slide131.xml.rels><?xml version="1.0" encoding="UTF-8" standalone="yes"?>
<Relationships xmlns="http://schemas.openxmlformats.org/package/2006/relationships"><Relationship Id="rId8" Type="http://schemas.microsoft.com/office/2007/relationships/diagramDrawing" Target="../diagrams/drawing17.xml"/><Relationship Id="rId13" Type="http://schemas.openxmlformats.org/officeDocument/2006/relationships/hyperlink" Target="https://learn.nvidia.com/courses/course-detail?course_id=course-v1:DLI+S-FX-01+V1" TargetMode="External"/><Relationship Id="rId3" Type="http://schemas.openxmlformats.org/officeDocument/2006/relationships/image" Target="../media/image170.png"/><Relationship Id="rId7" Type="http://schemas.openxmlformats.org/officeDocument/2006/relationships/diagramColors" Target="../diagrams/colors17.xml"/><Relationship Id="rId12" Type="http://schemas.openxmlformats.org/officeDocument/2006/relationships/diagramColors" Target="../diagrams/colors30.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QuickStyle" Target="../diagrams/quickStyle17.xml"/><Relationship Id="rId11" Type="http://schemas.openxmlformats.org/officeDocument/2006/relationships/diagramQuickStyle" Target="../diagrams/quickStyle30.xml"/><Relationship Id="rId5" Type="http://schemas.openxmlformats.org/officeDocument/2006/relationships/diagramLayout" Target="../diagrams/layout17.xml"/><Relationship Id="rId10" Type="http://schemas.openxmlformats.org/officeDocument/2006/relationships/diagramLayout" Target="../diagrams/layout30.xml"/><Relationship Id="rId4" Type="http://schemas.openxmlformats.org/officeDocument/2006/relationships/diagramData" Target="../diagrams/data17.xml"/><Relationship Id="rId9" Type="http://schemas.openxmlformats.org/officeDocument/2006/relationships/diagramData" Target="../diagrams/data50.xml"/></Relationships>
</file>

<file path=ppt/slides/_rels/slide13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134.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480.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74.svg"/><Relationship Id="rId5" Type="http://schemas.openxmlformats.org/officeDocument/2006/relationships/image" Target="../media/image173.svg"/><Relationship Id="rId4" Type="http://schemas.openxmlformats.org/officeDocument/2006/relationships/image" Target="../media/image172.png"/></Relationships>
</file>

<file path=ppt/slides/_rels/slide13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138.xml.rels><?xml version="1.0" encoding="UTF-8" standalone="yes"?>
<Relationships xmlns="http://schemas.openxmlformats.org/package/2006/relationships"><Relationship Id="rId13" Type="http://schemas.openxmlformats.org/officeDocument/2006/relationships/chart" Target="../charts/chart110.xml"/><Relationship Id="rId3" Type="http://schemas.openxmlformats.org/officeDocument/2006/relationships/chart" Target="../charts/chart9.xml"/><Relationship Id="rId7" Type="http://schemas.openxmlformats.org/officeDocument/2006/relationships/chart" Target="../charts/chart100.xml"/><Relationship Id="rId12" Type="http://schemas.openxmlformats.org/officeDocument/2006/relationships/chart" Target="../charts/chart11.xml"/><Relationship Id="rId2" Type="http://schemas.openxmlformats.org/officeDocument/2006/relationships/notesSlide" Target="../notesSlides/notesSlide59.xml"/><Relationship Id="rId16"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4.xml"/><Relationship Id="rId6" Type="http://schemas.openxmlformats.org/officeDocument/2006/relationships/chart" Target="../charts/chart10.xml"/><Relationship Id="rId11" Type="http://schemas.openxmlformats.org/officeDocument/2006/relationships/image" Target="../media/image176.png"/><Relationship Id="rId5" Type="http://schemas.openxmlformats.org/officeDocument/2006/relationships/image" Target="../media/image175.png"/><Relationship Id="rId15" Type="http://schemas.openxmlformats.org/officeDocument/2006/relationships/image" Target="../media/image177.png"/><Relationship Id="rId10" Type="http://schemas.openxmlformats.org/officeDocument/2006/relationships/image" Target="../media/image540.png"/><Relationship Id="rId4" Type="http://schemas.openxmlformats.org/officeDocument/2006/relationships/image" Target="../media/image520.png"/><Relationship Id="rId14" Type="http://schemas.openxmlformats.org/officeDocument/2006/relationships/image" Target="../media/image560.png"/></Relationships>
</file>

<file path=ppt/slides/_rels/slide13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hyperlink" Target="https://learn.nvidia.com/courses/course-detail?course_id=course-v1:DLI+S-FX-01+V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6" Type="http://schemas.openxmlformats.org/officeDocument/2006/relationships/image" Target="../media/image37.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40.xml.rels><?xml version="1.0" encoding="UTF-8" standalone="yes"?>
<Relationships xmlns="http://schemas.openxmlformats.org/package/2006/relationships"><Relationship Id="rId18" Type="http://schemas.openxmlformats.org/officeDocument/2006/relationships/customXml" Target="../ink/ink4.xml"/><Relationship Id="rId26" Type="http://schemas.openxmlformats.org/officeDocument/2006/relationships/customXml" Target="../ink/ink8.xml"/><Relationship Id="rId39" Type="http://schemas.openxmlformats.org/officeDocument/2006/relationships/image" Target="../media/image394.png"/><Relationship Id="rId21" Type="http://schemas.openxmlformats.org/officeDocument/2006/relationships/image" Target="../media/image385.png"/><Relationship Id="rId34" Type="http://schemas.openxmlformats.org/officeDocument/2006/relationships/customXml" Target="../ink/ink12.xml"/><Relationship Id="rId42" Type="http://schemas.openxmlformats.org/officeDocument/2006/relationships/customXml" Target="../ink/ink16.xml"/><Relationship Id="rId47" Type="http://schemas.openxmlformats.org/officeDocument/2006/relationships/image" Target="../media/image397.png"/><Relationship Id="rId50" Type="http://schemas.openxmlformats.org/officeDocument/2006/relationships/customXml" Target="../ink/ink20.xml"/><Relationship Id="rId55" Type="http://schemas.openxmlformats.org/officeDocument/2006/relationships/image" Target="../media/image401.png"/><Relationship Id="rId7" Type="http://schemas.openxmlformats.org/officeDocument/2006/relationships/image" Target="../media/image172.png"/><Relationship Id="rId2" Type="http://schemas.openxmlformats.org/officeDocument/2006/relationships/notesSlide" Target="../notesSlides/notesSlide61.xml"/><Relationship Id="rId16" Type="http://schemas.openxmlformats.org/officeDocument/2006/relationships/customXml" Target="../ink/ink3.xml"/><Relationship Id="rId29" Type="http://schemas.openxmlformats.org/officeDocument/2006/relationships/image" Target="../media/image389.png"/><Relationship Id="rId11" Type="http://schemas.openxmlformats.org/officeDocument/2006/relationships/customXml" Target="../ink/ink2.xml"/><Relationship Id="rId24" Type="http://schemas.openxmlformats.org/officeDocument/2006/relationships/customXml" Target="../ink/ink7.xml"/><Relationship Id="rId32" Type="http://schemas.openxmlformats.org/officeDocument/2006/relationships/customXml" Target="../ink/ink11.xml"/><Relationship Id="rId37" Type="http://schemas.openxmlformats.org/officeDocument/2006/relationships/image" Target="../media/image393.png"/><Relationship Id="rId40" Type="http://schemas.openxmlformats.org/officeDocument/2006/relationships/customXml" Target="../ink/ink15.xml"/><Relationship Id="rId45" Type="http://schemas.openxmlformats.org/officeDocument/2006/relationships/image" Target="../media/image396.png"/><Relationship Id="rId53" Type="http://schemas.openxmlformats.org/officeDocument/2006/relationships/image" Target="../media/image400.png"/><Relationship Id="rId5" Type="http://schemas.openxmlformats.org/officeDocument/2006/relationships/chart" Target="../charts/chart13.xml"/><Relationship Id="rId10" Type="http://schemas.openxmlformats.org/officeDocument/2006/relationships/image" Target="../media/image185.svg"/><Relationship Id="rId19" Type="http://schemas.openxmlformats.org/officeDocument/2006/relationships/image" Target="../media/image384.png"/><Relationship Id="rId31" Type="http://schemas.openxmlformats.org/officeDocument/2006/relationships/image" Target="../media/image390.png"/><Relationship Id="rId44" Type="http://schemas.openxmlformats.org/officeDocument/2006/relationships/customXml" Target="../ink/ink17.xml"/><Relationship Id="rId52" Type="http://schemas.openxmlformats.org/officeDocument/2006/relationships/customXml" Target="../ink/ink21.xml"/><Relationship Id="rId4" Type="http://schemas.openxmlformats.org/officeDocument/2006/relationships/chart" Target="../charts/chart12.xml"/><Relationship Id="rId9" Type="http://schemas.openxmlformats.org/officeDocument/2006/relationships/image" Target="../media/image184.png"/><Relationship Id="rId22" Type="http://schemas.openxmlformats.org/officeDocument/2006/relationships/customXml" Target="../ink/ink6.xml"/><Relationship Id="rId27" Type="http://schemas.openxmlformats.org/officeDocument/2006/relationships/image" Target="../media/image388.png"/><Relationship Id="rId30" Type="http://schemas.openxmlformats.org/officeDocument/2006/relationships/customXml" Target="../ink/ink10.xml"/><Relationship Id="rId35" Type="http://schemas.openxmlformats.org/officeDocument/2006/relationships/image" Target="../media/image392.png"/><Relationship Id="rId43" Type="http://schemas.openxmlformats.org/officeDocument/2006/relationships/image" Target="../media/image253.png"/><Relationship Id="rId48" Type="http://schemas.openxmlformats.org/officeDocument/2006/relationships/customXml" Target="../ink/ink19.xml"/><Relationship Id="rId56" Type="http://schemas.openxmlformats.org/officeDocument/2006/relationships/hyperlink" Target="https://learn.nvidia.com/courses/course-detail?course_id=course-v1:DLI+S-FX-01+V1" TargetMode="External"/><Relationship Id="rId8" Type="http://schemas.openxmlformats.org/officeDocument/2006/relationships/image" Target="../media/image174.svg"/><Relationship Id="rId51" Type="http://schemas.openxmlformats.org/officeDocument/2006/relationships/image" Target="../media/image399.png"/><Relationship Id="rId3" Type="http://schemas.openxmlformats.org/officeDocument/2006/relationships/image" Target="../media/image640.png"/><Relationship Id="rId17" Type="http://schemas.openxmlformats.org/officeDocument/2006/relationships/image" Target="../media/image383.png"/><Relationship Id="rId25" Type="http://schemas.openxmlformats.org/officeDocument/2006/relationships/image" Target="../media/image387.png"/><Relationship Id="rId33" Type="http://schemas.openxmlformats.org/officeDocument/2006/relationships/image" Target="../media/image391.png"/><Relationship Id="rId38" Type="http://schemas.openxmlformats.org/officeDocument/2006/relationships/customXml" Target="../ink/ink14.xml"/><Relationship Id="rId46" Type="http://schemas.openxmlformats.org/officeDocument/2006/relationships/customXml" Target="../ink/ink18.xml"/><Relationship Id="rId20" Type="http://schemas.openxmlformats.org/officeDocument/2006/relationships/customXml" Target="../ink/ink5.xml"/><Relationship Id="rId41" Type="http://schemas.openxmlformats.org/officeDocument/2006/relationships/image" Target="../media/image395.png"/><Relationship Id="rId54" Type="http://schemas.openxmlformats.org/officeDocument/2006/relationships/customXml" Target="../ink/ink22.xml"/><Relationship Id="rId1" Type="http://schemas.openxmlformats.org/officeDocument/2006/relationships/slideLayout" Target="../slideLayouts/slideLayout41.xml"/><Relationship Id="rId6" Type="http://schemas.openxmlformats.org/officeDocument/2006/relationships/chart" Target="../charts/chart14.xml"/><Relationship Id="rId15" Type="http://schemas.openxmlformats.org/officeDocument/2006/relationships/image" Target="../media/image382.png"/><Relationship Id="rId23" Type="http://schemas.openxmlformats.org/officeDocument/2006/relationships/image" Target="../media/image386.png"/><Relationship Id="rId28" Type="http://schemas.openxmlformats.org/officeDocument/2006/relationships/customXml" Target="../ink/ink9.xml"/><Relationship Id="rId36" Type="http://schemas.openxmlformats.org/officeDocument/2006/relationships/customXml" Target="../ink/ink13.xml"/><Relationship Id="rId49" Type="http://schemas.openxmlformats.org/officeDocument/2006/relationships/image" Target="../media/image398.png"/></Relationships>
</file>

<file path=ppt/slides/_rels/slide14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14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4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chart" Target="../charts/chart16.xml"/></Relationships>
</file>

<file path=ppt/slides/_rels/slide14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chart" Target="../charts/chart18.xml"/></Relationships>
</file>

<file path=ppt/slides/_rels/slide14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hyperlink" Target="https://learn.nvidia.com/courses/course-detail?course_id=course-v1:DLI+S-FX-01+V1"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1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earn.nvidia.com/" TargetMode="External"/><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5" Type="http://schemas.openxmlformats.org/officeDocument/2006/relationships/image" Target="../media/image37.png"/><Relationship Id="rId4" Type="http://schemas.openxmlformats.org/officeDocument/2006/relationships/hyperlink" Target="https://learn.nvidia.com/courses/course-detail?course_id=course-v1:DLI+S-FX-15+V1" TargetMode="External"/></Relationships>
</file>

<file path=ppt/slides/_rels/slide15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chart" Target="../charts/chart23.xml"/></Relationships>
</file>

<file path=ppt/slides/_rels/slide15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680.png"/><Relationship Id="rId7" Type="http://schemas.openxmlformats.org/officeDocument/2006/relationships/chart" Target="../charts/chart25.xm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chart" Target="../charts/chart24.xml"/><Relationship Id="rId5" Type="http://schemas.openxmlformats.org/officeDocument/2006/relationships/image" Target="../media/image700.png"/><Relationship Id="rId4" Type="http://schemas.openxmlformats.org/officeDocument/2006/relationships/image" Target="../media/image690.png"/></Relationships>
</file>

<file path=ppt/slides/_rels/slide1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187.png"/><Relationship Id="rId4" Type="http://schemas.openxmlformats.org/officeDocument/2006/relationships/chart" Target="../charts/chart27.xml"/></Relationships>
</file>

<file path=ppt/slides/_rels/slide15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1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15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760.png"/><Relationship Id="rId11" Type="http://schemas.openxmlformats.org/officeDocument/2006/relationships/hyperlink" Target="https://learn.nvidia.com/courses/course-detail?course_id=course-v1:DLI+S-FX-01+V1" TargetMode="External"/><Relationship Id="rId5" Type="http://schemas.openxmlformats.org/officeDocument/2006/relationships/image" Target="../media/image750.png"/><Relationship Id="rId10" Type="http://schemas.openxmlformats.org/officeDocument/2006/relationships/image" Target="../media/image800.png"/><Relationship Id="rId4" Type="http://schemas.openxmlformats.org/officeDocument/2006/relationships/image" Target="../media/image740.png"/><Relationship Id="rId9" Type="http://schemas.openxmlformats.org/officeDocument/2006/relationships/image" Target="../media/image790.png"/></Relationships>
</file>

<file path=ppt/slides/_rels/slide16.xml.rels><?xml version="1.0" encoding="UTF-8" standalone="yes"?>
<Relationships xmlns="http://schemas.openxmlformats.org/package/2006/relationships"><Relationship Id="rId3" Type="http://schemas.openxmlformats.org/officeDocument/2006/relationships/hyperlink" Target="https://developer.nvidia.com/dli/getready" TargetMode="External"/><Relationship Id="rId2" Type="http://schemas.openxmlformats.org/officeDocument/2006/relationships/hyperlink" Target="https://learn.nvidia.com/dli-event"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1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171.png"/></Relationships>
</file>

<file path=ppt/slides/_rels/slide1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820.png"/><Relationship Id="rId4" Type="http://schemas.openxmlformats.org/officeDocument/2006/relationships/image" Target="../media/image810.png"/></Relationships>
</file>

<file path=ppt/slides/_rels/slide162.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170.png"/><Relationship Id="rId7" Type="http://schemas.openxmlformats.org/officeDocument/2006/relationships/image" Target="../media/image840.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10.png"/></Relationships>
</file>

<file path=ppt/slides/_rels/slide163.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170.png"/><Relationship Id="rId7" Type="http://schemas.openxmlformats.org/officeDocument/2006/relationships/image" Target="../media/image840.png"/><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10.png"/><Relationship Id="rId9" Type="http://schemas.openxmlformats.org/officeDocument/2006/relationships/hyperlink" Target="https://learn.nvidia.com/courses/course-detail?course_id=course-v1:DLI+S-FX-01+V1" TargetMode="External"/></Relationships>
</file>

<file path=ppt/slides/_rels/slide164.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170.png"/><Relationship Id="rId7" Type="http://schemas.openxmlformats.org/officeDocument/2006/relationships/image" Target="../media/image840.pn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830.png"/><Relationship Id="rId5" Type="http://schemas.openxmlformats.org/officeDocument/2006/relationships/image" Target="../media/image720.png"/><Relationship Id="rId4" Type="http://schemas.openxmlformats.org/officeDocument/2006/relationships/image" Target="../media/image710.png"/><Relationship Id="rId9" Type="http://schemas.openxmlformats.org/officeDocument/2006/relationships/hyperlink" Target="https://learn.nvidia.com/courses/course-detail?course_id=course-v1:DLI+S-FX-01+V1"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910.png"/><Relationship Id="rId5" Type="http://schemas.openxmlformats.org/officeDocument/2006/relationships/image" Target="../media/image870.png"/><Relationship Id="rId4" Type="http://schemas.openxmlformats.org/officeDocument/2006/relationships/image" Target="../media/image860.png"/></Relationships>
</file>

<file path=ppt/slides/_rels/slide1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5" Type="http://schemas.openxmlformats.org/officeDocument/2006/relationships/image" Target="../media/image100.png"/><Relationship Id="rId4" Type="http://schemas.openxmlformats.org/officeDocument/2006/relationships/image" Target="../media/image99.png"/></Relationships>
</file>

<file path=ppt/slides/_rels/slide16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14+V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 Id="rId4" Type="http://schemas.openxmlformats.org/officeDocument/2006/relationships/hyperlink" Target="https://learn.nvidia.com/dli-ev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image" Target="../media/image49.pn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15+V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95.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63.png"/><Relationship Id="rId1" Type="http://schemas.openxmlformats.org/officeDocument/2006/relationships/slideLayout" Target="../slideLayouts/slideLayout9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66.pn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15+V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95.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95.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1.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2.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3.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95.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5.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6.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image" Target="../media/image49.png"/><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5" Type="http://schemas.openxmlformats.org/officeDocument/2006/relationships/image" Target="../media/image100.png"/><Relationship Id="rId4" Type="http://schemas.openxmlformats.org/officeDocument/2006/relationships/image" Target="../media/image99.pn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4" Type="http://schemas.openxmlformats.org/officeDocument/2006/relationships/hyperlink" Target="https://www.kaggle.com/datasets/sriramr/fruits-fresh-and-rotten-for-classification"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slides/_rels/slide8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learn.nvidia.com/courses/course-detail?course_id=course-v1:DLI+S-FX-01+V1"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123.jpg"/><Relationship Id="rId4" Type="http://schemas.openxmlformats.org/officeDocument/2006/relationships/image" Target="../media/image122.jpg"/></Relationships>
</file>

<file path=ppt/slides/_rels/slide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https://learn.nvidia.com/courses/course-detail?course_id=course-v1:DLI+S-FX-01+V1"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learn.nvidia.com/courses/course-detail?course_id=course-v1:DLI+S-FX-01+V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01+V1"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816582" y="3309252"/>
            <a:ext cx="35016468" cy="6490902"/>
          </a:xfrm>
        </p:spPr>
        <p:txBody>
          <a:bodyPr>
            <a:noAutofit/>
          </a:bodyPr>
          <a:lstStyle/>
          <a:p>
            <a:pPr>
              <a:lnSpc>
                <a:spcPct val="100000"/>
              </a:lnSpc>
            </a:pPr>
            <a: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t>NVIDIA Fundamentals of Deep Learning I: </a:t>
            </a:r>
            <a:b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t>Deep Learning; Neural Networks</a:t>
            </a:r>
            <a:endParaRPr lang="en-US" altLang="zh-TW" sz="13800" dirty="0">
              <a:solidFill>
                <a:srgbClr val="C00000"/>
              </a:solidFill>
              <a:latin typeface="Calibri" panose="020F0502020204030204" pitchFamily="34" charset="0"/>
              <a:ea typeface="Heiti TC Medium" pitchFamily="2" charset="-128"/>
              <a:cs typeface="Arial" panose="020B0604020202020204" pitchFamily="34" charset="0"/>
            </a:endParaRP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a:t>
            </a:r>
            <a:endParaRPr lang="en-US" sz="132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28346400" y="19478627"/>
            <a:ext cx="8229600" cy="1095375"/>
          </a:xfrm>
        </p:spPr>
        <p:txBody>
          <a:bodyPr/>
          <a:lstStyle/>
          <a:p>
            <a:pPr defTabSz="2743200"/>
            <a:fld id="{5D6FF71F-CF6A-4C46-8F9B-61D49EEA70E3}" type="slidenum">
              <a:rPr lang="en-US">
                <a:solidFill>
                  <a:prstClr val="black">
                    <a:tint val="75000"/>
                  </a:prstClr>
                </a:solidFill>
                <a:latin typeface="Calibri" panose="020F0502020204030204"/>
              </a:rPr>
              <a:pPr defTabSz="2743200"/>
              <a:t>1</a:t>
            </a:fld>
            <a:endParaRPr lang="en-US" dirty="0">
              <a:solidFill>
                <a:prstClr val="black">
                  <a:tint val="75000"/>
                </a:prstClr>
              </a:solidFill>
              <a:latin typeface="Calibri" panose="020F0502020204030204"/>
            </a:endParaRPr>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2743200">
              <a:lnSpc>
                <a:spcPct val="120000"/>
              </a:lnSpc>
              <a:spcBef>
                <a:spcPts val="0"/>
              </a:spcBef>
            </a:pPr>
            <a:r>
              <a:rPr lang="en-US" altLang="zh-TW" sz="43200" dirty="0">
                <a:solidFill>
                  <a:srgbClr val="898989"/>
                </a:solidFill>
                <a:latin typeface="Calibri" panose="020F0502020204030204"/>
                <a:ea typeface="新細明體" panose="02020500000000000000" pitchFamily="18" charset="-120"/>
                <a:cs typeface="Calibri" panose="020F0502020204030204" pitchFamily="34" charset="0"/>
                <a:hlinkClick r:id="rId2"/>
              </a:rPr>
              <a:t>Min-Yuh Day</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r>
              <a:rPr lang="en-US" altLang="zh-TW" sz="43200" dirty="0" err="1">
                <a:solidFill>
                  <a:srgbClr val="4472C4"/>
                </a:solidFill>
                <a:latin typeface="Calibri" panose="020F0502020204030204" pitchFamily="34" charset="0"/>
                <a:ea typeface="標楷體" pitchFamily="65" charset="-120"/>
                <a:cs typeface="Calibri" panose="020F0502020204030204" pitchFamily="34" charset="0"/>
              </a:rPr>
              <a:t>Ph.D</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b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b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Professor and Director</a:t>
            </a:r>
          </a:p>
          <a:p>
            <a:pPr defTabSz="2743200">
              <a:lnSpc>
                <a:spcPct val="120000"/>
              </a:lnSpc>
              <a:spcBef>
                <a:spcPts val="1800"/>
              </a:spcBef>
            </a:pPr>
            <a:r>
              <a:rPr lang="en-US" sz="24000" dirty="0">
                <a:solidFill>
                  <a:prstClr val="black"/>
                </a:solidFill>
                <a:latin typeface="Calibri" panose="020F0502020204030204" pitchFamily="34" charset="0"/>
                <a:cs typeface="Calibri" panose="020F0502020204030204" pitchFamily="34" charset="0"/>
                <a:hlinkClick r:id="rId3"/>
              </a:rPr>
              <a:t>Institute of Information Management</a:t>
            </a:r>
            <a:r>
              <a:rPr lang="en-US" sz="24000" dirty="0">
                <a:solidFill>
                  <a:prstClr val="black"/>
                </a:solidFill>
                <a:latin typeface="Calibri" panose="020F0502020204030204" pitchFamily="34" charset="0"/>
                <a:cs typeface="Calibri" panose="020F0502020204030204" pitchFamily="34" charset="0"/>
              </a:rPr>
              <a:t>, </a:t>
            </a:r>
            <a:r>
              <a:rPr lang="en-US" sz="24000" dirty="0">
                <a:solidFill>
                  <a:prstClr val="black"/>
                </a:solidFill>
                <a:latin typeface="Calibri" panose="020F0502020204030204" pitchFamily="34" charset="0"/>
                <a:cs typeface="Calibri" panose="020F0502020204030204" pitchFamily="34" charset="0"/>
                <a:hlinkClick r:id="rId4"/>
              </a:rPr>
              <a:t>National Taipei University</a:t>
            </a:r>
            <a:endParaRPr lang="en-US" altLang="zh-TW" sz="24000" dirty="0">
              <a:solidFill>
                <a:srgbClr val="898989"/>
              </a:solidFill>
              <a:latin typeface="Calibri" panose="020F0502020204030204" pitchFamily="34" charset="0"/>
              <a:ea typeface="新細明體" panose="02020500000000000000" pitchFamily="18" charset="-120"/>
              <a:cs typeface="Calibri" panose="020F0502020204030204" pitchFamily="34" charset="0"/>
              <a:hlinkClick r:id="rId5"/>
            </a:endParaRPr>
          </a:p>
          <a:p>
            <a:pPr defTabSz="2743200">
              <a:lnSpc>
                <a:spcPct val="120000"/>
              </a:lnSpc>
              <a:spcBef>
                <a:spcPts val="1800"/>
              </a:spcBef>
            </a:pPr>
            <a:r>
              <a:rPr lang="en-US" sz="14400" b="0" dirty="0">
                <a:solidFill>
                  <a:prstClr val="black"/>
                </a:solidFill>
                <a:latin typeface="Arial" panose="020B0604020202020204" pitchFamily="34" charset="0"/>
                <a:cs typeface="Arial" panose="020B0604020202020204" pitchFamily="34" charset="0"/>
                <a:hlinkClick r:id="rId6"/>
              </a:rPr>
              <a:t>https://web.ntpu.edu.tw/~myday</a:t>
            </a:r>
            <a:endParaRPr lang="en-US" sz="14400" b="0" dirty="0">
              <a:solidFill>
                <a:prstClr val="black"/>
              </a:solidFill>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algn="ctr" defTabSz="2743200"/>
            <a: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t>1141AI05</a:t>
            </a:r>
          </a:p>
          <a:p>
            <a:pPr algn="ctr" defTabSz="2743200"/>
            <a: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t>MBA, IM, NTPU (M5276) (Fall 2025)</a:t>
            </a:r>
            <a:b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br>
            <a: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algn="ctr" defTabSz="2743200"/>
            <a:r>
              <a:rPr lang="en-US" altLang="zh-TW" sz="3600" dirty="0">
                <a:solidFill>
                  <a:prstClr val="white">
                    <a:lumMod val="65000"/>
                  </a:prstClr>
                </a:solidFill>
                <a:latin typeface="Calibri" panose="020F0502020204030204" pitchFamily="34" charset="0"/>
                <a:ea typeface="Heiti TC Medium" pitchFamily="2" charset="-128"/>
                <a:cs typeface="Calibri" panose="020F0502020204030204" pitchFamily="34" charset="0"/>
              </a:rPr>
              <a:t>2025-10-14</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237818" y="10040169"/>
            <a:ext cx="5338182" cy="5338182"/>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31413839" y="14935203"/>
            <a:ext cx="4748841" cy="1015663"/>
          </a:xfrm>
          <a:prstGeom prst="rect">
            <a:avLst/>
          </a:prstGeom>
          <a:noFill/>
        </p:spPr>
        <p:txBody>
          <a:bodyPr wrap="square">
            <a:spAutoFit/>
          </a:bodyPr>
          <a:lstStyle/>
          <a:p>
            <a:pPr algn="ctr" defTabSz="2743200"/>
            <a:r>
              <a:rPr lang="en-US" sz="3000" dirty="0">
                <a:solidFill>
                  <a:srgbClr val="4472C4"/>
                </a:solidFill>
                <a:latin typeface="Calibri" panose="020F0502020204030204"/>
                <a:hlinkClick r:id="rId16"/>
              </a:rPr>
              <a:t>https://meet.google.com/paj-zhhj-mya</a:t>
            </a:r>
            <a:endParaRPr lang="en-US" sz="3000" dirty="0">
              <a:solidFill>
                <a:prstClr val="black"/>
              </a:solidFill>
              <a:latin typeface="Calibri" panose="020F0502020204030204"/>
            </a:endParaRPr>
          </a:p>
        </p:txBody>
      </p:sp>
      <p:pic>
        <p:nvPicPr>
          <p:cNvPr id="14" name="Picture 13">
            <a:extLst>
              <a:ext uri="{FF2B5EF4-FFF2-40B4-BE49-F238E27FC236}">
                <a16:creationId xmlns:a16="http://schemas.microsoft.com/office/drawing/2014/main" id="{FAF025F3-66B9-E75E-3993-5939E943D692}"/>
              </a:ext>
            </a:extLst>
          </p:cNvPr>
          <p:cNvPicPr>
            <a:picLocks noChangeAspect="1"/>
          </p:cNvPicPr>
          <p:nvPr/>
        </p:nvPicPr>
        <p:blipFill>
          <a:blip r:embed="rId17"/>
          <a:stretch>
            <a:fillRect/>
          </a:stretch>
        </p:blipFill>
        <p:spPr>
          <a:xfrm>
            <a:off x="675497" y="12833333"/>
            <a:ext cx="3034425" cy="662985"/>
          </a:xfrm>
          <a:prstGeom prst="rect">
            <a:avLst/>
          </a:prstGeom>
        </p:spPr>
      </p:pic>
      <p:sp>
        <p:nvSpPr>
          <p:cNvPr id="18" name="TextBox 17">
            <a:extLst>
              <a:ext uri="{FF2B5EF4-FFF2-40B4-BE49-F238E27FC236}">
                <a16:creationId xmlns:a16="http://schemas.microsoft.com/office/drawing/2014/main" id="{B2A156C2-0333-8FBB-F8AB-44078685E8CB}"/>
              </a:ext>
            </a:extLst>
          </p:cNvPr>
          <p:cNvSpPr txBox="1"/>
          <p:nvPr/>
        </p:nvSpPr>
        <p:spPr>
          <a:xfrm>
            <a:off x="771197" y="13533899"/>
            <a:ext cx="2806995" cy="346249"/>
          </a:xfrm>
          <a:prstGeom prst="rect">
            <a:avLst/>
          </a:prstGeom>
          <a:solidFill>
            <a:srgbClr val="76B900"/>
          </a:solidFill>
        </p:spPr>
        <p:txBody>
          <a:bodyPr wrap="square" lIns="0" tIns="0" rIns="0" bIns="0">
            <a:spAutoFit/>
          </a:bodyPr>
          <a:lstStyle/>
          <a:p>
            <a:pPr algn="ctr" defTabSz="2743200"/>
            <a:r>
              <a:rPr lang="en-US" altLang="zh-TW" sz="2250" dirty="0">
                <a:solidFill>
                  <a:prstClr val="white"/>
                </a:solidFill>
                <a:latin typeface="Calibri" panose="020F0502020204030204"/>
                <a:ea typeface="新細明體" panose="02020500000000000000" pitchFamily="18" charset="-120"/>
              </a:rPr>
              <a:t>University Ambassador</a:t>
            </a:r>
          </a:p>
        </p:txBody>
      </p:sp>
      <p:sp>
        <p:nvSpPr>
          <p:cNvPr id="20" name="TextBox 19">
            <a:extLst>
              <a:ext uri="{FF2B5EF4-FFF2-40B4-BE49-F238E27FC236}">
                <a16:creationId xmlns:a16="http://schemas.microsoft.com/office/drawing/2014/main" id="{EADA0ADF-525B-4FA6-69D8-6A14A4F40325}"/>
              </a:ext>
            </a:extLst>
          </p:cNvPr>
          <p:cNvSpPr txBox="1"/>
          <p:nvPr/>
        </p:nvSpPr>
        <p:spPr>
          <a:xfrm>
            <a:off x="675497" y="13844711"/>
            <a:ext cx="3034425" cy="415498"/>
          </a:xfrm>
          <a:prstGeom prst="rect">
            <a:avLst/>
          </a:prstGeom>
          <a:noFill/>
        </p:spPr>
        <p:txBody>
          <a:bodyPr wrap="square" lIns="0" tIns="0" rIns="0" bIns="0">
            <a:spAutoFit/>
          </a:bodyPr>
          <a:lstStyle/>
          <a:p>
            <a:pPr algn="ctr" defTabSz="2743200"/>
            <a:r>
              <a:rPr lang="en-US" altLang="zh-TW" sz="2700" b="1" dirty="0">
                <a:solidFill>
                  <a:prstClr val="black"/>
                </a:solidFill>
                <a:latin typeface="Calibri" panose="020F0502020204030204"/>
                <a:ea typeface="新細明體" panose="02020500000000000000" pitchFamily="18" charset="-120"/>
              </a:rPr>
              <a:t>Certified Instructor</a:t>
            </a:r>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DFBC7-8155-8D1D-E44A-93086631DA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41FF2A-1BDB-0F93-1B00-7E5C9AF60BE0}"/>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0A50B49D-EADB-2244-A058-C6CD945F82D4}"/>
              </a:ext>
            </a:extLst>
          </p:cNvPr>
          <p:cNvSpPr txBox="1"/>
          <p:nvPr/>
        </p:nvSpPr>
        <p:spPr>
          <a:xfrm>
            <a:off x="9144000" y="19856363"/>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https://learn.nvidia.com/certificates?id=ny50l3TXT5W8Q_6kENkIaQ</a:t>
            </a:r>
          </a:p>
        </p:txBody>
      </p:sp>
      <p:pic>
        <p:nvPicPr>
          <p:cNvPr id="2" name="Picture 1">
            <a:extLst>
              <a:ext uri="{FF2B5EF4-FFF2-40B4-BE49-F238E27FC236}">
                <a16:creationId xmlns:a16="http://schemas.microsoft.com/office/drawing/2014/main" id="{C05AEC8A-D436-099B-DE9D-96F61D2B0B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2837" y="987444"/>
            <a:ext cx="24530326" cy="18599112"/>
          </a:xfrm>
          <a:prstGeom prst="rect">
            <a:avLst/>
          </a:prstGeom>
        </p:spPr>
      </p:pic>
    </p:spTree>
    <p:extLst>
      <p:ext uri="{BB962C8B-B14F-4D97-AF65-F5344CB8AC3E}">
        <p14:creationId xmlns:p14="http://schemas.microsoft.com/office/powerpoint/2010/main" val="39341355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F2E4F35E-65E7-44A9-B71A-54136EBABF74}"/>
              </a:ext>
            </a:extLst>
          </p:cNvPr>
          <p:cNvGraphicFramePr>
            <a:graphicFrameLocks noGrp="1"/>
          </p:cNvGraphicFramePr>
          <p:nvPr>
            <p:ph idx="1"/>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DE265E25-591E-F4EC-9131-E63FC4636C42}"/>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Computer Vision</a:t>
            </a:r>
          </a:p>
        </p:txBody>
      </p:sp>
      <p:sp>
        <p:nvSpPr>
          <p:cNvPr id="2" name="TextBox 1">
            <a:extLst>
              <a:ext uri="{FF2B5EF4-FFF2-40B4-BE49-F238E27FC236}">
                <a16:creationId xmlns:a16="http://schemas.microsoft.com/office/drawing/2014/main" id="{107D9148-A369-9C65-EC70-0C23E4DA08E1}"/>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A9588E3-99E9-4065-A2B3-CCB99B48E15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0403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CCADF472-225F-4652-B94A-CB649342918E}"/>
              </a:ext>
            </a:extLst>
          </p:cNvPr>
          <p:cNvGraphicFramePr>
            <a:graphicFrameLocks noGrp="1"/>
          </p:cNvGraphicFramePr>
          <p:nvPr>
            <p:ph idx="1"/>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465F751-78FC-F0DD-A372-234B6410991C}"/>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Natural Language Processing</a:t>
            </a:r>
          </a:p>
        </p:txBody>
      </p:sp>
      <p:sp>
        <p:nvSpPr>
          <p:cNvPr id="2" name="TextBox 1">
            <a:extLst>
              <a:ext uri="{FF2B5EF4-FFF2-40B4-BE49-F238E27FC236}">
                <a16:creationId xmlns:a16="http://schemas.microsoft.com/office/drawing/2014/main" id="{3FCDAF2D-8481-BE9E-0227-CE2682934A53}"/>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C8C459D-1562-BCB9-4C43-6D1252ADFF3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101</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46698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23E19524-D6AC-40EA-8703-AEA8386C9548}"/>
              </a:ext>
            </a:extLst>
          </p:cNvPr>
          <p:cNvGraphicFramePr>
            <a:graphicFrameLocks noGrp="1"/>
          </p:cNvGraphicFramePr>
          <p:nvPr>
            <p:ph idx="1"/>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BB14E84-1B18-15ED-1222-EEF1DA79D2E9}"/>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Recommender Systems</a:t>
            </a:r>
          </a:p>
        </p:txBody>
      </p:sp>
      <p:sp>
        <p:nvSpPr>
          <p:cNvPr id="2" name="TextBox 1">
            <a:extLst>
              <a:ext uri="{FF2B5EF4-FFF2-40B4-BE49-F238E27FC236}">
                <a16:creationId xmlns:a16="http://schemas.microsoft.com/office/drawing/2014/main" id="{86E5C3F7-C4AD-5E7A-59B3-09D226575DCF}"/>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7535800-2D3D-5E5F-D005-33C6DB1662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102</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98815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1B67047-623D-4971-B3CC-2577A3A07E0C}"/>
              </a:ext>
            </a:extLst>
          </p:cNvPr>
          <p:cNvGraphicFramePr>
            <a:graphicFrameLocks noGrp="1"/>
          </p:cNvGraphicFramePr>
          <p:nvPr>
            <p:ph idx="1"/>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F28AF3A8-9D4F-8851-EC57-BC2104CCC4EF}"/>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Reinforcement Learning</a:t>
            </a:r>
          </a:p>
        </p:txBody>
      </p:sp>
      <p:sp>
        <p:nvSpPr>
          <p:cNvPr id="2" name="TextBox 1">
            <a:extLst>
              <a:ext uri="{FF2B5EF4-FFF2-40B4-BE49-F238E27FC236}">
                <a16:creationId xmlns:a16="http://schemas.microsoft.com/office/drawing/2014/main" id="{7F7FD9BE-81DA-E2F9-B470-B6DB4ADBD138}"/>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51252E0-B4FC-4813-8E5F-1F5CBBF8FAD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103</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7957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AFBA91-3489-2DBC-DBB5-6BD2EC91A73E}"/>
              </a:ext>
            </a:extLst>
          </p:cNvPr>
          <p:cNvSpPr>
            <a:spLocks noGrp="1"/>
          </p:cNvSpPr>
          <p:nvPr>
            <p:ph type="body" sz="quarter" idx="13"/>
          </p:nvPr>
        </p:nvSpPr>
        <p:spPr/>
        <p:txBody>
          <a:bodyPr/>
          <a:lstStyle/>
          <a:p>
            <a:r>
              <a:rPr lang="en-US" sz="14000" dirty="0"/>
              <a:t>Overview of the Course</a:t>
            </a:r>
          </a:p>
        </p:txBody>
      </p:sp>
      <p:sp>
        <p:nvSpPr>
          <p:cNvPr id="2" name="TextBox 1">
            <a:extLst>
              <a:ext uri="{FF2B5EF4-FFF2-40B4-BE49-F238E27FC236}">
                <a16:creationId xmlns:a16="http://schemas.microsoft.com/office/drawing/2014/main" id="{C5F3C262-0532-619E-3C6F-33748F76491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4CE085C-1716-1336-8C28-BACA437E6B0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104</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266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96896" y="1218776"/>
            <a:ext cx="14639544" cy="3365695"/>
          </a:xfrm>
        </p:spPr>
        <p:txBody>
          <a:bodyPr anchor="b">
            <a:normAutofit/>
          </a:bodyPr>
          <a:lstStyle/>
          <a:p>
            <a:r>
              <a:rPr lang="en-US" sz="14000" dirty="0"/>
              <a:t>Hands on Exercises</a:t>
            </a: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idx="1"/>
          </p:nvPr>
        </p:nvSpPr>
        <p:spPr>
          <a:xfrm>
            <a:off x="2596896" y="6988192"/>
            <a:ext cx="14639544" cy="11345523"/>
          </a:xfrm>
        </p:spPr>
        <p:txBody>
          <a:bodyPr>
            <a:normAutofit/>
          </a:bodyPr>
          <a:lstStyle/>
          <a:p>
            <a:pPr marL="1523985" indent="-1523985">
              <a:buFont typeface="Arial" panose="020B0604020202020204" pitchFamily="34" charset="0"/>
              <a:buChar char="•"/>
            </a:pPr>
            <a:r>
              <a:rPr lang="en-US" sz="9000" dirty="0"/>
              <a:t>Get comfortable with the process of deep learning</a:t>
            </a:r>
          </a:p>
          <a:p>
            <a:pPr marL="1523985" indent="-1523985">
              <a:buFont typeface="Arial" panose="020B0604020202020204" pitchFamily="34" charset="0"/>
              <a:buChar char="•"/>
            </a:pPr>
            <a:r>
              <a:rPr lang="en-US" sz="9000" dirty="0"/>
              <a:t>Exposure to different models and datatypes</a:t>
            </a:r>
          </a:p>
          <a:p>
            <a:pPr marL="1523985" indent="-1523985">
              <a:buFont typeface="Arial" panose="020B0604020202020204" pitchFamily="34" charset="0"/>
              <a:buChar char="•"/>
            </a:pPr>
            <a:r>
              <a:rPr lang="en-US" sz="9000" dirty="0"/>
              <a:t>Get a jump-start to tackle your own projects</a:t>
            </a:r>
          </a:p>
        </p:txBody>
      </p:sp>
      <p:pic>
        <p:nvPicPr>
          <p:cNvPr id="6" name="Picture 5" descr="Sea of hands in the middle">
            <a:extLst>
              <a:ext uri="{FF2B5EF4-FFF2-40B4-BE49-F238E27FC236}">
                <a16:creationId xmlns:a16="http://schemas.microsoft.com/office/drawing/2014/main" id="{5FCCC926-26DB-498A-933E-3B042AFA5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62837" y="10"/>
            <a:ext cx="16413163" cy="20573990"/>
          </a:xfrm>
          <a:prstGeom prst="rect">
            <a:avLst/>
          </a:prstGeom>
          <a:noFill/>
          <a:ln w="9525">
            <a:solidFill>
              <a:schemeClr val="accent5"/>
            </a:solidFill>
          </a:ln>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B5574E6E-8AB0-FFC0-394F-698F90FDE17B}"/>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6CC94E3A-A04F-C78A-F52E-09843F64A2B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20681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1B65CBA0-4C82-46BF-8A07-AAED8E004F72}"/>
              </a:ext>
            </a:extLst>
          </p:cNvPr>
          <p:cNvGraphicFramePr>
            <a:graphicFrameLocks noGrp="1"/>
          </p:cNvGraphicFramePr>
          <p:nvPr>
            <p:ph idx="1"/>
          </p:nvPr>
        </p:nvGraphicFramePr>
        <p:xfrm>
          <a:off x="1683313" y="4023504"/>
          <a:ext cx="33209373" cy="14221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FCF01FA6-5196-812D-AA3F-3B65F36B1C4B}"/>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Structure of the Course</a:t>
            </a:r>
          </a:p>
        </p:txBody>
      </p:sp>
      <p:sp>
        <p:nvSpPr>
          <p:cNvPr id="2" name="TextBox 1">
            <a:extLst>
              <a:ext uri="{FF2B5EF4-FFF2-40B4-BE49-F238E27FC236}">
                <a16:creationId xmlns:a16="http://schemas.microsoft.com/office/drawing/2014/main" id="{47BC4C49-A41B-9E7B-22B6-0965F0F1B24A}"/>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E15B187-BF84-C316-0715-904439D4B0E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106</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56011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7AA2A08D-3EC1-4F87-A414-2B17B9A1A202}"/>
              </a:ext>
            </a:extLst>
          </p:cNvPr>
          <p:cNvGraphicFramePr>
            <a:graphicFrameLocks noGrp="1"/>
          </p:cNvGraphicFramePr>
          <p:nvPr>
            <p:ph idx="1"/>
          </p:nvPr>
        </p:nvGraphicFramePr>
        <p:xfrm>
          <a:off x="1709208" y="5280634"/>
          <a:ext cx="33157583" cy="12393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5A1A1E26-394B-0DED-5A62-79D7CEA5B628}"/>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Platform of the Course</a:t>
            </a:r>
          </a:p>
        </p:txBody>
      </p:sp>
      <p:sp>
        <p:nvSpPr>
          <p:cNvPr id="2" name="TextBox 1">
            <a:extLst>
              <a:ext uri="{FF2B5EF4-FFF2-40B4-BE49-F238E27FC236}">
                <a16:creationId xmlns:a16="http://schemas.microsoft.com/office/drawing/2014/main" id="{07167E65-0903-E3E5-E96B-47E8A3A564BB}"/>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D62FF58-B347-79A3-50E1-A26EF4B671F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107</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5355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209B905-BDB3-4745-A81C-942D0782253D}"/>
              </a:ext>
            </a:extLst>
          </p:cNvPr>
          <p:cNvSpPr txBox="1">
            <a:spLocks/>
          </p:cNvSpPr>
          <p:nvPr/>
        </p:nvSpPr>
        <p:spPr bwMode="auto">
          <a:xfrm>
            <a:off x="20457167" y="5541152"/>
            <a:ext cx="13468407" cy="12311737"/>
          </a:xfrm>
          <a:prstGeom prst="rect">
            <a:avLst/>
          </a:prstGeom>
          <a:solidFill>
            <a:schemeClr val="bg2">
              <a:lumMod val="20000"/>
              <a:lumOff val="80000"/>
            </a:schemeClr>
          </a:solidFill>
          <a:ln w="9525">
            <a:solidFill>
              <a:schemeClr val="bg2">
                <a:lumMod val="75000"/>
              </a:schemeClr>
            </a:solidFill>
            <a:miter lim="800000"/>
            <a:headEnd/>
            <a:tailEnd/>
          </a:ln>
          <a:effectLst>
            <a:outerShdw blurRad="50800" dist="38100" dir="8100000" algn="tr" rotWithShape="0">
              <a:prstClr val="black">
                <a:alpha val="40000"/>
              </a:prstClr>
            </a:outerShdw>
          </a:effectLst>
        </p:spPr>
        <p:txBody>
          <a:bodyPr vert="horz" wrap="square" lIns="304800" tIns="152400" rIns="304800" bIns="152400" numCol="1" anchor="ctr" anchorCtr="0" compatLnSpc="1">
            <a:prstTxWarp prst="textNoShape">
              <a:avLst/>
            </a:prstTxWarp>
            <a:normAutofit/>
          </a:bodyPr>
          <a:lstStyle>
            <a:lvl1pPr marL="231775" indent="-231775" algn="l" rtl="0" fontAlgn="base">
              <a:lnSpc>
                <a:spcPct val="90000"/>
              </a:lnSpc>
              <a:spcBef>
                <a:spcPts val="900"/>
              </a:spcBef>
              <a:spcAft>
                <a:spcPts val="900"/>
              </a:spcAft>
              <a:buClr>
                <a:schemeClr val="bg2"/>
              </a:buClr>
              <a:buSzPct val="100000"/>
              <a:buFontTx/>
              <a:buBlip>
                <a:blip r:embed="rId3"/>
              </a:buBlip>
              <a:defRPr sz="2400" b="0">
                <a:solidFill>
                  <a:schemeClr val="bg1"/>
                </a:solidFill>
                <a:latin typeface="Trebuchet MS" pitchFamily="34" charset="0"/>
                <a:ea typeface="+mn-ea"/>
                <a:cs typeface="+mn-cs"/>
              </a:defRPr>
            </a:lvl1pPr>
            <a:lvl2pPr marL="803275" indent="-231775" algn="l" rtl="0" fontAlgn="base">
              <a:lnSpc>
                <a:spcPct val="90000"/>
              </a:lnSpc>
              <a:spcBef>
                <a:spcPts val="900"/>
              </a:spcBef>
              <a:spcAft>
                <a:spcPts val="900"/>
              </a:spcAft>
              <a:buClr>
                <a:schemeClr val="bg2"/>
              </a:buClr>
              <a:buSzPct val="100000"/>
              <a:buFontTx/>
              <a:buBlip>
                <a:blip r:embed="rId3"/>
              </a:buBlip>
              <a:defRPr sz="2000" b="0">
                <a:solidFill>
                  <a:schemeClr val="bg1"/>
                </a:solidFill>
                <a:latin typeface="Trebuchet MS" pitchFamily="34" charset="0"/>
              </a:defRPr>
            </a:lvl2pPr>
            <a:lvl3pPr marL="1255713" indent="-166688" algn="l" rtl="0" fontAlgn="base">
              <a:lnSpc>
                <a:spcPct val="90000"/>
              </a:lnSpc>
              <a:spcBef>
                <a:spcPts val="900"/>
              </a:spcBef>
              <a:spcAft>
                <a:spcPts val="900"/>
              </a:spcAft>
              <a:buClr>
                <a:schemeClr val="bg2"/>
              </a:buClr>
              <a:buSzPct val="100000"/>
              <a:buFontTx/>
              <a:buBlip>
                <a:blip r:embed="rId3"/>
              </a:buBlip>
              <a:defRPr sz="1800" b="0">
                <a:solidFill>
                  <a:schemeClr val="bg1"/>
                </a:solidFill>
                <a:latin typeface="Trebuchet MS" pitchFamily="34" charset="0"/>
              </a:defRPr>
            </a:lvl3pPr>
            <a:lvl4pPr marL="1774825" indent="-228600" algn="l" rtl="0" fontAlgn="base">
              <a:spcBef>
                <a:spcPct val="20000"/>
              </a:spcBef>
              <a:spcAft>
                <a:spcPct val="0"/>
              </a:spcAft>
              <a:buFont typeface="Wingdings" panose="05000000000000000000" pitchFamily="2" charset="2"/>
              <a:buChar char="§"/>
              <a:defRPr sz="1800" b="0">
                <a:solidFill>
                  <a:schemeClr val="tx1"/>
                </a:solidFill>
                <a:latin typeface="+mn-lt"/>
              </a:defRPr>
            </a:lvl4pPr>
            <a:lvl5pPr marL="2117725" indent="-228600" algn="l" rtl="0" fontAlgn="base">
              <a:spcBef>
                <a:spcPct val="20000"/>
              </a:spcBef>
              <a:spcAft>
                <a:spcPct val="0"/>
              </a:spcAft>
              <a:buFont typeface="Wingdings" panose="05000000000000000000" pitchFamily="2" charset="2"/>
              <a:buChar char="§"/>
              <a:defRPr sz="1800" b="0">
                <a:solidFill>
                  <a:schemeClr val="tx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1142989" marR="0" lvl="0" indent="-1142989" algn="l" defTabSz="3047970" rtl="0" eaLnBrk="1" fontAlgn="base" latinLnBrk="0" hangingPunct="1">
              <a:lnSpc>
                <a:spcPct val="90000"/>
              </a:lnSpc>
              <a:spcBef>
                <a:spcPts val="900"/>
              </a:spcBef>
              <a:spcAft>
                <a:spcPts val="900"/>
              </a:spcAft>
              <a:buClr>
                <a:srgbClr val="CDCDCD"/>
              </a:buClr>
              <a:buSzPct val="100000"/>
              <a:buFontTx/>
              <a:buChar char="-"/>
              <a:tabLst/>
              <a:defRPr/>
            </a:pPr>
            <a:endParaRPr kumimoji="0" lang="en-US" sz="6667" b="0" i="0" u="none" strike="noStrike" kern="0" cap="none" spc="0" normalizeH="0" baseline="0" noProof="0" dirty="0">
              <a:ln>
                <a:noFill/>
              </a:ln>
              <a:solidFill>
                <a:srgbClr val="000000"/>
              </a:solidFill>
              <a:effectLst/>
              <a:uLnTx/>
              <a:uFillTx/>
              <a:latin typeface="Trebuchet MS" pitchFamily="34" charset="0"/>
              <a:ea typeface="+mn-ea"/>
              <a:cs typeface="+mn-cs"/>
            </a:endParaRP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sz="half" idx="1"/>
          </p:nvPr>
        </p:nvSpPr>
        <p:spPr>
          <a:xfrm>
            <a:off x="2920122" y="5647412"/>
            <a:ext cx="16483543" cy="12311737"/>
          </a:xfrm>
          <a:solidFill>
            <a:schemeClr val="bg2">
              <a:lumMod val="20000"/>
              <a:lumOff val="80000"/>
            </a:schemeClr>
          </a:solidFill>
          <a:ln>
            <a:solidFill>
              <a:schemeClr val="bg2">
                <a:lumMod val="75000"/>
              </a:schemeClr>
            </a:solidFill>
          </a:ln>
          <a:effectLst>
            <a:outerShdw blurRad="50800" dist="38100" dir="8100000" algn="tr" rotWithShape="0">
              <a:prstClr val="black">
                <a:alpha val="40000"/>
              </a:prstClr>
            </a:outerShdw>
          </a:effectLst>
        </p:spPr>
        <p:txBody>
          <a:bodyPr wrap="square" anchor="ctr">
            <a:noAutofit/>
          </a:bodyPr>
          <a:lstStyle/>
          <a:p>
            <a:pPr>
              <a:buFont typeface="Arial"/>
              <a:buChar char="•"/>
            </a:pPr>
            <a:r>
              <a:rPr lang="en-US" dirty="0">
                <a:latin typeface="Trebuchet MS"/>
              </a:rPr>
              <a:t>Major deep learning platforms: </a:t>
            </a:r>
            <a:endParaRPr lang="en-US" dirty="0"/>
          </a:p>
          <a:p>
            <a:pPr lvl="1">
              <a:buFont typeface="Arial"/>
              <a:buChar char="•"/>
            </a:pPr>
            <a:r>
              <a:rPr lang="en-US" sz="8000" dirty="0">
                <a:latin typeface="Trebuchet MS"/>
              </a:rPr>
              <a:t>TensorFlow + </a:t>
            </a:r>
            <a:r>
              <a:rPr lang="en-US" sz="8000" dirty="0" err="1">
                <a:latin typeface="Trebuchet MS"/>
              </a:rPr>
              <a:t>Keras</a:t>
            </a:r>
            <a:r>
              <a:rPr lang="en-US" sz="8000" dirty="0">
                <a:latin typeface="Trebuchet MS"/>
              </a:rPr>
              <a:t> (Google)</a:t>
            </a:r>
          </a:p>
          <a:p>
            <a:pPr lvl="1">
              <a:buFont typeface="Arial"/>
              <a:buChar char="•"/>
            </a:pPr>
            <a:r>
              <a:rPr lang="en-US" sz="8000" dirty="0" err="1">
                <a:latin typeface="Trebuchet MS"/>
              </a:rPr>
              <a:t>PyTorch</a:t>
            </a:r>
            <a:r>
              <a:rPr lang="en-US" sz="8000" dirty="0">
                <a:latin typeface="Trebuchet MS"/>
              </a:rPr>
              <a:t> (Meta)</a:t>
            </a:r>
          </a:p>
          <a:p>
            <a:pPr lvl="1">
              <a:buFont typeface="Arial"/>
              <a:buChar char="•"/>
            </a:pPr>
            <a:r>
              <a:rPr lang="en-US" sz="8000" dirty="0" err="1">
                <a:latin typeface="Trebuchet MS"/>
              </a:rPr>
              <a:t>MXNet</a:t>
            </a:r>
            <a:r>
              <a:rPr lang="en-US" sz="8000" dirty="0">
                <a:latin typeface="Trebuchet MS"/>
              </a:rPr>
              <a:t> (Apache)</a:t>
            </a:r>
          </a:p>
          <a:p>
            <a:pPr>
              <a:buFont typeface="Arial"/>
              <a:buChar char="•"/>
            </a:pPr>
            <a:r>
              <a:rPr lang="en-US" dirty="0">
                <a:latin typeface="Trebuchet MS"/>
              </a:rPr>
              <a:t>We’ll be using </a:t>
            </a:r>
            <a:r>
              <a:rPr lang="en-US" dirty="0" err="1">
                <a:latin typeface="Trebuchet MS"/>
              </a:rPr>
              <a:t>PyTorch</a:t>
            </a:r>
            <a:endParaRPr lang="en-US" dirty="0">
              <a:latin typeface="Trebuchet MS"/>
            </a:endParaRPr>
          </a:p>
          <a:p>
            <a:pPr>
              <a:buFont typeface="Arial"/>
              <a:buChar char="•"/>
            </a:pPr>
            <a:r>
              <a:rPr lang="en-US" dirty="0">
                <a:latin typeface="Trebuchet MS"/>
              </a:rPr>
              <a:t>Good idea to gain exposure to others moving forward</a:t>
            </a:r>
          </a:p>
        </p:txBody>
      </p:sp>
      <p:pic>
        <p:nvPicPr>
          <p:cNvPr id="2050" name="Picture 2" descr="TensorFlow">
            <a:extLst>
              <a:ext uri="{FF2B5EF4-FFF2-40B4-BE49-F238E27FC236}">
                <a16:creationId xmlns:a16="http://schemas.microsoft.com/office/drawing/2014/main" id="{07BF478C-9AD4-4503-B2B5-D336D2BFFE8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479" r="13913"/>
          <a:stretch/>
        </p:blipFill>
        <p:spPr bwMode="auto">
          <a:xfrm>
            <a:off x="21095367" y="7840470"/>
            <a:ext cx="5532787" cy="426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60D075-B125-42CF-8CA6-AE1E8DB386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311690" y="8844919"/>
            <a:ext cx="5930347" cy="2258303"/>
          </a:xfrm>
          <a:prstGeom prst="rect">
            <a:avLst/>
          </a:prstGeom>
        </p:spPr>
      </p:pic>
      <p:pic>
        <p:nvPicPr>
          <p:cNvPr id="2052" name="Picture 4" descr="GitHub - apache/incubator-mxnet: Lightweight, Portable, Flexible ...">
            <a:extLst>
              <a:ext uri="{FF2B5EF4-FFF2-40B4-BE49-F238E27FC236}">
                <a16:creationId xmlns:a16="http://schemas.microsoft.com/office/drawing/2014/main" id="{01C5C483-40FB-4D4B-AFF0-3B3F6071880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575794" y="13353512"/>
            <a:ext cx="7231153" cy="24668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A88A6F6-D7E7-3334-D0E4-9A278F4B8A27}"/>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Software of This Course</a:t>
            </a:r>
          </a:p>
        </p:txBody>
      </p:sp>
      <p:sp>
        <p:nvSpPr>
          <p:cNvPr id="2" name="TextBox 1">
            <a:extLst>
              <a:ext uri="{FF2B5EF4-FFF2-40B4-BE49-F238E27FC236}">
                <a16:creationId xmlns:a16="http://schemas.microsoft.com/office/drawing/2014/main" id="{253789B1-3E2E-01D9-B20C-5B3CC4ACD33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85E5745F-4429-4660-B978-DD2F9E6E5AF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108</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3484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480B1A-E23B-9D80-98EE-665E95605347}"/>
              </a:ext>
            </a:extLst>
          </p:cNvPr>
          <p:cNvSpPr>
            <a:spLocks noGrp="1"/>
          </p:cNvSpPr>
          <p:nvPr>
            <p:ph type="body" sz="quarter" idx="13"/>
          </p:nvPr>
        </p:nvSpPr>
        <p:spPr/>
        <p:txBody>
          <a:bodyPr/>
          <a:lstStyle/>
          <a:p>
            <a:r>
              <a:rPr lang="en-US" sz="9600" dirty="0"/>
              <a:t>First Exercise:</a:t>
            </a:r>
            <a:br>
              <a:rPr lang="en-US" sz="9600" dirty="0"/>
            </a:br>
            <a:r>
              <a:rPr lang="en-US" sz="9600" dirty="0"/>
              <a:t>Classify Handwritten Digits</a:t>
            </a:r>
            <a:endParaRPr lang="en-US" dirty="0"/>
          </a:p>
        </p:txBody>
      </p:sp>
      <p:sp>
        <p:nvSpPr>
          <p:cNvPr id="2" name="TextBox 1">
            <a:extLst>
              <a:ext uri="{FF2B5EF4-FFF2-40B4-BE49-F238E27FC236}">
                <a16:creationId xmlns:a16="http://schemas.microsoft.com/office/drawing/2014/main" id="{A971B0DA-6893-5626-C294-07FAC9819A4D}"/>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F117DAF-3AD2-A941-AACC-CFD97CEF0CA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109</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182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ACD20-B0BC-11FF-4654-A33C288C8F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BAA76A-019B-0058-77EE-1213AFC233C5}"/>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298197C6-D59B-4FC7-8747-57CC8960FC5F}"/>
              </a:ext>
            </a:extLst>
          </p:cNvPr>
          <p:cNvSpPr txBox="1"/>
          <p:nvPr/>
        </p:nvSpPr>
        <p:spPr>
          <a:xfrm>
            <a:off x="9144000" y="19856363"/>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https://learn.nvidia.com/certificates?id=XhLz9YFzRPyew64462TNjQ</a:t>
            </a:r>
          </a:p>
        </p:txBody>
      </p:sp>
      <p:pic>
        <p:nvPicPr>
          <p:cNvPr id="5" name="Picture 4">
            <a:extLst>
              <a:ext uri="{FF2B5EF4-FFF2-40B4-BE49-F238E27FC236}">
                <a16:creationId xmlns:a16="http://schemas.microsoft.com/office/drawing/2014/main" id="{858A75E8-5432-9E07-D4FC-6E16CCF036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0004" y="628670"/>
            <a:ext cx="25285700" cy="19058064"/>
          </a:xfrm>
          <a:prstGeom prst="rect">
            <a:avLst/>
          </a:prstGeom>
        </p:spPr>
      </p:pic>
    </p:spTree>
    <p:extLst>
      <p:ext uri="{BB962C8B-B14F-4D97-AF65-F5344CB8AC3E}">
        <p14:creationId xmlns:p14="http://schemas.microsoft.com/office/powerpoint/2010/main" val="26678974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62346"/>
            <a:ext cx="31546800" cy="2514601"/>
          </a:xfrm>
        </p:spPr>
        <p:txBody>
          <a:bodyPr wrap="square" anchor="b">
            <a:normAutofit/>
          </a:bodyPr>
          <a:lstStyle/>
          <a:p>
            <a:r>
              <a:rPr lang="en-US" sz="14000" dirty="0"/>
              <a:t>Hello Neural Networks</a:t>
            </a:r>
          </a:p>
        </p:txBody>
      </p:sp>
      <p:graphicFrame>
        <p:nvGraphicFramePr>
          <p:cNvPr id="5" name="Content Placeholder 2">
            <a:extLst>
              <a:ext uri="{FF2B5EF4-FFF2-40B4-BE49-F238E27FC236}">
                <a16:creationId xmlns:a16="http://schemas.microsoft.com/office/drawing/2014/main" id="{088A9FA5-A539-40A7-A175-CCCD322E452C}"/>
              </a:ext>
            </a:extLst>
          </p:cNvPr>
          <p:cNvGraphicFramePr>
            <a:graphicFrameLocks noGrp="1"/>
          </p:cNvGraphicFramePr>
          <p:nvPr>
            <p:ph idx="4294967295"/>
          </p:nvPr>
        </p:nvGraphicFramePr>
        <p:xfrm>
          <a:off x="1706562" y="3429002"/>
          <a:ext cx="33162875" cy="1499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A53D9A8-E490-423C-2ED5-65BFA27F8943}"/>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C65D7FC-0715-A425-893F-834E5BC15DA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30271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9F7A4-6F31-2EE7-9A5C-34A8ACF62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E5081F-6124-D2AE-2497-A34A0E795D06}"/>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D312893-0DDC-0D58-20AD-145B0EA2857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111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8123FB-4943-FC8C-D731-91BDEFEF5A29}"/>
              </a:ext>
            </a:extLst>
          </p:cNvPr>
          <p:cNvSpPr txBox="1"/>
          <p:nvPr/>
        </p:nvSpPr>
        <p:spPr>
          <a:xfrm>
            <a:off x="3166311" y="20013368"/>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2980E4-CC48-BA27-A35F-215A87E88891}"/>
              </a:ext>
            </a:extLst>
          </p:cNvPr>
          <p:cNvPicPr>
            <a:picLocks noChangeAspect="1"/>
          </p:cNvPicPr>
          <p:nvPr/>
        </p:nvPicPr>
        <p:blipFill>
          <a:blip r:embed="rId3"/>
          <a:stretch>
            <a:fillRect/>
          </a:stretch>
        </p:blipFill>
        <p:spPr>
          <a:xfrm>
            <a:off x="2840453" y="2386383"/>
            <a:ext cx="31191963" cy="17499136"/>
          </a:xfrm>
          <a:prstGeom prst="rect">
            <a:avLst/>
          </a:prstGeom>
        </p:spPr>
      </p:pic>
    </p:spTree>
    <p:extLst>
      <p:ext uri="{BB962C8B-B14F-4D97-AF65-F5344CB8AC3E}">
        <p14:creationId xmlns:p14="http://schemas.microsoft.com/office/powerpoint/2010/main" val="42664952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6A9F-4CA1-22D8-F303-305AE3814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96BD8-9A1D-81C4-F471-89A167C2D79F}"/>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62E4BCE-821B-BCA4-D982-070A70515C29}"/>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112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9A252A4-7BC8-95AD-F452-571353CBCC1F}"/>
              </a:ext>
            </a:extLst>
          </p:cNvPr>
          <p:cNvSpPr txBox="1"/>
          <p:nvPr/>
        </p:nvSpPr>
        <p:spPr>
          <a:xfrm>
            <a:off x="3166313" y="1963071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53DF230-AE43-A6D8-5CD3-FCD6DC5DA429}"/>
              </a:ext>
            </a:extLst>
          </p:cNvPr>
          <p:cNvPicPr>
            <a:picLocks noChangeAspect="1"/>
          </p:cNvPicPr>
          <p:nvPr/>
        </p:nvPicPr>
        <p:blipFill>
          <a:blip r:embed="rId3"/>
          <a:stretch>
            <a:fillRect/>
          </a:stretch>
        </p:blipFill>
        <p:spPr>
          <a:xfrm>
            <a:off x="2765439" y="2434634"/>
            <a:ext cx="31045116" cy="17196081"/>
          </a:xfrm>
          <a:prstGeom prst="rect">
            <a:avLst/>
          </a:prstGeom>
        </p:spPr>
      </p:pic>
    </p:spTree>
    <p:extLst>
      <p:ext uri="{BB962C8B-B14F-4D97-AF65-F5344CB8AC3E}">
        <p14:creationId xmlns:p14="http://schemas.microsoft.com/office/powerpoint/2010/main" val="13358220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E104A-178E-DF00-C65D-3EA754524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1D39C-EB83-1B5E-864C-C8B61D386A4C}"/>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MNIST Handwritten Digits </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985F1072-E953-13E0-3207-055DC38B349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113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4FD519-1BDB-2162-B0A7-0F9386552179}"/>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EFDAE26-9CF8-72EE-6DF2-4A274195A4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4503" y="5361709"/>
            <a:ext cx="31677149" cy="12833829"/>
          </a:xfrm>
          <a:prstGeom prst="rect">
            <a:avLst/>
          </a:prstGeom>
        </p:spPr>
      </p:pic>
    </p:spTree>
    <p:extLst>
      <p:ext uri="{BB962C8B-B14F-4D97-AF65-F5344CB8AC3E}">
        <p14:creationId xmlns:p14="http://schemas.microsoft.com/office/powerpoint/2010/main" val="24484076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2: How a Neural Network Trains</a:t>
            </a:r>
          </a:p>
        </p:txBody>
      </p:sp>
      <p:sp>
        <p:nvSpPr>
          <p:cNvPr id="2" name="TextBox 1">
            <a:extLst>
              <a:ext uri="{FF2B5EF4-FFF2-40B4-BE49-F238E27FC236}">
                <a16:creationId xmlns:a16="http://schemas.microsoft.com/office/drawing/2014/main" id="{A26114D6-7C3F-D8E4-8E58-F2232B54174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519ADCD4-6E52-2E73-802A-8E65904A81C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114</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88464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8978390"/>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8E1BA8C5-5A9A-27A6-8840-03C2752E5902}"/>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EA30E9D-A01E-422E-FE50-CDBB6D111B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itle 3">
            <a:extLst>
              <a:ext uri="{FF2B5EF4-FFF2-40B4-BE49-F238E27FC236}">
                <a16:creationId xmlns:a16="http://schemas.microsoft.com/office/drawing/2014/main" id="{1F943B23-3C7F-5292-37FC-FEF2C5A135A8}"/>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l"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Fundamentals of </a:t>
            </a:r>
            <a:b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b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Deep Learning</a:t>
            </a:r>
          </a:p>
        </p:txBody>
      </p:sp>
    </p:spTree>
    <p:extLst>
      <p:ext uri="{BB962C8B-B14F-4D97-AF65-F5344CB8AC3E}">
        <p14:creationId xmlns:p14="http://schemas.microsoft.com/office/powerpoint/2010/main" val="2816242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Recap of the Exercise</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p:txBody>
          <a:bodyPr wrap="square" anchor="t">
            <a:normAutofit/>
          </a:bodyPr>
          <a:lstStyle/>
          <a:p>
            <a:r>
              <a:rPr lang="en-US" sz="7200"/>
              <a:t>What just happened?</a:t>
            </a:r>
          </a:p>
        </p:txBody>
      </p:sp>
      <p:graphicFrame>
        <p:nvGraphicFramePr>
          <p:cNvPr id="6" name="Content Placeholder 2">
            <a:extLst>
              <a:ext uri="{FF2B5EF4-FFF2-40B4-BE49-F238E27FC236}">
                <a16:creationId xmlns:a16="http://schemas.microsoft.com/office/drawing/2014/main" id="{45308823-646A-4069-800F-3E5DA01789FB}"/>
              </a:ext>
            </a:extLst>
          </p:cNvPr>
          <p:cNvGraphicFramePr>
            <a:graphicFrameLocks noGrp="1"/>
          </p:cNvGraphicFramePr>
          <p:nvPr>
            <p:ph idx="4294967295"/>
          </p:nvPr>
        </p:nvGraphicFramePr>
        <p:xfrm>
          <a:off x="2139497" y="5459186"/>
          <a:ext cx="33162875" cy="1239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C6374A0-B68A-8071-99DF-90272D0D69D6}"/>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5827DAE-239F-E1CC-6CDF-CEB97D05DB4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116</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89376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45DC-CB4B-984E-96C0-283116CD75DF}"/>
              </a:ext>
            </a:extLst>
          </p:cNvPr>
          <p:cNvSpPr>
            <a:spLocks noGrp="1"/>
          </p:cNvSpPr>
          <p:nvPr>
            <p:ph type="title"/>
          </p:nvPr>
        </p:nvSpPr>
        <p:spPr/>
        <p:txBody>
          <a:bodyPr>
            <a:normAutofit/>
          </a:bodyPr>
          <a:lstStyle/>
          <a:p>
            <a:r>
              <a:rPr lang="en-US" sz="14000" dirty="0"/>
              <a:t>Data Preparation</a:t>
            </a:r>
          </a:p>
        </p:txBody>
      </p:sp>
      <p:sp>
        <p:nvSpPr>
          <p:cNvPr id="4" name="Text Placeholder 3">
            <a:extLst>
              <a:ext uri="{FF2B5EF4-FFF2-40B4-BE49-F238E27FC236}">
                <a16:creationId xmlns:a16="http://schemas.microsoft.com/office/drawing/2014/main" id="{B525C610-4BE6-F047-9594-28729E0EEAB9}"/>
              </a:ext>
            </a:extLst>
          </p:cNvPr>
          <p:cNvSpPr>
            <a:spLocks noGrp="1"/>
          </p:cNvSpPr>
          <p:nvPr>
            <p:ph type="body" sz="quarter" idx="10"/>
          </p:nvPr>
        </p:nvSpPr>
        <p:spPr/>
        <p:txBody>
          <a:bodyPr/>
          <a:lstStyle/>
          <a:p>
            <a:r>
              <a:rPr lang="en-US" sz="12000" dirty="0"/>
              <a:t>Input as an Array</a:t>
            </a:r>
          </a:p>
        </p:txBody>
      </p:sp>
      <p:pic>
        <p:nvPicPr>
          <p:cNvPr id="247" name="Picture 246" descr="A picture containing drawing&#10;&#10;Description automatically generated">
            <a:extLst>
              <a:ext uri="{FF2B5EF4-FFF2-40B4-BE49-F238E27FC236}">
                <a16:creationId xmlns:a16="http://schemas.microsoft.com/office/drawing/2014/main" id="{61C35262-0EB0-4D49-9419-527B6BF4B495}"/>
              </a:ext>
            </a:extLst>
          </p:cNvPr>
          <p:cNvPicPr>
            <a:picLocks noChangeAspect="1"/>
          </p:cNvPicPr>
          <p:nvPr/>
        </p:nvPicPr>
        <p:blipFill>
          <a:blip r:embed="rId3"/>
          <a:stretch>
            <a:fillRect/>
          </a:stretch>
        </p:blipFill>
        <p:spPr>
          <a:xfrm>
            <a:off x="3661404" y="6510927"/>
            <a:ext cx="10075333" cy="10075333"/>
          </a:xfrm>
          <a:prstGeom prst="rect">
            <a:avLst/>
          </a:prstGeom>
        </p:spPr>
      </p:pic>
      <p:cxnSp>
        <p:nvCxnSpPr>
          <p:cNvPr id="248" name="Straight Arrow Connector 247">
            <a:extLst>
              <a:ext uri="{FF2B5EF4-FFF2-40B4-BE49-F238E27FC236}">
                <a16:creationId xmlns:a16="http://schemas.microsoft.com/office/drawing/2014/main" id="{67D888BA-507C-4711-9F57-07CF61299FDD}"/>
              </a:ext>
            </a:extLst>
          </p:cNvPr>
          <p:cNvCxnSpPr>
            <a:cxnSpLocks/>
          </p:cNvCxnSpPr>
          <p:nvPr/>
        </p:nvCxnSpPr>
        <p:spPr>
          <a:xfrm>
            <a:off x="14097002" y="11545383"/>
            <a:ext cx="3476623" cy="0"/>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135E1D61-95C3-4F27-9FD4-12F77FE7981D}"/>
              </a:ext>
            </a:extLst>
          </p:cNvPr>
          <p:cNvCxnSpPr>
            <a:cxnSpLocks/>
          </p:cNvCxnSpPr>
          <p:nvPr/>
        </p:nvCxnSpPr>
        <p:spPr>
          <a:xfrm>
            <a:off x="9556755" y="17049057"/>
            <a:ext cx="347662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EE8E87B2-3ED0-4EC8-8C8A-8FF03736460A}"/>
              </a:ext>
            </a:extLst>
          </p:cNvPr>
          <p:cNvCxnSpPr>
            <a:cxnSpLocks/>
          </p:cNvCxnSpPr>
          <p:nvPr/>
        </p:nvCxnSpPr>
        <p:spPr>
          <a:xfrm flipH="1">
            <a:off x="4000500" y="17049057"/>
            <a:ext cx="320675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803B528B-59BE-4246-8DA4-14CD4F12D125}"/>
              </a:ext>
            </a:extLst>
          </p:cNvPr>
          <p:cNvCxnSpPr>
            <a:cxnSpLocks/>
          </p:cNvCxnSpPr>
          <p:nvPr/>
        </p:nvCxnSpPr>
        <p:spPr>
          <a:xfrm flipV="1">
            <a:off x="3423287" y="7096127"/>
            <a:ext cx="0" cy="319087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E2F644F7-A33A-4BEE-982F-AF47BC5F6CEB}"/>
              </a:ext>
            </a:extLst>
          </p:cNvPr>
          <p:cNvCxnSpPr>
            <a:cxnSpLocks/>
          </p:cNvCxnSpPr>
          <p:nvPr/>
        </p:nvCxnSpPr>
        <p:spPr>
          <a:xfrm>
            <a:off x="3423287" y="12663454"/>
            <a:ext cx="0" cy="319087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E546F763-5952-426C-AF25-82189E95CE94}"/>
              </a:ext>
            </a:extLst>
          </p:cNvPr>
          <p:cNvSpPr txBox="1"/>
          <p:nvPr/>
        </p:nvSpPr>
        <p:spPr>
          <a:xfrm>
            <a:off x="7725417" y="16495090"/>
            <a:ext cx="13131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28</a:t>
            </a:r>
          </a:p>
        </p:txBody>
      </p:sp>
      <p:sp>
        <p:nvSpPr>
          <p:cNvPr id="254" name="TextBox 253">
            <a:extLst>
              <a:ext uri="{FF2B5EF4-FFF2-40B4-BE49-F238E27FC236}">
                <a16:creationId xmlns:a16="http://schemas.microsoft.com/office/drawing/2014/main" id="{C45752BE-375C-4A03-A41C-359EEFB792AB}"/>
              </a:ext>
            </a:extLst>
          </p:cNvPr>
          <p:cNvSpPr txBox="1"/>
          <p:nvPr/>
        </p:nvSpPr>
        <p:spPr>
          <a:xfrm>
            <a:off x="2468520" y="10896167"/>
            <a:ext cx="13131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28</a:t>
            </a:r>
          </a:p>
        </p:txBody>
      </p:sp>
      <p:sp>
        <p:nvSpPr>
          <p:cNvPr id="255" name="TextBox 254">
            <a:extLst>
              <a:ext uri="{FF2B5EF4-FFF2-40B4-BE49-F238E27FC236}">
                <a16:creationId xmlns:a16="http://schemas.microsoft.com/office/drawing/2014/main" id="{2377889D-2BBE-47A2-AF24-7BE92CC8CA61}"/>
              </a:ext>
            </a:extLst>
          </p:cNvPr>
          <p:cNvSpPr txBox="1"/>
          <p:nvPr/>
        </p:nvSpPr>
        <p:spPr>
          <a:xfrm>
            <a:off x="17719392" y="10991421"/>
            <a:ext cx="1719545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[0,0,0,24,75,184,185,78,32,55,0,0,0…]</a:t>
            </a:r>
          </a:p>
        </p:txBody>
      </p:sp>
      <p:sp>
        <p:nvSpPr>
          <p:cNvPr id="3" name="TextBox 2">
            <a:extLst>
              <a:ext uri="{FF2B5EF4-FFF2-40B4-BE49-F238E27FC236}">
                <a16:creationId xmlns:a16="http://schemas.microsoft.com/office/drawing/2014/main" id="{08AED4F6-30BB-852A-3E29-C75C2F132A71}"/>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58E1076E-F549-F893-1316-25C963B2C59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117</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6752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45DC-CB4B-984E-96C0-283116CD75DF}"/>
              </a:ext>
            </a:extLst>
          </p:cNvPr>
          <p:cNvSpPr>
            <a:spLocks noGrp="1"/>
          </p:cNvSpPr>
          <p:nvPr>
            <p:ph type="title"/>
          </p:nvPr>
        </p:nvSpPr>
        <p:spPr/>
        <p:txBody>
          <a:bodyPr>
            <a:normAutofit/>
          </a:bodyPr>
          <a:lstStyle/>
          <a:p>
            <a:r>
              <a:rPr lang="en-US" sz="14000" dirty="0"/>
              <a:t>Data Preparation</a:t>
            </a:r>
          </a:p>
        </p:txBody>
      </p:sp>
      <p:sp>
        <p:nvSpPr>
          <p:cNvPr id="4" name="Text Placeholder 3">
            <a:extLst>
              <a:ext uri="{FF2B5EF4-FFF2-40B4-BE49-F238E27FC236}">
                <a16:creationId xmlns:a16="http://schemas.microsoft.com/office/drawing/2014/main" id="{B525C610-4BE6-F047-9594-28729E0EEAB9}"/>
              </a:ext>
            </a:extLst>
          </p:cNvPr>
          <p:cNvSpPr>
            <a:spLocks noGrp="1"/>
          </p:cNvSpPr>
          <p:nvPr>
            <p:ph type="body" sz="quarter" idx="10"/>
          </p:nvPr>
        </p:nvSpPr>
        <p:spPr/>
        <p:txBody>
          <a:bodyPr/>
          <a:lstStyle/>
          <a:p>
            <a:r>
              <a:rPr lang="en-US" sz="10000" dirty="0"/>
              <a:t>Targets as Categories</a:t>
            </a:r>
          </a:p>
        </p:txBody>
      </p:sp>
      <p:sp>
        <p:nvSpPr>
          <p:cNvPr id="3" name="TextBox 2">
            <a:extLst>
              <a:ext uri="{FF2B5EF4-FFF2-40B4-BE49-F238E27FC236}">
                <a16:creationId xmlns:a16="http://schemas.microsoft.com/office/drawing/2014/main" id="{84C61419-CA9D-734F-A51B-3B15293775B6}"/>
              </a:ext>
            </a:extLst>
          </p:cNvPr>
          <p:cNvSpPr txBox="1"/>
          <p:nvPr/>
        </p:nvSpPr>
        <p:spPr>
          <a:xfrm>
            <a:off x="5251803" y="6697687"/>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000" b="0" i="0" u="none" strike="noStrike" kern="1200" cap="none" spc="0" normalizeH="0" baseline="0" noProof="0">
                <a:ln>
                  <a:noFill/>
                </a:ln>
                <a:solidFill>
                  <a:srgbClr val="000000"/>
                </a:solidFill>
                <a:effectLst/>
                <a:uLnTx/>
                <a:uFillTx/>
                <a:latin typeface="NVIDIA Sans"/>
                <a:ea typeface="+mn-ea"/>
                <a:cs typeface="+mn-cs"/>
              </a:rPr>
              <a:t>0</a:t>
            </a:r>
          </a:p>
        </p:txBody>
      </p:sp>
      <p:sp>
        <p:nvSpPr>
          <p:cNvPr id="7" name="TextBox 6">
            <a:extLst>
              <a:ext uri="{FF2B5EF4-FFF2-40B4-BE49-F238E27FC236}">
                <a16:creationId xmlns:a16="http://schemas.microsoft.com/office/drawing/2014/main" id="{F3D08EBE-B3EA-7143-8CE0-A1F5688FC519}"/>
              </a:ext>
            </a:extLst>
          </p:cNvPr>
          <p:cNvSpPr txBox="1"/>
          <p:nvPr/>
        </p:nvSpPr>
        <p:spPr>
          <a:xfrm>
            <a:off x="15986125" y="6753640"/>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000" b="0" i="0" u="none" strike="noStrike" kern="1200" cap="none" spc="0" normalizeH="0" baseline="0" noProof="0" dirty="0">
                <a:ln>
                  <a:noFill/>
                </a:ln>
                <a:solidFill>
                  <a:srgbClr val="000000"/>
                </a:solidFill>
                <a:effectLst/>
                <a:uLnTx/>
                <a:uFillTx/>
                <a:latin typeface="NVIDIA Sans"/>
                <a:ea typeface="+mn-ea"/>
                <a:cs typeface="+mn-cs"/>
              </a:rPr>
              <a:t>[1,0,0,0,0,0,0,0,0,0] </a:t>
            </a:r>
          </a:p>
        </p:txBody>
      </p:sp>
      <p:cxnSp>
        <p:nvCxnSpPr>
          <p:cNvPr id="8" name="Straight Arrow Connector 7">
            <a:extLst>
              <a:ext uri="{FF2B5EF4-FFF2-40B4-BE49-F238E27FC236}">
                <a16:creationId xmlns:a16="http://schemas.microsoft.com/office/drawing/2014/main" id="{3033D2A6-AF16-D949-B851-E82ABF67FA1A}"/>
              </a:ext>
            </a:extLst>
          </p:cNvPr>
          <p:cNvCxnSpPr>
            <a:stCxn id="3" idx="3"/>
          </p:cNvCxnSpPr>
          <p:nvPr/>
        </p:nvCxnSpPr>
        <p:spPr>
          <a:xfrm flipV="1">
            <a:off x="8001003" y="7436343"/>
            <a:ext cx="9239247" cy="8"/>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DB8F010-037F-7B4C-8DC4-E0ACB7E121B4}"/>
              </a:ext>
            </a:extLst>
          </p:cNvPr>
          <p:cNvSpPr txBox="1"/>
          <p:nvPr/>
        </p:nvSpPr>
        <p:spPr>
          <a:xfrm>
            <a:off x="5251803" y="9491687"/>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000" b="0" i="0" u="none" strike="noStrike" kern="1200" cap="none" spc="0" normalizeH="0" baseline="0" noProof="0">
                <a:ln>
                  <a:noFill/>
                </a:ln>
                <a:solidFill>
                  <a:srgbClr val="000000"/>
                </a:solidFill>
                <a:effectLst/>
                <a:uLnTx/>
                <a:uFillTx/>
                <a:latin typeface="NVIDIA Sans"/>
                <a:ea typeface="+mn-ea"/>
                <a:cs typeface="+mn-cs"/>
              </a:rPr>
              <a:t>1</a:t>
            </a:r>
          </a:p>
        </p:txBody>
      </p:sp>
      <p:sp>
        <p:nvSpPr>
          <p:cNvPr id="10" name="TextBox 9">
            <a:extLst>
              <a:ext uri="{FF2B5EF4-FFF2-40B4-BE49-F238E27FC236}">
                <a16:creationId xmlns:a16="http://schemas.microsoft.com/office/drawing/2014/main" id="{9F5D15E6-9027-AE44-83C6-0746CF279071}"/>
              </a:ext>
            </a:extLst>
          </p:cNvPr>
          <p:cNvSpPr txBox="1"/>
          <p:nvPr/>
        </p:nvSpPr>
        <p:spPr>
          <a:xfrm>
            <a:off x="15986125" y="9547640"/>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000" b="0" i="0" u="none" strike="noStrike" kern="1200" cap="none" spc="0" normalizeH="0" baseline="0" noProof="0">
                <a:ln>
                  <a:noFill/>
                </a:ln>
                <a:solidFill>
                  <a:srgbClr val="000000"/>
                </a:solidFill>
                <a:effectLst/>
                <a:uLnTx/>
                <a:uFillTx/>
                <a:latin typeface="NVIDIA Sans"/>
                <a:ea typeface="+mn-ea"/>
                <a:cs typeface="+mn-cs"/>
              </a:rPr>
              <a:t>[0,1,0,0,0,0,0,0,0,0] </a:t>
            </a:r>
          </a:p>
        </p:txBody>
      </p:sp>
      <p:cxnSp>
        <p:nvCxnSpPr>
          <p:cNvPr id="11" name="Straight Arrow Connector 10">
            <a:extLst>
              <a:ext uri="{FF2B5EF4-FFF2-40B4-BE49-F238E27FC236}">
                <a16:creationId xmlns:a16="http://schemas.microsoft.com/office/drawing/2014/main" id="{992A4350-BA53-834D-B701-92219354D0DC}"/>
              </a:ext>
            </a:extLst>
          </p:cNvPr>
          <p:cNvCxnSpPr>
            <a:stCxn id="9" idx="3"/>
          </p:cNvCxnSpPr>
          <p:nvPr/>
        </p:nvCxnSpPr>
        <p:spPr>
          <a:xfrm flipV="1">
            <a:off x="8001003" y="10230343"/>
            <a:ext cx="9239247" cy="8"/>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15B167-C82E-F34E-B3F4-790901A7A57E}"/>
              </a:ext>
            </a:extLst>
          </p:cNvPr>
          <p:cNvSpPr txBox="1"/>
          <p:nvPr/>
        </p:nvSpPr>
        <p:spPr>
          <a:xfrm>
            <a:off x="5251803" y="12163230"/>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000" b="0" i="0" u="none" strike="noStrike" kern="1200" cap="none" spc="0" normalizeH="0" baseline="0" noProof="0">
                <a:ln>
                  <a:noFill/>
                </a:ln>
                <a:solidFill>
                  <a:srgbClr val="000000"/>
                </a:solidFill>
                <a:effectLst/>
                <a:uLnTx/>
                <a:uFillTx/>
                <a:latin typeface="NVIDIA Sans"/>
                <a:ea typeface="+mn-ea"/>
                <a:cs typeface="+mn-cs"/>
              </a:rPr>
              <a:t>2</a:t>
            </a:r>
          </a:p>
        </p:txBody>
      </p:sp>
      <p:sp>
        <p:nvSpPr>
          <p:cNvPr id="13" name="TextBox 12">
            <a:extLst>
              <a:ext uri="{FF2B5EF4-FFF2-40B4-BE49-F238E27FC236}">
                <a16:creationId xmlns:a16="http://schemas.microsoft.com/office/drawing/2014/main" id="{61AD1790-5D84-DA4C-AD33-288DD6A12BC0}"/>
              </a:ext>
            </a:extLst>
          </p:cNvPr>
          <p:cNvSpPr txBox="1"/>
          <p:nvPr/>
        </p:nvSpPr>
        <p:spPr>
          <a:xfrm>
            <a:off x="15986125" y="12219183"/>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000" b="0" i="0" u="none" strike="noStrike" kern="1200" cap="none" spc="0" normalizeH="0" baseline="0" noProof="0">
                <a:ln>
                  <a:noFill/>
                </a:ln>
                <a:solidFill>
                  <a:srgbClr val="000000"/>
                </a:solidFill>
                <a:effectLst/>
                <a:uLnTx/>
                <a:uFillTx/>
                <a:latin typeface="NVIDIA Sans"/>
                <a:ea typeface="+mn-ea"/>
                <a:cs typeface="+mn-cs"/>
              </a:rPr>
              <a:t>[0,0,1,0,0,0,0,0,0,0] </a:t>
            </a:r>
          </a:p>
        </p:txBody>
      </p:sp>
      <p:cxnSp>
        <p:nvCxnSpPr>
          <p:cNvPr id="14" name="Straight Arrow Connector 13">
            <a:extLst>
              <a:ext uri="{FF2B5EF4-FFF2-40B4-BE49-F238E27FC236}">
                <a16:creationId xmlns:a16="http://schemas.microsoft.com/office/drawing/2014/main" id="{D7C94E1D-4CC3-6644-9AE6-3DF46C653F7D}"/>
              </a:ext>
            </a:extLst>
          </p:cNvPr>
          <p:cNvCxnSpPr>
            <a:stCxn id="12" idx="3"/>
          </p:cNvCxnSpPr>
          <p:nvPr/>
        </p:nvCxnSpPr>
        <p:spPr>
          <a:xfrm flipV="1">
            <a:off x="8001003" y="12901887"/>
            <a:ext cx="9239247" cy="7"/>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097D61-7B16-2744-B309-B4AECE4BE984}"/>
              </a:ext>
            </a:extLst>
          </p:cNvPr>
          <p:cNvSpPr txBox="1"/>
          <p:nvPr/>
        </p:nvSpPr>
        <p:spPr>
          <a:xfrm>
            <a:off x="5251803" y="14757717"/>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000" b="0" i="0" u="none" strike="noStrike" kern="1200" cap="none" spc="0" normalizeH="0" baseline="0" noProof="0">
                <a:ln>
                  <a:noFill/>
                </a:ln>
                <a:solidFill>
                  <a:srgbClr val="000000"/>
                </a:solidFill>
                <a:effectLst/>
                <a:uLnTx/>
                <a:uFillTx/>
                <a:latin typeface="NVIDIA Sans"/>
                <a:ea typeface="+mn-ea"/>
                <a:cs typeface="+mn-cs"/>
              </a:rPr>
              <a:t>3</a:t>
            </a:r>
          </a:p>
        </p:txBody>
      </p:sp>
      <p:sp>
        <p:nvSpPr>
          <p:cNvPr id="16" name="TextBox 15">
            <a:extLst>
              <a:ext uri="{FF2B5EF4-FFF2-40B4-BE49-F238E27FC236}">
                <a16:creationId xmlns:a16="http://schemas.microsoft.com/office/drawing/2014/main" id="{90E10355-1CEE-E64D-90E5-386089B289AB}"/>
              </a:ext>
            </a:extLst>
          </p:cNvPr>
          <p:cNvSpPr txBox="1"/>
          <p:nvPr/>
        </p:nvSpPr>
        <p:spPr>
          <a:xfrm>
            <a:off x="15986125" y="14813670"/>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000" b="0" i="0" u="none" strike="noStrike" kern="1200" cap="none" spc="0" normalizeH="0" baseline="0" noProof="0">
                <a:ln>
                  <a:noFill/>
                </a:ln>
                <a:solidFill>
                  <a:srgbClr val="000000"/>
                </a:solidFill>
                <a:effectLst/>
                <a:uLnTx/>
                <a:uFillTx/>
                <a:latin typeface="NVIDIA Sans"/>
                <a:ea typeface="+mn-ea"/>
                <a:cs typeface="+mn-cs"/>
              </a:rPr>
              <a:t>[0,0,0,1,0,0,0,0,0,0] </a:t>
            </a:r>
          </a:p>
        </p:txBody>
      </p:sp>
      <p:cxnSp>
        <p:nvCxnSpPr>
          <p:cNvPr id="17" name="Straight Arrow Connector 16">
            <a:extLst>
              <a:ext uri="{FF2B5EF4-FFF2-40B4-BE49-F238E27FC236}">
                <a16:creationId xmlns:a16="http://schemas.microsoft.com/office/drawing/2014/main" id="{D3C1113F-CFC7-924A-908A-38B6C5757F0C}"/>
              </a:ext>
            </a:extLst>
          </p:cNvPr>
          <p:cNvCxnSpPr>
            <a:cxnSpLocks/>
            <a:stCxn id="15" idx="3"/>
          </p:cNvCxnSpPr>
          <p:nvPr/>
        </p:nvCxnSpPr>
        <p:spPr>
          <a:xfrm flipV="1">
            <a:off x="8001003" y="15496373"/>
            <a:ext cx="9239247" cy="8"/>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8B893D-7941-CF43-8B04-93F42692D745}"/>
              </a:ext>
            </a:extLst>
          </p:cNvPr>
          <p:cNvSpPr txBox="1"/>
          <p:nvPr/>
        </p:nvSpPr>
        <p:spPr>
          <a:xfrm>
            <a:off x="15986123" y="15660087"/>
            <a:ext cx="2749200" cy="21441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3" b="0" i="0" u="none" strike="noStrike" kern="1200" cap="none" spc="0" normalizeH="0" baseline="0" noProof="0">
                <a:ln>
                  <a:noFill/>
                </a:ln>
                <a:solidFill>
                  <a:srgbClr val="000000"/>
                </a:solidFill>
                <a:effectLst/>
                <a:uLnTx/>
                <a:uFillTx/>
                <a:latin typeface="NVIDIA Sans"/>
                <a:ea typeface="+mn-ea"/>
                <a:cs typeface="+mn-cs"/>
              </a:rPr>
              <a:t>.</a:t>
            </a:r>
          </a:p>
        </p:txBody>
      </p:sp>
      <p:sp>
        <p:nvSpPr>
          <p:cNvPr id="19" name="TextBox 18">
            <a:extLst>
              <a:ext uri="{FF2B5EF4-FFF2-40B4-BE49-F238E27FC236}">
                <a16:creationId xmlns:a16="http://schemas.microsoft.com/office/drawing/2014/main" id="{E0649490-42E1-564F-81B6-E33842ABFC50}"/>
              </a:ext>
            </a:extLst>
          </p:cNvPr>
          <p:cNvSpPr txBox="1"/>
          <p:nvPr/>
        </p:nvSpPr>
        <p:spPr>
          <a:xfrm>
            <a:off x="15986123" y="16775194"/>
            <a:ext cx="2749200" cy="21441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3" b="0" i="0" u="none" strike="noStrike" kern="1200" cap="none" spc="0" normalizeH="0" baseline="0" noProof="0">
                <a:ln>
                  <a:noFill/>
                </a:ln>
                <a:solidFill>
                  <a:srgbClr val="000000"/>
                </a:solidFill>
                <a:effectLst/>
                <a:uLnTx/>
                <a:uFillTx/>
                <a:latin typeface="NVIDIA Sans"/>
                <a:ea typeface="+mn-ea"/>
                <a:cs typeface="+mn-cs"/>
              </a:rPr>
              <a:t>.</a:t>
            </a:r>
          </a:p>
        </p:txBody>
      </p:sp>
      <p:sp>
        <p:nvSpPr>
          <p:cNvPr id="20" name="TextBox 19">
            <a:extLst>
              <a:ext uri="{FF2B5EF4-FFF2-40B4-BE49-F238E27FC236}">
                <a16:creationId xmlns:a16="http://schemas.microsoft.com/office/drawing/2014/main" id="{E627FD76-DFC9-404F-A98C-6EEA2A71D687}"/>
              </a:ext>
            </a:extLst>
          </p:cNvPr>
          <p:cNvSpPr txBox="1"/>
          <p:nvPr/>
        </p:nvSpPr>
        <p:spPr>
          <a:xfrm>
            <a:off x="15973073" y="17814524"/>
            <a:ext cx="2749200" cy="21441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3" b="0" i="0" u="none" strike="noStrike" kern="1200" cap="none" spc="0" normalizeH="0" baseline="0" noProof="0">
                <a:ln>
                  <a:noFill/>
                </a:ln>
                <a:solidFill>
                  <a:srgbClr val="000000"/>
                </a:solidFill>
                <a:effectLst/>
                <a:uLnTx/>
                <a:uFillTx/>
                <a:latin typeface="NVIDIA Sans"/>
                <a:ea typeface="+mn-ea"/>
                <a:cs typeface="+mn-cs"/>
              </a:rPr>
              <a:t>.</a:t>
            </a:r>
          </a:p>
        </p:txBody>
      </p:sp>
      <p:sp>
        <p:nvSpPr>
          <p:cNvPr id="5" name="TextBox 4">
            <a:extLst>
              <a:ext uri="{FF2B5EF4-FFF2-40B4-BE49-F238E27FC236}">
                <a16:creationId xmlns:a16="http://schemas.microsoft.com/office/drawing/2014/main" id="{01D87DFC-E385-03D9-2FD1-67F8CCDC6E29}"/>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37A5B9F0-C6A4-24C4-A18B-41BC6165764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118</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50257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Untrained Model</a:t>
            </a:r>
          </a:p>
        </p:txBody>
      </p:sp>
      <p:pic>
        <p:nvPicPr>
          <p:cNvPr id="172" name="Picture 171" descr="A picture containing drawing&#10;&#10;Description automatically generated">
            <a:extLst>
              <a:ext uri="{FF2B5EF4-FFF2-40B4-BE49-F238E27FC236}">
                <a16:creationId xmlns:a16="http://schemas.microsoft.com/office/drawing/2014/main" id="{37044013-1203-4241-9A9C-02FA98ED4BE0}"/>
              </a:ext>
            </a:extLst>
          </p:cNvPr>
          <p:cNvPicPr>
            <a:picLocks noChangeAspect="1"/>
          </p:cNvPicPr>
          <p:nvPr/>
        </p:nvPicPr>
        <p:blipFill>
          <a:blip r:embed="rId3"/>
          <a:stretch>
            <a:fillRect/>
          </a:stretch>
        </p:blipFill>
        <p:spPr>
          <a:xfrm>
            <a:off x="6896375" y="4366688"/>
            <a:ext cx="2622437" cy="2622437"/>
          </a:xfrm>
          <a:prstGeom prst="rect">
            <a:avLst/>
          </a:prstGeom>
        </p:spPr>
      </p:pic>
      <p:cxnSp>
        <p:nvCxnSpPr>
          <p:cNvPr id="173" name="Straight Arrow Connector 172">
            <a:extLst>
              <a:ext uri="{FF2B5EF4-FFF2-40B4-BE49-F238E27FC236}">
                <a16:creationId xmlns:a16="http://schemas.microsoft.com/office/drawing/2014/main" id="{91D0C865-23A5-4E37-8771-E52FACF6E056}"/>
              </a:ext>
            </a:extLst>
          </p:cNvPr>
          <p:cNvCxnSpPr>
            <a:cxnSpLocks/>
          </p:cNvCxnSpPr>
          <p:nvPr/>
        </p:nvCxnSpPr>
        <p:spPr>
          <a:xfrm>
            <a:off x="9788752" y="5753889"/>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BB943A9-CB8F-4B29-8D91-5DAA8E3745CF}"/>
              </a:ext>
            </a:extLst>
          </p:cNvPr>
          <p:cNvSpPr txBox="1"/>
          <p:nvPr/>
        </p:nvSpPr>
        <p:spPr>
          <a:xfrm>
            <a:off x="11365442" y="5254763"/>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dirty="0">
                <a:ln>
                  <a:noFill/>
                </a:ln>
                <a:solidFill>
                  <a:srgbClr val="000000"/>
                </a:solidFill>
                <a:effectLst/>
                <a:uLnTx/>
                <a:uFillTx/>
                <a:latin typeface="NVIDIA Sans"/>
                <a:ea typeface="+mn-ea"/>
                <a:cs typeface="+mn-cs"/>
              </a:rPr>
              <a:t>[ 0, 0, …, 0]</a:t>
            </a:r>
          </a:p>
        </p:txBody>
      </p:sp>
      <p:grpSp>
        <p:nvGrpSpPr>
          <p:cNvPr id="26" name="Group 25">
            <a:extLst>
              <a:ext uri="{FF2B5EF4-FFF2-40B4-BE49-F238E27FC236}">
                <a16:creationId xmlns:a16="http://schemas.microsoft.com/office/drawing/2014/main" id="{AB76522D-5390-4A0D-A046-F24ECDFE4E55}"/>
              </a:ext>
            </a:extLst>
          </p:cNvPr>
          <p:cNvGrpSpPr/>
          <p:nvPr/>
        </p:nvGrpSpPr>
        <p:grpSpPr>
          <a:xfrm>
            <a:off x="5783320" y="6572503"/>
            <a:ext cx="16795820" cy="9410967"/>
            <a:chOff x="1833183" y="2402825"/>
            <a:chExt cx="5038746" cy="2823290"/>
          </a:xfrm>
        </p:grpSpPr>
        <p:sp>
          <p:nvSpPr>
            <p:cNvPr id="7" name="Google Shape;219;p33">
              <a:extLst>
                <a:ext uri="{FF2B5EF4-FFF2-40B4-BE49-F238E27FC236}">
                  <a16:creationId xmlns:a16="http://schemas.microsoft.com/office/drawing/2014/main" id="{82114283-0862-4EF1-AB42-320B31DD48DF}"/>
                </a:ext>
              </a:extLst>
            </p:cNvPr>
            <p:cNvSpPr/>
            <p:nvPr/>
          </p:nvSpPr>
          <p:spPr>
            <a:xfrm rot="5400000">
              <a:off x="6547008" y="3235718"/>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 name="Google Shape;219;p33">
              <a:extLst>
                <a:ext uri="{FF2B5EF4-FFF2-40B4-BE49-F238E27FC236}">
                  <a16:creationId xmlns:a16="http://schemas.microsoft.com/office/drawing/2014/main" id="{CFB238DC-76D8-415F-AF2E-94FECC3FC4BE}"/>
                </a:ext>
              </a:extLst>
            </p:cNvPr>
            <p:cNvSpPr/>
            <p:nvPr/>
          </p:nvSpPr>
          <p:spPr>
            <a:xfrm rot="5400000">
              <a:off x="2223073" y="32300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9" name="Google Shape;219;p33">
              <a:extLst>
                <a:ext uri="{FF2B5EF4-FFF2-40B4-BE49-F238E27FC236}">
                  <a16:creationId xmlns:a16="http://schemas.microsoft.com/office/drawing/2014/main" id="{67A161EF-C879-4F29-A91A-FE1E0A957CB1}"/>
                </a:ext>
              </a:extLst>
            </p:cNvPr>
            <p:cNvSpPr/>
            <p:nvPr/>
          </p:nvSpPr>
          <p:spPr>
            <a:xfrm rot="5400000">
              <a:off x="1832190" y="32300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 name="Google Shape;219;p33">
              <a:extLst>
                <a:ext uri="{FF2B5EF4-FFF2-40B4-BE49-F238E27FC236}">
                  <a16:creationId xmlns:a16="http://schemas.microsoft.com/office/drawing/2014/main" id="{F5DBAD8F-7AF5-4839-9BEC-FC0BC2AE6B22}"/>
                </a:ext>
              </a:extLst>
            </p:cNvPr>
            <p:cNvSpPr/>
            <p:nvPr/>
          </p:nvSpPr>
          <p:spPr>
            <a:xfrm rot="5400000">
              <a:off x="6547008" y="405063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 name="Google Shape;219;p33">
              <a:extLst>
                <a:ext uri="{FF2B5EF4-FFF2-40B4-BE49-F238E27FC236}">
                  <a16:creationId xmlns:a16="http://schemas.microsoft.com/office/drawing/2014/main" id="{C572FA9B-4D65-488F-9B2A-A1DA056F41EF}"/>
                </a:ext>
              </a:extLst>
            </p:cNvPr>
            <p:cNvSpPr/>
            <p:nvPr/>
          </p:nvSpPr>
          <p:spPr>
            <a:xfrm rot="5400000">
              <a:off x="2223073" y="4044916"/>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 name="Google Shape;219;p33">
              <a:extLst>
                <a:ext uri="{FF2B5EF4-FFF2-40B4-BE49-F238E27FC236}">
                  <a16:creationId xmlns:a16="http://schemas.microsoft.com/office/drawing/2014/main" id="{26069145-1720-4519-83FE-E243B584251C}"/>
                </a:ext>
              </a:extLst>
            </p:cNvPr>
            <p:cNvSpPr/>
            <p:nvPr/>
          </p:nvSpPr>
          <p:spPr>
            <a:xfrm rot="5400000">
              <a:off x="1832190" y="4044916"/>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3" name="Google Shape;219;p33">
              <a:extLst>
                <a:ext uri="{FF2B5EF4-FFF2-40B4-BE49-F238E27FC236}">
                  <a16:creationId xmlns:a16="http://schemas.microsoft.com/office/drawing/2014/main" id="{3A1C0963-15D6-45A6-B782-1BAA6EC63B8A}"/>
                </a:ext>
              </a:extLst>
            </p:cNvPr>
            <p:cNvSpPr/>
            <p:nvPr/>
          </p:nvSpPr>
          <p:spPr>
            <a:xfrm rot="5400000">
              <a:off x="2253025"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4" name="Straight Connector 13">
              <a:extLst>
                <a:ext uri="{FF2B5EF4-FFF2-40B4-BE49-F238E27FC236}">
                  <a16:creationId xmlns:a16="http://schemas.microsoft.com/office/drawing/2014/main" id="{5529AD7C-5EB4-4810-BC28-F44301E036C7}"/>
                </a:ext>
              </a:extLst>
            </p:cNvPr>
            <p:cNvCxnSpPr>
              <a:cxnSpLocks/>
              <a:stCxn id="10" idx="6"/>
              <a:endCxn id="13" idx="2"/>
            </p:cNvCxnSpPr>
            <p:nvPr/>
          </p:nvCxnSpPr>
          <p:spPr>
            <a:xfrm flipH="1">
              <a:off x="2415982" y="4375553"/>
              <a:ext cx="4293983"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2F31E2-0E52-4569-8784-4C4DD7EC523C}"/>
                </a:ext>
              </a:extLst>
            </p:cNvPr>
            <p:cNvCxnSpPr>
              <a:cxnSpLocks/>
              <a:stCxn id="11" idx="6"/>
              <a:endCxn id="13" idx="2"/>
            </p:cNvCxnSpPr>
            <p:nvPr/>
          </p:nvCxnSpPr>
          <p:spPr>
            <a:xfrm>
              <a:off x="2386030" y="4369837"/>
              <a:ext cx="29952"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171202-B1BE-4C47-8FCA-AB027214E3CC}"/>
                </a:ext>
              </a:extLst>
            </p:cNvPr>
            <p:cNvCxnSpPr>
              <a:cxnSpLocks/>
              <a:stCxn id="12" idx="6"/>
              <a:endCxn id="13" idx="2"/>
            </p:cNvCxnSpPr>
            <p:nvPr/>
          </p:nvCxnSpPr>
          <p:spPr>
            <a:xfrm>
              <a:off x="1995147" y="4369837"/>
              <a:ext cx="420835"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2AEE9E-BF15-4490-B3F2-DEB8A43CECE8}"/>
                </a:ext>
              </a:extLst>
            </p:cNvPr>
            <p:cNvCxnSpPr>
              <a:cxnSpLocks/>
              <a:stCxn id="9" idx="6"/>
              <a:endCxn id="10" idx="2"/>
            </p:cNvCxnSpPr>
            <p:nvPr/>
          </p:nvCxnSpPr>
          <p:spPr>
            <a:xfrm>
              <a:off x="1995147" y="3554923"/>
              <a:ext cx="4714818" cy="49471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D13D66-D17E-408D-A70C-B968BBDA9113}"/>
                </a:ext>
              </a:extLst>
            </p:cNvPr>
            <p:cNvCxnSpPr>
              <a:cxnSpLocks/>
              <a:stCxn id="9" idx="6"/>
              <a:endCxn id="11" idx="2"/>
            </p:cNvCxnSpPr>
            <p:nvPr/>
          </p:nvCxnSpPr>
          <p:spPr>
            <a:xfrm>
              <a:off x="1995147" y="3554923"/>
              <a:ext cx="390883"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220715-C1A3-4A89-A80D-94B95277A2DC}"/>
                </a:ext>
              </a:extLst>
            </p:cNvPr>
            <p:cNvCxnSpPr>
              <a:cxnSpLocks/>
              <a:stCxn id="9" idx="6"/>
              <a:endCxn id="12" idx="2"/>
            </p:cNvCxnSpPr>
            <p:nvPr/>
          </p:nvCxnSpPr>
          <p:spPr>
            <a:xfrm>
              <a:off x="1995147" y="3554923"/>
              <a:ext cx="0"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D77512-CD3D-43E4-94E7-A4ABC0E2E697}"/>
                </a:ext>
              </a:extLst>
            </p:cNvPr>
            <p:cNvCxnSpPr>
              <a:cxnSpLocks/>
              <a:stCxn id="7" idx="6"/>
              <a:endCxn id="10" idx="2"/>
            </p:cNvCxnSpPr>
            <p:nvPr/>
          </p:nvCxnSpPr>
          <p:spPr>
            <a:xfrm>
              <a:off x="6709965" y="3560639"/>
              <a:ext cx="0"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C035F4-0700-4881-B178-3229013F7207}"/>
                </a:ext>
              </a:extLst>
            </p:cNvPr>
            <p:cNvCxnSpPr>
              <a:cxnSpLocks/>
              <a:stCxn id="7" idx="6"/>
              <a:endCxn id="11" idx="2"/>
            </p:cNvCxnSpPr>
            <p:nvPr/>
          </p:nvCxnSpPr>
          <p:spPr>
            <a:xfrm flipH="1">
              <a:off x="2386030" y="3560639"/>
              <a:ext cx="4323935" cy="4832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ABF943-0AF7-43F3-8E2B-8153CE3A348D}"/>
                </a:ext>
              </a:extLst>
            </p:cNvPr>
            <p:cNvCxnSpPr>
              <a:cxnSpLocks/>
              <a:stCxn id="7" idx="6"/>
              <a:endCxn id="12" idx="2"/>
            </p:cNvCxnSpPr>
            <p:nvPr/>
          </p:nvCxnSpPr>
          <p:spPr>
            <a:xfrm flipH="1">
              <a:off x="1995147" y="3560639"/>
              <a:ext cx="4714818" cy="4832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724B00-DBEB-4A68-866E-5775EE9C728A}"/>
                </a:ext>
              </a:extLst>
            </p:cNvPr>
            <p:cNvCxnSpPr>
              <a:cxnSpLocks/>
              <a:stCxn id="8" idx="6"/>
              <a:endCxn id="10" idx="2"/>
            </p:cNvCxnSpPr>
            <p:nvPr/>
          </p:nvCxnSpPr>
          <p:spPr>
            <a:xfrm>
              <a:off x="2386030" y="3554923"/>
              <a:ext cx="4323935" cy="49471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EA338B-EB16-4AEB-8662-572E3E013086}"/>
                </a:ext>
              </a:extLst>
            </p:cNvPr>
            <p:cNvCxnSpPr>
              <a:cxnSpLocks/>
              <a:stCxn id="8" idx="6"/>
              <a:endCxn id="11" idx="2"/>
            </p:cNvCxnSpPr>
            <p:nvPr/>
          </p:nvCxnSpPr>
          <p:spPr>
            <a:xfrm>
              <a:off x="2386030" y="3554923"/>
              <a:ext cx="0"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6FE88E-4F1C-434A-941E-A04AFAB4BFF1}"/>
                </a:ext>
              </a:extLst>
            </p:cNvPr>
            <p:cNvCxnSpPr>
              <a:cxnSpLocks/>
              <a:stCxn id="8" idx="6"/>
              <a:endCxn id="12" idx="2"/>
            </p:cNvCxnSpPr>
            <p:nvPr/>
          </p:nvCxnSpPr>
          <p:spPr>
            <a:xfrm flipH="1">
              <a:off x="1995147" y="3554923"/>
              <a:ext cx="390883"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Google Shape;219;p33">
              <a:extLst>
                <a:ext uri="{FF2B5EF4-FFF2-40B4-BE49-F238E27FC236}">
                  <a16:creationId xmlns:a16="http://schemas.microsoft.com/office/drawing/2014/main" id="{A1400A66-3381-4C16-8E62-78EC2F564D9C}"/>
                </a:ext>
              </a:extLst>
            </p:cNvPr>
            <p:cNvSpPr/>
            <p:nvPr/>
          </p:nvSpPr>
          <p:spPr>
            <a:xfrm rot="5400000">
              <a:off x="2694142"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5" name="Google Shape;219;p33">
              <a:extLst>
                <a:ext uri="{FF2B5EF4-FFF2-40B4-BE49-F238E27FC236}">
                  <a16:creationId xmlns:a16="http://schemas.microsoft.com/office/drawing/2014/main" id="{F1C34ADE-FA10-4B1D-9D56-960D900CEB25}"/>
                </a:ext>
              </a:extLst>
            </p:cNvPr>
            <p:cNvSpPr/>
            <p:nvPr/>
          </p:nvSpPr>
          <p:spPr>
            <a:xfrm rot="5400000">
              <a:off x="3135259"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7" name="Google Shape;219;p33">
              <a:extLst>
                <a:ext uri="{FF2B5EF4-FFF2-40B4-BE49-F238E27FC236}">
                  <a16:creationId xmlns:a16="http://schemas.microsoft.com/office/drawing/2014/main" id="{67AABA9F-FA31-43A6-A134-C706BCFDB504}"/>
                </a:ext>
              </a:extLst>
            </p:cNvPr>
            <p:cNvSpPr/>
            <p:nvPr/>
          </p:nvSpPr>
          <p:spPr>
            <a:xfrm rot="5400000">
              <a:off x="3576376"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9" name="Google Shape;219;p33">
              <a:extLst>
                <a:ext uri="{FF2B5EF4-FFF2-40B4-BE49-F238E27FC236}">
                  <a16:creationId xmlns:a16="http://schemas.microsoft.com/office/drawing/2014/main" id="{D1016F3E-D80E-4853-8D61-707B4194AE6F}"/>
                </a:ext>
              </a:extLst>
            </p:cNvPr>
            <p:cNvSpPr/>
            <p:nvPr/>
          </p:nvSpPr>
          <p:spPr>
            <a:xfrm rot="5400000">
              <a:off x="4017493"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1" name="Google Shape;219;p33">
              <a:extLst>
                <a:ext uri="{FF2B5EF4-FFF2-40B4-BE49-F238E27FC236}">
                  <a16:creationId xmlns:a16="http://schemas.microsoft.com/office/drawing/2014/main" id="{1D8F3AEF-3E6C-4243-85AD-D6657A26C4E7}"/>
                </a:ext>
              </a:extLst>
            </p:cNvPr>
            <p:cNvSpPr/>
            <p:nvPr/>
          </p:nvSpPr>
          <p:spPr>
            <a:xfrm rot="5400000">
              <a:off x="4458610"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3" name="Google Shape;219;p33">
              <a:extLst>
                <a:ext uri="{FF2B5EF4-FFF2-40B4-BE49-F238E27FC236}">
                  <a16:creationId xmlns:a16="http://schemas.microsoft.com/office/drawing/2014/main" id="{3CBA4C39-CCF9-4498-AF79-67230E9C1B01}"/>
                </a:ext>
              </a:extLst>
            </p:cNvPr>
            <p:cNvSpPr/>
            <p:nvPr/>
          </p:nvSpPr>
          <p:spPr>
            <a:xfrm rot="5400000">
              <a:off x="4899727"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5" name="Google Shape;219;p33">
              <a:extLst>
                <a:ext uri="{FF2B5EF4-FFF2-40B4-BE49-F238E27FC236}">
                  <a16:creationId xmlns:a16="http://schemas.microsoft.com/office/drawing/2014/main" id="{6EAD165D-6449-4FA9-9965-FA133C1C39AD}"/>
                </a:ext>
              </a:extLst>
            </p:cNvPr>
            <p:cNvSpPr/>
            <p:nvPr/>
          </p:nvSpPr>
          <p:spPr>
            <a:xfrm rot="5400000">
              <a:off x="5340844"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7" name="Google Shape;219;p33">
              <a:extLst>
                <a:ext uri="{FF2B5EF4-FFF2-40B4-BE49-F238E27FC236}">
                  <a16:creationId xmlns:a16="http://schemas.microsoft.com/office/drawing/2014/main" id="{9452B148-A181-450F-9DB2-E4D5F9FE5B2C}"/>
                </a:ext>
              </a:extLst>
            </p:cNvPr>
            <p:cNvSpPr/>
            <p:nvPr/>
          </p:nvSpPr>
          <p:spPr>
            <a:xfrm rot="5400000">
              <a:off x="5781961"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9" name="Google Shape;219;p33">
              <a:extLst>
                <a:ext uri="{FF2B5EF4-FFF2-40B4-BE49-F238E27FC236}">
                  <a16:creationId xmlns:a16="http://schemas.microsoft.com/office/drawing/2014/main" id="{F1609ABE-E69B-4894-9C6E-FB1AE18E5DA2}"/>
                </a:ext>
              </a:extLst>
            </p:cNvPr>
            <p:cNvSpPr/>
            <p:nvPr/>
          </p:nvSpPr>
          <p:spPr>
            <a:xfrm rot="5400000">
              <a:off x="6223080"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89" name="Straight Connector 88">
              <a:extLst>
                <a:ext uri="{FF2B5EF4-FFF2-40B4-BE49-F238E27FC236}">
                  <a16:creationId xmlns:a16="http://schemas.microsoft.com/office/drawing/2014/main" id="{CBE8B7DD-0E1A-4B3D-A38F-F42BBF89ABFB}"/>
                </a:ext>
              </a:extLst>
            </p:cNvPr>
            <p:cNvCxnSpPr>
              <a:cxnSpLocks/>
              <a:stCxn id="12" idx="6"/>
              <a:endCxn id="43" idx="2"/>
            </p:cNvCxnSpPr>
            <p:nvPr/>
          </p:nvCxnSpPr>
          <p:spPr>
            <a:xfrm>
              <a:off x="1995147" y="4369837"/>
              <a:ext cx="861952"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B6EC807-4D4E-4C4A-9E68-D69E63C8C649}"/>
                </a:ext>
              </a:extLst>
            </p:cNvPr>
            <p:cNvCxnSpPr>
              <a:cxnSpLocks/>
              <a:stCxn id="11" idx="6"/>
              <a:endCxn id="43" idx="2"/>
            </p:cNvCxnSpPr>
            <p:nvPr/>
          </p:nvCxnSpPr>
          <p:spPr>
            <a:xfrm>
              <a:off x="2386030" y="4369837"/>
              <a:ext cx="471069"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2629E67-D4A4-4845-9B49-4F467CB59DEB}"/>
                </a:ext>
              </a:extLst>
            </p:cNvPr>
            <p:cNvCxnSpPr>
              <a:cxnSpLocks/>
              <a:stCxn id="10" idx="6"/>
              <a:endCxn id="43" idx="2"/>
            </p:cNvCxnSpPr>
            <p:nvPr/>
          </p:nvCxnSpPr>
          <p:spPr>
            <a:xfrm flipH="1">
              <a:off x="2857099" y="4375553"/>
              <a:ext cx="3852866"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33A2117-F18D-4A71-8B6B-ACCC9C33A789}"/>
                </a:ext>
              </a:extLst>
            </p:cNvPr>
            <p:cNvCxnSpPr>
              <a:cxnSpLocks/>
              <a:stCxn id="11" idx="6"/>
              <a:endCxn id="45" idx="2"/>
            </p:cNvCxnSpPr>
            <p:nvPr/>
          </p:nvCxnSpPr>
          <p:spPr>
            <a:xfrm>
              <a:off x="2386030" y="4369837"/>
              <a:ext cx="912186"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8FD47DA-F0F1-4CFF-ACD7-91C482AD8EB4}"/>
                </a:ext>
              </a:extLst>
            </p:cNvPr>
            <p:cNvCxnSpPr>
              <a:cxnSpLocks/>
              <a:stCxn id="12" idx="6"/>
              <a:endCxn id="45" idx="2"/>
            </p:cNvCxnSpPr>
            <p:nvPr/>
          </p:nvCxnSpPr>
          <p:spPr>
            <a:xfrm>
              <a:off x="1995147" y="4369837"/>
              <a:ext cx="1303069"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AB29400-3DF5-4565-BCC5-E18F42819343}"/>
                </a:ext>
              </a:extLst>
            </p:cNvPr>
            <p:cNvCxnSpPr>
              <a:cxnSpLocks/>
              <a:stCxn id="10" idx="6"/>
              <a:endCxn id="45" idx="2"/>
            </p:cNvCxnSpPr>
            <p:nvPr/>
          </p:nvCxnSpPr>
          <p:spPr>
            <a:xfrm flipH="1">
              <a:off x="3298216" y="4375553"/>
              <a:ext cx="3411749"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62B1203-8327-4BB6-8AF6-DA7D7D07AF6C}"/>
                </a:ext>
              </a:extLst>
            </p:cNvPr>
            <p:cNvCxnSpPr>
              <a:cxnSpLocks/>
              <a:stCxn id="12" idx="6"/>
              <a:endCxn id="47" idx="2"/>
            </p:cNvCxnSpPr>
            <p:nvPr/>
          </p:nvCxnSpPr>
          <p:spPr>
            <a:xfrm>
              <a:off x="1995147" y="4369837"/>
              <a:ext cx="1744186"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439B55C-5316-4E79-9084-9C0A4E307480}"/>
                </a:ext>
              </a:extLst>
            </p:cNvPr>
            <p:cNvCxnSpPr>
              <a:cxnSpLocks/>
              <a:stCxn id="11" idx="6"/>
              <a:endCxn id="47" idx="2"/>
            </p:cNvCxnSpPr>
            <p:nvPr/>
          </p:nvCxnSpPr>
          <p:spPr>
            <a:xfrm>
              <a:off x="2386030" y="4369837"/>
              <a:ext cx="1353303"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9C4EBD4-8084-46A6-B48B-B4BCB31649EC}"/>
                </a:ext>
              </a:extLst>
            </p:cNvPr>
            <p:cNvCxnSpPr>
              <a:cxnSpLocks/>
              <a:stCxn id="10" idx="6"/>
              <a:endCxn id="47" idx="2"/>
            </p:cNvCxnSpPr>
            <p:nvPr/>
          </p:nvCxnSpPr>
          <p:spPr>
            <a:xfrm flipH="1">
              <a:off x="3739333" y="4375553"/>
              <a:ext cx="2970632"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7063A04-6F9E-4098-8900-0E070C6F305E}"/>
                </a:ext>
              </a:extLst>
            </p:cNvPr>
            <p:cNvCxnSpPr>
              <a:cxnSpLocks/>
              <a:stCxn id="12" idx="6"/>
              <a:endCxn id="49" idx="2"/>
            </p:cNvCxnSpPr>
            <p:nvPr/>
          </p:nvCxnSpPr>
          <p:spPr>
            <a:xfrm>
              <a:off x="1995147" y="4369837"/>
              <a:ext cx="2185303"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B05DEC4-446F-4D3F-859E-C27FF593171F}"/>
                </a:ext>
              </a:extLst>
            </p:cNvPr>
            <p:cNvCxnSpPr>
              <a:cxnSpLocks/>
              <a:stCxn id="11" idx="6"/>
              <a:endCxn id="49" idx="2"/>
            </p:cNvCxnSpPr>
            <p:nvPr/>
          </p:nvCxnSpPr>
          <p:spPr>
            <a:xfrm>
              <a:off x="2386030" y="4369837"/>
              <a:ext cx="1794420"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40A0300-E99D-41B0-AFE3-A9D8F2B8AA27}"/>
                </a:ext>
              </a:extLst>
            </p:cNvPr>
            <p:cNvCxnSpPr>
              <a:cxnSpLocks/>
              <a:stCxn id="10" idx="6"/>
              <a:endCxn id="49" idx="2"/>
            </p:cNvCxnSpPr>
            <p:nvPr/>
          </p:nvCxnSpPr>
          <p:spPr>
            <a:xfrm flipH="1">
              <a:off x="4180450" y="4375553"/>
              <a:ext cx="2529515"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7ABA1B2-FA66-4698-8DC1-59E2BDDFF932}"/>
                </a:ext>
              </a:extLst>
            </p:cNvPr>
            <p:cNvCxnSpPr>
              <a:cxnSpLocks/>
              <a:stCxn id="11" idx="6"/>
              <a:endCxn id="51" idx="2"/>
            </p:cNvCxnSpPr>
            <p:nvPr/>
          </p:nvCxnSpPr>
          <p:spPr>
            <a:xfrm>
              <a:off x="2386030" y="4369837"/>
              <a:ext cx="2235537"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57588FF-9AB3-43CA-88B5-06B5B9D3E452}"/>
                </a:ext>
              </a:extLst>
            </p:cNvPr>
            <p:cNvCxnSpPr>
              <a:cxnSpLocks/>
              <a:stCxn id="12" idx="6"/>
              <a:endCxn id="51" idx="2"/>
            </p:cNvCxnSpPr>
            <p:nvPr/>
          </p:nvCxnSpPr>
          <p:spPr>
            <a:xfrm>
              <a:off x="1995147" y="4369837"/>
              <a:ext cx="2626420"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F2C51F2-FF2B-4473-8F1B-AA5AD79E950D}"/>
                </a:ext>
              </a:extLst>
            </p:cNvPr>
            <p:cNvCxnSpPr>
              <a:cxnSpLocks/>
              <a:stCxn id="10" idx="6"/>
              <a:endCxn id="51" idx="2"/>
            </p:cNvCxnSpPr>
            <p:nvPr/>
          </p:nvCxnSpPr>
          <p:spPr>
            <a:xfrm flipH="1">
              <a:off x="4621567" y="4375553"/>
              <a:ext cx="2088398"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CED44AE-C6DB-4A6C-A60C-FBEFF92D3E8B}"/>
                </a:ext>
              </a:extLst>
            </p:cNvPr>
            <p:cNvCxnSpPr>
              <a:cxnSpLocks/>
              <a:stCxn id="12" idx="6"/>
              <a:endCxn id="53" idx="2"/>
            </p:cNvCxnSpPr>
            <p:nvPr/>
          </p:nvCxnSpPr>
          <p:spPr>
            <a:xfrm>
              <a:off x="1995147" y="4369837"/>
              <a:ext cx="3067537"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BD16765-C57B-4A86-81F9-266E2DFEFD09}"/>
                </a:ext>
              </a:extLst>
            </p:cNvPr>
            <p:cNvCxnSpPr>
              <a:cxnSpLocks/>
              <a:stCxn id="11" idx="6"/>
              <a:endCxn id="53" idx="2"/>
            </p:cNvCxnSpPr>
            <p:nvPr/>
          </p:nvCxnSpPr>
          <p:spPr>
            <a:xfrm>
              <a:off x="2386030" y="4369837"/>
              <a:ext cx="2676654"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4E8502B-F7D1-47DF-96DC-D140A7811268}"/>
                </a:ext>
              </a:extLst>
            </p:cNvPr>
            <p:cNvCxnSpPr>
              <a:cxnSpLocks/>
              <a:stCxn id="10" idx="6"/>
              <a:endCxn id="53" idx="2"/>
            </p:cNvCxnSpPr>
            <p:nvPr/>
          </p:nvCxnSpPr>
          <p:spPr>
            <a:xfrm flipH="1">
              <a:off x="5062684" y="4375553"/>
              <a:ext cx="1647281"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F13C635-DEB6-4B4B-939D-3655EB2C1F7C}"/>
                </a:ext>
              </a:extLst>
            </p:cNvPr>
            <p:cNvCxnSpPr>
              <a:cxnSpLocks/>
              <a:stCxn id="12" idx="6"/>
              <a:endCxn id="55" idx="2"/>
            </p:cNvCxnSpPr>
            <p:nvPr/>
          </p:nvCxnSpPr>
          <p:spPr>
            <a:xfrm>
              <a:off x="1995147" y="4369837"/>
              <a:ext cx="3508654"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D2E6951-DF0A-4755-9859-79F37CC7B725}"/>
                </a:ext>
              </a:extLst>
            </p:cNvPr>
            <p:cNvCxnSpPr>
              <a:cxnSpLocks/>
              <a:stCxn id="11" idx="6"/>
              <a:endCxn id="55" idx="2"/>
            </p:cNvCxnSpPr>
            <p:nvPr/>
          </p:nvCxnSpPr>
          <p:spPr>
            <a:xfrm>
              <a:off x="2386030" y="4369837"/>
              <a:ext cx="3117771"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A58266E-18BA-4E2F-9564-2B8AB848DEE4}"/>
                </a:ext>
              </a:extLst>
            </p:cNvPr>
            <p:cNvCxnSpPr>
              <a:cxnSpLocks/>
              <a:stCxn id="10" idx="6"/>
              <a:endCxn id="55" idx="2"/>
            </p:cNvCxnSpPr>
            <p:nvPr/>
          </p:nvCxnSpPr>
          <p:spPr>
            <a:xfrm flipH="1">
              <a:off x="5503801" y="4375553"/>
              <a:ext cx="1206164"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155BC1E-2617-4B14-AE91-E00B7DA19D78}"/>
                </a:ext>
              </a:extLst>
            </p:cNvPr>
            <p:cNvCxnSpPr>
              <a:cxnSpLocks/>
              <a:stCxn id="12" idx="6"/>
              <a:endCxn id="57" idx="2"/>
            </p:cNvCxnSpPr>
            <p:nvPr/>
          </p:nvCxnSpPr>
          <p:spPr>
            <a:xfrm>
              <a:off x="1995147" y="4369837"/>
              <a:ext cx="3949771"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7D20288-80ED-4678-845C-462840DB79EA}"/>
                </a:ext>
              </a:extLst>
            </p:cNvPr>
            <p:cNvCxnSpPr>
              <a:cxnSpLocks/>
              <a:stCxn id="11" idx="6"/>
              <a:endCxn id="57" idx="2"/>
            </p:cNvCxnSpPr>
            <p:nvPr/>
          </p:nvCxnSpPr>
          <p:spPr>
            <a:xfrm>
              <a:off x="2386030" y="4369837"/>
              <a:ext cx="3558888"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0F09946-C3F0-4000-8DE7-0812F91C48D3}"/>
                </a:ext>
              </a:extLst>
            </p:cNvPr>
            <p:cNvCxnSpPr>
              <a:cxnSpLocks/>
              <a:stCxn id="10" idx="6"/>
              <a:endCxn id="57" idx="2"/>
            </p:cNvCxnSpPr>
            <p:nvPr/>
          </p:nvCxnSpPr>
          <p:spPr>
            <a:xfrm flipH="1">
              <a:off x="5944918" y="4375553"/>
              <a:ext cx="765047"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C8D4178-2C1C-4A49-87AA-8DB7DDD1F2B0}"/>
                </a:ext>
              </a:extLst>
            </p:cNvPr>
            <p:cNvCxnSpPr>
              <a:cxnSpLocks/>
              <a:stCxn id="12" idx="6"/>
              <a:endCxn id="59" idx="2"/>
            </p:cNvCxnSpPr>
            <p:nvPr/>
          </p:nvCxnSpPr>
          <p:spPr>
            <a:xfrm>
              <a:off x="1995147" y="4369837"/>
              <a:ext cx="4390890"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CF20345-B104-4C07-9273-17971E0D9FC3}"/>
                </a:ext>
              </a:extLst>
            </p:cNvPr>
            <p:cNvCxnSpPr>
              <a:cxnSpLocks/>
              <a:stCxn id="11" idx="6"/>
              <a:endCxn id="59" idx="2"/>
            </p:cNvCxnSpPr>
            <p:nvPr/>
          </p:nvCxnSpPr>
          <p:spPr>
            <a:xfrm>
              <a:off x="2386030" y="4369837"/>
              <a:ext cx="4000007"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44BB2D7-E9F5-46CE-ABAE-8CAB4C617326}"/>
                </a:ext>
              </a:extLst>
            </p:cNvPr>
            <p:cNvCxnSpPr>
              <a:cxnSpLocks/>
              <a:stCxn id="10" idx="6"/>
              <a:endCxn id="59" idx="2"/>
            </p:cNvCxnSpPr>
            <p:nvPr/>
          </p:nvCxnSpPr>
          <p:spPr>
            <a:xfrm flipH="1">
              <a:off x="6386037" y="4375553"/>
              <a:ext cx="323928"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D02AB1C-4EF0-4BA5-9239-FFECEAA1BCA9}"/>
                </a:ext>
              </a:extLst>
            </p:cNvPr>
            <p:cNvCxnSpPr>
              <a:cxnSpLocks/>
              <a:endCxn id="9" idx="2"/>
            </p:cNvCxnSpPr>
            <p:nvPr/>
          </p:nvCxnSpPr>
          <p:spPr>
            <a:xfrm flipH="1">
              <a:off x="1995147" y="2402825"/>
              <a:ext cx="1901338" cy="8261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84DF0EC-BF9D-4208-81BD-B3D72B10BB42}"/>
                </a:ext>
              </a:extLst>
            </p:cNvPr>
            <p:cNvCxnSpPr>
              <a:cxnSpLocks/>
              <a:endCxn id="8" idx="2"/>
            </p:cNvCxnSpPr>
            <p:nvPr/>
          </p:nvCxnSpPr>
          <p:spPr>
            <a:xfrm flipH="1">
              <a:off x="2386030" y="2402825"/>
              <a:ext cx="1510456" cy="8261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8A19FEC7-FAE6-491E-9DAF-FC73B2C054CC}"/>
                </a:ext>
              </a:extLst>
            </p:cNvPr>
            <p:cNvCxnSpPr>
              <a:cxnSpLocks/>
              <a:endCxn id="7" idx="2"/>
            </p:cNvCxnSpPr>
            <p:nvPr/>
          </p:nvCxnSpPr>
          <p:spPr>
            <a:xfrm>
              <a:off x="3896485" y="2410811"/>
              <a:ext cx="2813480" cy="82391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31" name="TextBox 330">
              <a:extLst>
                <a:ext uri="{FF2B5EF4-FFF2-40B4-BE49-F238E27FC236}">
                  <a16:creationId xmlns:a16="http://schemas.microsoft.com/office/drawing/2014/main" id="{9148D233-EF44-4C09-8CEA-430B99CD3AAF}"/>
                </a:ext>
              </a:extLst>
            </p:cNvPr>
            <p:cNvSpPr txBox="1"/>
            <p:nvPr/>
          </p:nvSpPr>
          <p:spPr>
            <a:xfrm>
              <a:off x="2539225" y="4002713"/>
              <a:ext cx="3817074" cy="3323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                 …</a:t>
              </a:r>
            </a:p>
          </p:txBody>
        </p:sp>
        <p:sp>
          <p:nvSpPr>
            <p:cNvPr id="348" name="TextBox 347">
              <a:extLst>
                <a:ext uri="{FF2B5EF4-FFF2-40B4-BE49-F238E27FC236}">
                  <a16:creationId xmlns:a16="http://schemas.microsoft.com/office/drawing/2014/main" id="{67D44328-C4A6-4FCA-948E-E386F7811A7B}"/>
                </a:ext>
              </a:extLst>
            </p:cNvPr>
            <p:cNvSpPr txBox="1"/>
            <p:nvPr/>
          </p:nvSpPr>
          <p:spPr>
            <a:xfrm>
              <a:off x="2539225" y="3158884"/>
              <a:ext cx="3817074" cy="3323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dirty="0">
                  <a:ln>
                    <a:noFill/>
                  </a:ln>
                  <a:solidFill>
                    <a:srgbClr val="000000"/>
                  </a:solidFill>
                  <a:effectLst/>
                  <a:uLnTx/>
                  <a:uFillTx/>
                  <a:latin typeface="NVIDIA Sans"/>
                  <a:ea typeface="+mn-ea"/>
                  <a:cs typeface="+mn-cs"/>
                </a:rPr>
                <a:t>…                 …                 …</a:t>
              </a:r>
            </a:p>
          </p:txBody>
        </p:sp>
        <p:cxnSp>
          <p:nvCxnSpPr>
            <p:cNvPr id="350" name="Straight Connector 349">
              <a:extLst>
                <a:ext uri="{FF2B5EF4-FFF2-40B4-BE49-F238E27FC236}">
                  <a16:creationId xmlns:a16="http://schemas.microsoft.com/office/drawing/2014/main" id="{8502A16E-CC18-4C3C-9950-2E2B7E05CAC0}"/>
                </a:ext>
              </a:extLst>
            </p:cNvPr>
            <p:cNvCxnSpPr>
              <a:cxnSpLocks/>
              <a:endCxn id="9" idx="2"/>
            </p:cNvCxnSpPr>
            <p:nvPr/>
          </p:nvCxnSpPr>
          <p:spPr>
            <a:xfrm flipH="1">
              <a:off x="1995147" y="2410811"/>
              <a:ext cx="2216498"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543BD236-EC02-4547-BC74-B5791B8E57A3}"/>
                </a:ext>
              </a:extLst>
            </p:cNvPr>
            <p:cNvCxnSpPr>
              <a:cxnSpLocks/>
              <a:endCxn id="8" idx="2"/>
            </p:cNvCxnSpPr>
            <p:nvPr/>
          </p:nvCxnSpPr>
          <p:spPr>
            <a:xfrm flipH="1">
              <a:off x="2386030" y="2410811"/>
              <a:ext cx="1834382"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3CD15AA-78C5-4B63-AAAC-A76664F8E159}"/>
                </a:ext>
              </a:extLst>
            </p:cNvPr>
            <p:cNvCxnSpPr>
              <a:cxnSpLocks/>
              <a:endCxn id="7" idx="2"/>
            </p:cNvCxnSpPr>
            <p:nvPr/>
          </p:nvCxnSpPr>
          <p:spPr>
            <a:xfrm>
              <a:off x="4202519" y="2410811"/>
              <a:ext cx="2507446" cy="82391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B664FC83-530E-476B-865B-28DD0C012F7F}"/>
                </a:ext>
              </a:extLst>
            </p:cNvPr>
            <p:cNvCxnSpPr>
              <a:cxnSpLocks/>
              <a:endCxn id="9" idx="2"/>
            </p:cNvCxnSpPr>
            <p:nvPr/>
          </p:nvCxnSpPr>
          <p:spPr>
            <a:xfrm flipH="1">
              <a:off x="1995147" y="2410811"/>
              <a:ext cx="2979286"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831D40C3-42FC-498F-9397-589F3E72C3AF}"/>
                </a:ext>
              </a:extLst>
            </p:cNvPr>
            <p:cNvCxnSpPr>
              <a:cxnSpLocks/>
              <a:endCxn id="8" idx="2"/>
            </p:cNvCxnSpPr>
            <p:nvPr/>
          </p:nvCxnSpPr>
          <p:spPr>
            <a:xfrm flipH="1">
              <a:off x="2386030" y="2410811"/>
              <a:ext cx="2588404"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6600587D-76D1-4514-9715-E6BBA9365E09}"/>
                </a:ext>
              </a:extLst>
            </p:cNvPr>
            <p:cNvCxnSpPr>
              <a:cxnSpLocks/>
              <a:endCxn id="7" idx="2"/>
            </p:cNvCxnSpPr>
            <p:nvPr/>
          </p:nvCxnSpPr>
          <p:spPr>
            <a:xfrm>
              <a:off x="4974433" y="2410811"/>
              <a:ext cx="1735532" cy="82391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73" name="TextBox 372">
            <a:extLst>
              <a:ext uri="{FF2B5EF4-FFF2-40B4-BE49-F238E27FC236}">
                <a16:creationId xmlns:a16="http://schemas.microsoft.com/office/drawing/2014/main" id="{643BF7C6-5757-4DE9-ABF2-34E0F4CEB72A}"/>
              </a:ext>
            </a:extLst>
          </p:cNvPr>
          <p:cNvSpPr txBox="1"/>
          <p:nvPr/>
        </p:nvSpPr>
        <p:spPr>
          <a:xfrm>
            <a:off x="26618564" y="5292224"/>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6618564" y="9184997"/>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6618564" y="12185117"/>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6618564" y="15428097"/>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29894537" y="5753889"/>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381" name="TextBox 380">
            <a:extLst>
              <a:ext uri="{FF2B5EF4-FFF2-40B4-BE49-F238E27FC236}">
                <a16:creationId xmlns:a16="http://schemas.microsoft.com/office/drawing/2014/main" id="{8044C778-233F-4F54-B536-9E615B0C618D}"/>
              </a:ext>
            </a:extLst>
          </p:cNvPr>
          <p:cNvSpPr txBox="1"/>
          <p:nvPr/>
        </p:nvSpPr>
        <p:spPr>
          <a:xfrm>
            <a:off x="30901890" y="9619463"/>
            <a:ext cx="3291840" cy="2286000"/>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NVIDIA Sans"/>
                <a:ea typeface="+mn-ea"/>
                <a:cs typeface="+mn-cs"/>
              </a:rPr>
              <a:t>Layer</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NVIDIA Sans"/>
                <a:ea typeface="+mn-ea"/>
                <a:cs typeface="+mn-cs"/>
              </a:rPr>
              <a:t>Size</a:t>
            </a:r>
          </a:p>
        </p:txBody>
      </p:sp>
      <p:sp>
        <p:nvSpPr>
          <p:cNvPr id="3" name="TextBox 2">
            <a:extLst>
              <a:ext uri="{FF2B5EF4-FFF2-40B4-BE49-F238E27FC236}">
                <a16:creationId xmlns:a16="http://schemas.microsoft.com/office/drawing/2014/main" id="{F6CBD411-B937-A55F-1DBB-2DCCC1A39F8F}"/>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AB68C1-A474-28DB-1F26-5E57B216B0E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119</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37016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99FC5116-2E5F-CE0E-7C0E-B5F219020BB4}"/>
              </a:ext>
            </a:extLst>
          </p:cNvPr>
          <p:cNvPicPr>
            <a:picLocks noChangeAspect="1"/>
          </p:cNvPicPr>
          <p:nvPr/>
        </p:nvPicPr>
        <p:blipFill>
          <a:blip r:embed="rId2"/>
          <a:stretch>
            <a:fillRect/>
          </a:stretch>
        </p:blipFill>
        <p:spPr>
          <a:xfrm>
            <a:off x="21706876" y="168301"/>
            <a:ext cx="12799692" cy="19548620"/>
          </a:xfrm>
          <a:prstGeom prst="rect">
            <a:avLst/>
          </a:prstGeom>
        </p:spPr>
      </p:pic>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hlinkClick r:id="rId3"/>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br>
              <a:rPr lang="en-US" altLang="zh-TW" sz="20000" dirty="0">
                <a:solidFill>
                  <a:srgbClr val="C00000"/>
                </a:solidFill>
              </a:rPr>
            </a:br>
            <a:r>
              <a:rPr lang="en-US" altLang="zh-TW" sz="20000" b="0" dirty="0">
                <a:solidFill>
                  <a:srgbClr val="C00000"/>
                </a:solidFill>
              </a:rPr>
              <a:t>(12 from Taiwan)</a:t>
            </a:r>
            <a:endParaRPr lang="zh-TW" altLang="en-US" sz="20000" b="0" dirty="0">
              <a:solidFill>
                <a:srgbClr val="FF0000"/>
              </a:solidFill>
            </a:endParaRPr>
          </a:p>
        </p:txBody>
      </p:sp>
    </p:spTree>
    <p:extLst>
      <p:ext uri="{BB962C8B-B14F-4D97-AF65-F5344CB8AC3E}">
        <p14:creationId xmlns:p14="http://schemas.microsoft.com/office/powerpoint/2010/main" val="31311596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D1197E-C59F-8AC5-92E6-4C4E84C62952}"/>
              </a:ext>
            </a:extLst>
          </p:cNvPr>
          <p:cNvSpPr>
            <a:spLocks noGrp="1"/>
          </p:cNvSpPr>
          <p:nvPr>
            <p:ph type="body" sz="quarter" idx="13"/>
          </p:nvPr>
        </p:nvSpPr>
        <p:spPr/>
        <p:txBody>
          <a:bodyPr/>
          <a:lstStyle/>
          <a:p>
            <a:r>
              <a:rPr lang="en-GB" dirty="0"/>
              <a:t>A Simpler Model</a:t>
            </a:r>
            <a:endParaRPr lang="en-US" dirty="0"/>
          </a:p>
        </p:txBody>
      </p:sp>
      <p:sp>
        <p:nvSpPr>
          <p:cNvPr id="3" name="TextBox 2">
            <a:extLst>
              <a:ext uri="{FF2B5EF4-FFF2-40B4-BE49-F238E27FC236}">
                <a16:creationId xmlns:a16="http://schemas.microsoft.com/office/drawing/2014/main" id="{71DB3EA8-5178-0D8D-7653-4377B800DB6A}"/>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CD802E3-E13E-95F0-878A-FA4FC654F83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6341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𝑚𝑥</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oMath>
                  </m:oMathPara>
                </a14:m>
                <a:endParaRPr kumimoji="0" lang="en-US" sz="6000"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3"/>
                <a:stretch>
                  <a:fillRect/>
                </a:stretch>
              </a:blipFill>
              <a:ln w="6350">
                <a:noFill/>
              </a:ln>
            </p:spPr>
            <p:txBody>
              <a:bodyPr/>
              <a:lstStyle/>
              <a:p>
                <a:r>
                  <a:rPr lang="en-US">
                    <a:noFill/>
                  </a:rPr>
                  <a:t> </a:t>
                </a:r>
              </a:p>
            </p:txBody>
          </p:sp>
        </mc:Fallback>
      </mc:AlternateContent>
      <p:graphicFrame>
        <p:nvGraphicFramePr>
          <p:cNvPr id="24" name="Chart 23">
            <a:extLst>
              <a:ext uri="{FF2B5EF4-FFF2-40B4-BE49-F238E27FC236}">
                <a16:creationId xmlns:a16="http://schemas.microsoft.com/office/drawing/2014/main" id="{B346F585-C6D4-42B9-A354-4F0AF1DCBEBF}"/>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B4E1DA-E143-4EF9-8066-AF566555803A}"/>
                  </a:ext>
                </a:extLst>
              </p:cNvPr>
              <p:cNvSpPr txBox="1"/>
              <p:nvPr/>
            </p:nvSpPr>
            <p:spPr>
              <a:xfrm>
                <a:off x="30241074" y="8625010"/>
                <a:ext cx="4278544"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r>
                        <a:rPr kumimoji="0" lang="en-US" sz="1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30" name="TextBox 29">
                <a:extLst>
                  <a:ext uri="{FF2B5EF4-FFF2-40B4-BE49-F238E27FC236}">
                    <a16:creationId xmlns:a16="http://schemas.microsoft.com/office/drawing/2014/main" id="{01B4E1DA-E143-4EF9-8066-AF566555803A}"/>
                  </a:ext>
                </a:extLst>
              </p:cNvPr>
              <p:cNvSpPr txBox="1">
                <a:spLocks noRot="1" noChangeAspect="1" noMove="1" noResize="1" noEditPoints="1" noAdjustHandles="1" noChangeArrowheads="1" noChangeShapeType="1" noTextEdit="1"/>
              </p:cNvSpPr>
              <p:nvPr/>
            </p:nvSpPr>
            <p:spPr>
              <a:xfrm>
                <a:off x="30241074" y="8625010"/>
                <a:ext cx="4278544" cy="1661993"/>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AC9AFC-8523-4F1E-955F-D9B4EE6B5281}"/>
                  </a:ext>
                </a:extLst>
              </p:cNvPr>
              <p:cNvSpPr txBox="1"/>
              <p:nvPr/>
            </p:nvSpPr>
            <p:spPr>
              <a:xfrm>
                <a:off x="30472260" y="12524354"/>
                <a:ext cx="3803413"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b</m:t>
                      </m:r>
                      <m:r>
                        <a:rPr kumimoji="0" lang="en-US" sz="1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32" name="TextBox 31">
                <a:extLst>
                  <a:ext uri="{FF2B5EF4-FFF2-40B4-BE49-F238E27FC236}">
                    <a16:creationId xmlns:a16="http://schemas.microsoft.com/office/drawing/2014/main" id="{D9AC9AFC-8523-4F1E-955F-D9B4EE6B5281}"/>
                  </a:ext>
                </a:extLst>
              </p:cNvPr>
              <p:cNvSpPr txBox="1">
                <a:spLocks noRot="1" noChangeAspect="1" noMove="1" noResize="1" noEditPoints="1" noAdjustHandles="1" noChangeArrowheads="1" noChangeShapeType="1" noTextEdit="1"/>
              </p:cNvSpPr>
              <p:nvPr/>
            </p:nvSpPr>
            <p:spPr>
              <a:xfrm>
                <a:off x="30472260" y="12524354"/>
                <a:ext cx="3803413" cy="1661993"/>
              </a:xfrm>
              <a:prstGeom prst="rect">
                <a:avLst/>
              </a:prstGeom>
              <a:blipFill>
                <a:blip r:embed="rId6"/>
                <a:stretch>
                  <a:fillRect/>
                </a:stretch>
              </a:blipFill>
              <a:ln w="6350">
                <a:no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B64ADF6-DF19-4F3E-91C6-BEED26684527}"/>
              </a:ext>
            </a:extLst>
          </p:cNvPr>
          <p:cNvGrpSpPr/>
          <p:nvPr/>
        </p:nvGrpSpPr>
        <p:grpSpPr>
          <a:xfrm>
            <a:off x="25162373" y="8477251"/>
            <a:ext cx="3384113" cy="7302499"/>
            <a:chOff x="1833182" y="2686050"/>
            <a:chExt cx="1015234" cy="2190750"/>
          </a:xfrm>
        </p:grpSpPr>
        <p:cxnSp>
          <p:nvCxnSpPr>
            <p:cNvPr id="34" name="Straight Arrow Connector 33">
              <a:extLst>
                <a:ext uri="{FF2B5EF4-FFF2-40B4-BE49-F238E27FC236}">
                  <a16:creationId xmlns:a16="http://schemas.microsoft.com/office/drawing/2014/main" id="{32E201E0-E17A-4189-94A9-DFA7CBFD5D0A}"/>
                </a:ext>
              </a:extLst>
            </p:cNvPr>
            <p:cNvCxnSpPr>
              <a:cxnSpLocks/>
              <a:endCxn id="38" idx="2"/>
            </p:cNvCxnSpPr>
            <p:nvPr/>
          </p:nvCxnSpPr>
          <p:spPr>
            <a:xfrm>
              <a:off x="2071784" y="2686050"/>
              <a:ext cx="0" cy="9134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72EE9FB-B7C5-4FF5-BE18-AF3B70B9AFE0}"/>
                </a:ext>
              </a:extLst>
            </p:cNvPr>
            <p:cNvCxnSpPr>
              <a:cxnSpLocks/>
              <a:stCxn id="38" idx="6"/>
            </p:cNvCxnSpPr>
            <p:nvPr/>
          </p:nvCxnSpPr>
          <p:spPr>
            <a:xfrm>
              <a:off x="2071784" y="407961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8C9B1AC-DF03-4BD7-A2D6-23C96EF02968}"/>
                    </a:ext>
                  </a:extLst>
                </p:cNvPr>
                <p:cNvSpPr txBox="1"/>
                <p:nvPr/>
              </p:nvSpPr>
              <p:spPr>
                <a:xfrm>
                  <a:off x="2285917" y="4111942"/>
                  <a:ext cx="355366"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oMath>
                    </m:oMathPara>
                  </a14:m>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36" name="TextBox 35">
                  <a:extLst>
                    <a:ext uri="{FF2B5EF4-FFF2-40B4-BE49-F238E27FC236}">
                      <a16:creationId xmlns:a16="http://schemas.microsoft.com/office/drawing/2014/main" id="{08C9B1AC-DF03-4BD7-A2D6-23C96EF02968}"/>
                    </a:ext>
                  </a:extLst>
                </p:cNvPr>
                <p:cNvSpPr txBox="1">
                  <a:spLocks noRot="1" noChangeAspect="1" noMove="1" noResize="1" noEditPoints="1" noAdjustHandles="1" noChangeArrowheads="1" noChangeShapeType="1" noTextEdit="1"/>
                </p:cNvSpPr>
                <p:nvPr/>
              </p:nvSpPr>
              <p:spPr>
                <a:xfrm>
                  <a:off x="2285917" y="4111942"/>
                  <a:ext cx="355366" cy="415479"/>
                </a:xfrm>
                <a:prstGeom prst="rect">
                  <a:avLst/>
                </a:prstGeom>
                <a:blipFill>
                  <a:blip r:embed="rId7"/>
                  <a:stretch>
                    <a:fillRect/>
                  </a:stretch>
                </a:blipFill>
                <a:ln w="6350">
                  <a:no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1EB95BFC-3E5F-410B-9EC1-D20E0823F185}"/>
                </a:ext>
              </a:extLst>
            </p:cNvPr>
            <p:cNvSpPr txBox="1"/>
            <p:nvPr/>
          </p:nvSpPr>
          <p:spPr>
            <a:xfrm>
              <a:off x="2146685" y="2771936"/>
              <a:ext cx="701731"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err="1">
                  <a:ln>
                    <a:noFill/>
                  </a:ln>
                  <a:solidFill>
                    <a:srgbClr val="000000"/>
                  </a:solidFill>
                  <a:effectLst/>
                  <a:uLnTx/>
                  <a:uFillTx/>
                  <a:latin typeface="NVIDIA Sans"/>
                  <a:ea typeface="+mn-ea"/>
                  <a:cs typeface="+mn-cs"/>
                </a:rPr>
                <a:t>m•x</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38" name="Google Shape;219;p33">
              <a:extLst>
                <a:ext uri="{FF2B5EF4-FFF2-40B4-BE49-F238E27FC236}">
                  <a16:creationId xmlns:a16="http://schemas.microsoft.com/office/drawing/2014/main" id="{557F5900-03FB-49A5-8BC6-14DFBF4526ED}"/>
                </a:ext>
              </a:extLst>
            </p:cNvPr>
            <p:cNvSpPr/>
            <p:nvPr/>
          </p:nvSpPr>
          <p:spPr>
            <a:xfrm rot="5400000">
              <a:off x="1831719" y="360094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graphicFrame>
        <p:nvGraphicFramePr>
          <p:cNvPr id="4" name="Table 21">
            <a:extLst>
              <a:ext uri="{FF2B5EF4-FFF2-40B4-BE49-F238E27FC236}">
                <a16:creationId xmlns:a16="http://schemas.microsoft.com/office/drawing/2014/main" id="{D32A1C41-285A-55C8-F2F0-23CF57AE8D67}"/>
              </a:ext>
            </a:extLst>
          </p:cNvPr>
          <p:cNvGraphicFramePr>
            <a:graphicFrameLocks noGrp="1"/>
          </p:cNvGraphicFramePr>
          <p:nvPr/>
        </p:nvGraphicFramePr>
        <p:xfrm>
          <a:off x="1333500" y="7477125"/>
          <a:ext cx="5000706"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92912587"/>
                  </a:ext>
                </a:extLst>
              </a:tr>
            </a:tbl>
          </a:graphicData>
        </a:graphic>
      </p:graphicFrame>
      <p:sp>
        <p:nvSpPr>
          <p:cNvPr id="3" name="TextBox 2">
            <a:extLst>
              <a:ext uri="{FF2B5EF4-FFF2-40B4-BE49-F238E27FC236}">
                <a16:creationId xmlns:a16="http://schemas.microsoft.com/office/drawing/2014/main" id="{E9E2BCDF-1284-D740-4D77-4F8381DFFF9E}"/>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95C07678-6031-9FB7-3DC9-590090A26B1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121</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55204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DABD942-4348-7B36-F85B-287FD304320A}"/>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𝑚𝑥</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B4E1DA-E143-4EF9-8066-AF566555803A}"/>
                  </a:ext>
                </a:extLst>
              </p:cNvPr>
              <p:cNvSpPr txBox="1"/>
              <p:nvPr/>
            </p:nvSpPr>
            <p:spPr>
              <a:xfrm>
                <a:off x="30241074" y="8625010"/>
                <a:ext cx="4278544"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r>
                        <a:rPr kumimoji="0" lang="en-US" sz="1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30" name="TextBox 29">
                <a:extLst>
                  <a:ext uri="{FF2B5EF4-FFF2-40B4-BE49-F238E27FC236}">
                    <a16:creationId xmlns:a16="http://schemas.microsoft.com/office/drawing/2014/main" id="{01B4E1DA-E143-4EF9-8066-AF566555803A}"/>
                  </a:ext>
                </a:extLst>
              </p:cNvPr>
              <p:cNvSpPr txBox="1">
                <a:spLocks noRot="1" noChangeAspect="1" noMove="1" noResize="1" noEditPoints="1" noAdjustHandles="1" noChangeArrowheads="1" noChangeShapeType="1" noTextEdit="1"/>
              </p:cNvSpPr>
              <p:nvPr/>
            </p:nvSpPr>
            <p:spPr>
              <a:xfrm>
                <a:off x="30241074" y="8625010"/>
                <a:ext cx="4278544" cy="1661993"/>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AC9AFC-8523-4F1E-955F-D9B4EE6B5281}"/>
                  </a:ext>
                </a:extLst>
              </p:cNvPr>
              <p:cNvSpPr txBox="1"/>
              <p:nvPr/>
            </p:nvSpPr>
            <p:spPr>
              <a:xfrm>
                <a:off x="30472260" y="12524354"/>
                <a:ext cx="3803413"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b</m:t>
                      </m:r>
                      <m:r>
                        <a:rPr kumimoji="0" lang="en-US" sz="1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32" name="TextBox 31">
                <a:extLst>
                  <a:ext uri="{FF2B5EF4-FFF2-40B4-BE49-F238E27FC236}">
                    <a16:creationId xmlns:a16="http://schemas.microsoft.com/office/drawing/2014/main" id="{D9AC9AFC-8523-4F1E-955F-D9B4EE6B5281}"/>
                  </a:ext>
                </a:extLst>
              </p:cNvPr>
              <p:cNvSpPr txBox="1">
                <a:spLocks noRot="1" noChangeAspect="1" noMove="1" noResize="1" noEditPoints="1" noAdjustHandles="1" noChangeArrowheads="1" noChangeShapeType="1" noTextEdit="1"/>
              </p:cNvSpPr>
              <p:nvPr/>
            </p:nvSpPr>
            <p:spPr>
              <a:xfrm>
                <a:off x="30472260" y="12524354"/>
                <a:ext cx="3803413" cy="1661993"/>
              </a:xfrm>
              <a:prstGeom prst="rect">
                <a:avLst/>
              </a:prstGeom>
              <a:blipFill>
                <a:blip r:embed="rId6"/>
                <a:stretch>
                  <a:fillRect/>
                </a:stretch>
              </a:blipFill>
              <a:ln w="6350">
                <a:no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B64ADF6-DF19-4F3E-91C6-BEED26684527}"/>
              </a:ext>
            </a:extLst>
          </p:cNvPr>
          <p:cNvGrpSpPr/>
          <p:nvPr/>
        </p:nvGrpSpPr>
        <p:grpSpPr>
          <a:xfrm>
            <a:off x="25162374" y="8477252"/>
            <a:ext cx="2693673" cy="7302500"/>
            <a:chOff x="1833182" y="2686050"/>
            <a:chExt cx="808102" cy="2190750"/>
          </a:xfrm>
        </p:grpSpPr>
        <p:cxnSp>
          <p:nvCxnSpPr>
            <p:cNvPr id="34" name="Straight Arrow Connector 33">
              <a:extLst>
                <a:ext uri="{FF2B5EF4-FFF2-40B4-BE49-F238E27FC236}">
                  <a16:creationId xmlns:a16="http://schemas.microsoft.com/office/drawing/2014/main" id="{32E201E0-E17A-4189-94A9-DFA7CBFD5D0A}"/>
                </a:ext>
              </a:extLst>
            </p:cNvPr>
            <p:cNvCxnSpPr>
              <a:cxnSpLocks/>
              <a:endCxn id="38" idx="2"/>
            </p:cNvCxnSpPr>
            <p:nvPr/>
          </p:nvCxnSpPr>
          <p:spPr>
            <a:xfrm>
              <a:off x="2071784" y="2686050"/>
              <a:ext cx="0" cy="9134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72EE9FB-B7C5-4FF5-BE18-AF3B70B9AFE0}"/>
                </a:ext>
              </a:extLst>
            </p:cNvPr>
            <p:cNvCxnSpPr>
              <a:cxnSpLocks/>
              <a:stCxn id="38" idx="6"/>
            </p:cNvCxnSpPr>
            <p:nvPr/>
          </p:nvCxnSpPr>
          <p:spPr>
            <a:xfrm>
              <a:off x="2071784" y="407961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8C9B1AC-DF03-4BD7-A2D6-23C96EF02968}"/>
                    </a:ext>
                  </a:extLst>
                </p:cNvPr>
                <p:cNvSpPr txBox="1"/>
                <p:nvPr/>
              </p:nvSpPr>
              <p:spPr>
                <a:xfrm>
                  <a:off x="2285917" y="4111942"/>
                  <a:ext cx="355367"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oMath>
                    </m:oMathPara>
                  </a14:m>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36" name="TextBox 35">
                  <a:extLst>
                    <a:ext uri="{FF2B5EF4-FFF2-40B4-BE49-F238E27FC236}">
                      <a16:creationId xmlns:a16="http://schemas.microsoft.com/office/drawing/2014/main" id="{08C9B1AC-DF03-4BD7-A2D6-23C96EF02968}"/>
                    </a:ext>
                  </a:extLst>
                </p:cNvPr>
                <p:cNvSpPr txBox="1">
                  <a:spLocks noRot="1" noChangeAspect="1" noMove="1" noResize="1" noEditPoints="1" noAdjustHandles="1" noChangeArrowheads="1" noChangeShapeType="1" noTextEdit="1"/>
                </p:cNvSpPr>
                <p:nvPr/>
              </p:nvSpPr>
              <p:spPr>
                <a:xfrm>
                  <a:off x="2285917" y="4111942"/>
                  <a:ext cx="355367" cy="415479"/>
                </a:xfrm>
                <a:prstGeom prst="rect">
                  <a:avLst/>
                </a:prstGeom>
                <a:blipFill>
                  <a:blip r:embed="rId7"/>
                  <a:stretch>
                    <a:fillRect/>
                  </a:stretch>
                </a:blipFill>
                <a:ln w="6350">
                  <a:noFill/>
                </a:ln>
              </p:spPr>
              <p:txBody>
                <a:bodyPr/>
                <a:lstStyle/>
                <a:p>
                  <a:r>
                    <a:rPr lang="en-US">
                      <a:noFill/>
                    </a:rPr>
                    <a:t> </a:t>
                  </a:r>
                </a:p>
              </p:txBody>
            </p:sp>
          </mc:Fallback>
        </mc:AlternateContent>
        <p:sp>
          <p:nvSpPr>
            <p:cNvPr id="38" name="Google Shape;219;p33">
              <a:extLst>
                <a:ext uri="{FF2B5EF4-FFF2-40B4-BE49-F238E27FC236}">
                  <a16:creationId xmlns:a16="http://schemas.microsoft.com/office/drawing/2014/main" id="{557F5900-03FB-49A5-8BC6-14DFBF4526ED}"/>
                </a:ext>
              </a:extLst>
            </p:cNvPr>
            <p:cNvSpPr/>
            <p:nvPr/>
          </p:nvSpPr>
          <p:spPr>
            <a:xfrm rot="5400000">
              <a:off x="1831719" y="360094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A49FAAF8-C7DF-45D1-A737-CAE84E7B9CD2}"/>
              </a:ext>
            </a:extLst>
          </p:cNvPr>
          <p:cNvCxnSpPr>
            <a:cxnSpLocks/>
          </p:cNvCxnSpPr>
          <p:nvPr/>
        </p:nvCxnSpPr>
        <p:spPr>
          <a:xfrm flipV="1">
            <a:off x="14896012" y="8461725"/>
            <a:ext cx="6410115" cy="5826102"/>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E0786B3-8B52-471C-A852-FF17004DAB10}"/>
              </a:ext>
            </a:extLst>
          </p:cNvPr>
          <p:cNvSpPr txBox="1"/>
          <p:nvPr/>
        </p:nvSpPr>
        <p:spPr>
          <a:xfrm>
            <a:off x="26207382" y="8763538"/>
            <a:ext cx="2339102"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err="1">
                <a:ln>
                  <a:noFill/>
                </a:ln>
                <a:solidFill>
                  <a:srgbClr val="000000"/>
                </a:solidFill>
                <a:effectLst/>
                <a:uLnTx/>
                <a:uFillTx/>
                <a:latin typeface="NVIDIA Sans"/>
                <a:ea typeface="+mn-ea"/>
                <a:cs typeface="+mn-cs"/>
              </a:rPr>
              <a:t>m•x</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graphicFrame>
        <p:nvGraphicFramePr>
          <p:cNvPr id="5" name="Table 21">
            <a:extLst>
              <a:ext uri="{FF2B5EF4-FFF2-40B4-BE49-F238E27FC236}">
                <a16:creationId xmlns:a16="http://schemas.microsoft.com/office/drawing/2014/main" id="{AE4C56B0-0128-5A9E-ABC4-45C47FD972B0}"/>
              </a:ext>
            </a:extLst>
          </p:cNvPr>
          <p:cNvGraphicFramePr>
            <a:graphicFrameLocks noGrp="1"/>
          </p:cNvGraphicFramePr>
          <p:nvPr/>
        </p:nvGraphicFramePr>
        <p:xfrm>
          <a:off x="1333500" y="7477125"/>
          <a:ext cx="5000706"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92912587"/>
                  </a:ext>
                </a:extLst>
              </a:tr>
            </a:tbl>
          </a:graphicData>
        </a:graphic>
      </p:graphicFrame>
      <p:sp>
        <p:nvSpPr>
          <p:cNvPr id="4" name="TextBox 3">
            <a:extLst>
              <a:ext uri="{FF2B5EF4-FFF2-40B4-BE49-F238E27FC236}">
                <a16:creationId xmlns:a16="http://schemas.microsoft.com/office/drawing/2014/main" id="{0A57E3C7-8249-2E10-5FB5-3E79B67BB8B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F53BAAC3-BB35-A7D5-AEBF-F744ACBFA70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122</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4610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8D4B80C6-20A3-DA29-714B-EF6F72D40880}"/>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𝑚𝑥</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D9AEA998-9692-4C9F-9FC6-E7DBCF3149D3}"/>
              </a:ext>
            </a:extLst>
          </p:cNvPr>
          <p:cNvGrpSpPr/>
          <p:nvPr/>
        </p:nvGrpSpPr>
        <p:grpSpPr>
          <a:xfrm>
            <a:off x="25162374" y="8477252"/>
            <a:ext cx="2693673" cy="7302500"/>
            <a:chOff x="1833182" y="2686050"/>
            <a:chExt cx="808102" cy="2190750"/>
          </a:xfrm>
        </p:grpSpPr>
        <p:cxnSp>
          <p:nvCxnSpPr>
            <p:cNvPr id="11" name="Straight Arrow Connector 10">
              <a:extLst>
                <a:ext uri="{FF2B5EF4-FFF2-40B4-BE49-F238E27FC236}">
                  <a16:creationId xmlns:a16="http://schemas.microsoft.com/office/drawing/2014/main" id="{CB95907C-E971-4A1E-88D6-E289CFCA4411}"/>
                </a:ext>
              </a:extLst>
            </p:cNvPr>
            <p:cNvCxnSpPr>
              <a:cxnSpLocks/>
              <a:endCxn id="8" idx="2"/>
            </p:cNvCxnSpPr>
            <p:nvPr/>
          </p:nvCxnSpPr>
          <p:spPr>
            <a:xfrm>
              <a:off x="2071784" y="2686050"/>
              <a:ext cx="0" cy="9134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1700BC-0C3F-4D10-811B-7575156B854A}"/>
                </a:ext>
              </a:extLst>
            </p:cNvPr>
            <p:cNvCxnSpPr>
              <a:cxnSpLocks/>
              <a:stCxn id="8" idx="6"/>
            </p:cNvCxnSpPr>
            <p:nvPr/>
          </p:nvCxnSpPr>
          <p:spPr>
            <a:xfrm>
              <a:off x="2071784" y="407961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FD422CF-5B94-4615-B7C6-03B6910088C9}"/>
                    </a:ext>
                  </a:extLst>
                </p:cNvPr>
                <p:cNvSpPr txBox="1"/>
                <p:nvPr/>
              </p:nvSpPr>
              <p:spPr>
                <a:xfrm>
                  <a:off x="2285917" y="4111942"/>
                  <a:ext cx="355367"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oMath>
                    </m:oMathPara>
                  </a14:m>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7" name="TextBox 16">
                  <a:extLst>
                    <a:ext uri="{FF2B5EF4-FFF2-40B4-BE49-F238E27FC236}">
                      <a16:creationId xmlns:a16="http://schemas.microsoft.com/office/drawing/2014/main" id="{2FD422CF-5B94-4615-B7C6-03B6910088C9}"/>
                    </a:ext>
                  </a:extLst>
                </p:cNvPr>
                <p:cNvSpPr txBox="1">
                  <a:spLocks noRot="1" noChangeAspect="1" noMove="1" noResize="1" noEditPoints="1" noAdjustHandles="1" noChangeArrowheads="1" noChangeShapeType="1" noTextEdit="1"/>
                </p:cNvSpPr>
                <p:nvPr/>
              </p:nvSpPr>
              <p:spPr>
                <a:xfrm>
                  <a:off x="2285917" y="4111942"/>
                  <a:ext cx="355367" cy="415479"/>
                </a:xfrm>
                <a:prstGeom prst="rect">
                  <a:avLst/>
                </a:prstGeom>
                <a:blipFill>
                  <a:blip r:embed="rId5"/>
                  <a:stretch>
                    <a:fillRect/>
                  </a:stretch>
                </a:blipFill>
                <a:ln w="6350">
                  <a:noFill/>
                </a:ln>
              </p:spPr>
              <p:txBody>
                <a:bodyPr/>
                <a:lstStyle/>
                <a:p>
                  <a:r>
                    <a:rPr lang="en-US">
                      <a:noFill/>
                    </a:rPr>
                    <a:t> </a:t>
                  </a:r>
                </a:p>
              </p:txBody>
            </p:sp>
          </mc:Fallback>
        </mc:AlternateContent>
        <p:sp>
          <p:nvSpPr>
            <p:cNvPr id="8" name="Google Shape;219;p33">
              <a:extLst>
                <a:ext uri="{FF2B5EF4-FFF2-40B4-BE49-F238E27FC236}">
                  <a16:creationId xmlns:a16="http://schemas.microsoft.com/office/drawing/2014/main" id="{04524C6B-C42B-4A9E-8C94-C55AE9AB2B4B}"/>
                </a:ext>
              </a:extLst>
            </p:cNvPr>
            <p:cNvSpPr/>
            <p:nvPr/>
          </p:nvSpPr>
          <p:spPr>
            <a:xfrm rot="5400000">
              <a:off x="1831719" y="360094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B4E1DA-E143-4EF9-8066-AF566555803A}"/>
                  </a:ext>
                </a:extLst>
              </p:cNvPr>
              <p:cNvSpPr txBox="1"/>
              <p:nvPr/>
            </p:nvSpPr>
            <p:spPr>
              <a:xfrm>
                <a:off x="30238660" y="10287004"/>
                <a:ext cx="5720733"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r>
                        <a:rPr kumimoji="0" lang="en-US" sz="1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30" name="TextBox 29">
                <a:extLst>
                  <a:ext uri="{FF2B5EF4-FFF2-40B4-BE49-F238E27FC236}">
                    <a16:creationId xmlns:a16="http://schemas.microsoft.com/office/drawing/2014/main" id="{01B4E1DA-E143-4EF9-8066-AF566555803A}"/>
                  </a:ext>
                </a:extLst>
              </p:cNvPr>
              <p:cNvSpPr txBox="1">
                <a:spLocks noRot="1" noChangeAspect="1" noMove="1" noResize="1" noEditPoints="1" noAdjustHandles="1" noChangeArrowheads="1" noChangeShapeType="1" noTextEdit="1"/>
              </p:cNvSpPr>
              <p:nvPr/>
            </p:nvSpPr>
            <p:spPr>
              <a:xfrm>
                <a:off x="30238660" y="10287004"/>
                <a:ext cx="5720733" cy="1661993"/>
              </a:xfrm>
              <a:prstGeom prst="rect">
                <a:avLst/>
              </a:prstGeom>
              <a:blipFill>
                <a:blip r:embed="rId6"/>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AC9AFC-8523-4F1E-955F-D9B4EE6B5281}"/>
                  </a:ext>
                </a:extLst>
              </p:cNvPr>
              <p:cNvSpPr txBox="1"/>
              <p:nvPr/>
            </p:nvSpPr>
            <p:spPr>
              <a:xfrm>
                <a:off x="30325841" y="12524354"/>
                <a:ext cx="4096250"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b</m:t>
                      </m:r>
                      <m:r>
                        <a:rPr kumimoji="0" lang="en-US" sz="1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=5</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32" name="TextBox 31">
                <a:extLst>
                  <a:ext uri="{FF2B5EF4-FFF2-40B4-BE49-F238E27FC236}">
                    <a16:creationId xmlns:a16="http://schemas.microsoft.com/office/drawing/2014/main" id="{D9AC9AFC-8523-4F1E-955F-D9B4EE6B5281}"/>
                  </a:ext>
                </a:extLst>
              </p:cNvPr>
              <p:cNvSpPr txBox="1">
                <a:spLocks noRot="1" noChangeAspect="1" noMove="1" noResize="1" noEditPoints="1" noAdjustHandles="1" noChangeArrowheads="1" noChangeShapeType="1" noTextEdit="1"/>
              </p:cNvSpPr>
              <p:nvPr/>
            </p:nvSpPr>
            <p:spPr>
              <a:xfrm>
                <a:off x="30325841" y="12524354"/>
                <a:ext cx="4096250" cy="1661993"/>
              </a:xfrm>
              <a:prstGeom prst="rect">
                <a:avLst/>
              </a:prstGeom>
              <a:blipFill>
                <a:blip r:embed="rId7"/>
                <a:stretch>
                  <a:fillRect/>
                </a:stretch>
              </a:blipFill>
              <a:ln w="6350">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6CAE6FE8-BE1C-4BE7-BCEF-51F8D27F2BB8}"/>
              </a:ext>
            </a:extLst>
          </p:cNvPr>
          <p:cNvSpPr txBox="1"/>
          <p:nvPr/>
        </p:nvSpPr>
        <p:spPr>
          <a:xfrm>
            <a:off x="29648325" y="7323091"/>
            <a:ext cx="6341237"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NVIDIA Sans"/>
                <a:ea typeface="+mn-ea"/>
                <a:cs typeface="+mn-cs"/>
              </a:rPr>
              <a:t>Start Random</a:t>
            </a:r>
          </a:p>
        </p:txBody>
      </p:sp>
      <p:cxnSp>
        <p:nvCxnSpPr>
          <p:cNvPr id="5" name="Straight Connector 4">
            <a:extLst>
              <a:ext uri="{FF2B5EF4-FFF2-40B4-BE49-F238E27FC236}">
                <a16:creationId xmlns:a16="http://schemas.microsoft.com/office/drawing/2014/main" id="{DAABB0B1-DCE3-4E09-BCAF-116D5D579DC8}"/>
              </a:ext>
            </a:extLst>
          </p:cNvPr>
          <p:cNvCxnSpPr>
            <a:cxnSpLocks/>
          </p:cNvCxnSpPr>
          <p:nvPr/>
        </p:nvCxnSpPr>
        <p:spPr>
          <a:xfrm>
            <a:off x="14889480" y="9631415"/>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6D6BD9-A99F-438C-B228-2DD2EEFDDD0F}"/>
              </a:ext>
            </a:extLst>
          </p:cNvPr>
          <p:cNvSpPr txBox="1"/>
          <p:nvPr/>
        </p:nvSpPr>
        <p:spPr>
          <a:xfrm>
            <a:off x="26207382" y="8763538"/>
            <a:ext cx="2339102"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err="1">
                <a:ln>
                  <a:noFill/>
                </a:ln>
                <a:solidFill>
                  <a:srgbClr val="000000"/>
                </a:solidFill>
                <a:effectLst/>
                <a:uLnTx/>
                <a:uFillTx/>
                <a:latin typeface="NVIDIA Sans"/>
                <a:ea typeface="+mn-ea"/>
                <a:cs typeface="+mn-cs"/>
              </a:rPr>
              <a:t>m•x</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AlternateContent xmlns:mc="http://schemas.openxmlformats.org/markup-compatibility/2006" xmlns:a14="http://schemas.microsoft.com/office/drawing/2010/main">
        <mc:Choice Requires="a14">
          <p:graphicFrame>
            <p:nvGraphicFramePr>
              <p:cNvPr id="9" name="Table 21">
                <a:extLst>
                  <a:ext uri="{FF2B5EF4-FFF2-40B4-BE49-F238E27FC236}">
                    <a16:creationId xmlns:a16="http://schemas.microsoft.com/office/drawing/2014/main" id="{0808B03A-87C4-0F00-919E-9DC8EA793424}"/>
                  </a:ext>
                </a:extLst>
              </p:cNvPr>
              <p:cNvGraphicFramePr>
                <a:graphicFrameLocks noGrp="1"/>
              </p:cNvGraphicFramePr>
              <p:nvPr/>
            </p:nvGraphicFramePr>
            <p:xfrm>
              <a:off x="1333500" y="7477125"/>
              <a:ext cx="7501059"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7200" i="1" smtClean="0">
                                        <a:solidFill>
                                          <a:schemeClr val="bg1"/>
                                        </a:solidFill>
                                        <a:latin typeface="Cambria Math" panose="02040503050406030204" pitchFamily="18" charset="0"/>
                                      </a:rPr>
                                    </m:ctrlPr>
                                  </m:accPr>
                                  <m:e>
                                    <m:r>
                                      <a:rPr lang="en-US" sz="7200" b="1" i="1" smtClean="0">
                                        <a:solidFill>
                                          <a:schemeClr val="bg1"/>
                                        </a:solidFill>
                                        <a:latin typeface="Cambria Math" panose="02040503050406030204" pitchFamily="18" charset="0"/>
                                      </a:rPr>
                                      <m:t>𝒚</m:t>
                                    </m:r>
                                  </m:e>
                                </m:acc>
                              </m:oMath>
                            </m:oMathPara>
                          </a14:m>
                          <a:endParaRPr lang="en-US" sz="7200" dirty="0">
                            <a:solidFill>
                              <a:schemeClr val="bg1"/>
                            </a:solidFill>
                          </a:endParaRP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bl>
              </a:graphicData>
            </a:graphic>
          </p:graphicFrame>
        </mc:Choice>
        <mc:Fallback xmlns="">
          <p:graphicFrame>
            <p:nvGraphicFramePr>
              <p:cNvPr id="9" name="Table 21">
                <a:extLst>
                  <a:ext uri="{FF2B5EF4-FFF2-40B4-BE49-F238E27FC236}">
                    <a16:creationId xmlns:a16="http://schemas.microsoft.com/office/drawing/2014/main" id="{0808B03A-87C4-0F00-919E-9DC8EA793424}"/>
                  </a:ext>
                </a:extLst>
              </p:cNvPr>
              <p:cNvGraphicFramePr>
                <a:graphicFrameLocks noGrp="1"/>
              </p:cNvGraphicFramePr>
              <p:nvPr>
                <p:extLst>
                  <p:ext uri="{D42A27DB-BD31-4B8C-83A1-F6EECF244321}">
                    <p14:modId xmlns:p14="http://schemas.microsoft.com/office/powerpoint/2010/main" val="1338396565"/>
                  </p:ext>
                </p:extLst>
              </p:nvPr>
            </p:nvGraphicFramePr>
            <p:xfrm>
              <a:off x="1333500" y="7477125"/>
              <a:ext cx="7501059"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tblGrid>
                  <a:tr h="1402080">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endParaRPr lang="en-US"/>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blipFill>
                          <a:blip r:embed="rId8"/>
                          <a:stretch>
                            <a:fillRect l="-200487" t="-8696" r="-1460" b="-228696"/>
                          </a:stretch>
                        </a:blipFill>
                      </a:tcPr>
                    </a:tc>
                    <a:extLst>
                      <a:ext uri="{0D108BD9-81ED-4DB2-BD59-A6C34878D82A}">
                        <a16:rowId xmlns:a16="http://schemas.microsoft.com/office/drawing/2014/main" val="3860770527"/>
                      </a:ext>
                    </a:extLst>
                  </a:tr>
                  <a:tr h="1402080">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402080">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bl>
              </a:graphicData>
            </a:graphic>
          </p:graphicFrame>
        </mc:Fallback>
      </mc:AlternateContent>
      <p:sp>
        <p:nvSpPr>
          <p:cNvPr id="6" name="TextBox 5">
            <a:extLst>
              <a:ext uri="{FF2B5EF4-FFF2-40B4-BE49-F238E27FC236}">
                <a16:creationId xmlns:a16="http://schemas.microsoft.com/office/drawing/2014/main" id="{4F525D2B-10F7-2FCC-3E0D-FF75446A0DFB}"/>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93AE252F-BDE9-D341-54D7-C6DDC16FCE3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123</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113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148CA24-34A6-198B-921A-B51F7FFCFBEA}"/>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𝑚𝑥</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CF3B57C-9D80-4A84-BC19-709668AD8252}"/>
                  </a:ext>
                </a:extLst>
              </p:cNvPr>
              <p:cNvSpPr txBox="1"/>
              <p:nvPr/>
            </p:nvSpPr>
            <p:spPr>
              <a:xfrm>
                <a:off x="23491983" y="12614821"/>
                <a:ext cx="11575541" cy="43105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𝑅𝑀𝑆𝐸</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ad>
                        <m:radPr>
                          <m:degHide m:val="on"/>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f>
                            <m:f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den>
                          </m:f>
                          <m:nary>
                            <m:naryPr>
                              <m:chr m:val="∑"/>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23"/>
                                </m:r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up>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sup>
                            <m:e>
                              <m:sSup>
                                <m:sSup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sub>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sub>
                                  </m:sSub>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acc>
                                        <m:accPr>
                                          <m:chr m:val="̂"/>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e>
                                    <m:sub>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sub>
                                  </m:sSub>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e>
                                <m:sup>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e>
                          </m:nary>
                        </m:e>
                      </m:rad>
                    </m:oMath>
                  </m:oMathPara>
                </a14:m>
                <a:endParaRPr kumimoji="0" lang="en-US" sz="8000"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14" name="TextBox 13">
                <a:extLst>
                  <a:ext uri="{FF2B5EF4-FFF2-40B4-BE49-F238E27FC236}">
                    <a16:creationId xmlns:a16="http://schemas.microsoft.com/office/drawing/2014/main" id="{DCF3B57C-9D80-4A84-BC19-709668AD8252}"/>
                  </a:ext>
                </a:extLst>
              </p:cNvPr>
              <p:cNvSpPr txBox="1">
                <a:spLocks noRot="1" noChangeAspect="1" noMove="1" noResize="1" noEditPoints="1" noAdjustHandles="1" noChangeArrowheads="1" noChangeShapeType="1" noTextEdit="1"/>
              </p:cNvSpPr>
              <p:nvPr/>
            </p:nvSpPr>
            <p:spPr>
              <a:xfrm>
                <a:off x="23491983" y="12614821"/>
                <a:ext cx="11575541" cy="4310539"/>
              </a:xfrm>
              <a:prstGeom prst="rect">
                <a:avLst/>
              </a:prstGeom>
              <a:blipFill>
                <a:blip r:embed="rId5"/>
                <a:stretch>
                  <a:fillRect t="-3112" b="-2405"/>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842ECA4-9B74-44A1-8E09-776D74A8713E}"/>
                  </a:ext>
                </a:extLst>
              </p:cNvPr>
              <p:cNvSpPr txBox="1"/>
              <p:nvPr/>
            </p:nvSpPr>
            <p:spPr>
              <a:xfrm>
                <a:off x="24161463" y="8855243"/>
                <a:ext cx="10714920" cy="16141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 xmlns:m="http://schemas.openxmlformats.org/officeDocument/2006/math">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𝑀𝑆𝐸</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den>
                    </m:f>
                  </m:oMath>
                </a14:m>
                <a:r>
                  <a:rPr kumimoji="0" lang="en-US" sz="8000" b="0" i="0" u="none" strike="noStrike" kern="1200" cap="none" spc="0" normalizeH="0" baseline="0" noProof="0" dirty="0">
                    <a:ln>
                      <a:noFill/>
                    </a:ln>
                    <a:solidFill>
                      <a:srgbClr val="000000"/>
                    </a:solidFill>
                    <a:effectLst/>
                    <a:uLnTx/>
                    <a:uFillTx/>
                    <a:latin typeface="NVIDIA Sans"/>
                    <a:ea typeface="+mn-ea"/>
                    <a:cs typeface="+mn-cs"/>
                  </a:rPr>
                  <a:t> </a:t>
                </a:r>
                <a14:m>
                  <m:oMath xmlns:m="http://schemas.openxmlformats.org/officeDocument/2006/math">
                    <m:nary>
                      <m:naryPr>
                        <m:chr m:val="∑"/>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23"/>
                          </m:r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up>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sup>
                      <m:e>
                        <m:sSup>
                          <m:sSup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sub>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sub>
                            </m:sSub>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acc>
                                  <m:accPr>
                                    <m:chr m:val="̂"/>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e>
                              <m:sub>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sub>
                            </m:sSub>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e>
                          <m:sup>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e>
                    </m:nary>
                  </m:oMath>
                </a14:m>
                <a:endParaRPr kumimoji="0" lang="en-US" sz="8000"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23" name="TextBox 22">
                <a:extLst>
                  <a:ext uri="{FF2B5EF4-FFF2-40B4-BE49-F238E27FC236}">
                    <a16:creationId xmlns:a16="http://schemas.microsoft.com/office/drawing/2014/main" id="{0842ECA4-9B74-44A1-8E09-776D74A8713E}"/>
                  </a:ext>
                </a:extLst>
              </p:cNvPr>
              <p:cNvSpPr txBox="1">
                <a:spLocks noRot="1" noChangeAspect="1" noMove="1" noResize="1" noEditPoints="1" noAdjustHandles="1" noChangeArrowheads="1" noChangeShapeType="1" noTextEdit="1"/>
              </p:cNvSpPr>
              <p:nvPr/>
            </p:nvSpPr>
            <p:spPr>
              <a:xfrm>
                <a:off x="24161463" y="8855243"/>
                <a:ext cx="10714920" cy="1614160"/>
              </a:xfrm>
              <a:prstGeom prst="rect">
                <a:avLst/>
              </a:prstGeom>
              <a:blipFill>
                <a:blip r:embed="rId6"/>
                <a:stretch>
                  <a:fillRect/>
                </a:stretch>
              </a:blipFill>
              <a:ln w="6350">
                <a:noFill/>
              </a:ln>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0AB7451C-25D7-4F54-B4B4-291DF94198E5}"/>
              </a:ext>
            </a:extLst>
          </p:cNvPr>
          <p:cNvCxnSpPr>
            <a:cxnSpLocks/>
          </p:cNvCxnSpPr>
          <p:nvPr/>
        </p:nvCxnSpPr>
        <p:spPr>
          <a:xfrm>
            <a:off x="17417166" y="10810754"/>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127A4C-2755-4C72-BF46-0492E1FAEF64}"/>
              </a:ext>
            </a:extLst>
          </p:cNvPr>
          <p:cNvCxnSpPr>
            <a:cxnSpLocks/>
          </p:cNvCxnSpPr>
          <p:nvPr/>
        </p:nvCxnSpPr>
        <p:spPr>
          <a:xfrm>
            <a:off x="20017460" y="9826906"/>
            <a:ext cx="0" cy="2118167"/>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4" name="Table 21">
                <a:extLst>
                  <a:ext uri="{FF2B5EF4-FFF2-40B4-BE49-F238E27FC236}">
                    <a16:creationId xmlns:a16="http://schemas.microsoft.com/office/drawing/2014/main" id="{84C62524-61BA-07A1-830F-3185735ED390}"/>
                  </a:ext>
                </a:extLst>
              </p:cNvPr>
              <p:cNvGraphicFramePr>
                <a:graphicFrameLocks noGrp="1"/>
              </p:cNvGraphicFramePr>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7200" i="1" smtClean="0">
                                        <a:solidFill>
                                          <a:schemeClr val="bg1"/>
                                        </a:solidFill>
                                        <a:latin typeface="Cambria Math" panose="02040503050406030204" pitchFamily="18" charset="0"/>
                                      </a:rPr>
                                    </m:ctrlPr>
                                  </m:accPr>
                                  <m:e>
                                    <m:r>
                                      <a:rPr lang="en-US" sz="7200" b="1" i="1" smtClean="0">
                                        <a:solidFill>
                                          <a:schemeClr val="bg1"/>
                                        </a:solidFill>
                                        <a:latin typeface="Cambria Math" panose="02040503050406030204" pitchFamily="18" charset="0"/>
                                      </a:rPr>
                                      <m:t>𝒚</m:t>
                                    </m:r>
                                  </m:e>
                                </m:acc>
                              </m:oMath>
                            </m:oMathPara>
                          </a14:m>
                          <a:endParaRPr lang="en-US" sz="7200" dirty="0">
                            <a:solidFill>
                              <a:schemeClr val="bg1"/>
                            </a:solidFill>
                          </a:endParaRP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5">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sz="7200" i="1" smtClean="0">
                                        <a:solidFill>
                                          <a:schemeClr val="bg1"/>
                                        </a:solidFill>
                                        <a:latin typeface="Cambria Math" panose="02040503050406030204" pitchFamily="18" charset="0"/>
                                      </a:rPr>
                                    </m:ctrlPr>
                                  </m:sSupPr>
                                  <m:e>
                                    <m:r>
                                      <a:rPr lang="en-US" sz="7200" b="1" i="1" smtClean="0">
                                        <a:solidFill>
                                          <a:schemeClr val="bg1"/>
                                        </a:solidFill>
                                        <a:latin typeface="Cambria Math" panose="02040503050406030204" pitchFamily="18" charset="0"/>
                                      </a:rPr>
                                      <m:t>𝒆𝒓𝒓</m:t>
                                    </m:r>
                                  </m:e>
                                  <m:sup>
                                    <m:r>
                                      <a:rPr lang="en-US" sz="7200" i="1" smtClean="0">
                                        <a:solidFill>
                                          <a:schemeClr val="bg1"/>
                                        </a:solidFill>
                                        <a:latin typeface="Cambria Math" panose="02040503050406030204" pitchFamily="18" charset="0"/>
                                      </a:rPr>
                                      <m:t>2</m:t>
                                    </m:r>
                                  </m:sup>
                                </m:sSup>
                              </m:oMath>
                            </m:oMathPara>
                          </a14:m>
                          <a:endParaRPr lang="en-US" sz="7200" dirty="0">
                            <a:solidFill>
                              <a:schemeClr val="bg1"/>
                            </a:solidFill>
                          </a:endParaRP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2554941">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Choice>
        <mc:Fallback xmlns="">
          <p:graphicFrame>
            <p:nvGraphicFramePr>
              <p:cNvPr id="4" name="Table 21">
                <a:extLst>
                  <a:ext uri="{FF2B5EF4-FFF2-40B4-BE49-F238E27FC236}">
                    <a16:creationId xmlns:a16="http://schemas.microsoft.com/office/drawing/2014/main" id="{84C62524-61BA-07A1-830F-3185735ED390}"/>
                  </a:ext>
                </a:extLst>
              </p:cNvPr>
              <p:cNvGraphicFramePr>
                <a:graphicFrameLocks noGrp="1"/>
              </p:cNvGraphicFramePr>
              <p:nvPr>
                <p:extLst>
                  <p:ext uri="{D42A27DB-BD31-4B8C-83A1-F6EECF244321}">
                    <p14:modId xmlns:p14="http://schemas.microsoft.com/office/powerpoint/2010/main" val="2511630779"/>
                  </p:ext>
                </p:extLst>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402080">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endParaRPr lang="en-US"/>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blipFill>
                          <a:blip r:embed="rId7"/>
                          <a:stretch>
                            <a:fillRect l="-200487" t="-8696" r="-101217" b="-602609"/>
                          </a:stretch>
                        </a:blipFill>
                      </a:tcPr>
                    </a:tc>
                    <a:tc>
                      <a:txBody>
                        <a:bodyPr/>
                        <a:lstStyle/>
                        <a:p>
                          <a:endParaRPr lang="en-US"/>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blipFill>
                          <a:blip r:embed="rId7"/>
                          <a:stretch>
                            <a:fillRect l="-301220" t="-8696" r="-1463" b="-602609"/>
                          </a:stretch>
                        </a:blipFill>
                      </a:tcPr>
                    </a:tc>
                    <a:extLst>
                      <a:ext uri="{0D108BD9-81ED-4DB2-BD59-A6C34878D82A}">
                        <a16:rowId xmlns:a16="http://schemas.microsoft.com/office/drawing/2014/main" val="3860770527"/>
                      </a:ext>
                    </a:extLst>
                  </a:tr>
                  <a:tr h="1402080">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402080">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3048000">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Fallback>
      </mc:AlternateContent>
      <p:cxnSp>
        <p:nvCxnSpPr>
          <p:cNvPr id="5" name="Straight Connector 4">
            <a:extLst>
              <a:ext uri="{FF2B5EF4-FFF2-40B4-BE49-F238E27FC236}">
                <a16:creationId xmlns:a16="http://schemas.microsoft.com/office/drawing/2014/main" id="{5F7E5388-A12F-BF39-66B8-B240FC49FA43}"/>
              </a:ext>
            </a:extLst>
          </p:cNvPr>
          <p:cNvCxnSpPr>
            <a:cxnSpLocks/>
          </p:cNvCxnSpPr>
          <p:nvPr/>
        </p:nvCxnSpPr>
        <p:spPr>
          <a:xfrm>
            <a:off x="14889480" y="9631415"/>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70AAF2-98CD-69E5-3D0C-4575B3E7A351}"/>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DD226A22-244D-9AFC-E728-DC9707A8F05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124</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87718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07C32F3-AB4F-9499-D99C-3D08151DEE43}"/>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𝑚𝑥</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A407A4E3-1C68-4825-8F17-69837865560E}"/>
              </a:ext>
            </a:extLst>
          </p:cNvPr>
          <p:cNvPicPr>
            <a:picLocks noChangeAspect="1"/>
          </p:cNvPicPr>
          <p:nvPr/>
        </p:nvPicPr>
        <p:blipFill>
          <a:blip r:embed="rId5"/>
          <a:stretch>
            <a:fillRect/>
          </a:stretch>
        </p:blipFill>
        <p:spPr>
          <a:xfrm>
            <a:off x="23788687" y="6756664"/>
            <a:ext cx="11959207" cy="11775533"/>
          </a:xfrm>
          <a:prstGeom prst="rect">
            <a:avLst/>
          </a:prstGeom>
        </p:spPr>
      </p:pic>
      <mc:AlternateContent xmlns:mc="http://schemas.openxmlformats.org/markup-compatibility/2006" xmlns:a14="http://schemas.microsoft.com/office/drawing/2010/main">
        <mc:Choice Requires="a14">
          <p:graphicFrame>
            <p:nvGraphicFramePr>
              <p:cNvPr id="5" name="Table 21">
                <a:extLst>
                  <a:ext uri="{FF2B5EF4-FFF2-40B4-BE49-F238E27FC236}">
                    <a16:creationId xmlns:a16="http://schemas.microsoft.com/office/drawing/2014/main" id="{A8FDCD74-BEF0-EB05-B12C-CCC6E7E217D1}"/>
                  </a:ext>
                </a:extLst>
              </p:cNvPr>
              <p:cNvGraphicFramePr>
                <a:graphicFrameLocks noGrp="1"/>
              </p:cNvGraphicFramePr>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7200" i="1" smtClean="0">
                                        <a:solidFill>
                                          <a:schemeClr val="bg1"/>
                                        </a:solidFill>
                                        <a:latin typeface="Cambria Math" panose="02040503050406030204" pitchFamily="18" charset="0"/>
                                      </a:rPr>
                                    </m:ctrlPr>
                                  </m:accPr>
                                  <m:e>
                                    <m:r>
                                      <a:rPr lang="en-US" sz="7200" b="1" i="1" smtClean="0">
                                        <a:solidFill>
                                          <a:schemeClr val="bg1"/>
                                        </a:solidFill>
                                        <a:latin typeface="Cambria Math" panose="02040503050406030204" pitchFamily="18" charset="0"/>
                                      </a:rPr>
                                      <m:t>𝒚</m:t>
                                    </m:r>
                                  </m:e>
                                </m:acc>
                              </m:oMath>
                            </m:oMathPara>
                          </a14:m>
                          <a:endParaRPr lang="en-US" sz="7200" dirty="0">
                            <a:solidFill>
                              <a:schemeClr val="bg1"/>
                            </a:solidFill>
                          </a:endParaRP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5">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sz="7200" i="1" smtClean="0">
                                        <a:solidFill>
                                          <a:schemeClr val="bg1"/>
                                        </a:solidFill>
                                        <a:latin typeface="Cambria Math" panose="02040503050406030204" pitchFamily="18" charset="0"/>
                                      </a:rPr>
                                    </m:ctrlPr>
                                  </m:sSupPr>
                                  <m:e>
                                    <m:r>
                                      <a:rPr lang="en-US" sz="7200" b="1" i="1" smtClean="0">
                                        <a:solidFill>
                                          <a:schemeClr val="bg1"/>
                                        </a:solidFill>
                                        <a:latin typeface="Cambria Math" panose="02040503050406030204" pitchFamily="18" charset="0"/>
                                      </a:rPr>
                                      <m:t>𝒆𝒓𝒓</m:t>
                                    </m:r>
                                  </m:e>
                                  <m:sup>
                                    <m:r>
                                      <a:rPr lang="en-US" sz="7200" i="1" smtClean="0">
                                        <a:solidFill>
                                          <a:schemeClr val="bg1"/>
                                        </a:solidFill>
                                        <a:latin typeface="Cambria Math" panose="02040503050406030204" pitchFamily="18" charset="0"/>
                                      </a:rPr>
                                      <m:t>2</m:t>
                                    </m:r>
                                  </m:sup>
                                </m:sSup>
                              </m:oMath>
                            </m:oMathPara>
                          </a14:m>
                          <a:endParaRPr lang="en-US" sz="7200" dirty="0">
                            <a:solidFill>
                              <a:schemeClr val="bg1"/>
                            </a:solidFill>
                          </a:endParaRP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2554941">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Choice>
        <mc:Fallback xmlns="">
          <p:graphicFrame>
            <p:nvGraphicFramePr>
              <p:cNvPr id="5" name="Table 21">
                <a:extLst>
                  <a:ext uri="{FF2B5EF4-FFF2-40B4-BE49-F238E27FC236}">
                    <a16:creationId xmlns:a16="http://schemas.microsoft.com/office/drawing/2014/main" id="{A8FDCD74-BEF0-EB05-B12C-CCC6E7E217D1}"/>
                  </a:ext>
                </a:extLst>
              </p:cNvPr>
              <p:cNvGraphicFramePr>
                <a:graphicFrameLocks noGrp="1"/>
              </p:cNvGraphicFramePr>
              <p:nvPr>
                <p:extLst>
                  <p:ext uri="{D42A27DB-BD31-4B8C-83A1-F6EECF244321}">
                    <p14:modId xmlns:p14="http://schemas.microsoft.com/office/powerpoint/2010/main" val="64392919"/>
                  </p:ext>
                </p:extLst>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402080">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endParaRPr lang="en-US"/>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blipFill>
                          <a:blip r:embed="rId6"/>
                          <a:stretch>
                            <a:fillRect l="-200487" t="-8696" r="-101217" b="-602609"/>
                          </a:stretch>
                        </a:blipFill>
                      </a:tcPr>
                    </a:tc>
                    <a:tc>
                      <a:txBody>
                        <a:bodyPr/>
                        <a:lstStyle/>
                        <a:p>
                          <a:endParaRPr lang="en-US"/>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blipFill>
                          <a:blip r:embed="rId6"/>
                          <a:stretch>
                            <a:fillRect l="-301220" t="-8696" r="-1463" b="-602609"/>
                          </a:stretch>
                        </a:blipFill>
                      </a:tcPr>
                    </a:tc>
                    <a:extLst>
                      <a:ext uri="{0D108BD9-81ED-4DB2-BD59-A6C34878D82A}">
                        <a16:rowId xmlns:a16="http://schemas.microsoft.com/office/drawing/2014/main" val="3860770527"/>
                      </a:ext>
                    </a:extLst>
                  </a:tr>
                  <a:tr h="1402080">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402080">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3048000">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Fallback>
      </mc:AlternateContent>
      <p:cxnSp>
        <p:nvCxnSpPr>
          <p:cNvPr id="7" name="Straight Connector 6">
            <a:extLst>
              <a:ext uri="{FF2B5EF4-FFF2-40B4-BE49-F238E27FC236}">
                <a16:creationId xmlns:a16="http://schemas.microsoft.com/office/drawing/2014/main" id="{E0C42886-E3BB-DFAB-6955-A37E1E691BD4}"/>
              </a:ext>
            </a:extLst>
          </p:cNvPr>
          <p:cNvCxnSpPr>
            <a:cxnSpLocks/>
          </p:cNvCxnSpPr>
          <p:nvPr/>
        </p:nvCxnSpPr>
        <p:spPr>
          <a:xfrm>
            <a:off x="14889480" y="9631415"/>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FBE2728-535A-F1E4-C8C3-C5A9ABA30C13}"/>
              </a:ext>
            </a:extLst>
          </p:cNvPr>
          <p:cNvCxnSpPr>
            <a:cxnSpLocks/>
          </p:cNvCxnSpPr>
          <p:nvPr/>
        </p:nvCxnSpPr>
        <p:spPr>
          <a:xfrm>
            <a:off x="17417166" y="10810754"/>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D0C129-E576-1E3B-E0A6-5E0C570F59C7}"/>
              </a:ext>
            </a:extLst>
          </p:cNvPr>
          <p:cNvCxnSpPr>
            <a:cxnSpLocks/>
          </p:cNvCxnSpPr>
          <p:nvPr/>
        </p:nvCxnSpPr>
        <p:spPr>
          <a:xfrm>
            <a:off x="20017460" y="9826906"/>
            <a:ext cx="0" cy="2118167"/>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589A355-8D1B-F1A3-3BA7-6903F6151509}"/>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0" name="Slide Number Placeholder 3">
            <a:extLst>
              <a:ext uri="{FF2B5EF4-FFF2-40B4-BE49-F238E27FC236}">
                <a16:creationId xmlns:a16="http://schemas.microsoft.com/office/drawing/2014/main" id="{70BBC82E-BCEA-06C9-D598-6EC9C30A57D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1564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12" name="TextBox 11">
            <a:extLst>
              <a:ext uri="{FF2B5EF4-FFF2-40B4-BE49-F238E27FC236}">
                <a16:creationId xmlns:a16="http://schemas.microsoft.com/office/drawing/2014/main" id="{03EE08B3-390E-4845-BE98-594E12D507AD}"/>
              </a:ext>
            </a:extLst>
          </p:cNvPr>
          <p:cNvSpPr txBox="1"/>
          <p:nvPr/>
        </p:nvSpPr>
        <p:spPr>
          <a:xfrm>
            <a:off x="32387955" y="5704678"/>
            <a:ext cx="2656710" cy="1043465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NVIDIA Sans"/>
                <a:ea typeface="+mn-ea"/>
                <a:cs typeface="+mn-cs"/>
              </a:rPr>
              <a:t>16</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667" b="0" i="0" u="none" strike="noStrike" kern="1200" cap="none" spc="0" normalizeH="0" baseline="0" noProof="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NVIDIA Sans"/>
                <a:ea typeface="+mn-ea"/>
                <a:cs typeface="+mn-cs"/>
              </a:rPr>
              <a:t>0</a:t>
            </a:r>
          </a:p>
        </p:txBody>
      </p:sp>
      <p:sp>
        <p:nvSpPr>
          <p:cNvPr id="4" name="TextBox 3">
            <a:extLst>
              <a:ext uri="{FF2B5EF4-FFF2-40B4-BE49-F238E27FC236}">
                <a16:creationId xmlns:a16="http://schemas.microsoft.com/office/drawing/2014/main" id="{4FC736EE-E09E-4639-82F4-6A2FF718D338}"/>
              </a:ext>
            </a:extLst>
          </p:cNvPr>
          <p:cNvSpPr txBox="1"/>
          <p:nvPr/>
        </p:nvSpPr>
        <p:spPr>
          <a:xfrm>
            <a:off x="32481838" y="10552638"/>
            <a:ext cx="1459053" cy="7387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NVIDIA Sans"/>
                <a:ea typeface="+mn-ea"/>
                <a:cs typeface="+mn-cs"/>
              </a:rPr>
              <a:t>MSE</a:t>
            </a: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15" name="Picture 10">
            <a:extLst>
              <a:ext uri="{FF2B5EF4-FFF2-40B4-BE49-F238E27FC236}">
                <a16:creationId xmlns:a16="http://schemas.microsoft.com/office/drawing/2014/main" id="{8929912F-C878-9402-C27B-5C078F1ADB49}"/>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E0026B1-6DE5-D5ED-3FE4-E31FADC6106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642" y="5146741"/>
            <a:ext cx="14332717" cy="123689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2F706B-3ABF-2F76-5BB4-F88CBE15CA69}"/>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53B27CF3-C60B-3C0B-0817-D56A23C8AC9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126</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39602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23D3456-63E8-702E-BC17-CD4383860798}"/>
              </a:ext>
            </a:extLst>
          </p:cNvPr>
          <p:cNvGraphicFramePr/>
          <p:nvPr/>
        </p:nvGraphicFramePr>
        <p:xfrm>
          <a:off x="5451053" y="5146741"/>
          <a:ext cx="9461477" cy="907995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AA7D25E4-EC1E-6BB9-8E87-0D2D77C5D2A4}"/>
              </a:ext>
            </a:extLst>
          </p:cNvPr>
          <p:cNvCxnSpPr>
            <a:cxnSpLocks/>
          </p:cNvCxnSpPr>
          <p:nvPr/>
        </p:nvCxnSpPr>
        <p:spPr>
          <a:xfrm>
            <a:off x="6955601" y="6707151"/>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5B9B17-8614-2AAE-D1C2-E2DD200B17C6}"/>
              </a:ext>
            </a:extLst>
          </p:cNvPr>
          <p:cNvCxnSpPr>
            <a:cxnSpLocks/>
          </p:cNvCxnSpPr>
          <p:nvPr/>
        </p:nvCxnSpPr>
        <p:spPr>
          <a:xfrm>
            <a:off x="9483287" y="7886490"/>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703A95C-63C9-8461-1601-994FA44F9D6A}"/>
              </a:ext>
            </a:extLst>
          </p:cNvPr>
          <p:cNvCxnSpPr>
            <a:cxnSpLocks/>
          </p:cNvCxnSpPr>
          <p:nvPr/>
        </p:nvCxnSpPr>
        <p:spPr>
          <a:xfrm>
            <a:off x="12083581" y="6902642"/>
            <a:ext cx="0" cy="2118167"/>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34" name="Picture 10">
            <a:extLst>
              <a:ext uri="{FF2B5EF4-FFF2-40B4-BE49-F238E27FC236}">
                <a16:creationId xmlns:a16="http://schemas.microsoft.com/office/drawing/2014/main" id="{420CBC34-1DF2-313B-3945-877B8F332A1E}"/>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C828C585-EADB-4A72-9EEF-84EAEA5B497C}"/>
              </a:ext>
            </a:extLst>
          </p:cNvPr>
          <p:cNvSpPr txBox="1"/>
          <p:nvPr/>
        </p:nvSpPr>
        <p:spPr>
          <a:xfrm>
            <a:off x="20884962" y="8528572"/>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Current</a:t>
            </a: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p:sp>
        <p:nvSpPr>
          <p:cNvPr id="22" name="Rectangle 21">
            <a:extLst>
              <a:ext uri="{FF2B5EF4-FFF2-40B4-BE49-F238E27FC236}">
                <a16:creationId xmlns:a16="http://schemas.microsoft.com/office/drawing/2014/main" id="{7FF41ED7-9ADC-4AB9-9B3F-A2577E00E195}"/>
              </a:ext>
            </a:extLst>
          </p:cNvPr>
          <p:cNvSpPr/>
          <p:nvPr/>
        </p:nvSpPr>
        <p:spPr>
          <a:xfrm>
            <a:off x="2629554" y="12969877"/>
            <a:ext cx="4692953" cy="4082353"/>
          </a:xfrm>
          <a:prstGeom prst="rect">
            <a:avLst/>
          </a:prstGeom>
          <a:solidFill>
            <a:schemeClr val="tx1"/>
          </a:soli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70B6C0-DF09-4FEB-BFDF-31FC8C0AC3F5}"/>
                  </a:ext>
                </a:extLst>
              </p:cNvPr>
              <p:cNvSpPr txBox="1"/>
              <p:nvPr/>
            </p:nvSpPr>
            <p:spPr>
              <a:xfrm>
                <a:off x="2960242" y="13691112"/>
                <a:ext cx="3857530"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mc:Choice>
        <mc:Fallback xmlns="">
          <p:sp>
            <p:nvSpPr>
              <p:cNvPr id="24" name="TextBox 23">
                <a:extLst>
                  <a:ext uri="{FF2B5EF4-FFF2-40B4-BE49-F238E27FC236}">
                    <a16:creationId xmlns:a16="http://schemas.microsoft.com/office/drawing/2014/main" id="{2370B6C0-DF09-4FEB-BFDF-31FC8C0AC3F5}"/>
                  </a:ext>
                </a:extLst>
              </p:cNvPr>
              <p:cNvSpPr txBox="1">
                <a:spLocks noRot="1" noChangeAspect="1" noMove="1" noResize="1" noEditPoints="1" noAdjustHandles="1" noChangeArrowheads="1" noChangeShapeType="1" noTextEdit="1"/>
              </p:cNvSpPr>
              <p:nvPr/>
            </p:nvSpPr>
            <p:spPr>
              <a:xfrm>
                <a:off x="2960242" y="13691112"/>
                <a:ext cx="3857530" cy="110799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222E8F-EE99-4B98-A619-7201287DD31F}"/>
                  </a:ext>
                </a:extLst>
              </p:cNvPr>
              <p:cNvSpPr txBox="1"/>
              <p:nvPr/>
            </p:nvSpPr>
            <p:spPr>
              <a:xfrm>
                <a:off x="2960242" y="15263492"/>
                <a:ext cx="2774028"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b</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oMath>
                  </m:oMathPara>
                </a14:m>
                <a:endParaRPr kumimoji="0" lang="en-US" sz="4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mc:Choice>
        <mc:Fallback xmlns="">
          <p:sp>
            <p:nvSpPr>
              <p:cNvPr id="26" name="TextBox 25">
                <a:extLst>
                  <a:ext uri="{FF2B5EF4-FFF2-40B4-BE49-F238E27FC236}">
                    <a16:creationId xmlns:a16="http://schemas.microsoft.com/office/drawing/2014/main" id="{49222E8F-EE99-4B98-A619-7201287DD31F}"/>
                  </a:ext>
                </a:extLst>
              </p:cNvPr>
              <p:cNvSpPr txBox="1">
                <a:spLocks noRot="1" noChangeAspect="1" noMove="1" noResize="1" noEditPoints="1" noAdjustHandles="1" noChangeArrowheads="1" noChangeShapeType="1" noTextEdit="1"/>
              </p:cNvSpPr>
              <p:nvPr/>
            </p:nvSpPr>
            <p:spPr>
              <a:xfrm>
                <a:off x="2960242" y="15263492"/>
                <a:ext cx="2774028" cy="1107996"/>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827D5C80-2839-F971-0BA5-F209C991BE48}"/>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2" name="Slide Number Placeholder 3">
            <a:extLst>
              <a:ext uri="{FF2B5EF4-FFF2-40B4-BE49-F238E27FC236}">
                <a16:creationId xmlns:a16="http://schemas.microsoft.com/office/drawing/2014/main" id="{FC670335-7CE2-97AB-18AF-7909AED296E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127</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1127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C893EA4-47FE-1055-5BB2-5FB99C0D54EE}"/>
              </a:ext>
            </a:extLst>
          </p:cNvPr>
          <p:cNvGraphicFramePr/>
          <p:nvPr/>
        </p:nvGraphicFramePr>
        <p:xfrm>
          <a:off x="5451053" y="5146741"/>
          <a:ext cx="9461477" cy="907995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A041E052-FC29-194B-EBFA-D64EC7521CF4}"/>
              </a:ext>
            </a:extLst>
          </p:cNvPr>
          <p:cNvCxnSpPr>
            <a:cxnSpLocks/>
          </p:cNvCxnSpPr>
          <p:nvPr/>
        </p:nvCxnSpPr>
        <p:spPr>
          <a:xfrm>
            <a:off x="6955601" y="7865391"/>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FE6E68-48C8-EA2B-37CD-9D0A21787C4B}"/>
              </a:ext>
            </a:extLst>
          </p:cNvPr>
          <p:cNvCxnSpPr>
            <a:cxnSpLocks/>
          </p:cNvCxnSpPr>
          <p:nvPr/>
        </p:nvCxnSpPr>
        <p:spPr>
          <a:xfrm>
            <a:off x="12083581" y="6902642"/>
            <a:ext cx="0" cy="3384358"/>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0">
            <a:extLst>
              <a:ext uri="{FF2B5EF4-FFF2-40B4-BE49-F238E27FC236}">
                <a16:creationId xmlns:a16="http://schemas.microsoft.com/office/drawing/2014/main" id="{5E81BEE5-06AF-900F-7626-37D1D0F58452}"/>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C828C585-EADB-4A72-9EEF-84EAEA5B497C}"/>
              </a:ext>
            </a:extLst>
          </p:cNvPr>
          <p:cNvSpPr txBox="1"/>
          <p:nvPr/>
        </p:nvSpPr>
        <p:spPr>
          <a:xfrm>
            <a:off x="20882024" y="8536509"/>
            <a:ext cx="1098378"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Old</a:t>
            </a: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p:sp>
        <p:nvSpPr>
          <p:cNvPr id="22" name="Rectangle 21">
            <a:extLst>
              <a:ext uri="{FF2B5EF4-FFF2-40B4-BE49-F238E27FC236}">
                <a16:creationId xmlns:a16="http://schemas.microsoft.com/office/drawing/2014/main" id="{7FF41ED7-9ADC-4AB9-9B3F-A2577E00E195}"/>
              </a:ext>
            </a:extLst>
          </p:cNvPr>
          <p:cNvSpPr/>
          <p:nvPr/>
        </p:nvSpPr>
        <p:spPr>
          <a:xfrm>
            <a:off x="2629554" y="12969877"/>
            <a:ext cx="4692953" cy="4082353"/>
          </a:xfrm>
          <a:prstGeom prst="rect">
            <a:avLst/>
          </a:prstGeom>
          <a:solidFill>
            <a:schemeClr val="tx1"/>
          </a:soli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70B6C0-DF09-4FEB-BFDF-31FC8C0AC3F5}"/>
                  </a:ext>
                </a:extLst>
              </p:cNvPr>
              <p:cNvSpPr txBox="1"/>
              <p:nvPr/>
            </p:nvSpPr>
            <p:spPr>
              <a:xfrm>
                <a:off x="2960242" y="13691112"/>
                <a:ext cx="3857530"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mc:Choice>
        <mc:Fallback xmlns="">
          <p:sp>
            <p:nvSpPr>
              <p:cNvPr id="24" name="TextBox 23">
                <a:extLst>
                  <a:ext uri="{FF2B5EF4-FFF2-40B4-BE49-F238E27FC236}">
                    <a16:creationId xmlns:a16="http://schemas.microsoft.com/office/drawing/2014/main" id="{2370B6C0-DF09-4FEB-BFDF-31FC8C0AC3F5}"/>
                  </a:ext>
                </a:extLst>
              </p:cNvPr>
              <p:cNvSpPr txBox="1">
                <a:spLocks noRot="1" noChangeAspect="1" noMove="1" noResize="1" noEditPoints="1" noAdjustHandles="1" noChangeArrowheads="1" noChangeShapeType="1" noTextEdit="1"/>
              </p:cNvSpPr>
              <p:nvPr/>
            </p:nvSpPr>
            <p:spPr>
              <a:xfrm>
                <a:off x="2960242" y="13691112"/>
                <a:ext cx="3857530" cy="110799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222E8F-EE99-4B98-A619-7201287DD31F}"/>
                  </a:ext>
                </a:extLst>
              </p:cNvPr>
              <p:cNvSpPr txBox="1"/>
              <p:nvPr/>
            </p:nvSpPr>
            <p:spPr>
              <a:xfrm>
                <a:off x="2960242" y="15263492"/>
                <a:ext cx="2774028"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b</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oMath>
                  </m:oMathPara>
                </a14:m>
                <a:endParaRPr kumimoji="0" lang="en-US" sz="4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mc:Choice>
        <mc:Fallback xmlns="">
          <p:sp>
            <p:nvSpPr>
              <p:cNvPr id="26" name="TextBox 25">
                <a:extLst>
                  <a:ext uri="{FF2B5EF4-FFF2-40B4-BE49-F238E27FC236}">
                    <a16:creationId xmlns:a16="http://schemas.microsoft.com/office/drawing/2014/main" id="{49222E8F-EE99-4B98-A619-7201287DD31F}"/>
                  </a:ext>
                </a:extLst>
              </p:cNvPr>
              <p:cNvSpPr txBox="1">
                <a:spLocks noRot="1" noChangeAspect="1" noMove="1" noResize="1" noEditPoints="1" noAdjustHandles="1" noChangeArrowheads="1" noChangeShapeType="1" noTextEdit="1"/>
              </p:cNvSpPr>
              <p:nvPr/>
            </p:nvSpPr>
            <p:spPr>
              <a:xfrm>
                <a:off x="2960242" y="15263492"/>
                <a:ext cx="2774028" cy="1107996"/>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9" name="Oval 8">
            <a:extLst>
              <a:ext uri="{FF2B5EF4-FFF2-40B4-BE49-F238E27FC236}">
                <a16:creationId xmlns:a16="http://schemas.microsoft.com/office/drawing/2014/main" id="{CD25F985-10F8-4E1F-BEED-F3C094A6D516}"/>
              </a:ext>
            </a:extLst>
          </p:cNvPr>
          <p:cNvSpPr/>
          <p:nvPr/>
        </p:nvSpPr>
        <p:spPr>
          <a:xfrm>
            <a:off x="20367629" y="985837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6FC55B4F-063D-4675-B60C-3BE3DB7D40B9}"/>
              </a:ext>
            </a:extLst>
          </p:cNvPr>
          <p:cNvSpPr txBox="1"/>
          <p:nvPr/>
        </p:nvSpPr>
        <p:spPr>
          <a:xfrm>
            <a:off x="20884962" y="9639819"/>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Current</a:t>
            </a:r>
          </a:p>
        </p:txBody>
      </p:sp>
      <p:cxnSp>
        <p:nvCxnSpPr>
          <p:cNvPr id="21" name="Straight Arrow Connector 20">
            <a:extLst>
              <a:ext uri="{FF2B5EF4-FFF2-40B4-BE49-F238E27FC236}">
                <a16:creationId xmlns:a16="http://schemas.microsoft.com/office/drawing/2014/main" id="{3A909D0D-A9B7-4EA0-B539-771137074613}"/>
              </a:ext>
            </a:extLst>
          </p:cNvPr>
          <p:cNvCxnSpPr>
            <a:cxnSpLocks/>
          </p:cNvCxnSpPr>
          <p:nvPr/>
        </p:nvCxnSpPr>
        <p:spPr>
          <a:xfrm>
            <a:off x="20526363" y="8897942"/>
            <a:ext cx="0" cy="111124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FFE0C6F-3F14-85E2-B74F-4DF6B597EC46}"/>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2" name="Slide Number Placeholder 3">
            <a:extLst>
              <a:ext uri="{FF2B5EF4-FFF2-40B4-BE49-F238E27FC236}">
                <a16:creationId xmlns:a16="http://schemas.microsoft.com/office/drawing/2014/main" id="{3ED3A6EF-AA75-0222-14BA-6086C15960D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128</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7300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E858AF9-475C-3241-B61C-A690CC26B1BE}"/>
              </a:ext>
            </a:extLst>
          </p:cNvPr>
          <p:cNvGraphicFramePr/>
          <p:nvPr/>
        </p:nvGraphicFramePr>
        <p:xfrm>
          <a:off x="5451053" y="5146741"/>
          <a:ext cx="9461477" cy="907995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CF6C1170-1DCA-F323-93DB-E8915E96A99D}"/>
              </a:ext>
            </a:extLst>
          </p:cNvPr>
          <p:cNvCxnSpPr>
            <a:cxnSpLocks/>
          </p:cNvCxnSpPr>
          <p:nvPr/>
        </p:nvCxnSpPr>
        <p:spPr>
          <a:xfrm>
            <a:off x="6940062" y="7886490"/>
            <a:ext cx="76668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BB802E-A2B3-D650-6D18-2E691683914F}"/>
              </a:ext>
            </a:extLst>
          </p:cNvPr>
          <p:cNvCxnSpPr>
            <a:cxnSpLocks/>
          </p:cNvCxnSpPr>
          <p:nvPr/>
        </p:nvCxnSpPr>
        <p:spPr>
          <a:xfrm>
            <a:off x="9483287" y="7886490"/>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9400C27-F5A9-4653-8E9F-D6A6B776A84E}"/>
              </a:ext>
            </a:extLst>
          </p:cNvPr>
          <p:cNvCxnSpPr>
            <a:cxnSpLocks/>
          </p:cNvCxnSpPr>
          <p:nvPr/>
        </p:nvCxnSpPr>
        <p:spPr>
          <a:xfrm>
            <a:off x="12083581" y="6902642"/>
            <a:ext cx="0" cy="983848"/>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146471D4-9736-941E-2B76-D8BAF8DD8941}"/>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72413" y="5299141"/>
            <a:ext cx="18621101" cy="12134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FF094198-FA24-1BEF-60D6-A9DD78583437}"/>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p:sp>
        <p:nvSpPr>
          <p:cNvPr id="22" name="Rectangle 21">
            <a:extLst>
              <a:ext uri="{FF2B5EF4-FFF2-40B4-BE49-F238E27FC236}">
                <a16:creationId xmlns:a16="http://schemas.microsoft.com/office/drawing/2014/main" id="{7FF41ED7-9ADC-4AB9-9B3F-A2577E00E195}"/>
              </a:ext>
            </a:extLst>
          </p:cNvPr>
          <p:cNvSpPr/>
          <p:nvPr/>
        </p:nvSpPr>
        <p:spPr>
          <a:xfrm>
            <a:off x="2629554" y="12969877"/>
            <a:ext cx="4692953" cy="4082353"/>
          </a:xfrm>
          <a:prstGeom prst="rect">
            <a:avLst/>
          </a:prstGeom>
          <a:solidFill>
            <a:schemeClr val="tx1"/>
          </a:soli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70B6C0-DF09-4FEB-BFDF-31FC8C0AC3F5}"/>
                  </a:ext>
                </a:extLst>
              </p:cNvPr>
              <p:cNvSpPr txBox="1"/>
              <p:nvPr/>
            </p:nvSpPr>
            <p:spPr>
              <a:xfrm>
                <a:off x="2960242" y="13691112"/>
                <a:ext cx="3091295"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mc:Choice>
        <mc:Fallback xmlns="">
          <p:sp>
            <p:nvSpPr>
              <p:cNvPr id="24" name="TextBox 23">
                <a:extLst>
                  <a:ext uri="{FF2B5EF4-FFF2-40B4-BE49-F238E27FC236}">
                    <a16:creationId xmlns:a16="http://schemas.microsoft.com/office/drawing/2014/main" id="{2370B6C0-DF09-4FEB-BFDF-31FC8C0AC3F5}"/>
                  </a:ext>
                </a:extLst>
              </p:cNvPr>
              <p:cNvSpPr txBox="1">
                <a:spLocks noRot="1" noChangeAspect="1" noMove="1" noResize="1" noEditPoints="1" noAdjustHandles="1" noChangeArrowheads="1" noChangeShapeType="1" noTextEdit="1"/>
              </p:cNvSpPr>
              <p:nvPr/>
            </p:nvSpPr>
            <p:spPr>
              <a:xfrm>
                <a:off x="2960242" y="13691112"/>
                <a:ext cx="3091295" cy="110799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222E8F-EE99-4B98-A619-7201287DD31F}"/>
                  </a:ext>
                </a:extLst>
              </p:cNvPr>
              <p:cNvSpPr txBox="1"/>
              <p:nvPr/>
            </p:nvSpPr>
            <p:spPr>
              <a:xfrm>
                <a:off x="2960242" y="15263492"/>
                <a:ext cx="2774028"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b</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oMath>
                  </m:oMathPara>
                </a14:m>
                <a:endParaRPr kumimoji="0" lang="en-US" sz="4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mc:Choice>
        <mc:Fallback xmlns="">
          <p:sp>
            <p:nvSpPr>
              <p:cNvPr id="26" name="TextBox 25">
                <a:extLst>
                  <a:ext uri="{FF2B5EF4-FFF2-40B4-BE49-F238E27FC236}">
                    <a16:creationId xmlns:a16="http://schemas.microsoft.com/office/drawing/2014/main" id="{49222E8F-EE99-4B98-A619-7201287DD31F}"/>
                  </a:ext>
                </a:extLst>
              </p:cNvPr>
              <p:cNvSpPr txBox="1">
                <a:spLocks noRot="1" noChangeAspect="1" noMove="1" noResize="1" noEditPoints="1" noAdjustHandles="1" noChangeArrowheads="1" noChangeShapeType="1" noTextEdit="1"/>
              </p:cNvSpPr>
              <p:nvPr/>
            </p:nvSpPr>
            <p:spPr>
              <a:xfrm>
                <a:off x="2960242" y="15263492"/>
                <a:ext cx="2774028" cy="1107996"/>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9" name="Oval 8">
            <a:extLst>
              <a:ext uri="{FF2B5EF4-FFF2-40B4-BE49-F238E27FC236}">
                <a16:creationId xmlns:a16="http://schemas.microsoft.com/office/drawing/2014/main" id="{CD25F985-10F8-4E1F-BEED-F3C094A6D516}"/>
              </a:ext>
            </a:extLst>
          </p:cNvPr>
          <p:cNvSpPr/>
          <p:nvPr/>
        </p:nvSpPr>
        <p:spPr>
          <a:xfrm>
            <a:off x="20367629" y="985837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21" name="Straight Arrow Connector 20">
            <a:extLst>
              <a:ext uri="{FF2B5EF4-FFF2-40B4-BE49-F238E27FC236}">
                <a16:creationId xmlns:a16="http://schemas.microsoft.com/office/drawing/2014/main" id="{3A909D0D-A9B7-4EA0-B539-771137074613}"/>
              </a:ext>
            </a:extLst>
          </p:cNvPr>
          <p:cNvCxnSpPr>
            <a:cxnSpLocks/>
          </p:cNvCxnSpPr>
          <p:nvPr/>
        </p:nvCxnSpPr>
        <p:spPr>
          <a:xfrm>
            <a:off x="20526363" y="8897942"/>
            <a:ext cx="0" cy="111124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675628-964D-4043-BF3D-E2A17203381A}"/>
              </a:ext>
            </a:extLst>
          </p:cNvPr>
          <p:cNvCxnSpPr>
            <a:cxnSpLocks/>
          </p:cNvCxnSpPr>
          <p:nvPr/>
        </p:nvCxnSpPr>
        <p:spPr>
          <a:xfrm flipV="1">
            <a:off x="20518437" y="10009185"/>
            <a:ext cx="2357440" cy="2381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05A83F-D48A-4601-9467-63065927626B}"/>
              </a:ext>
            </a:extLst>
          </p:cNvPr>
          <p:cNvSpPr txBox="1"/>
          <p:nvPr/>
        </p:nvSpPr>
        <p:spPr>
          <a:xfrm>
            <a:off x="23091588" y="9663629"/>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Current</a:t>
            </a:r>
          </a:p>
        </p:txBody>
      </p:sp>
      <p:sp>
        <p:nvSpPr>
          <p:cNvPr id="12" name="TextBox 11">
            <a:extLst>
              <a:ext uri="{FF2B5EF4-FFF2-40B4-BE49-F238E27FC236}">
                <a16:creationId xmlns:a16="http://schemas.microsoft.com/office/drawing/2014/main" id="{31E7CF33-4DF8-BBFA-CB0E-FCCB2AAD7EB6}"/>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3" name="Slide Number Placeholder 3">
            <a:extLst>
              <a:ext uri="{FF2B5EF4-FFF2-40B4-BE49-F238E27FC236}">
                <a16:creationId xmlns:a16="http://schemas.microsoft.com/office/drawing/2014/main" id="{CB38E762-B9FA-A37A-52C5-EF3C5E0354B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129</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31303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654"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654" rtl="0" eaLnBrk="1" fontAlgn="auto" latinLnBrk="0" hangingPunct="1">
                <a:lnSpc>
                  <a:spcPct val="100000"/>
                </a:lnSpc>
                <a:spcBef>
                  <a:spcPts val="0"/>
                </a:spcBef>
                <a:spcAft>
                  <a:spcPts val="0"/>
                </a:spcAft>
                <a:buClrTx/>
                <a:buSzTx/>
                <a:buFont typeface="Arial"/>
                <a:buNone/>
                <a:tabLst/>
                <a:defRPr/>
              </a:pPr>
              <a:t>13</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7" name="TextBox 6">
            <a:extLst>
              <a:ext uri="{FF2B5EF4-FFF2-40B4-BE49-F238E27FC236}">
                <a16:creationId xmlns:a16="http://schemas.microsoft.com/office/drawing/2014/main" id="{D4FAE0CB-AF71-90EE-C715-2DC9211848AC}"/>
              </a:ext>
            </a:extLst>
          </p:cNvPr>
          <p:cNvSpPr txBox="1"/>
          <p:nvPr/>
        </p:nvSpPr>
        <p:spPr>
          <a:xfrm>
            <a:off x="9144000" y="19667039"/>
            <a:ext cx="18288000" cy="738664"/>
          </a:xfrm>
          <a:prstGeom prst="rect">
            <a:avLst/>
          </a:prstGeom>
          <a:noFill/>
        </p:spPr>
        <p:txBody>
          <a:bodyPr wrap="square">
            <a:spAutoFit/>
          </a:bodyP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hlinkClick r:id="rId2"/>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2" y="887270"/>
            <a:ext cx="20613756" cy="18735675"/>
          </a:xfrm>
        </p:spPr>
        <p:txBody>
          <a:bodyPr>
            <a:normAutofit/>
          </a:bodyPr>
          <a:lstStyle/>
          <a:p>
            <a:r>
              <a:rPr lang="en-US" altLang="zh-TW" sz="25998" dirty="0">
                <a:solidFill>
                  <a:srgbClr val="C00000"/>
                </a:solidFill>
              </a:rPr>
              <a:t>NVIDIA </a:t>
            </a:r>
            <a:br>
              <a:rPr lang="en-US" altLang="zh-TW" sz="25998" dirty="0">
                <a:solidFill>
                  <a:srgbClr val="C00000"/>
                </a:solidFill>
              </a:rPr>
            </a:br>
            <a:r>
              <a:rPr lang="en-US" altLang="zh-TW" sz="25998" dirty="0">
                <a:solidFill>
                  <a:srgbClr val="C00000"/>
                </a:solidFill>
              </a:rPr>
              <a:t>Certified Instructors</a:t>
            </a:r>
            <a:br>
              <a:rPr lang="en-US" altLang="zh-TW" sz="19998" dirty="0">
                <a:solidFill>
                  <a:srgbClr val="C00000"/>
                </a:solidFill>
              </a:rPr>
            </a:br>
            <a:r>
              <a:rPr lang="en-US" altLang="zh-TW" sz="19998" b="0" dirty="0">
                <a:solidFill>
                  <a:srgbClr val="C00000"/>
                </a:solidFill>
              </a:rPr>
              <a:t>(14 from Taiwan)</a:t>
            </a:r>
            <a:br>
              <a:rPr lang="en-US" altLang="zh-TW" sz="19998" b="0" dirty="0">
                <a:solidFill>
                  <a:srgbClr val="C00000"/>
                </a:solidFill>
              </a:rPr>
            </a:br>
            <a:r>
              <a:rPr lang="en-US" altLang="zh-TW" sz="15999" b="0" dirty="0">
                <a:solidFill>
                  <a:srgbClr val="C00000"/>
                </a:solidFill>
              </a:rPr>
              <a:t>(2 from NTPU)</a:t>
            </a:r>
            <a:r>
              <a:rPr lang="en-US" altLang="zh-TW" sz="9000" b="0" dirty="0">
                <a:solidFill>
                  <a:srgbClr val="C00000"/>
                </a:solidFill>
              </a:rPr>
              <a:t>(April 2025)</a:t>
            </a:r>
            <a:endParaRPr lang="zh-TW" altLang="en-US" sz="9000" b="0" dirty="0">
              <a:solidFill>
                <a:srgbClr val="FF0000"/>
              </a:solidFill>
            </a:endParaRPr>
          </a:p>
        </p:txBody>
      </p:sp>
      <p:pic>
        <p:nvPicPr>
          <p:cNvPr id="3" name="Picture 2">
            <a:extLst>
              <a:ext uri="{FF2B5EF4-FFF2-40B4-BE49-F238E27FC236}">
                <a16:creationId xmlns:a16="http://schemas.microsoft.com/office/drawing/2014/main" id="{FF742FB5-FBEF-6BD7-D770-835F24E38A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97071" y="279501"/>
            <a:ext cx="11143728" cy="19407234"/>
          </a:xfrm>
          <a:prstGeom prst="rect">
            <a:avLst/>
          </a:prstGeom>
        </p:spPr>
      </p:pic>
      <p:sp>
        <p:nvSpPr>
          <p:cNvPr id="6" name="Rounded Rectangle 5">
            <a:extLst>
              <a:ext uri="{FF2B5EF4-FFF2-40B4-BE49-F238E27FC236}">
                <a16:creationId xmlns:a16="http://schemas.microsoft.com/office/drawing/2014/main" id="{642AD3EC-A92B-B99D-6DE3-0261C2AFD436}"/>
              </a:ext>
            </a:extLst>
          </p:cNvPr>
          <p:cNvSpPr/>
          <p:nvPr/>
        </p:nvSpPr>
        <p:spPr>
          <a:xfrm>
            <a:off x="26873199" y="9245603"/>
            <a:ext cx="3556002" cy="3454401"/>
          </a:xfrm>
          <a:prstGeom prst="roundRect">
            <a:avLst>
              <a:gd name="adj" fmla="val 3045"/>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endParaRPr kumimoji="0" lang="en-US" sz="1401"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8">
            <a:extLst>
              <a:ext uri="{FF2B5EF4-FFF2-40B4-BE49-F238E27FC236}">
                <a16:creationId xmlns:a16="http://schemas.microsoft.com/office/drawing/2014/main" id="{815E5AA8-F637-3FEE-D6D7-54443E6ABC09}"/>
              </a:ext>
            </a:extLst>
          </p:cNvPr>
          <p:cNvSpPr/>
          <p:nvPr/>
        </p:nvSpPr>
        <p:spPr>
          <a:xfrm>
            <a:off x="30632400" y="9245603"/>
            <a:ext cx="3556002" cy="3454401"/>
          </a:xfrm>
          <a:prstGeom prst="roundRect">
            <a:avLst>
              <a:gd name="adj" fmla="val 3045"/>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endParaRPr kumimoji="0" lang="en-US" sz="1401"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F807A36C-DBEA-5FC4-9556-4588DD186BB2}"/>
              </a:ext>
            </a:extLst>
          </p:cNvPr>
          <p:cNvSpPr/>
          <p:nvPr/>
        </p:nvSpPr>
        <p:spPr>
          <a:xfrm>
            <a:off x="26906328" y="5581379"/>
            <a:ext cx="3556002" cy="3454401"/>
          </a:xfrm>
          <a:prstGeom prst="roundRect">
            <a:avLst>
              <a:gd name="adj" fmla="val 3045"/>
            </a:avLst>
          </a:prstGeom>
          <a:noFill/>
          <a:ln w="762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endParaRPr kumimoji="0" lang="en-US" sz="1401"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3779317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A6102350-16A9-215A-93E5-8E329772DBB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19" name="Oval 18">
            <a:extLst>
              <a:ext uri="{FF2B5EF4-FFF2-40B4-BE49-F238E27FC236}">
                <a16:creationId xmlns:a16="http://schemas.microsoft.com/office/drawing/2014/main" id="{7F7C6618-70E9-4271-B077-98C180B421B5}"/>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21" name="Oval 20">
            <a:extLst>
              <a:ext uri="{FF2B5EF4-FFF2-40B4-BE49-F238E27FC236}">
                <a16:creationId xmlns:a16="http://schemas.microsoft.com/office/drawing/2014/main" id="{1673F6BA-9B83-4A19-9CAB-1A6CA90B47EC}"/>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22" name="TextBox 21">
            <a:extLst>
              <a:ext uri="{FF2B5EF4-FFF2-40B4-BE49-F238E27FC236}">
                <a16:creationId xmlns:a16="http://schemas.microsoft.com/office/drawing/2014/main" id="{C34B7F56-B4BC-4E65-B164-B6CBB66B67B5}"/>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mc:AlternateContent xmlns:mc="http://schemas.openxmlformats.org/markup-compatibility/2006" xmlns:a14="http://schemas.microsoft.com/office/drawing/2010/main">
        <mc:Choice Requires="a14">
          <p:graphicFrame>
            <p:nvGraphicFramePr>
              <p:cNvPr id="5" name="Diagram 4">
                <a:extLst>
                  <a:ext uri="{FF2B5EF4-FFF2-40B4-BE49-F238E27FC236}">
                    <a16:creationId xmlns:a16="http://schemas.microsoft.com/office/drawing/2014/main" id="{6F35FB61-04E4-4CF1-BE98-21C255AA50C9}"/>
                  </a:ext>
                </a:extLst>
              </p:cNvPr>
              <p:cNvGraphicFramePr/>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5" name="Diagram 4">
                <a:extLst>
                  <a:ext uri="{FF2B5EF4-FFF2-40B4-BE49-F238E27FC236}">
                    <a16:creationId xmlns:a16="http://schemas.microsoft.com/office/drawing/2014/main" id="{6F35FB61-04E4-4CF1-BE98-21C255AA50C9}"/>
                  </a:ext>
                </a:extLst>
              </p:cNvPr>
              <p:cNvGraphicFramePr/>
              <p:nvPr>
                <p:extLst>
                  <p:ext uri="{D42A27DB-BD31-4B8C-83A1-F6EECF244321}">
                    <p14:modId xmlns:p14="http://schemas.microsoft.com/office/powerpoint/2010/main" val="134364212"/>
                  </p:ext>
                </p:extLst>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CE02039D-3F50-4126-930F-39FFB86F7EB3}"/>
                  </a:ext>
                </a:extLst>
              </p14:cNvPr>
              <p14:cNvContentPartPr/>
              <p14:nvPr/>
            </p14:nvContentPartPr>
            <p14:xfrm>
              <a:off x="24684847" y="1029193"/>
              <a:ext cx="1200" cy="1200"/>
            </p14:xfrm>
          </p:contentPart>
        </mc:Choice>
        <mc:Fallback xmlns="">
          <p:pic>
            <p:nvPicPr>
              <p:cNvPr id="7" name="Ink 6">
                <a:extLst>
                  <a:ext uri="{FF2B5EF4-FFF2-40B4-BE49-F238E27FC236}">
                    <a16:creationId xmlns:a16="http://schemas.microsoft.com/office/drawing/2014/main" id="{CE02039D-3F50-4126-930F-39FFB86F7EB3}"/>
                  </a:ext>
                </a:extLst>
              </p:cNvPr>
              <p:cNvPicPr/>
              <p:nvPr/>
            </p:nvPicPr>
            <p:blipFill>
              <a:blip r:embed="rId14"/>
              <a:stretch>
                <a:fillRect/>
              </a:stretch>
            </p:blipFill>
            <p:spPr>
              <a:xfrm>
                <a:off x="24654847" y="999193"/>
                <a:ext cx="60000" cy="60000"/>
              </a:xfrm>
              <a:prstGeom prst="rect">
                <a:avLst/>
              </a:prstGeom>
            </p:spPr>
          </p:pic>
        </mc:Fallback>
      </mc:AlternateContent>
      <p:sp>
        <p:nvSpPr>
          <p:cNvPr id="36" name="Oval 35">
            <a:extLst>
              <a:ext uri="{FF2B5EF4-FFF2-40B4-BE49-F238E27FC236}">
                <a16:creationId xmlns:a16="http://schemas.microsoft.com/office/drawing/2014/main" id="{9D8CA53C-386B-404F-812D-08E348E423A5}"/>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3" name="Straight Arrow Connector 2">
            <a:extLst>
              <a:ext uri="{FF2B5EF4-FFF2-40B4-BE49-F238E27FC236}">
                <a16:creationId xmlns:a16="http://schemas.microsoft.com/office/drawing/2014/main" id="{0FC22161-1EEA-8E21-12F6-DFD117EC6F3A}"/>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D3F5F35-2F9D-9086-53E6-012031F0A69A}"/>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15">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8" name="Slide Number Placeholder 3">
            <a:extLst>
              <a:ext uri="{FF2B5EF4-FFF2-40B4-BE49-F238E27FC236}">
                <a16:creationId xmlns:a16="http://schemas.microsoft.com/office/drawing/2014/main" id="{55213431-BC89-C8E7-1925-E39815D310F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9875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1617C136-763C-AA9A-A177-BD5A8BCA0D6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mc:AlternateContent xmlns:mc="http://schemas.openxmlformats.org/markup-compatibility/2006" xmlns:a14="http://schemas.microsoft.com/office/drawing/2010/main">
        <mc:Choice Requires="a14">
          <p:graphicFrame>
            <p:nvGraphicFramePr>
              <p:cNvPr id="22" name="Diagram 21">
                <a:extLst>
                  <a:ext uri="{FF2B5EF4-FFF2-40B4-BE49-F238E27FC236}">
                    <a16:creationId xmlns:a16="http://schemas.microsoft.com/office/drawing/2014/main" id="{1DE08071-47C4-44A3-B601-8CEEF45D6669}"/>
                  </a:ext>
                </a:extLst>
              </p:cNvPr>
              <p:cNvGraphicFramePr/>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22" name="Diagram 21">
                <a:extLst>
                  <a:ext uri="{FF2B5EF4-FFF2-40B4-BE49-F238E27FC236}">
                    <a16:creationId xmlns:a16="http://schemas.microsoft.com/office/drawing/2014/main" id="{1DE08071-47C4-44A3-B601-8CEEF45D6669}"/>
                  </a:ext>
                </a:extLst>
              </p:cNvPr>
              <p:cNvGraphicFramePr/>
              <p:nvPr>
                <p:extLst>
                  <p:ext uri="{D42A27DB-BD31-4B8C-83A1-F6EECF244321}">
                    <p14:modId xmlns:p14="http://schemas.microsoft.com/office/powerpoint/2010/main" val="883450883"/>
                  </p:ext>
                </p:extLst>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cxnSp>
        <p:nvCxnSpPr>
          <p:cNvPr id="6" name="Straight Arrow Connector 5">
            <a:extLst>
              <a:ext uri="{FF2B5EF4-FFF2-40B4-BE49-F238E27FC236}">
                <a16:creationId xmlns:a16="http://schemas.microsoft.com/office/drawing/2014/main" id="{F7A52CDF-4689-BBA2-1B2F-E6BFC33283B1}"/>
              </a:ext>
            </a:extLst>
          </p:cNvPr>
          <p:cNvCxnSpPr>
            <a:cxnSpLocks/>
          </p:cNvCxnSpPr>
          <p:nvPr/>
        </p:nvCxnSpPr>
        <p:spPr>
          <a:xfrm>
            <a:off x="21108604" y="8698684"/>
            <a:ext cx="941770" cy="382725"/>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EC88012-8AA2-1EDC-84ED-E56D6252C61D}"/>
              </a:ext>
            </a:extLst>
          </p:cNvPr>
          <p:cNvCxnSpPr>
            <a:cxnSpLocks/>
          </p:cNvCxnSpPr>
          <p:nvPr/>
        </p:nvCxnSpPr>
        <p:spPr>
          <a:xfrm>
            <a:off x="23271593" y="9810750"/>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7674A6-CE88-0F2E-38C3-72803699B029}"/>
              </a:ext>
            </a:extLst>
          </p:cNvPr>
          <p:cNvCxnSpPr>
            <a:cxnSpLocks/>
          </p:cNvCxnSpPr>
          <p:nvPr/>
        </p:nvCxnSpPr>
        <p:spPr>
          <a:xfrm>
            <a:off x="24169207" y="10541000"/>
            <a:ext cx="992427" cy="76200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82CF7FE-D2D0-F049-3CEC-D9778EF16F3C}"/>
              </a:ext>
            </a:extLst>
          </p:cNvPr>
          <p:cNvCxnSpPr>
            <a:cxnSpLocks/>
          </p:cNvCxnSpPr>
          <p:nvPr/>
        </p:nvCxnSpPr>
        <p:spPr>
          <a:xfrm>
            <a:off x="25126045" y="11282634"/>
            <a:ext cx="850010" cy="66675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5B654A-AA6E-8588-03C3-F6249727A0EF}"/>
              </a:ext>
            </a:extLst>
          </p:cNvPr>
          <p:cNvCxnSpPr>
            <a:cxnSpLocks/>
          </p:cNvCxnSpPr>
          <p:nvPr/>
        </p:nvCxnSpPr>
        <p:spPr>
          <a:xfrm>
            <a:off x="25919628" y="11858110"/>
            <a:ext cx="829750" cy="6831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CCDC9B-01D0-EDC9-9DE2-091F6A582506}"/>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63DE275-178F-D8F1-CE6F-5045DE523CC7}"/>
              </a:ext>
            </a:extLst>
          </p:cNvPr>
          <p:cNvCxnSpPr>
            <a:cxnSpLocks/>
          </p:cNvCxnSpPr>
          <p:nvPr/>
        </p:nvCxnSpPr>
        <p:spPr>
          <a:xfrm>
            <a:off x="21667356" y="8897940"/>
            <a:ext cx="1062015" cy="44735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87482E4-9636-CB1A-6AC7-FF155D25CF53}"/>
              </a:ext>
            </a:extLst>
          </p:cNvPr>
          <p:cNvCxnSpPr>
            <a:cxnSpLocks/>
          </p:cNvCxnSpPr>
          <p:nvPr/>
        </p:nvCxnSpPr>
        <p:spPr>
          <a:xfrm>
            <a:off x="22623671" y="9279984"/>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F82FF4B-B9E6-F497-4209-68B7DCCDA8A0}"/>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1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5" name="Slide Number Placeholder 3">
            <a:extLst>
              <a:ext uri="{FF2B5EF4-FFF2-40B4-BE49-F238E27FC236}">
                <a16:creationId xmlns:a16="http://schemas.microsoft.com/office/drawing/2014/main" id="{1B71F708-A149-391F-C308-0E157D09D10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131</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67784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Optimizers</a:t>
            </a:r>
          </a:p>
        </p:txBody>
      </p:sp>
      <p:sp>
        <p:nvSpPr>
          <p:cNvPr id="6" name="Rectangle 5">
            <a:extLst>
              <a:ext uri="{FF2B5EF4-FFF2-40B4-BE49-F238E27FC236}">
                <a16:creationId xmlns:a16="http://schemas.microsoft.com/office/drawing/2014/main" id="{E8B2D68D-D187-4654-8B25-E1AAE33B73D2}"/>
              </a:ext>
            </a:extLst>
          </p:cNvPr>
          <p:cNvSpPr/>
          <p:nvPr/>
        </p:nvSpPr>
        <p:spPr>
          <a:xfrm>
            <a:off x="3149720" y="6374630"/>
            <a:ext cx="17650047" cy="1105786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NVIDIA Sans"/>
                <a:ea typeface="+mn-ea"/>
                <a:cs typeface="+mn-cs"/>
              </a:rPr>
              <a:t>Loss – Momentum Optimizer</a:t>
            </a:r>
          </a:p>
        </p:txBody>
      </p:sp>
      <p:sp>
        <p:nvSpPr>
          <p:cNvPr id="12" name="Freeform: Shape 11">
            <a:extLst>
              <a:ext uri="{FF2B5EF4-FFF2-40B4-BE49-F238E27FC236}">
                <a16:creationId xmlns:a16="http://schemas.microsoft.com/office/drawing/2014/main" id="{86DBE0AE-893A-4BB2-AA83-1FEAECABCFBD}"/>
              </a:ext>
            </a:extLst>
          </p:cNvPr>
          <p:cNvSpPr/>
          <p:nvPr/>
        </p:nvSpPr>
        <p:spPr>
          <a:xfrm>
            <a:off x="4248420" y="8288492"/>
            <a:ext cx="15736187" cy="7442790"/>
          </a:xfrm>
          <a:custGeom>
            <a:avLst/>
            <a:gdLst>
              <a:gd name="connsiteX0" fmla="*/ 0 w 4720856"/>
              <a:gd name="connsiteY0" fmla="*/ 0 h 2232837"/>
              <a:gd name="connsiteX1" fmla="*/ 1329069 w 4720856"/>
              <a:gd name="connsiteY1" fmla="*/ 1605516 h 2232837"/>
              <a:gd name="connsiteX2" fmla="*/ 2860158 w 4720856"/>
              <a:gd name="connsiteY2" fmla="*/ 914400 h 2232837"/>
              <a:gd name="connsiteX3" fmla="*/ 3211032 w 4720856"/>
              <a:gd name="connsiteY3" fmla="*/ 1892595 h 2232837"/>
              <a:gd name="connsiteX4" fmla="*/ 3498111 w 4720856"/>
              <a:gd name="connsiteY4" fmla="*/ 1350335 h 2232837"/>
              <a:gd name="connsiteX5" fmla="*/ 4720856 w 4720856"/>
              <a:gd name="connsiteY5" fmla="*/ 2232837 h 223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0856" h="2232837">
                <a:moveTo>
                  <a:pt x="0" y="0"/>
                </a:moveTo>
                <a:cubicBezTo>
                  <a:pt x="426188" y="726558"/>
                  <a:pt x="852376" y="1453116"/>
                  <a:pt x="1329069" y="1605516"/>
                </a:cubicBezTo>
                <a:cubicBezTo>
                  <a:pt x="1805762" y="1757916"/>
                  <a:pt x="2546497" y="866553"/>
                  <a:pt x="2860158" y="914400"/>
                </a:cubicBezTo>
                <a:cubicBezTo>
                  <a:pt x="3173819" y="962247"/>
                  <a:pt x="3104707" y="1819939"/>
                  <a:pt x="3211032" y="1892595"/>
                </a:cubicBezTo>
                <a:cubicBezTo>
                  <a:pt x="3317358" y="1965251"/>
                  <a:pt x="3246474" y="1293628"/>
                  <a:pt x="3498111" y="1350335"/>
                </a:cubicBezTo>
                <a:cubicBezTo>
                  <a:pt x="3749748" y="1407042"/>
                  <a:pt x="4235302" y="1819939"/>
                  <a:pt x="4720856" y="223283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cxnSp>
        <p:nvCxnSpPr>
          <p:cNvPr id="17" name="Straight Arrow Connector 16">
            <a:extLst>
              <a:ext uri="{FF2B5EF4-FFF2-40B4-BE49-F238E27FC236}">
                <a16:creationId xmlns:a16="http://schemas.microsoft.com/office/drawing/2014/main" id="{1D576C94-88FB-4F96-B720-874C1FF77B8D}"/>
              </a:ext>
            </a:extLst>
          </p:cNvPr>
          <p:cNvCxnSpPr>
            <a:cxnSpLocks/>
          </p:cNvCxnSpPr>
          <p:nvPr/>
        </p:nvCxnSpPr>
        <p:spPr>
          <a:xfrm flipV="1">
            <a:off x="3752233" y="7437887"/>
            <a:ext cx="0" cy="939209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6F11B7-45F7-4C50-9811-4305AA116FFB}"/>
              </a:ext>
            </a:extLst>
          </p:cNvPr>
          <p:cNvCxnSpPr>
            <a:cxnSpLocks/>
          </p:cNvCxnSpPr>
          <p:nvPr/>
        </p:nvCxnSpPr>
        <p:spPr>
          <a:xfrm>
            <a:off x="3752234" y="16735472"/>
            <a:ext cx="16232373" cy="9451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74F52EE1-B9FF-4947-AB33-7410AE0DC118}"/>
              </a:ext>
            </a:extLst>
          </p:cNvPr>
          <p:cNvSpPr/>
          <p:nvPr/>
        </p:nvSpPr>
        <p:spPr>
          <a:xfrm>
            <a:off x="12535576" y="10285297"/>
            <a:ext cx="749808" cy="75314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33" name="TextBox 32">
            <a:extLst>
              <a:ext uri="{FF2B5EF4-FFF2-40B4-BE49-F238E27FC236}">
                <a16:creationId xmlns:a16="http://schemas.microsoft.com/office/drawing/2014/main" id="{EC4B6CCC-5FC7-48F4-AEA2-8622FA29511B}"/>
              </a:ext>
            </a:extLst>
          </p:cNvPr>
          <p:cNvSpPr txBox="1"/>
          <p:nvPr/>
        </p:nvSpPr>
        <p:spPr>
          <a:xfrm>
            <a:off x="22651955" y="6456770"/>
            <a:ext cx="10207257" cy="9690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952490" marR="0" lvl="0" indent="-95249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667" b="0" i="0" u="none" strike="noStrike" kern="1200" cap="none" spc="0" normalizeH="0" baseline="0" noProof="0" dirty="0">
                <a:ln>
                  <a:noFill/>
                </a:ln>
                <a:solidFill>
                  <a:srgbClr val="000000"/>
                </a:solidFill>
                <a:effectLst/>
                <a:uLnTx/>
                <a:uFillTx/>
                <a:latin typeface="NVIDIA Sans"/>
                <a:ea typeface="+mn-ea"/>
                <a:cs typeface="+mn-cs"/>
              </a:rPr>
              <a:t>Adam</a:t>
            </a:r>
          </a:p>
          <a:p>
            <a:pPr marL="952490" marR="0" lvl="0" indent="-95249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667" b="0" i="0" u="none" strike="noStrike" kern="1200" cap="none" spc="0" normalizeH="0" baseline="0" noProof="0" dirty="0" err="1">
                <a:ln>
                  <a:noFill/>
                </a:ln>
                <a:solidFill>
                  <a:srgbClr val="000000"/>
                </a:solidFill>
                <a:effectLst/>
                <a:uLnTx/>
                <a:uFillTx/>
                <a:latin typeface="NVIDIA Sans"/>
                <a:ea typeface="+mn-ea"/>
                <a:cs typeface="+mn-cs"/>
              </a:rPr>
              <a:t>Adagrad</a:t>
            </a:r>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a:p>
            <a:pPr marL="952490" marR="0" lvl="0" indent="-95249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667" b="0" i="0" u="none" strike="noStrike" kern="1200" cap="none" spc="0" normalizeH="0" baseline="0" noProof="0" dirty="0">
                <a:ln>
                  <a:noFill/>
                </a:ln>
                <a:solidFill>
                  <a:srgbClr val="000000"/>
                </a:solidFill>
                <a:effectLst/>
                <a:uLnTx/>
                <a:uFillTx/>
                <a:latin typeface="NVIDIA Sans"/>
                <a:ea typeface="+mn-ea"/>
                <a:cs typeface="+mn-cs"/>
              </a:rPr>
              <a:t>RMSprop</a:t>
            </a:r>
          </a:p>
          <a:p>
            <a:pPr marL="952490" marR="0" lvl="0" indent="-95249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667" b="0" i="0" u="none" strike="noStrike" kern="1200" cap="none" spc="0" normalizeH="0" baseline="0" noProof="0" dirty="0">
                <a:ln>
                  <a:noFill/>
                </a:ln>
                <a:solidFill>
                  <a:srgbClr val="000000"/>
                </a:solidFill>
                <a:effectLst/>
                <a:uLnTx/>
                <a:uFillTx/>
                <a:latin typeface="NVIDIA Sans"/>
                <a:ea typeface="+mn-ea"/>
                <a:cs typeface="+mn-cs"/>
              </a:rPr>
              <a:t>SGD</a:t>
            </a:r>
          </a:p>
        </p:txBody>
      </p:sp>
      <p:sp>
        <p:nvSpPr>
          <p:cNvPr id="3" name="Arrow: Right 2">
            <a:extLst>
              <a:ext uri="{FF2B5EF4-FFF2-40B4-BE49-F238E27FC236}">
                <a16:creationId xmlns:a16="http://schemas.microsoft.com/office/drawing/2014/main" id="{735AD88C-A417-DD10-9F15-0CAFD601F8B7}"/>
              </a:ext>
            </a:extLst>
          </p:cNvPr>
          <p:cNvSpPr/>
          <p:nvPr/>
        </p:nvSpPr>
        <p:spPr>
          <a:xfrm rot="19883623">
            <a:off x="13292783" y="9610026"/>
            <a:ext cx="1817705" cy="865123"/>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 name="TextBox 3">
            <a:extLst>
              <a:ext uri="{FF2B5EF4-FFF2-40B4-BE49-F238E27FC236}">
                <a16:creationId xmlns:a16="http://schemas.microsoft.com/office/drawing/2014/main" id="{746B420A-2DC8-887C-02A8-0E7D5C51BB8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B71723DD-C524-F14F-FCBD-072F6478FE6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132</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96367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7325F7-31A2-1599-2BEC-C34AE893B10C}"/>
              </a:ext>
            </a:extLst>
          </p:cNvPr>
          <p:cNvSpPr>
            <a:spLocks noGrp="1"/>
          </p:cNvSpPr>
          <p:nvPr>
            <p:ph type="body" sz="quarter" idx="13"/>
          </p:nvPr>
        </p:nvSpPr>
        <p:spPr/>
        <p:txBody>
          <a:bodyPr/>
          <a:lstStyle/>
          <a:p>
            <a:r>
              <a:rPr lang="en-US" dirty="0"/>
              <a:t>From Neuron to Network</a:t>
            </a:r>
          </a:p>
        </p:txBody>
      </p:sp>
      <p:sp>
        <p:nvSpPr>
          <p:cNvPr id="2" name="TextBox 1">
            <a:extLst>
              <a:ext uri="{FF2B5EF4-FFF2-40B4-BE49-F238E27FC236}">
                <a16:creationId xmlns:a16="http://schemas.microsoft.com/office/drawing/2014/main" id="{6E83C5FF-7204-1A3D-2DE5-84882A6D20C9}"/>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8AAD6F52-ECAB-5B82-946D-D3829E792C1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133</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39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Building a Network</a:t>
            </a:r>
          </a:p>
        </p:txBody>
      </p:sp>
      <p:cxnSp>
        <p:nvCxnSpPr>
          <p:cNvPr id="18" name="Straight Arrow Connector 17">
            <a:extLst>
              <a:ext uri="{FF2B5EF4-FFF2-40B4-BE49-F238E27FC236}">
                <a16:creationId xmlns:a16="http://schemas.microsoft.com/office/drawing/2014/main" id="{D7FA158A-F5CC-487D-864B-B3891AA4A5CA}"/>
              </a:ext>
            </a:extLst>
          </p:cNvPr>
          <p:cNvCxnSpPr>
            <a:cxnSpLocks/>
            <a:endCxn id="22" idx="2"/>
          </p:cNvCxnSpPr>
          <p:nvPr/>
        </p:nvCxnSpPr>
        <p:spPr>
          <a:xfrm>
            <a:off x="6604000" y="106417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a:stCxn id="22" idx="6"/>
          </p:cNvCxnSpPr>
          <p:nvPr/>
        </p:nvCxnSpPr>
        <p:spPr>
          <a:xfrm>
            <a:off x="8556947" y="151465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270726" y="152543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oMath>
                  </m:oMathPara>
                </a14:m>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270726" y="152543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027686"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2" name="Google Shape;219;p33">
            <a:extLst>
              <a:ext uri="{FF2B5EF4-FFF2-40B4-BE49-F238E27FC236}">
                <a16:creationId xmlns:a16="http://schemas.microsoft.com/office/drawing/2014/main" id="{03F082AE-983F-491A-BB1D-BC5E2D5A2BFE}"/>
              </a:ext>
            </a:extLst>
          </p:cNvPr>
          <p:cNvSpPr/>
          <p:nvPr/>
        </p:nvSpPr>
        <p:spPr>
          <a:xfrm rot="5400000">
            <a:off x="7756732" y="1355102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a:endCxn id="22" idx="2"/>
          </p:cNvCxnSpPr>
          <p:nvPr/>
        </p:nvCxnSpPr>
        <p:spPr>
          <a:xfrm flipH="1">
            <a:off x="8556949" y="106417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806349"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6" name="Content Placeholder 2">
            <a:extLst>
              <a:ext uri="{FF2B5EF4-FFF2-40B4-BE49-F238E27FC236}">
                <a16:creationId xmlns:a16="http://schemas.microsoft.com/office/drawing/2014/main" id="{0662291F-0671-D60D-600D-01307FE9A2E8}"/>
              </a:ext>
            </a:extLst>
          </p:cNvPr>
          <p:cNvSpPr>
            <a:spLocks noGrp="1"/>
          </p:cNvSpPr>
          <p:nvPr>
            <p:ph type="body" sz="quarter" idx="10"/>
          </p:nvPr>
        </p:nvSpPr>
        <p:spPr>
          <a:xfrm>
            <a:off x="15658500" y="7475458"/>
            <a:ext cx="18688779" cy="9236930"/>
          </a:xfrm>
          <a:solidFill>
            <a:schemeClr val="tx2"/>
          </a:solidFill>
        </p:spPr>
        <p:style>
          <a:lnRef idx="3">
            <a:schemeClr val="lt1"/>
          </a:lnRef>
          <a:fillRef idx="1">
            <a:schemeClr val="accent2"/>
          </a:fillRef>
          <a:effectRef idx="1">
            <a:schemeClr val="accent2"/>
          </a:effectRef>
          <a:fontRef idx="minor">
            <a:schemeClr val="lt1"/>
          </a:fontRef>
        </p:style>
        <p:txBody>
          <a:bodyPr anchor="t"/>
          <a:lstStyle/>
          <a:p>
            <a:pPr marL="1142989" indent="-1142989" algn="l">
              <a:buClr>
                <a:schemeClr val="tx1"/>
              </a:buClr>
              <a:buFont typeface="Arial" panose="020B0604020202020204" pitchFamily="34" charset="0"/>
              <a:buChar char="•"/>
            </a:pPr>
            <a:endParaRPr lang="en-US" sz="9333" dirty="0">
              <a:solidFill>
                <a:schemeClr val="tx1"/>
              </a:solidFill>
            </a:endParaRPr>
          </a:p>
          <a:p>
            <a:pPr marL="3047970" lvl="1" indent="-1142989" algn="l">
              <a:buClr>
                <a:schemeClr val="tx1"/>
              </a:buClr>
              <a:buFont typeface="Arial" panose="020B0604020202020204" pitchFamily="34" charset="0"/>
              <a:buChar char="•"/>
            </a:pPr>
            <a:r>
              <a:rPr lang="en-US" sz="8667" dirty="0">
                <a:solidFill>
                  <a:schemeClr val="tx1"/>
                </a:solidFill>
              </a:rPr>
              <a:t>Scales to more inputs</a:t>
            </a:r>
          </a:p>
          <a:p>
            <a:pPr marL="1142989" indent="-1142989" algn="l">
              <a:buFont typeface="Arial" panose="020B0604020202020204" pitchFamily="34" charset="0"/>
              <a:buChar char="•"/>
            </a:pPr>
            <a:endParaRPr lang="en-US" sz="9333" dirty="0">
              <a:solidFill>
                <a:schemeClr val="tx1"/>
              </a:solidFill>
            </a:endParaRPr>
          </a:p>
        </p:txBody>
      </p:sp>
      <p:sp>
        <p:nvSpPr>
          <p:cNvPr id="3" name="TextBox 2">
            <a:extLst>
              <a:ext uri="{FF2B5EF4-FFF2-40B4-BE49-F238E27FC236}">
                <a16:creationId xmlns:a16="http://schemas.microsoft.com/office/drawing/2014/main" id="{DE6BB77E-2DAD-27F5-5FEC-0384897AD74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17FD918-5815-3DAD-7001-5202B0721F1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134</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53292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Building a Network</a:t>
            </a:r>
          </a:p>
        </p:txBody>
      </p:sp>
      <p:cxnSp>
        <p:nvCxnSpPr>
          <p:cNvPr id="18" name="Straight Arrow Connector 17">
            <a:extLst>
              <a:ext uri="{FF2B5EF4-FFF2-40B4-BE49-F238E27FC236}">
                <a16:creationId xmlns:a16="http://schemas.microsoft.com/office/drawing/2014/main" id="{D7FA158A-F5CC-487D-864B-B3891AA4A5CA}"/>
              </a:ext>
            </a:extLst>
          </p:cNvPr>
          <p:cNvCxnSpPr>
            <a:cxnSpLocks/>
            <a:endCxn id="22" idx="2"/>
          </p:cNvCxnSpPr>
          <p:nvPr/>
        </p:nvCxnSpPr>
        <p:spPr>
          <a:xfrm>
            <a:off x="6604000" y="106417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a:stCxn id="22" idx="6"/>
          </p:cNvCxnSpPr>
          <p:nvPr/>
        </p:nvCxnSpPr>
        <p:spPr>
          <a:xfrm>
            <a:off x="8556947" y="151465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270726" y="152543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oMath>
                  </m:oMathPara>
                </a14:m>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270726" y="152543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027686"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6</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2" name="Google Shape;219;p33">
            <a:extLst>
              <a:ext uri="{FF2B5EF4-FFF2-40B4-BE49-F238E27FC236}">
                <a16:creationId xmlns:a16="http://schemas.microsoft.com/office/drawing/2014/main" id="{03F082AE-983F-491A-BB1D-BC5E2D5A2BFE}"/>
              </a:ext>
            </a:extLst>
          </p:cNvPr>
          <p:cNvSpPr/>
          <p:nvPr/>
        </p:nvSpPr>
        <p:spPr>
          <a:xfrm rot="5400000">
            <a:off x="7756732" y="1355102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a:endCxn id="22" idx="2"/>
          </p:cNvCxnSpPr>
          <p:nvPr/>
        </p:nvCxnSpPr>
        <p:spPr>
          <a:xfrm flipH="1">
            <a:off x="8556949" y="106417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806349"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5</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41" name="Google Shape;219;p33">
            <a:extLst>
              <a:ext uri="{FF2B5EF4-FFF2-40B4-BE49-F238E27FC236}">
                <a16:creationId xmlns:a16="http://schemas.microsoft.com/office/drawing/2014/main" id="{D91AB218-768F-4D34-BAC4-479EE51F3AF4}"/>
              </a:ext>
            </a:extLst>
          </p:cNvPr>
          <p:cNvSpPr/>
          <p:nvPr/>
        </p:nvSpPr>
        <p:spPr>
          <a:xfrm rot="5400000">
            <a:off x="5688532" y="9046139"/>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3" name="Google Shape;219;p33">
            <a:extLst>
              <a:ext uri="{FF2B5EF4-FFF2-40B4-BE49-F238E27FC236}">
                <a16:creationId xmlns:a16="http://schemas.microsoft.com/office/drawing/2014/main" id="{7C0C8F76-83FE-4230-9E18-5EBE4CDA9378}"/>
              </a:ext>
            </a:extLst>
          </p:cNvPr>
          <p:cNvSpPr/>
          <p:nvPr/>
        </p:nvSpPr>
        <p:spPr>
          <a:xfrm rot="5400000">
            <a:off x="9724035" y="904613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48" name="Straight Arrow Connector 47">
            <a:extLst>
              <a:ext uri="{FF2B5EF4-FFF2-40B4-BE49-F238E27FC236}">
                <a16:creationId xmlns:a16="http://schemas.microsoft.com/office/drawing/2014/main" id="{B819B0A3-66B2-4EE8-B8E5-33A6E7BD4947}"/>
              </a:ext>
            </a:extLst>
          </p:cNvPr>
          <p:cNvCxnSpPr>
            <a:cxnSpLocks/>
            <a:stCxn id="45" idx="2"/>
            <a:endCxn id="41" idx="2"/>
          </p:cNvCxnSpPr>
          <p:nvPr/>
        </p:nvCxnSpPr>
        <p:spPr>
          <a:xfrm>
            <a:off x="5175253" y="7411379"/>
            <a:ext cx="1313497"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E15C7B-B9D9-4AEE-A3E3-A2ACD21F9455}"/>
              </a:ext>
            </a:extLst>
          </p:cNvPr>
          <p:cNvCxnSpPr>
            <a:cxnSpLocks/>
            <a:stCxn id="45" idx="2"/>
            <a:endCxn id="43" idx="2"/>
          </p:cNvCxnSpPr>
          <p:nvPr/>
        </p:nvCxnSpPr>
        <p:spPr>
          <a:xfrm>
            <a:off x="5175253" y="7411379"/>
            <a:ext cx="5349000" cy="162987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6A4730B-B29D-4641-A512-8398DFA1A2A1}"/>
              </a:ext>
            </a:extLst>
          </p:cNvPr>
          <p:cNvCxnSpPr>
            <a:cxnSpLocks/>
            <a:stCxn id="47" idx="2"/>
            <a:endCxn id="41" idx="2"/>
          </p:cNvCxnSpPr>
          <p:nvPr/>
        </p:nvCxnSpPr>
        <p:spPr>
          <a:xfrm flipH="1">
            <a:off x="6488750" y="7411379"/>
            <a:ext cx="5391537"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7B252C4-7199-42B3-820C-B317AB12A4D1}"/>
              </a:ext>
            </a:extLst>
          </p:cNvPr>
          <p:cNvCxnSpPr>
            <a:cxnSpLocks/>
            <a:stCxn id="47" idx="2"/>
            <a:endCxn id="43" idx="2"/>
          </p:cNvCxnSpPr>
          <p:nvPr/>
        </p:nvCxnSpPr>
        <p:spPr>
          <a:xfrm flipH="1">
            <a:off x="10524253" y="7411379"/>
            <a:ext cx="1356034" cy="162987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CEC4B4-B4FF-4851-AB29-5118051F531A}"/>
              </a:ext>
            </a:extLst>
          </p:cNvPr>
          <p:cNvSpPr txBox="1"/>
          <p:nvPr/>
        </p:nvSpPr>
        <p:spPr>
          <a:xfrm>
            <a:off x="3838549" y="795288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64" name="TextBox 63">
            <a:extLst>
              <a:ext uri="{FF2B5EF4-FFF2-40B4-BE49-F238E27FC236}">
                <a16:creationId xmlns:a16="http://schemas.microsoft.com/office/drawing/2014/main" id="{BD8CA95A-8C10-495A-A024-6C723B77CF98}"/>
              </a:ext>
            </a:extLst>
          </p:cNvPr>
          <p:cNvSpPr txBox="1"/>
          <p:nvPr/>
        </p:nvSpPr>
        <p:spPr>
          <a:xfrm>
            <a:off x="6694379" y="662658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45" name="TextBox 44">
            <a:extLst>
              <a:ext uri="{FF2B5EF4-FFF2-40B4-BE49-F238E27FC236}">
                <a16:creationId xmlns:a16="http://schemas.microsoft.com/office/drawing/2014/main" id="{C5F7B57F-E86B-491D-9F0E-436C0F892F5C}"/>
              </a:ext>
            </a:extLst>
          </p:cNvPr>
          <p:cNvSpPr txBox="1"/>
          <p:nvPr/>
        </p:nvSpPr>
        <p:spPr>
          <a:xfrm>
            <a:off x="4532288"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x</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47" name="TextBox 46">
            <a:extLst>
              <a:ext uri="{FF2B5EF4-FFF2-40B4-BE49-F238E27FC236}">
                <a16:creationId xmlns:a16="http://schemas.microsoft.com/office/drawing/2014/main" id="{C318CBF0-D110-4254-BB71-D4B325C14E23}"/>
              </a:ext>
            </a:extLst>
          </p:cNvPr>
          <p:cNvSpPr txBox="1"/>
          <p:nvPr/>
        </p:nvSpPr>
        <p:spPr>
          <a:xfrm>
            <a:off x="11237322"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x</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66" name="TextBox 65">
            <a:extLst>
              <a:ext uri="{FF2B5EF4-FFF2-40B4-BE49-F238E27FC236}">
                <a16:creationId xmlns:a16="http://schemas.microsoft.com/office/drawing/2014/main" id="{C2FA68EB-34B2-4EF8-A431-A7C77CBE959D}"/>
              </a:ext>
            </a:extLst>
          </p:cNvPr>
          <p:cNvSpPr txBox="1"/>
          <p:nvPr/>
        </p:nvSpPr>
        <p:spPr>
          <a:xfrm>
            <a:off x="8419286" y="6626575"/>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3</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68" name="TextBox 67">
            <a:extLst>
              <a:ext uri="{FF2B5EF4-FFF2-40B4-BE49-F238E27FC236}">
                <a16:creationId xmlns:a16="http://schemas.microsoft.com/office/drawing/2014/main" id="{2DF87F86-36AD-49AE-8A74-5132C0494BF4}"/>
              </a:ext>
            </a:extLst>
          </p:cNvPr>
          <p:cNvSpPr txBox="1"/>
          <p:nvPr/>
        </p:nvSpPr>
        <p:spPr>
          <a:xfrm>
            <a:off x="11755656" y="782696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4</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6" name="Content Placeholder 2">
            <a:extLst>
              <a:ext uri="{FF2B5EF4-FFF2-40B4-BE49-F238E27FC236}">
                <a16:creationId xmlns:a16="http://schemas.microsoft.com/office/drawing/2014/main" id="{B892EC26-EF6C-0D49-9637-8E29EE18C069}"/>
              </a:ext>
            </a:extLst>
          </p:cNvPr>
          <p:cNvSpPr>
            <a:spLocks noGrp="1"/>
          </p:cNvSpPr>
          <p:nvPr>
            <p:ph type="body" sz="quarter" idx="10"/>
          </p:nvPr>
        </p:nvSpPr>
        <p:spPr>
          <a:xfrm>
            <a:off x="15658500" y="7475458"/>
            <a:ext cx="18688779" cy="9236930"/>
          </a:xfrm>
          <a:solidFill>
            <a:schemeClr val="tx2"/>
          </a:solidFill>
        </p:spPr>
        <p:style>
          <a:lnRef idx="3">
            <a:schemeClr val="lt1"/>
          </a:lnRef>
          <a:fillRef idx="1">
            <a:schemeClr val="accent2"/>
          </a:fillRef>
          <a:effectRef idx="1">
            <a:schemeClr val="accent2"/>
          </a:effectRef>
          <a:fontRef idx="minor">
            <a:schemeClr val="lt1"/>
          </a:fontRef>
        </p:style>
        <p:txBody>
          <a:bodyPr anchor="t"/>
          <a:lstStyle/>
          <a:p>
            <a:pPr marL="1142989" indent="-1142989" algn="l">
              <a:buClr>
                <a:schemeClr val="tx1"/>
              </a:buClr>
              <a:buFont typeface="Arial" panose="020B0604020202020204" pitchFamily="34" charset="0"/>
              <a:buChar char="•"/>
            </a:pPr>
            <a:endParaRPr lang="en-US" sz="9333" dirty="0">
              <a:solidFill>
                <a:schemeClr val="tx1"/>
              </a:solidFill>
            </a:endParaRPr>
          </a:p>
          <a:p>
            <a:pPr marL="3047970" lvl="1" indent="-1142989" algn="l">
              <a:buClr>
                <a:schemeClr val="tx1"/>
              </a:buClr>
              <a:buFont typeface="Arial" panose="020B0604020202020204" pitchFamily="34" charset="0"/>
              <a:buChar char="•"/>
            </a:pPr>
            <a:r>
              <a:rPr lang="en-US" sz="8667" dirty="0">
                <a:solidFill>
                  <a:schemeClr val="tx1"/>
                </a:solidFill>
              </a:rPr>
              <a:t>Scales to more inputs</a:t>
            </a:r>
          </a:p>
          <a:p>
            <a:pPr marL="3047970" lvl="1" indent="-1142989" algn="l">
              <a:buClr>
                <a:schemeClr val="tx1"/>
              </a:buClr>
              <a:buFont typeface="Arial" panose="020B0604020202020204" pitchFamily="34" charset="0"/>
              <a:buChar char="•"/>
            </a:pPr>
            <a:r>
              <a:rPr lang="en-US" sz="8667" dirty="0">
                <a:solidFill>
                  <a:schemeClr val="tx1"/>
                </a:solidFill>
              </a:rPr>
              <a:t>Can chain neurons</a:t>
            </a:r>
          </a:p>
          <a:p>
            <a:pPr marL="1142989" indent="-1142989" algn="l">
              <a:buFont typeface="Arial" panose="020B0604020202020204" pitchFamily="34" charset="0"/>
              <a:buChar char="•"/>
            </a:pPr>
            <a:endParaRPr lang="en-US" sz="9333" dirty="0">
              <a:solidFill>
                <a:schemeClr val="tx1"/>
              </a:solidFill>
            </a:endParaRPr>
          </a:p>
        </p:txBody>
      </p:sp>
      <p:sp>
        <p:nvSpPr>
          <p:cNvPr id="3" name="TextBox 2">
            <a:extLst>
              <a:ext uri="{FF2B5EF4-FFF2-40B4-BE49-F238E27FC236}">
                <a16:creationId xmlns:a16="http://schemas.microsoft.com/office/drawing/2014/main" id="{C1A056D7-8CBD-75AA-FCA9-FFE3963F87C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BD18B4-42E2-C2B4-3A60-E47A7A42BD3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101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Building a Network</a:t>
            </a:r>
          </a:p>
        </p:txBody>
      </p:sp>
      <p:sp>
        <p:nvSpPr>
          <p:cNvPr id="3" name="Content Placeholder 2">
            <a:extLst>
              <a:ext uri="{FF2B5EF4-FFF2-40B4-BE49-F238E27FC236}">
                <a16:creationId xmlns:a16="http://schemas.microsoft.com/office/drawing/2014/main" id="{F24B8646-F265-4EB4-9C29-F53E9F6FF786}"/>
              </a:ext>
            </a:extLst>
          </p:cNvPr>
          <p:cNvSpPr>
            <a:spLocks noGrp="1"/>
          </p:cNvSpPr>
          <p:nvPr>
            <p:ph type="body" sz="quarter" idx="10"/>
          </p:nvPr>
        </p:nvSpPr>
        <p:spPr>
          <a:xfrm>
            <a:off x="15658500" y="7475458"/>
            <a:ext cx="18688779" cy="9236930"/>
          </a:xfrm>
          <a:solidFill>
            <a:schemeClr val="tx2"/>
          </a:solidFill>
        </p:spPr>
        <p:style>
          <a:lnRef idx="3">
            <a:schemeClr val="lt1"/>
          </a:lnRef>
          <a:fillRef idx="1">
            <a:schemeClr val="accent2"/>
          </a:fillRef>
          <a:effectRef idx="1">
            <a:schemeClr val="accent2"/>
          </a:effectRef>
          <a:fontRef idx="minor">
            <a:schemeClr val="lt1"/>
          </a:fontRef>
        </p:style>
        <p:txBody>
          <a:bodyPr anchor="t"/>
          <a:lstStyle/>
          <a:p>
            <a:pPr marL="1142989" indent="-1142989" algn="l">
              <a:buClr>
                <a:schemeClr val="tx1"/>
              </a:buClr>
              <a:buFont typeface="Arial" panose="020B0604020202020204" pitchFamily="34" charset="0"/>
              <a:buChar char="•"/>
            </a:pPr>
            <a:endParaRPr lang="en-US" sz="9333" dirty="0">
              <a:solidFill>
                <a:schemeClr val="tx1"/>
              </a:solidFill>
            </a:endParaRPr>
          </a:p>
          <a:p>
            <a:pPr marL="3047970" lvl="1" indent="-1142989" algn="l">
              <a:buClr>
                <a:schemeClr val="tx1"/>
              </a:buClr>
              <a:buFont typeface="Arial" panose="020B0604020202020204" pitchFamily="34" charset="0"/>
              <a:buChar char="•"/>
            </a:pPr>
            <a:r>
              <a:rPr lang="en-US" sz="8667" dirty="0">
                <a:solidFill>
                  <a:schemeClr val="tx1"/>
                </a:solidFill>
              </a:rPr>
              <a:t>Scales to more inputs</a:t>
            </a:r>
          </a:p>
          <a:p>
            <a:pPr marL="3047970" lvl="1" indent="-1142989" algn="l">
              <a:buClr>
                <a:schemeClr val="tx1"/>
              </a:buClr>
              <a:buFont typeface="Arial" panose="020B0604020202020204" pitchFamily="34" charset="0"/>
              <a:buChar char="•"/>
            </a:pPr>
            <a:r>
              <a:rPr lang="en-US" sz="8667" dirty="0">
                <a:solidFill>
                  <a:schemeClr val="tx1"/>
                </a:solidFill>
              </a:rPr>
              <a:t>Can chain neurons</a:t>
            </a:r>
          </a:p>
          <a:p>
            <a:pPr marL="3047970" lvl="1" indent="-1142989" algn="l">
              <a:buClr>
                <a:schemeClr val="tx1"/>
              </a:buClr>
              <a:buFont typeface="Arial" panose="020B0604020202020204" pitchFamily="34" charset="0"/>
              <a:buChar char="•"/>
            </a:pPr>
            <a:r>
              <a:rPr lang="en-US" sz="8667" dirty="0">
                <a:solidFill>
                  <a:schemeClr val="tx1"/>
                </a:solidFill>
              </a:rPr>
              <a:t>If all regressions are linear, then output will also be a linear regression</a:t>
            </a:r>
          </a:p>
          <a:p>
            <a:pPr marL="1142989" indent="-1142989" algn="l">
              <a:buFont typeface="Arial" panose="020B0604020202020204" pitchFamily="34" charset="0"/>
              <a:buChar char="•"/>
            </a:pPr>
            <a:endParaRPr lang="en-US" sz="9333" dirty="0">
              <a:solidFill>
                <a:schemeClr val="tx1"/>
              </a:solidFill>
            </a:endParaRPr>
          </a:p>
        </p:txBody>
      </p:sp>
      <p:cxnSp>
        <p:nvCxnSpPr>
          <p:cNvPr id="18" name="Straight Arrow Connector 17">
            <a:extLst>
              <a:ext uri="{FF2B5EF4-FFF2-40B4-BE49-F238E27FC236}">
                <a16:creationId xmlns:a16="http://schemas.microsoft.com/office/drawing/2014/main" id="{D7FA158A-F5CC-487D-864B-B3891AA4A5CA}"/>
              </a:ext>
            </a:extLst>
          </p:cNvPr>
          <p:cNvCxnSpPr>
            <a:cxnSpLocks/>
          </p:cNvCxnSpPr>
          <p:nvPr/>
        </p:nvCxnSpPr>
        <p:spPr>
          <a:xfrm>
            <a:off x="6604000" y="106417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p:cNvCxnSpPr>
          <p:nvPr/>
        </p:nvCxnSpPr>
        <p:spPr>
          <a:xfrm>
            <a:off x="8556947" y="151465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270726" y="152543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oMath>
                  </m:oMathPara>
                </a14:m>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270726" y="152543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027686"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6</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p:cNvCxnSpPr>
          <p:nvPr/>
        </p:nvCxnSpPr>
        <p:spPr>
          <a:xfrm flipH="1">
            <a:off x="8556949" y="106417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806349"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5</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cxnSp>
        <p:nvCxnSpPr>
          <p:cNvPr id="48" name="Straight Arrow Connector 47">
            <a:extLst>
              <a:ext uri="{FF2B5EF4-FFF2-40B4-BE49-F238E27FC236}">
                <a16:creationId xmlns:a16="http://schemas.microsoft.com/office/drawing/2014/main" id="{B819B0A3-66B2-4EE8-B8E5-33A6E7BD4947}"/>
              </a:ext>
            </a:extLst>
          </p:cNvPr>
          <p:cNvCxnSpPr>
            <a:cxnSpLocks/>
            <a:stCxn id="45" idx="2"/>
          </p:cNvCxnSpPr>
          <p:nvPr/>
        </p:nvCxnSpPr>
        <p:spPr>
          <a:xfrm>
            <a:off x="5175253" y="7411379"/>
            <a:ext cx="1313494"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E15C7B-B9D9-4AEE-A3E3-A2ACD21F9455}"/>
              </a:ext>
            </a:extLst>
          </p:cNvPr>
          <p:cNvCxnSpPr>
            <a:cxnSpLocks/>
            <a:stCxn id="45" idx="2"/>
          </p:cNvCxnSpPr>
          <p:nvPr/>
        </p:nvCxnSpPr>
        <p:spPr>
          <a:xfrm>
            <a:off x="5175253" y="7411379"/>
            <a:ext cx="5348999" cy="16298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6A4730B-B29D-4641-A512-8398DFA1A2A1}"/>
              </a:ext>
            </a:extLst>
          </p:cNvPr>
          <p:cNvCxnSpPr>
            <a:cxnSpLocks/>
            <a:stCxn id="47" idx="2"/>
          </p:cNvCxnSpPr>
          <p:nvPr/>
        </p:nvCxnSpPr>
        <p:spPr>
          <a:xfrm flipH="1">
            <a:off x="6488747" y="7411379"/>
            <a:ext cx="5391540"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7B252C4-7199-42B3-820C-B317AB12A4D1}"/>
              </a:ext>
            </a:extLst>
          </p:cNvPr>
          <p:cNvCxnSpPr>
            <a:cxnSpLocks/>
            <a:stCxn id="47" idx="2"/>
          </p:cNvCxnSpPr>
          <p:nvPr/>
        </p:nvCxnSpPr>
        <p:spPr>
          <a:xfrm flipH="1">
            <a:off x="10524252" y="7411379"/>
            <a:ext cx="1356035" cy="16298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CEC4B4-B4FF-4851-AB29-5118051F531A}"/>
              </a:ext>
            </a:extLst>
          </p:cNvPr>
          <p:cNvSpPr txBox="1"/>
          <p:nvPr/>
        </p:nvSpPr>
        <p:spPr>
          <a:xfrm>
            <a:off x="3838549" y="795288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64" name="TextBox 63">
            <a:extLst>
              <a:ext uri="{FF2B5EF4-FFF2-40B4-BE49-F238E27FC236}">
                <a16:creationId xmlns:a16="http://schemas.microsoft.com/office/drawing/2014/main" id="{BD8CA95A-8C10-495A-A024-6C723B77CF98}"/>
              </a:ext>
            </a:extLst>
          </p:cNvPr>
          <p:cNvSpPr txBox="1"/>
          <p:nvPr/>
        </p:nvSpPr>
        <p:spPr>
          <a:xfrm>
            <a:off x="6694379" y="662658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45" name="TextBox 44">
            <a:extLst>
              <a:ext uri="{FF2B5EF4-FFF2-40B4-BE49-F238E27FC236}">
                <a16:creationId xmlns:a16="http://schemas.microsoft.com/office/drawing/2014/main" id="{C5F7B57F-E86B-491D-9F0E-436C0F892F5C}"/>
              </a:ext>
            </a:extLst>
          </p:cNvPr>
          <p:cNvSpPr txBox="1"/>
          <p:nvPr/>
        </p:nvSpPr>
        <p:spPr>
          <a:xfrm>
            <a:off x="4532288"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x</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47" name="TextBox 46">
            <a:extLst>
              <a:ext uri="{FF2B5EF4-FFF2-40B4-BE49-F238E27FC236}">
                <a16:creationId xmlns:a16="http://schemas.microsoft.com/office/drawing/2014/main" id="{C318CBF0-D110-4254-BB71-D4B325C14E23}"/>
              </a:ext>
            </a:extLst>
          </p:cNvPr>
          <p:cNvSpPr txBox="1"/>
          <p:nvPr/>
        </p:nvSpPr>
        <p:spPr>
          <a:xfrm>
            <a:off x="11237322"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x</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66" name="TextBox 65">
            <a:extLst>
              <a:ext uri="{FF2B5EF4-FFF2-40B4-BE49-F238E27FC236}">
                <a16:creationId xmlns:a16="http://schemas.microsoft.com/office/drawing/2014/main" id="{C2FA68EB-34B2-4EF8-A431-A7C77CBE959D}"/>
              </a:ext>
            </a:extLst>
          </p:cNvPr>
          <p:cNvSpPr txBox="1"/>
          <p:nvPr/>
        </p:nvSpPr>
        <p:spPr>
          <a:xfrm>
            <a:off x="8419286" y="6626575"/>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3</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68" name="TextBox 67">
            <a:extLst>
              <a:ext uri="{FF2B5EF4-FFF2-40B4-BE49-F238E27FC236}">
                <a16:creationId xmlns:a16="http://schemas.microsoft.com/office/drawing/2014/main" id="{2DF87F86-36AD-49AE-8A74-5132C0494BF4}"/>
              </a:ext>
            </a:extLst>
          </p:cNvPr>
          <p:cNvSpPr txBox="1"/>
          <p:nvPr/>
        </p:nvSpPr>
        <p:spPr>
          <a:xfrm>
            <a:off x="11755656" y="782696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4</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grpSp>
        <p:nvGrpSpPr>
          <p:cNvPr id="11" name="Group 10">
            <a:extLst>
              <a:ext uri="{FF2B5EF4-FFF2-40B4-BE49-F238E27FC236}">
                <a16:creationId xmlns:a16="http://schemas.microsoft.com/office/drawing/2014/main" id="{B6DC7A3D-CF4D-4C2A-A644-1027431A0949}"/>
              </a:ext>
            </a:extLst>
          </p:cNvPr>
          <p:cNvGrpSpPr/>
          <p:nvPr/>
        </p:nvGrpSpPr>
        <p:grpSpPr>
          <a:xfrm>
            <a:off x="5200118" y="8832220"/>
            <a:ext cx="2678157" cy="2735413"/>
            <a:chOff x="-39836" y="3224290"/>
            <a:chExt cx="803447" cy="820624"/>
          </a:xfrm>
        </p:grpSpPr>
        <p:sp>
          <p:nvSpPr>
            <p:cNvPr id="10" name="Rectangle 9">
              <a:extLst>
                <a:ext uri="{FF2B5EF4-FFF2-40B4-BE49-F238E27FC236}">
                  <a16:creationId xmlns:a16="http://schemas.microsoft.com/office/drawing/2014/main" id="{035A20CC-5F54-4123-859B-712DB86F6D09}"/>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6" name="Graphic 5" descr="Linear Graph">
              <a:extLst>
                <a:ext uri="{FF2B5EF4-FFF2-40B4-BE49-F238E27FC236}">
                  <a16:creationId xmlns:a16="http://schemas.microsoft.com/office/drawing/2014/main" id="{524463ED-2B80-4F34-B1D2-2B10C3158F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36" y="3224290"/>
              <a:ext cx="803447" cy="803447"/>
            </a:xfrm>
            <a:prstGeom prst="rect">
              <a:avLst/>
            </a:prstGeom>
          </p:spPr>
        </p:pic>
      </p:grpSp>
      <p:grpSp>
        <p:nvGrpSpPr>
          <p:cNvPr id="31" name="Group 30">
            <a:extLst>
              <a:ext uri="{FF2B5EF4-FFF2-40B4-BE49-F238E27FC236}">
                <a16:creationId xmlns:a16="http://schemas.microsoft.com/office/drawing/2014/main" id="{0A9AAC5B-1EEC-4B86-8196-6ACFCADC306A}"/>
              </a:ext>
            </a:extLst>
          </p:cNvPr>
          <p:cNvGrpSpPr/>
          <p:nvPr/>
        </p:nvGrpSpPr>
        <p:grpSpPr>
          <a:xfrm>
            <a:off x="9355072" y="8799774"/>
            <a:ext cx="2678157" cy="2735413"/>
            <a:chOff x="-39836" y="3224290"/>
            <a:chExt cx="803447" cy="820624"/>
          </a:xfrm>
        </p:grpSpPr>
        <p:sp>
          <p:nvSpPr>
            <p:cNvPr id="32" name="Rectangle 31">
              <a:extLst>
                <a:ext uri="{FF2B5EF4-FFF2-40B4-BE49-F238E27FC236}">
                  <a16:creationId xmlns:a16="http://schemas.microsoft.com/office/drawing/2014/main" id="{21996F81-8D6F-4722-A2E5-0B83FE5112B1}"/>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33" name="Graphic 32" descr="Linear Graph">
              <a:extLst>
                <a:ext uri="{FF2B5EF4-FFF2-40B4-BE49-F238E27FC236}">
                  <a16:creationId xmlns:a16="http://schemas.microsoft.com/office/drawing/2014/main" id="{BFFCEF52-2B9B-423D-95D3-FB33B6AC33B4}"/>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9836" y="3224290"/>
              <a:ext cx="803447" cy="803447"/>
            </a:xfrm>
            <a:prstGeom prst="rect">
              <a:avLst/>
            </a:prstGeom>
          </p:spPr>
        </p:pic>
      </p:grpSp>
      <p:grpSp>
        <p:nvGrpSpPr>
          <p:cNvPr id="34" name="Group 33">
            <a:extLst>
              <a:ext uri="{FF2B5EF4-FFF2-40B4-BE49-F238E27FC236}">
                <a16:creationId xmlns:a16="http://schemas.microsoft.com/office/drawing/2014/main" id="{4A60BC3C-CEB1-4CAA-8AFC-7DFCAD8F5F3F}"/>
              </a:ext>
            </a:extLst>
          </p:cNvPr>
          <p:cNvGrpSpPr/>
          <p:nvPr/>
        </p:nvGrpSpPr>
        <p:grpSpPr>
          <a:xfrm>
            <a:off x="7222255" y="13063177"/>
            <a:ext cx="2678157" cy="2735413"/>
            <a:chOff x="-39836" y="3224290"/>
            <a:chExt cx="803447" cy="820624"/>
          </a:xfrm>
        </p:grpSpPr>
        <p:sp>
          <p:nvSpPr>
            <p:cNvPr id="35" name="Rectangle 34">
              <a:extLst>
                <a:ext uri="{FF2B5EF4-FFF2-40B4-BE49-F238E27FC236}">
                  <a16:creationId xmlns:a16="http://schemas.microsoft.com/office/drawing/2014/main" id="{CCB2B246-9CDA-4801-B22D-3E9CBE6FDF6F}"/>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36" name="Graphic 35" descr="Linear Graph">
              <a:extLst>
                <a:ext uri="{FF2B5EF4-FFF2-40B4-BE49-F238E27FC236}">
                  <a16:creationId xmlns:a16="http://schemas.microsoft.com/office/drawing/2014/main" id="{4EB9B4EC-467A-4D17-B22D-4E8E9D8E97B5}"/>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9836" y="3224290"/>
              <a:ext cx="803447" cy="803447"/>
            </a:xfrm>
            <a:prstGeom prst="rect">
              <a:avLst/>
            </a:prstGeom>
          </p:spPr>
        </p:pic>
      </p:grpSp>
      <p:grpSp>
        <p:nvGrpSpPr>
          <p:cNvPr id="37" name="Group 36">
            <a:extLst>
              <a:ext uri="{FF2B5EF4-FFF2-40B4-BE49-F238E27FC236}">
                <a16:creationId xmlns:a16="http://schemas.microsoft.com/office/drawing/2014/main" id="{8C56D3E9-2C49-4BCC-B812-5ACF308F0C60}"/>
              </a:ext>
            </a:extLst>
          </p:cNvPr>
          <p:cNvGrpSpPr/>
          <p:nvPr/>
        </p:nvGrpSpPr>
        <p:grpSpPr>
          <a:xfrm>
            <a:off x="7222255" y="16626070"/>
            <a:ext cx="2678157" cy="2735413"/>
            <a:chOff x="-39836" y="3224290"/>
            <a:chExt cx="803447" cy="820624"/>
          </a:xfrm>
        </p:grpSpPr>
        <p:sp>
          <p:nvSpPr>
            <p:cNvPr id="38" name="Rectangle 37">
              <a:extLst>
                <a:ext uri="{FF2B5EF4-FFF2-40B4-BE49-F238E27FC236}">
                  <a16:creationId xmlns:a16="http://schemas.microsoft.com/office/drawing/2014/main" id="{35C18D9C-3C40-4267-A2BA-1DB34B84768A}"/>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39" name="Graphic 38" descr="Linear Graph">
              <a:extLst>
                <a:ext uri="{FF2B5EF4-FFF2-40B4-BE49-F238E27FC236}">
                  <a16:creationId xmlns:a16="http://schemas.microsoft.com/office/drawing/2014/main" id="{FC1FFA30-4305-48E2-98AE-FA582C044FBA}"/>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9836" y="3224290"/>
              <a:ext cx="803447" cy="803447"/>
            </a:xfrm>
            <a:prstGeom prst="rect">
              <a:avLst/>
            </a:prstGeom>
          </p:spPr>
        </p:pic>
      </p:grpSp>
      <p:sp>
        <p:nvSpPr>
          <p:cNvPr id="4" name="TextBox 3">
            <a:extLst>
              <a:ext uri="{FF2B5EF4-FFF2-40B4-BE49-F238E27FC236}">
                <a16:creationId xmlns:a16="http://schemas.microsoft.com/office/drawing/2014/main" id="{54056BC8-C919-920F-A111-26674432429E}"/>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BF3DD14A-BAFF-6C0A-08C0-525655D811E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136</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74746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ABE81-563C-BA83-EF7F-2C60EBCDAC44}"/>
              </a:ext>
            </a:extLst>
          </p:cNvPr>
          <p:cNvSpPr>
            <a:spLocks noGrp="1"/>
          </p:cNvSpPr>
          <p:nvPr>
            <p:ph type="body" sz="quarter" idx="13"/>
          </p:nvPr>
        </p:nvSpPr>
        <p:spPr/>
        <p:txBody>
          <a:bodyPr/>
          <a:lstStyle/>
          <a:p>
            <a:r>
              <a:rPr lang="en-GB" sz="14000" dirty="0"/>
              <a:t>Activation Functions</a:t>
            </a:r>
            <a:endParaRPr lang="en-US" sz="14000" dirty="0"/>
          </a:p>
        </p:txBody>
      </p:sp>
      <p:sp>
        <p:nvSpPr>
          <p:cNvPr id="3" name="TextBox 2">
            <a:extLst>
              <a:ext uri="{FF2B5EF4-FFF2-40B4-BE49-F238E27FC236}">
                <a16:creationId xmlns:a16="http://schemas.microsoft.com/office/drawing/2014/main" id="{D1290CFF-CFC6-F5BE-6411-5661DEE73FB3}"/>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80C5C9D-1A37-4A57-DED0-F1FE1E2A537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137</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9322642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Activation Functions</a:t>
            </a:r>
          </a:p>
        </p:txBody>
      </p:sp>
      <p:sp>
        <p:nvSpPr>
          <p:cNvPr id="4" name="TextBox 3">
            <a:extLst>
              <a:ext uri="{FF2B5EF4-FFF2-40B4-BE49-F238E27FC236}">
                <a16:creationId xmlns:a16="http://schemas.microsoft.com/office/drawing/2014/main" id="{19AB33AE-369C-47F0-B742-70288A5DC9ED}"/>
              </a:ext>
            </a:extLst>
          </p:cNvPr>
          <p:cNvSpPr txBox="1"/>
          <p:nvPr/>
        </p:nvSpPr>
        <p:spPr>
          <a:xfrm>
            <a:off x="4743052" y="5038385"/>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NVIDIA Sans"/>
                <a:ea typeface="+mn-ea"/>
                <a:cs typeface="+mn-cs"/>
              </a:rPr>
              <a:t>Linear</a:t>
            </a:r>
          </a:p>
        </p:txBody>
      </p:sp>
      <p:graphicFrame>
        <p:nvGraphicFramePr>
          <p:cNvPr id="9" name="Chart 8">
            <a:extLst>
              <a:ext uri="{FF2B5EF4-FFF2-40B4-BE49-F238E27FC236}">
                <a16:creationId xmlns:a16="http://schemas.microsoft.com/office/drawing/2014/main" id="{F192B010-4FFF-433A-8CF5-959549835137}"/>
              </a:ext>
            </a:extLst>
          </p:cNvPr>
          <p:cNvGraphicFramePr/>
          <p:nvPr/>
        </p:nvGraphicFramePr>
        <p:xfrm>
          <a:off x="2104635" y="12758793"/>
          <a:ext cx="9817077" cy="5642087"/>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B2FAF7C-C2FF-42FC-9FA7-13852EB683B1}"/>
                  </a:ext>
                </a:extLst>
              </p:cNvPr>
              <p:cNvSpPr txBox="1"/>
              <p:nvPr/>
            </p:nvSpPr>
            <p:spPr>
              <a:xfrm>
                <a:off x="3906101" y="7168908"/>
                <a:ext cx="6214137"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𝑤𝑥</m:t>
                      </m:r>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oMath>
                  </m:oMathPara>
                </a14:m>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5" name="TextBox 14">
                <a:extLst>
                  <a:ext uri="{FF2B5EF4-FFF2-40B4-BE49-F238E27FC236}">
                    <a16:creationId xmlns:a16="http://schemas.microsoft.com/office/drawing/2014/main" id="{AB2FAF7C-C2FF-42FC-9FA7-13852EB683B1}"/>
                  </a:ext>
                </a:extLst>
              </p:cNvPr>
              <p:cNvSpPr txBox="1">
                <a:spLocks noRot="1" noChangeAspect="1" noMove="1" noResize="1" noEditPoints="1" noAdjustHandles="1" noChangeArrowheads="1" noChangeShapeType="1" noTextEdit="1"/>
              </p:cNvSpPr>
              <p:nvPr/>
            </p:nvSpPr>
            <p:spPr>
              <a:xfrm>
                <a:off x="3906101" y="7168908"/>
                <a:ext cx="6214137" cy="1292598"/>
              </a:xfrm>
              <a:prstGeom prst="rect">
                <a:avLst/>
              </a:prstGeom>
              <a:blipFill>
                <a:blip r:embed="rId4"/>
                <a:stretch>
                  <a:fillRect/>
                </a:stretch>
              </a:blipFill>
              <a:ln w="6350">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D0B89516-AD46-44A1-A188-463B3DE30C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04632" y="9307375"/>
            <a:ext cx="9844697" cy="2605583"/>
          </a:xfrm>
          <a:prstGeom prst="rect">
            <a:avLst/>
          </a:prstGeom>
        </p:spPr>
      </p:pic>
      <p:grpSp>
        <p:nvGrpSpPr>
          <p:cNvPr id="7" name="Group 6">
            <a:extLst>
              <a:ext uri="{FF2B5EF4-FFF2-40B4-BE49-F238E27FC236}">
                <a16:creationId xmlns:a16="http://schemas.microsoft.com/office/drawing/2014/main" id="{DA7427BA-FCBF-4B8F-A6E3-447769D6D97C}"/>
              </a:ext>
            </a:extLst>
          </p:cNvPr>
          <p:cNvGrpSpPr/>
          <p:nvPr/>
        </p:nvGrpSpPr>
        <p:grpSpPr>
          <a:xfrm>
            <a:off x="23625568" y="5186447"/>
            <a:ext cx="9844693" cy="13277933"/>
            <a:chOff x="7087670" y="1555934"/>
            <a:chExt cx="2953408" cy="3983380"/>
          </a:xfrm>
        </p:grpSpPr>
        <p:sp>
          <p:nvSpPr>
            <p:cNvPr id="6" name="TextBox 5">
              <a:extLst>
                <a:ext uri="{FF2B5EF4-FFF2-40B4-BE49-F238E27FC236}">
                  <a16:creationId xmlns:a16="http://schemas.microsoft.com/office/drawing/2014/main" id="{710D5AF4-71E2-4023-96F8-3A562BAA2168}"/>
                </a:ext>
              </a:extLst>
            </p:cNvPr>
            <p:cNvSpPr txBox="1"/>
            <p:nvPr/>
          </p:nvSpPr>
          <p:spPr>
            <a:xfrm>
              <a:off x="7596184" y="1555934"/>
              <a:ext cx="1724025" cy="276999"/>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NVIDIA Sans"/>
                  <a:ea typeface="+mn-ea"/>
                  <a:cs typeface="+mn-cs"/>
                </a:rPr>
                <a:t>Sigmoid</a:t>
              </a:r>
            </a:p>
          </p:txBody>
        </p:sp>
        <mc:AlternateContent xmlns:mc="http://schemas.openxmlformats.org/markup-compatibility/2006" xmlns:a14="http://schemas.microsoft.com/office/drawing/2010/main">
          <mc:Choice Requires="a14">
            <p:graphicFrame>
              <p:nvGraphicFramePr>
                <p:cNvPr id="14" name="Chart 13">
                  <a:extLst>
                    <a:ext uri="{FF2B5EF4-FFF2-40B4-BE49-F238E27FC236}">
                      <a16:creationId xmlns:a16="http://schemas.microsoft.com/office/drawing/2014/main" id="{29985632-8147-47BB-B085-0244EB3CCCA3}"/>
                    </a:ext>
                  </a:extLst>
                </p:cNvPr>
                <p:cNvGraphicFramePr/>
                <p:nvPr/>
              </p:nvGraphicFramePr>
              <p:xfrm>
                <a:off x="7087670" y="3846688"/>
                <a:ext cx="2945123" cy="1692626"/>
              </p:xfrm>
              <a:graphic>
                <a:graphicData uri="http://schemas.openxmlformats.org/drawingml/2006/chart">
                  <c:chart xmlns:c="http://schemas.openxmlformats.org/drawingml/2006/chart" xmlns:r="http://schemas.openxmlformats.org/officeDocument/2006/relationships" r:id="rId6"/>
                </a:graphicData>
              </a:graphic>
            </p:graphicFrame>
          </mc:Choice>
          <mc:Fallback xmlns="">
            <p:graphicFrame>
              <p:nvGraphicFramePr>
                <p:cNvPr id="14" name="Chart 13">
                  <a:extLst>
                    <a:ext uri="{FF2B5EF4-FFF2-40B4-BE49-F238E27FC236}">
                      <a16:creationId xmlns:a16="http://schemas.microsoft.com/office/drawing/2014/main" id="{29985632-8147-47BB-B085-0244EB3CCCA3}"/>
                    </a:ext>
                  </a:extLst>
                </p:cNvPr>
                <p:cNvGraphicFramePr/>
                <p:nvPr>
                  <p:extLst>
                    <p:ext uri="{D42A27DB-BD31-4B8C-83A1-F6EECF244321}">
                      <p14:modId xmlns:p14="http://schemas.microsoft.com/office/powerpoint/2010/main" val="4267009610"/>
                    </p:ext>
                  </p:extLst>
                </p:nvPr>
              </p:nvGraphicFramePr>
              <p:xfrm>
                <a:off x="7087670" y="3846688"/>
                <a:ext cx="2945123" cy="1692626"/>
              </p:xfrm>
              <a:graphic>
                <a:graphicData uri="http://schemas.openxmlformats.org/drawingml/2006/chart">
                  <c:chart xmlns:c="http://schemas.openxmlformats.org/drawingml/2006/chart" xmlns:r="http://schemas.openxmlformats.org/officeDocument/2006/relationships" r:id="rId7"/>
                </a:graphicData>
              </a:graphic>
            </p:graphicFrame>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E6DDF10-84DE-42E5-8202-338F134811A4}"/>
                    </a:ext>
                  </a:extLst>
                </p:cNvPr>
                <p:cNvSpPr txBox="1"/>
                <p:nvPr/>
              </p:nvSpPr>
              <p:spPr>
                <a:xfrm>
                  <a:off x="7449515" y="2061664"/>
                  <a:ext cx="2017360" cy="5296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Sup>
                              <m:sSupPr>
                                <m:ctrlP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m:t>
                                </m:r>
                              </m:e>
                              <m:sup>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𝑤𝑥</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den>
                        </m:f>
                      </m:oMath>
                    </m:oMathPara>
                  </a14:m>
                  <a:endParaRPr kumimoji="0" lang="en-US" sz="4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9" name="TextBox 18">
                  <a:extLst>
                    <a:ext uri="{FF2B5EF4-FFF2-40B4-BE49-F238E27FC236}">
                      <a16:creationId xmlns:a16="http://schemas.microsoft.com/office/drawing/2014/main" id="{5E6DDF10-84DE-42E5-8202-338F134811A4}"/>
                    </a:ext>
                  </a:extLst>
                </p:cNvPr>
                <p:cNvSpPr txBox="1">
                  <a:spLocks noRot="1" noChangeAspect="1" noMove="1" noResize="1" noEditPoints="1" noAdjustHandles="1" noChangeArrowheads="1" noChangeShapeType="1" noTextEdit="1"/>
                </p:cNvSpPr>
                <p:nvPr/>
              </p:nvSpPr>
              <p:spPr>
                <a:xfrm>
                  <a:off x="7449515" y="2061664"/>
                  <a:ext cx="2017360" cy="529626"/>
                </a:xfrm>
                <a:prstGeom prst="rect">
                  <a:avLst/>
                </a:prstGeom>
                <a:blipFill>
                  <a:blip r:embed="rId10"/>
                  <a:stretch>
                    <a:fillRect t="-690" b="-2414"/>
                  </a:stretch>
                </a:blipFill>
                <a:ln w="6350">
                  <a:noFill/>
                </a:ln>
              </p:spPr>
              <p:txBody>
                <a:bodyPr/>
                <a:lstStyle/>
                <a:p>
                  <a:r>
                    <a:rPr lang="en-US">
                      <a:noFill/>
                    </a:rPr>
                    <a:t> </a:t>
                  </a:r>
                </a:p>
              </p:txBody>
            </p:sp>
          </mc:Fallback>
        </mc:AlternateContent>
        <p:pic>
          <p:nvPicPr>
            <p:cNvPr id="34" name="Picture 33">
              <a:extLst>
                <a:ext uri="{FF2B5EF4-FFF2-40B4-BE49-F238E27FC236}">
                  <a16:creationId xmlns:a16="http://schemas.microsoft.com/office/drawing/2014/main" id="{C0473974-6DC8-4437-8CF7-B0B6535A78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87670" y="2764062"/>
              <a:ext cx="2953408" cy="900642"/>
            </a:xfrm>
            <a:prstGeom prst="rect">
              <a:avLst/>
            </a:prstGeom>
          </p:spPr>
        </p:pic>
      </p:grpSp>
      <p:grpSp>
        <p:nvGrpSpPr>
          <p:cNvPr id="5" name="Group 4">
            <a:extLst>
              <a:ext uri="{FF2B5EF4-FFF2-40B4-BE49-F238E27FC236}">
                <a16:creationId xmlns:a16="http://schemas.microsoft.com/office/drawing/2014/main" id="{85D9A754-5A20-4BE1-B1F1-4AB64930BC39}"/>
              </a:ext>
            </a:extLst>
          </p:cNvPr>
          <p:cNvGrpSpPr/>
          <p:nvPr/>
        </p:nvGrpSpPr>
        <p:grpSpPr>
          <a:xfrm>
            <a:off x="12702147" y="5081197"/>
            <a:ext cx="10780830" cy="13383183"/>
            <a:chOff x="3810644" y="1524359"/>
            <a:chExt cx="3234249" cy="4014955"/>
          </a:xfrm>
        </p:grpSpPr>
        <mc:AlternateContent xmlns:mc="http://schemas.openxmlformats.org/markup-compatibility/2006" xmlns:a14="http://schemas.microsoft.com/office/drawing/2010/main">
          <mc:Choice Requires="a14">
            <p:graphicFrame>
              <p:nvGraphicFramePr>
                <p:cNvPr id="10" name="Chart 9">
                  <a:extLst>
                    <a:ext uri="{FF2B5EF4-FFF2-40B4-BE49-F238E27FC236}">
                      <a16:creationId xmlns:a16="http://schemas.microsoft.com/office/drawing/2014/main" id="{57619D53-DB50-4434-AFA1-87C583857894}"/>
                    </a:ext>
                  </a:extLst>
                </p:cNvPr>
                <p:cNvGraphicFramePr/>
                <p:nvPr/>
              </p:nvGraphicFramePr>
              <p:xfrm>
                <a:off x="3859530" y="3846688"/>
                <a:ext cx="2945123" cy="1692626"/>
              </p:xfrm>
              <a:graphic>
                <a:graphicData uri="http://schemas.openxmlformats.org/drawingml/2006/chart">
                  <c:chart xmlns:c="http://schemas.openxmlformats.org/drawingml/2006/chart" xmlns:r="http://schemas.openxmlformats.org/officeDocument/2006/relationships" r:id="rId12"/>
                </a:graphicData>
              </a:graphic>
            </p:graphicFrame>
          </mc:Choice>
          <mc:Fallback xmlns="">
            <p:graphicFrame>
              <p:nvGraphicFramePr>
                <p:cNvPr id="10" name="Chart 9">
                  <a:extLst>
                    <a:ext uri="{FF2B5EF4-FFF2-40B4-BE49-F238E27FC236}">
                      <a16:creationId xmlns:a16="http://schemas.microsoft.com/office/drawing/2014/main" id="{57619D53-DB50-4434-AFA1-87C583857894}"/>
                    </a:ext>
                  </a:extLst>
                </p:cNvPr>
                <p:cNvGraphicFramePr/>
                <p:nvPr>
                  <p:extLst>
                    <p:ext uri="{D42A27DB-BD31-4B8C-83A1-F6EECF244321}">
                      <p14:modId xmlns:p14="http://schemas.microsoft.com/office/powerpoint/2010/main" val="3455761849"/>
                    </p:ext>
                  </p:extLst>
                </p:nvPr>
              </p:nvGraphicFramePr>
              <p:xfrm>
                <a:off x="3859530" y="3846688"/>
                <a:ext cx="2945123" cy="1692626"/>
              </p:xfrm>
              <a:graphic>
                <a:graphicData uri="http://schemas.openxmlformats.org/drawingml/2006/chart">
                  <c:chart xmlns:c="http://schemas.openxmlformats.org/drawingml/2006/chart" xmlns:r="http://schemas.openxmlformats.org/officeDocument/2006/relationships" r:id="rId13"/>
                </a:graphicData>
              </a:graphic>
            </p:graphicFrame>
          </mc:Fallback>
        </mc:AlternateContent>
        <p:sp>
          <p:nvSpPr>
            <p:cNvPr id="12" name="TextBox 11">
              <a:extLst>
                <a:ext uri="{FF2B5EF4-FFF2-40B4-BE49-F238E27FC236}">
                  <a16:creationId xmlns:a16="http://schemas.microsoft.com/office/drawing/2014/main" id="{97F8F108-44E3-4D2C-AE9D-68A240C34E08}"/>
                </a:ext>
              </a:extLst>
            </p:cNvPr>
            <p:cNvSpPr txBox="1"/>
            <p:nvPr/>
          </p:nvSpPr>
          <p:spPr>
            <a:xfrm>
              <a:off x="4509549" y="1524359"/>
              <a:ext cx="1724025" cy="276999"/>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FF"/>
                  </a:solidFill>
                  <a:effectLst/>
                  <a:uLnTx/>
                  <a:uFillTx/>
                  <a:latin typeface="NVIDIA Sans"/>
                  <a:ea typeface="+mn-ea"/>
                  <a:cs typeface="+mn-cs"/>
                </a:rPr>
                <a:t>ReLU</a:t>
              </a:r>
              <a:endParaRPr kumimoji="0" lang="en-US" sz="6000" b="0" i="0" u="none" strike="noStrike" kern="1200" cap="none" spc="0" normalizeH="0" baseline="0" noProof="0" dirty="0">
                <a:ln>
                  <a:noFill/>
                </a:ln>
                <a:solidFill>
                  <a:srgbClr val="FFFFFF"/>
                </a:solidFill>
                <a:effectLst/>
                <a:uLnTx/>
                <a:uFillTx/>
                <a:latin typeface="NVIDIA Sans"/>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26E8EC4-75B8-4A04-B220-119FC658DE22}"/>
                    </a:ext>
                  </a:extLst>
                </p:cNvPr>
                <p:cNvSpPr txBox="1"/>
                <p:nvPr/>
              </p:nvSpPr>
              <p:spPr>
                <a:xfrm>
                  <a:off x="3927905" y="2061632"/>
                  <a:ext cx="3116988" cy="6179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d>
                          <m:dPr>
                            <m:begChr m:val="{"/>
                            <m:endChr m:val=""/>
                            <m:ctrlP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eqArr>
                              <m:eqArrPr>
                                <m:ctrlP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eqArrPr>
                              <m:e>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𝑤𝑥</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𝑖𝑓</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𝑤𝑥</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&gt;0</m:t>
                                </m:r>
                              </m:e>
                              <m:e>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0  </m:t>
                                </m:r>
                                <m:r>
                                  <a:rPr kumimoji="0" lang="en-US" sz="6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𝑜𝑡h𝑒𝑟𝑤𝑖𝑠𝑒</m:t>
                                </m:r>
                              </m:e>
                            </m:eqArr>
                          </m:e>
                        </m:d>
                      </m:oMath>
                    </m:oMathPara>
                  </a14:m>
                  <a:endParaRPr kumimoji="0" lang="en-US" sz="3500"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7" name="TextBox 16">
                  <a:extLst>
                    <a:ext uri="{FF2B5EF4-FFF2-40B4-BE49-F238E27FC236}">
                      <a16:creationId xmlns:a16="http://schemas.microsoft.com/office/drawing/2014/main" id="{426E8EC4-75B8-4A04-B220-119FC658DE22}"/>
                    </a:ext>
                  </a:extLst>
                </p:cNvPr>
                <p:cNvSpPr txBox="1">
                  <a:spLocks noRot="1" noChangeAspect="1" noMove="1" noResize="1" noEditPoints="1" noAdjustHandles="1" noChangeArrowheads="1" noChangeShapeType="1" noTextEdit="1"/>
                </p:cNvSpPr>
                <p:nvPr/>
              </p:nvSpPr>
              <p:spPr>
                <a:xfrm>
                  <a:off x="3927905" y="2061632"/>
                  <a:ext cx="3116988" cy="617919"/>
                </a:xfrm>
                <a:prstGeom prst="rect">
                  <a:avLst/>
                </a:prstGeom>
                <a:blipFill>
                  <a:blip r:embed="rId14"/>
                  <a:stretch>
                    <a:fillRect t="-1775" b="-2663"/>
                  </a:stretch>
                </a:blipFill>
                <a:ln w="6350">
                  <a:noFill/>
                </a:ln>
              </p:spPr>
              <p:txBody>
                <a:bodyPr/>
                <a:lstStyle/>
                <a:p>
                  <a:r>
                    <a:rPr lang="en-US">
                      <a:noFill/>
                    </a:rPr>
                    <a:t> </a:t>
                  </a:r>
                </a:p>
              </p:txBody>
            </p:sp>
          </mc:Fallback>
        </mc:AlternateContent>
        <p:pic>
          <p:nvPicPr>
            <p:cNvPr id="36" name="Picture 35">
              <a:extLst>
                <a:ext uri="{FF2B5EF4-FFF2-40B4-BE49-F238E27FC236}">
                  <a16:creationId xmlns:a16="http://schemas.microsoft.com/office/drawing/2014/main" id="{270FA5BA-A401-41F3-88EE-A6664BBC8DC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810644" y="2839212"/>
              <a:ext cx="3042894" cy="750342"/>
            </a:xfrm>
            <a:prstGeom prst="rect">
              <a:avLst/>
            </a:prstGeom>
          </p:spPr>
        </p:pic>
      </p:grpSp>
      <p:sp>
        <p:nvSpPr>
          <p:cNvPr id="3" name="TextBox 2">
            <a:extLst>
              <a:ext uri="{FF2B5EF4-FFF2-40B4-BE49-F238E27FC236}">
                <a16:creationId xmlns:a16="http://schemas.microsoft.com/office/drawing/2014/main" id="{D0BF3442-0141-6596-82E5-29189A876732}"/>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16">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8" name="Slide Number Placeholder 3">
            <a:extLst>
              <a:ext uri="{FF2B5EF4-FFF2-40B4-BE49-F238E27FC236}">
                <a16:creationId xmlns:a16="http://schemas.microsoft.com/office/drawing/2014/main" id="{D288DF6F-CFD1-4723-81D4-57E0C8F87F0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138</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1166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E9C646B1-83BE-6EA9-43E4-23079BD279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47331" y="14097551"/>
            <a:ext cx="7893318" cy="6044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7815886-B793-6FE7-C74B-DFB29C9D37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58548" y="14097551"/>
            <a:ext cx="7893318" cy="6044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AC657F1-498B-A890-5541-DC0019F4240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05344" y="14097551"/>
            <a:ext cx="7860602" cy="6040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Activation Functions</a:t>
            </a:r>
          </a:p>
        </p:txBody>
      </p:sp>
      <p:sp>
        <p:nvSpPr>
          <p:cNvPr id="4" name="TextBox 3">
            <a:extLst>
              <a:ext uri="{FF2B5EF4-FFF2-40B4-BE49-F238E27FC236}">
                <a16:creationId xmlns:a16="http://schemas.microsoft.com/office/drawing/2014/main" id="{19AB33AE-369C-47F0-B742-70288A5DC9ED}"/>
              </a:ext>
            </a:extLst>
          </p:cNvPr>
          <p:cNvSpPr txBox="1"/>
          <p:nvPr/>
        </p:nvSpPr>
        <p:spPr>
          <a:xfrm>
            <a:off x="4743052" y="5038385"/>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NVIDIA Sans"/>
                <a:ea typeface="+mn-ea"/>
                <a:cs typeface="+mn-cs"/>
              </a:rPr>
              <a:t>Linear</a:t>
            </a:r>
          </a:p>
        </p:txBody>
      </p:sp>
      <p:sp>
        <p:nvSpPr>
          <p:cNvPr id="5" name="TextBox 4">
            <a:extLst>
              <a:ext uri="{FF2B5EF4-FFF2-40B4-BE49-F238E27FC236}">
                <a16:creationId xmlns:a16="http://schemas.microsoft.com/office/drawing/2014/main" id="{0345FE20-8755-416C-9887-DCA3B9E2E7BD}"/>
              </a:ext>
            </a:extLst>
          </p:cNvPr>
          <p:cNvSpPr txBox="1"/>
          <p:nvPr/>
        </p:nvSpPr>
        <p:spPr>
          <a:xfrm>
            <a:off x="15031834" y="5081198"/>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FFFFFF"/>
                </a:solidFill>
                <a:effectLst/>
                <a:uLnTx/>
                <a:uFillTx/>
                <a:latin typeface="NVIDIA Sans"/>
                <a:ea typeface="+mn-ea"/>
                <a:cs typeface="+mn-cs"/>
              </a:rPr>
              <a:t>ReLU</a:t>
            </a: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6" name="TextBox 5">
            <a:extLst>
              <a:ext uri="{FF2B5EF4-FFF2-40B4-BE49-F238E27FC236}">
                <a16:creationId xmlns:a16="http://schemas.microsoft.com/office/drawing/2014/main" id="{710D5AF4-71E2-4023-96F8-3A562BAA2168}"/>
              </a:ext>
            </a:extLst>
          </p:cNvPr>
          <p:cNvSpPr txBox="1"/>
          <p:nvPr/>
        </p:nvSpPr>
        <p:spPr>
          <a:xfrm>
            <a:off x="25320615" y="5186448"/>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NVIDIA Sans"/>
                <a:ea typeface="+mn-ea"/>
                <a:cs typeface="+mn-cs"/>
              </a:rPr>
              <a:t>Sigmoid</a:t>
            </a:r>
          </a:p>
        </p:txBody>
      </p:sp>
      <p:pic>
        <p:nvPicPr>
          <p:cNvPr id="1034" name="Picture 10">
            <a:extLst>
              <a:ext uri="{FF2B5EF4-FFF2-40B4-BE49-F238E27FC236}">
                <a16:creationId xmlns:a16="http://schemas.microsoft.com/office/drawing/2014/main" id="{1F157D39-21AA-1206-B1DB-E82CF3E9C35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78784" y="6499070"/>
            <a:ext cx="8334042" cy="67862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9B63563-44BE-17C2-B2C6-D5F797FC05A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120979" y="6328703"/>
            <a:ext cx="8334042" cy="6956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62E352B-4E6D-27A4-DCC9-A2EAD2DA4ED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4163174" y="6400718"/>
            <a:ext cx="8334042" cy="6884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BFDBAC-4794-A7F4-8531-49FCCC532C5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4C9EF674-4660-7035-B8A8-1C85A78535E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139</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5919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9"/>
            <a:ext cx="32500956" cy="18735675"/>
          </a:xfrm>
        </p:spPr>
        <p:txBody>
          <a:bodyPr>
            <a:normAutofit/>
          </a:bodyPr>
          <a:lstStyle/>
          <a:p>
            <a:r>
              <a:rPr lang="en-US" altLang="zh-TW" sz="20997" dirty="0">
                <a:solidFill>
                  <a:srgbClr val="C00000"/>
                </a:solidFill>
              </a:rPr>
              <a:t>NVIDIA Developer Program</a:t>
            </a:r>
            <a:br>
              <a:rPr lang="en-US" altLang="zh-TW" sz="20997" dirty="0">
                <a:solidFill>
                  <a:srgbClr val="C00000"/>
                </a:solidFill>
              </a:rPr>
            </a:br>
            <a:br>
              <a:rPr lang="en-US" altLang="zh-TW" sz="20997" dirty="0">
                <a:solidFill>
                  <a:srgbClr val="C00000"/>
                </a:solidFill>
              </a:rPr>
            </a:br>
            <a:r>
              <a:rPr lang="en-US" altLang="zh-TW" sz="20997" dirty="0">
                <a:solidFill>
                  <a:srgbClr val="C00000"/>
                </a:solidFill>
              </a:rPr>
              <a:t>NVIDIA </a:t>
            </a:r>
            <a:br>
              <a:rPr lang="en-US" altLang="zh-TW" sz="20997" dirty="0">
                <a:solidFill>
                  <a:srgbClr val="C00000"/>
                </a:solidFill>
              </a:rPr>
            </a:br>
            <a:r>
              <a:rPr lang="en-US" altLang="zh-TW" sz="20997" dirty="0">
                <a:solidFill>
                  <a:srgbClr val="C00000"/>
                </a:solidFill>
              </a:rPr>
              <a:t>Deep Learning Institute (DLI)</a:t>
            </a:r>
            <a:endParaRPr lang="zh-TW" altLang="en-US" sz="20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21"/>
            <a:ext cx="32500956"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https://developer.nvidia.com/join-nvidia-developer-program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8"/>
            <a:ext cx="18294720"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https://learn.nvidia.com/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2575500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a:extLst>
              <a:ext uri="{FF2B5EF4-FFF2-40B4-BE49-F238E27FC236}">
                <a16:creationId xmlns:a16="http://schemas.microsoft.com/office/drawing/2014/main" id="{5A52D3E5-EA4A-42AC-A4D7-2AE9DEB2055B}"/>
              </a:ext>
            </a:extLst>
          </p:cNvPr>
          <p:cNvCxnSpPr>
            <a:cxnSpLocks/>
            <a:stCxn id="6" idx="2"/>
          </p:cNvCxnSpPr>
          <p:nvPr/>
        </p:nvCxnSpPr>
        <p:spPr>
          <a:xfrm>
            <a:off x="18498643" y="11849612"/>
            <a:ext cx="3440607" cy="103837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6EB5F32-C029-4EF8-B707-383300B2511F}"/>
              </a:ext>
            </a:extLst>
          </p:cNvPr>
          <p:cNvCxnSpPr>
            <a:cxnSpLocks/>
            <a:stCxn id="9" idx="2"/>
          </p:cNvCxnSpPr>
          <p:nvPr/>
        </p:nvCxnSpPr>
        <p:spPr>
          <a:xfrm flipH="1">
            <a:off x="26377918" y="11849613"/>
            <a:ext cx="3396170" cy="103836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Autofit/>
          </a:bodyPr>
          <a:lstStyle/>
          <a:p>
            <a:r>
              <a:rPr lang="en-US" sz="14000" dirty="0"/>
              <a:t>Activation Functions</a:t>
            </a:r>
          </a:p>
        </p:txBody>
      </p:sp>
      <p:cxnSp>
        <p:nvCxnSpPr>
          <p:cNvPr id="18" name="Straight Arrow Connector 17">
            <a:extLst>
              <a:ext uri="{FF2B5EF4-FFF2-40B4-BE49-F238E27FC236}">
                <a16:creationId xmlns:a16="http://schemas.microsoft.com/office/drawing/2014/main" id="{D7FA158A-F5CC-487D-864B-B3891AA4A5CA}"/>
              </a:ext>
            </a:extLst>
          </p:cNvPr>
          <p:cNvCxnSpPr>
            <a:cxnSpLocks/>
            <a:endCxn id="22" idx="2"/>
          </p:cNvCxnSpPr>
          <p:nvPr/>
        </p:nvCxnSpPr>
        <p:spPr>
          <a:xfrm>
            <a:off x="6777623" y="106971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a:stCxn id="22" idx="6"/>
          </p:cNvCxnSpPr>
          <p:nvPr/>
        </p:nvCxnSpPr>
        <p:spPr>
          <a:xfrm>
            <a:off x="8730570" y="152019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444349" y="153097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oMath>
                  </m:oMathPara>
                </a14:m>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444349" y="153097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201309" y="114568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4</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2" name="Google Shape;219;p33">
            <a:extLst>
              <a:ext uri="{FF2B5EF4-FFF2-40B4-BE49-F238E27FC236}">
                <a16:creationId xmlns:a16="http://schemas.microsoft.com/office/drawing/2014/main" id="{03F082AE-983F-491A-BB1D-BC5E2D5A2BFE}"/>
              </a:ext>
            </a:extLst>
          </p:cNvPr>
          <p:cNvSpPr/>
          <p:nvPr/>
        </p:nvSpPr>
        <p:spPr>
          <a:xfrm rot="5400000">
            <a:off x="7930355" y="1360642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a:endCxn id="22" idx="2"/>
          </p:cNvCxnSpPr>
          <p:nvPr/>
        </p:nvCxnSpPr>
        <p:spPr>
          <a:xfrm flipH="1">
            <a:off x="8730572" y="106971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979972" y="114568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3</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41" name="Google Shape;219;p33">
            <a:extLst>
              <a:ext uri="{FF2B5EF4-FFF2-40B4-BE49-F238E27FC236}">
                <a16:creationId xmlns:a16="http://schemas.microsoft.com/office/drawing/2014/main" id="{D91AB218-768F-4D34-BAC4-479EE51F3AF4}"/>
              </a:ext>
            </a:extLst>
          </p:cNvPr>
          <p:cNvSpPr/>
          <p:nvPr/>
        </p:nvSpPr>
        <p:spPr>
          <a:xfrm rot="5400000">
            <a:off x="5862155" y="9101539"/>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3" name="Google Shape;219;p33">
            <a:extLst>
              <a:ext uri="{FF2B5EF4-FFF2-40B4-BE49-F238E27FC236}">
                <a16:creationId xmlns:a16="http://schemas.microsoft.com/office/drawing/2014/main" id="{7C0C8F76-83FE-4230-9E18-5EBE4CDA9378}"/>
              </a:ext>
            </a:extLst>
          </p:cNvPr>
          <p:cNvSpPr/>
          <p:nvPr/>
        </p:nvSpPr>
        <p:spPr>
          <a:xfrm rot="5400000">
            <a:off x="9897658" y="910153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48" name="Straight Arrow Connector 47">
            <a:extLst>
              <a:ext uri="{FF2B5EF4-FFF2-40B4-BE49-F238E27FC236}">
                <a16:creationId xmlns:a16="http://schemas.microsoft.com/office/drawing/2014/main" id="{B819B0A3-66B2-4EE8-B8E5-33A6E7BD4947}"/>
              </a:ext>
            </a:extLst>
          </p:cNvPr>
          <p:cNvCxnSpPr>
            <a:cxnSpLocks/>
            <a:stCxn id="45" idx="2"/>
            <a:endCxn id="41" idx="2"/>
          </p:cNvCxnSpPr>
          <p:nvPr/>
        </p:nvCxnSpPr>
        <p:spPr>
          <a:xfrm flipH="1">
            <a:off x="6662373" y="7889819"/>
            <a:ext cx="2048150" cy="120684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E15C7B-B9D9-4AEE-A3E3-A2ACD21F9455}"/>
              </a:ext>
            </a:extLst>
          </p:cNvPr>
          <p:cNvCxnSpPr>
            <a:cxnSpLocks/>
            <a:stCxn id="45" idx="2"/>
            <a:endCxn id="43" idx="2"/>
          </p:cNvCxnSpPr>
          <p:nvPr/>
        </p:nvCxnSpPr>
        <p:spPr>
          <a:xfrm>
            <a:off x="8710523" y="7889819"/>
            <a:ext cx="1987353" cy="120683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CEC4B4-B4FF-4851-AB29-5118051F531A}"/>
              </a:ext>
            </a:extLst>
          </p:cNvPr>
          <p:cNvSpPr txBox="1"/>
          <p:nvPr/>
        </p:nvSpPr>
        <p:spPr>
          <a:xfrm>
            <a:off x="5361792" y="732936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64" name="TextBox 63">
            <a:extLst>
              <a:ext uri="{FF2B5EF4-FFF2-40B4-BE49-F238E27FC236}">
                <a16:creationId xmlns:a16="http://schemas.microsoft.com/office/drawing/2014/main" id="{BD8CA95A-8C10-495A-A024-6C723B77CF98}"/>
              </a:ext>
            </a:extLst>
          </p:cNvPr>
          <p:cNvSpPr txBox="1"/>
          <p:nvPr/>
        </p:nvSpPr>
        <p:spPr>
          <a:xfrm>
            <a:off x="10297896" y="730510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45" name="TextBox 44">
            <a:extLst>
              <a:ext uri="{FF2B5EF4-FFF2-40B4-BE49-F238E27FC236}">
                <a16:creationId xmlns:a16="http://schemas.microsoft.com/office/drawing/2014/main" id="{C5F7B57F-E86B-491D-9F0E-436C0F892F5C}"/>
              </a:ext>
            </a:extLst>
          </p:cNvPr>
          <p:cNvSpPr txBox="1"/>
          <p:nvPr/>
        </p:nvSpPr>
        <p:spPr>
          <a:xfrm>
            <a:off x="8067558" y="650488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x</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graphicFrame>
        <p:nvGraphicFramePr>
          <p:cNvPr id="6" name="Chart 5">
            <a:extLst>
              <a:ext uri="{FF2B5EF4-FFF2-40B4-BE49-F238E27FC236}">
                <a16:creationId xmlns:a16="http://schemas.microsoft.com/office/drawing/2014/main" id="{EA573E49-3E5A-4D37-A9D9-A2C2B9991981}"/>
              </a:ext>
            </a:extLst>
          </p:cNvPr>
          <p:cNvGraphicFramePr/>
          <p:nvPr/>
        </p:nvGraphicFramePr>
        <p:xfrm>
          <a:off x="14763752" y="7221609"/>
          <a:ext cx="7469790" cy="46280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31D57768-7640-480A-ADAA-4D14B820505C}"/>
              </a:ext>
            </a:extLst>
          </p:cNvPr>
          <p:cNvGraphicFramePr/>
          <p:nvPr/>
        </p:nvGraphicFramePr>
        <p:xfrm>
          <a:off x="25888043" y="7221607"/>
          <a:ext cx="7772087" cy="46280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977D5B-5A23-4DBA-B548-0845C4579E32}"/>
              </a:ext>
            </a:extLst>
          </p:cNvPr>
          <p:cNvGraphicFramePr/>
          <p:nvPr/>
        </p:nvGraphicFramePr>
        <p:xfrm>
          <a:off x="20351750" y="12887980"/>
          <a:ext cx="7772087" cy="4628007"/>
        </p:xfrm>
        <a:graphic>
          <a:graphicData uri="http://schemas.openxmlformats.org/drawingml/2006/chart">
            <c:chart xmlns:c="http://schemas.openxmlformats.org/drawingml/2006/chart" xmlns:r="http://schemas.openxmlformats.org/officeDocument/2006/relationships" r:id="rId6"/>
          </a:graphicData>
        </a:graphic>
      </p:graphicFrame>
      <p:grpSp>
        <p:nvGrpSpPr>
          <p:cNvPr id="42" name="Group 41">
            <a:extLst>
              <a:ext uri="{FF2B5EF4-FFF2-40B4-BE49-F238E27FC236}">
                <a16:creationId xmlns:a16="http://schemas.microsoft.com/office/drawing/2014/main" id="{09A6D8D4-1166-4350-BF37-4E2A6424C60E}"/>
              </a:ext>
            </a:extLst>
          </p:cNvPr>
          <p:cNvGrpSpPr/>
          <p:nvPr/>
        </p:nvGrpSpPr>
        <p:grpSpPr>
          <a:xfrm>
            <a:off x="3680472" y="13266787"/>
            <a:ext cx="2678157" cy="2735413"/>
            <a:chOff x="-39836" y="3224290"/>
            <a:chExt cx="803447" cy="820624"/>
          </a:xfrm>
        </p:grpSpPr>
        <p:sp>
          <p:nvSpPr>
            <p:cNvPr id="44" name="Rectangle 43">
              <a:extLst>
                <a:ext uri="{FF2B5EF4-FFF2-40B4-BE49-F238E27FC236}">
                  <a16:creationId xmlns:a16="http://schemas.microsoft.com/office/drawing/2014/main" id="{ED480D28-12AF-4D19-A755-44F9C2FC6963}"/>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46" name="Graphic 45" descr="Linear Graph">
              <a:extLst>
                <a:ext uri="{FF2B5EF4-FFF2-40B4-BE49-F238E27FC236}">
                  <a16:creationId xmlns:a16="http://schemas.microsoft.com/office/drawing/2014/main" id="{87FBC4F6-6D39-4D07-8E5A-5AF99A73EF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836" y="3224290"/>
              <a:ext cx="803447" cy="803447"/>
            </a:xfrm>
            <a:prstGeom prst="rect">
              <a:avLst/>
            </a:prstGeom>
          </p:spPr>
        </p:pic>
      </p:grpSp>
      <p:sp>
        <p:nvSpPr>
          <p:cNvPr id="50" name="Rectangle 49">
            <a:extLst>
              <a:ext uri="{FF2B5EF4-FFF2-40B4-BE49-F238E27FC236}">
                <a16:creationId xmlns:a16="http://schemas.microsoft.com/office/drawing/2014/main" id="{7014F5DC-B54F-4F04-BCFD-A33842B1FFDA}"/>
              </a:ext>
            </a:extLst>
          </p:cNvPr>
          <p:cNvSpPr/>
          <p:nvPr/>
        </p:nvSpPr>
        <p:spPr>
          <a:xfrm>
            <a:off x="2222767" y="8670948"/>
            <a:ext cx="2678153" cy="267815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23" name="Graphic 22" descr="Periodic Graph">
            <a:extLst>
              <a:ext uri="{FF2B5EF4-FFF2-40B4-BE49-F238E27FC236}">
                <a16:creationId xmlns:a16="http://schemas.microsoft.com/office/drawing/2014/main" id="{49AB7E1A-DCEC-4F1E-B5B8-1E92576D17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71547" y="8536163"/>
            <a:ext cx="3048000" cy="3048000"/>
          </a:xfrm>
          <a:prstGeom prst="rect">
            <a:avLst/>
          </a:prstGeom>
        </p:spPr>
      </p:pic>
      <p:grpSp>
        <p:nvGrpSpPr>
          <p:cNvPr id="105" name="Group 104">
            <a:extLst>
              <a:ext uri="{FF2B5EF4-FFF2-40B4-BE49-F238E27FC236}">
                <a16:creationId xmlns:a16="http://schemas.microsoft.com/office/drawing/2014/main" id="{BA7D23CC-7F76-4E63-8232-7523FFF3979B}"/>
              </a:ext>
            </a:extLst>
          </p:cNvPr>
          <p:cNvGrpSpPr/>
          <p:nvPr/>
        </p:nvGrpSpPr>
        <p:grpSpPr>
          <a:xfrm>
            <a:off x="11086363" y="13037867"/>
            <a:ext cx="8848800" cy="5679600"/>
            <a:chOff x="3325909" y="3911360"/>
            <a:chExt cx="2654640" cy="1703880"/>
          </a:xfrm>
        </p:grpSpPr>
        <p:grpSp>
          <p:nvGrpSpPr>
            <p:cNvPr id="28" name="Group 27">
              <a:extLst>
                <a:ext uri="{FF2B5EF4-FFF2-40B4-BE49-F238E27FC236}">
                  <a16:creationId xmlns:a16="http://schemas.microsoft.com/office/drawing/2014/main" id="{11C2F866-A28A-4AEF-8814-A5ACC0B4585B}"/>
                </a:ext>
              </a:extLst>
            </p:cNvPr>
            <p:cNvGrpSpPr/>
            <p:nvPr/>
          </p:nvGrpSpPr>
          <p:grpSpPr>
            <a:xfrm>
              <a:off x="3325909" y="4479440"/>
              <a:ext cx="2654640" cy="1135800"/>
              <a:chOff x="3325909" y="4479440"/>
              <a:chExt cx="2654640" cy="1135800"/>
            </a:xfrm>
          </p:grpSpPr>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A9C4FCE2-302D-4217-9E41-67C352694B4A}"/>
                      </a:ext>
                    </a:extLst>
                  </p14:cNvPr>
                  <p14:cNvContentPartPr/>
                  <p14:nvPr/>
                </p14:nvContentPartPr>
                <p14:xfrm>
                  <a:off x="5104309" y="4743320"/>
                  <a:ext cx="256680" cy="667440"/>
                </p14:xfrm>
              </p:contentPart>
            </mc:Choice>
            <mc:Fallback xmlns="">
              <p:pic>
                <p:nvPicPr>
                  <p:cNvPr id="5" name="Ink 4">
                    <a:extLst>
                      <a:ext uri="{FF2B5EF4-FFF2-40B4-BE49-F238E27FC236}">
                        <a16:creationId xmlns:a16="http://schemas.microsoft.com/office/drawing/2014/main" id="{A9C4FCE2-302D-4217-9E41-67C352694B4A}"/>
                      </a:ext>
                    </a:extLst>
                  </p:cNvPr>
                  <p:cNvPicPr/>
                  <p:nvPr/>
                </p:nvPicPr>
                <p:blipFill>
                  <a:blip r:embed="rId15"/>
                  <a:stretch>
                    <a:fillRect/>
                  </a:stretch>
                </p:blipFill>
                <p:spPr>
                  <a:xfrm>
                    <a:off x="5095669" y="4734680"/>
                    <a:ext cx="274320" cy="68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 name="Ink 6">
                    <a:extLst>
                      <a:ext uri="{FF2B5EF4-FFF2-40B4-BE49-F238E27FC236}">
                        <a16:creationId xmlns:a16="http://schemas.microsoft.com/office/drawing/2014/main" id="{888A6A12-A159-4F26-B950-CD3B5140E2B6}"/>
                      </a:ext>
                    </a:extLst>
                  </p14:cNvPr>
                  <p14:cNvContentPartPr/>
                  <p14:nvPr/>
                </p14:nvContentPartPr>
                <p14:xfrm>
                  <a:off x="5323909" y="4743320"/>
                  <a:ext cx="38880" cy="688680"/>
                </p14:xfrm>
              </p:contentPart>
            </mc:Choice>
            <mc:Fallback xmlns="">
              <p:pic>
                <p:nvPicPr>
                  <p:cNvPr id="7" name="Ink 6">
                    <a:extLst>
                      <a:ext uri="{FF2B5EF4-FFF2-40B4-BE49-F238E27FC236}">
                        <a16:creationId xmlns:a16="http://schemas.microsoft.com/office/drawing/2014/main" id="{888A6A12-A159-4F26-B950-CD3B5140E2B6}"/>
                      </a:ext>
                    </a:extLst>
                  </p:cNvPr>
                  <p:cNvPicPr/>
                  <p:nvPr/>
                </p:nvPicPr>
                <p:blipFill>
                  <a:blip r:embed="rId17"/>
                  <a:stretch>
                    <a:fillRect/>
                  </a:stretch>
                </p:blipFill>
                <p:spPr>
                  <a:xfrm>
                    <a:off x="5315269" y="4734680"/>
                    <a:ext cx="56520" cy="706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6CA58B0D-02BF-47C3-8356-50DFEB0DD5A3}"/>
                      </a:ext>
                    </a:extLst>
                  </p14:cNvPr>
                  <p14:cNvContentPartPr/>
                  <p14:nvPr/>
                </p14:nvContentPartPr>
                <p14:xfrm>
                  <a:off x="4655749" y="4596800"/>
                  <a:ext cx="696600" cy="252360"/>
                </p14:xfrm>
              </p:contentPart>
            </mc:Choice>
            <mc:Fallback xmlns="">
              <p:pic>
                <p:nvPicPr>
                  <p:cNvPr id="11" name="Ink 10">
                    <a:extLst>
                      <a:ext uri="{FF2B5EF4-FFF2-40B4-BE49-F238E27FC236}">
                        <a16:creationId xmlns:a16="http://schemas.microsoft.com/office/drawing/2014/main" id="{6CA58B0D-02BF-47C3-8356-50DFEB0DD5A3}"/>
                      </a:ext>
                    </a:extLst>
                  </p:cNvPr>
                  <p:cNvPicPr/>
                  <p:nvPr/>
                </p:nvPicPr>
                <p:blipFill>
                  <a:blip r:embed="rId19"/>
                  <a:stretch>
                    <a:fillRect/>
                  </a:stretch>
                </p:blipFill>
                <p:spPr>
                  <a:xfrm>
                    <a:off x="4647109" y="4587800"/>
                    <a:ext cx="7142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0043635E-B585-4E39-8785-EACDC00D58B9}"/>
                      </a:ext>
                    </a:extLst>
                  </p14:cNvPr>
                  <p14:cNvContentPartPr/>
                  <p14:nvPr/>
                </p14:nvContentPartPr>
                <p14:xfrm>
                  <a:off x="4823149" y="4479440"/>
                  <a:ext cx="590040" cy="264600"/>
                </p14:xfrm>
              </p:contentPart>
            </mc:Choice>
            <mc:Fallback xmlns="">
              <p:pic>
                <p:nvPicPr>
                  <p:cNvPr id="12" name="Ink 11">
                    <a:extLst>
                      <a:ext uri="{FF2B5EF4-FFF2-40B4-BE49-F238E27FC236}">
                        <a16:creationId xmlns:a16="http://schemas.microsoft.com/office/drawing/2014/main" id="{0043635E-B585-4E39-8785-EACDC00D58B9}"/>
                      </a:ext>
                    </a:extLst>
                  </p:cNvPr>
                  <p:cNvPicPr/>
                  <p:nvPr/>
                </p:nvPicPr>
                <p:blipFill>
                  <a:blip r:embed="rId21"/>
                  <a:stretch>
                    <a:fillRect/>
                  </a:stretch>
                </p:blipFill>
                <p:spPr>
                  <a:xfrm>
                    <a:off x="4814149" y="4470440"/>
                    <a:ext cx="60768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840E3FEB-6F7F-4D11-95F4-06C7C6F17EAA}"/>
                      </a:ext>
                    </a:extLst>
                  </p14:cNvPr>
                  <p14:cNvContentPartPr/>
                  <p14:nvPr/>
                </p14:nvContentPartPr>
                <p14:xfrm>
                  <a:off x="5429749" y="4669520"/>
                  <a:ext cx="550800" cy="204120"/>
                </p14:xfrm>
              </p:contentPart>
            </mc:Choice>
            <mc:Fallback xmlns="">
              <p:pic>
                <p:nvPicPr>
                  <p:cNvPr id="13" name="Ink 12">
                    <a:extLst>
                      <a:ext uri="{FF2B5EF4-FFF2-40B4-BE49-F238E27FC236}">
                        <a16:creationId xmlns:a16="http://schemas.microsoft.com/office/drawing/2014/main" id="{840E3FEB-6F7F-4D11-95F4-06C7C6F17EAA}"/>
                      </a:ext>
                    </a:extLst>
                  </p:cNvPr>
                  <p:cNvPicPr/>
                  <p:nvPr/>
                </p:nvPicPr>
                <p:blipFill>
                  <a:blip r:embed="rId23"/>
                  <a:stretch>
                    <a:fillRect/>
                  </a:stretch>
                </p:blipFill>
                <p:spPr>
                  <a:xfrm>
                    <a:off x="5421109" y="4660880"/>
                    <a:ext cx="5684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F90C6512-E475-4885-8352-ED46926A51A0}"/>
                      </a:ext>
                    </a:extLst>
                  </p14:cNvPr>
                  <p14:cNvContentPartPr/>
                  <p14:nvPr/>
                </p14:nvContentPartPr>
                <p14:xfrm>
                  <a:off x="5376829" y="4809200"/>
                  <a:ext cx="365040" cy="293760"/>
                </p14:xfrm>
              </p:contentPart>
            </mc:Choice>
            <mc:Fallback xmlns="">
              <p:pic>
                <p:nvPicPr>
                  <p:cNvPr id="14" name="Ink 13">
                    <a:extLst>
                      <a:ext uri="{FF2B5EF4-FFF2-40B4-BE49-F238E27FC236}">
                        <a16:creationId xmlns:a16="http://schemas.microsoft.com/office/drawing/2014/main" id="{F90C6512-E475-4885-8352-ED46926A51A0}"/>
                      </a:ext>
                    </a:extLst>
                  </p:cNvPr>
                  <p:cNvPicPr/>
                  <p:nvPr/>
                </p:nvPicPr>
                <p:blipFill>
                  <a:blip r:embed="rId25"/>
                  <a:stretch>
                    <a:fillRect/>
                  </a:stretch>
                </p:blipFill>
                <p:spPr>
                  <a:xfrm>
                    <a:off x="5367829" y="4800200"/>
                    <a:ext cx="38268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11A36797-AEBC-429E-A6DD-1AE5E04B8549}"/>
                      </a:ext>
                    </a:extLst>
                  </p14:cNvPr>
                  <p14:cNvContentPartPr/>
                  <p14:nvPr/>
                </p14:nvContentPartPr>
                <p14:xfrm>
                  <a:off x="4690309" y="5209160"/>
                  <a:ext cx="428760" cy="326160"/>
                </p14:xfrm>
              </p:contentPart>
            </mc:Choice>
            <mc:Fallback xmlns="">
              <p:pic>
                <p:nvPicPr>
                  <p:cNvPr id="16" name="Ink 15">
                    <a:extLst>
                      <a:ext uri="{FF2B5EF4-FFF2-40B4-BE49-F238E27FC236}">
                        <a16:creationId xmlns:a16="http://schemas.microsoft.com/office/drawing/2014/main" id="{11A36797-AEBC-429E-A6DD-1AE5E04B8549}"/>
                      </a:ext>
                    </a:extLst>
                  </p:cNvPr>
                  <p:cNvPicPr/>
                  <p:nvPr/>
                </p:nvPicPr>
                <p:blipFill>
                  <a:blip r:embed="rId27"/>
                  <a:stretch>
                    <a:fillRect/>
                  </a:stretch>
                </p:blipFill>
                <p:spPr>
                  <a:xfrm>
                    <a:off x="4681309" y="5200520"/>
                    <a:ext cx="44640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C9E8E8CE-EE70-4D05-8430-20B000DF64FE}"/>
                      </a:ext>
                    </a:extLst>
                  </p14:cNvPr>
                  <p14:cNvContentPartPr/>
                  <p14:nvPr/>
                </p14:nvContentPartPr>
                <p14:xfrm>
                  <a:off x="5351989" y="5191520"/>
                  <a:ext cx="592920" cy="23040"/>
                </p14:xfrm>
              </p:contentPart>
            </mc:Choice>
            <mc:Fallback xmlns="">
              <p:pic>
                <p:nvPicPr>
                  <p:cNvPr id="17" name="Ink 16">
                    <a:extLst>
                      <a:ext uri="{FF2B5EF4-FFF2-40B4-BE49-F238E27FC236}">
                        <a16:creationId xmlns:a16="http://schemas.microsoft.com/office/drawing/2014/main" id="{C9E8E8CE-EE70-4D05-8430-20B000DF64FE}"/>
                      </a:ext>
                    </a:extLst>
                  </p:cNvPr>
                  <p:cNvPicPr/>
                  <p:nvPr/>
                </p:nvPicPr>
                <p:blipFill>
                  <a:blip r:embed="rId29"/>
                  <a:stretch>
                    <a:fillRect/>
                  </a:stretch>
                </p:blipFill>
                <p:spPr>
                  <a:xfrm>
                    <a:off x="5343349" y="5182520"/>
                    <a:ext cx="6105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A9CB12CB-C6AC-45B0-BFB9-462F1DC7C88F}"/>
                      </a:ext>
                    </a:extLst>
                  </p14:cNvPr>
                  <p14:cNvContentPartPr/>
                  <p14:nvPr/>
                </p14:nvContentPartPr>
                <p14:xfrm>
                  <a:off x="4430029" y="5189720"/>
                  <a:ext cx="533520" cy="92880"/>
                </p14:xfrm>
              </p:contentPart>
            </mc:Choice>
            <mc:Fallback xmlns="">
              <p:pic>
                <p:nvPicPr>
                  <p:cNvPr id="25" name="Ink 24">
                    <a:extLst>
                      <a:ext uri="{FF2B5EF4-FFF2-40B4-BE49-F238E27FC236}">
                        <a16:creationId xmlns:a16="http://schemas.microsoft.com/office/drawing/2014/main" id="{A9CB12CB-C6AC-45B0-BFB9-462F1DC7C88F}"/>
                      </a:ext>
                    </a:extLst>
                  </p:cNvPr>
                  <p:cNvPicPr/>
                  <p:nvPr/>
                </p:nvPicPr>
                <p:blipFill>
                  <a:blip r:embed="rId31"/>
                  <a:stretch>
                    <a:fillRect/>
                  </a:stretch>
                </p:blipFill>
                <p:spPr>
                  <a:xfrm>
                    <a:off x="4421029" y="5180720"/>
                    <a:ext cx="55116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1C909CBB-2CC6-4B36-8F34-8AA85E91107D}"/>
                      </a:ext>
                    </a:extLst>
                  </p14:cNvPr>
                  <p14:cNvContentPartPr/>
                  <p14:nvPr/>
                </p14:nvContentPartPr>
                <p14:xfrm>
                  <a:off x="4411309" y="5334800"/>
                  <a:ext cx="238320" cy="280440"/>
                </p14:xfrm>
              </p:contentPart>
            </mc:Choice>
            <mc:Fallback xmlns="">
              <p:pic>
                <p:nvPicPr>
                  <p:cNvPr id="26" name="Ink 25">
                    <a:extLst>
                      <a:ext uri="{FF2B5EF4-FFF2-40B4-BE49-F238E27FC236}">
                        <a16:creationId xmlns:a16="http://schemas.microsoft.com/office/drawing/2014/main" id="{1C909CBB-2CC6-4B36-8F34-8AA85E91107D}"/>
                      </a:ext>
                    </a:extLst>
                  </p:cNvPr>
                  <p:cNvPicPr/>
                  <p:nvPr/>
                </p:nvPicPr>
                <p:blipFill>
                  <a:blip r:embed="rId33"/>
                  <a:stretch>
                    <a:fillRect/>
                  </a:stretch>
                </p:blipFill>
                <p:spPr>
                  <a:xfrm>
                    <a:off x="4402309" y="5325800"/>
                    <a:ext cx="25596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357DC110-89BC-44F9-A193-0658DAD371C4}"/>
                      </a:ext>
                    </a:extLst>
                  </p14:cNvPr>
                  <p14:cNvContentPartPr/>
                  <p14:nvPr/>
                </p14:nvContentPartPr>
                <p14:xfrm>
                  <a:off x="3325909" y="5268920"/>
                  <a:ext cx="1023120" cy="66240"/>
                </p14:xfrm>
              </p:contentPart>
            </mc:Choice>
            <mc:Fallback xmlns="">
              <p:pic>
                <p:nvPicPr>
                  <p:cNvPr id="27" name="Ink 26">
                    <a:extLst>
                      <a:ext uri="{FF2B5EF4-FFF2-40B4-BE49-F238E27FC236}">
                        <a16:creationId xmlns:a16="http://schemas.microsoft.com/office/drawing/2014/main" id="{357DC110-89BC-44F9-A193-0658DAD371C4}"/>
                      </a:ext>
                    </a:extLst>
                  </p:cNvPr>
                  <p:cNvPicPr/>
                  <p:nvPr/>
                </p:nvPicPr>
                <p:blipFill>
                  <a:blip r:embed="rId35"/>
                  <a:stretch>
                    <a:fillRect/>
                  </a:stretch>
                </p:blipFill>
                <p:spPr>
                  <a:xfrm>
                    <a:off x="3316909" y="5260280"/>
                    <a:ext cx="1040760" cy="83880"/>
                  </a:xfrm>
                  <a:prstGeom prst="rect">
                    <a:avLst/>
                  </a:prstGeom>
                </p:spPr>
              </p:pic>
            </mc:Fallback>
          </mc:AlternateContent>
        </p:grpSp>
        <p:grpSp>
          <p:nvGrpSpPr>
            <p:cNvPr id="87" name="Group 86">
              <a:extLst>
                <a:ext uri="{FF2B5EF4-FFF2-40B4-BE49-F238E27FC236}">
                  <a16:creationId xmlns:a16="http://schemas.microsoft.com/office/drawing/2014/main" id="{1885A0A0-B3F9-4F02-B890-EE34452E18BA}"/>
                </a:ext>
              </a:extLst>
            </p:cNvPr>
            <p:cNvGrpSpPr/>
            <p:nvPr/>
          </p:nvGrpSpPr>
          <p:grpSpPr>
            <a:xfrm>
              <a:off x="3562789" y="4668800"/>
              <a:ext cx="694080" cy="304920"/>
              <a:chOff x="3562789" y="4668800"/>
              <a:chExt cx="694080" cy="304920"/>
            </a:xfrm>
          </p:grpSpPr>
          <mc:AlternateContent xmlns:mc="http://schemas.openxmlformats.org/markup-compatibility/2006" xmlns:p14="http://schemas.microsoft.com/office/powerpoint/2010/main">
            <mc:Choice Requires="p14">
              <p:contentPart p14:bwMode="auto" r:id="rId36">
                <p14:nvContentPartPr>
                  <p14:cNvPr id="75" name="Ink 74">
                    <a:extLst>
                      <a:ext uri="{FF2B5EF4-FFF2-40B4-BE49-F238E27FC236}">
                        <a16:creationId xmlns:a16="http://schemas.microsoft.com/office/drawing/2014/main" id="{193792BA-7C57-4FA4-A132-29E70D3A0B8F}"/>
                      </a:ext>
                    </a:extLst>
                  </p14:cNvPr>
                  <p14:cNvContentPartPr/>
                  <p14:nvPr/>
                </p14:nvContentPartPr>
                <p14:xfrm>
                  <a:off x="3562789" y="4670600"/>
                  <a:ext cx="340560" cy="147600"/>
                </p14:xfrm>
              </p:contentPart>
            </mc:Choice>
            <mc:Fallback xmlns="">
              <p:pic>
                <p:nvPicPr>
                  <p:cNvPr id="75" name="Ink 74">
                    <a:extLst>
                      <a:ext uri="{FF2B5EF4-FFF2-40B4-BE49-F238E27FC236}">
                        <a16:creationId xmlns:a16="http://schemas.microsoft.com/office/drawing/2014/main" id="{193792BA-7C57-4FA4-A132-29E70D3A0B8F}"/>
                      </a:ext>
                    </a:extLst>
                  </p:cNvPr>
                  <p:cNvPicPr/>
                  <p:nvPr/>
                </p:nvPicPr>
                <p:blipFill>
                  <a:blip r:embed="rId37"/>
                  <a:stretch>
                    <a:fillRect/>
                  </a:stretch>
                </p:blipFill>
                <p:spPr>
                  <a:xfrm>
                    <a:off x="3554149" y="4661960"/>
                    <a:ext cx="3582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6" name="Ink 75">
                    <a:extLst>
                      <a:ext uri="{FF2B5EF4-FFF2-40B4-BE49-F238E27FC236}">
                        <a16:creationId xmlns:a16="http://schemas.microsoft.com/office/drawing/2014/main" id="{9BDD91DB-5528-44FA-A18D-AFFA891A5565}"/>
                      </a:ext>
                    </a:extLst>
                  </p14:cNvPr>
                  <p14:cNvContentPartPr/>
                  <p14:nvPr/>
                </p14:nvContentPartPr>
                <p14:xfrm>
                  <a:off x="3723349" y="4728560"/>
                  <a:ext cx="27720" cy="223920"/>
                </p14:xfrm>
              </p:contentPart>
            </mc:Choice>
            <mc:Fallback xmlns="">
              <p:pic>
                <p:nvPicPr>
                  <p:cNvPr id="76" name="Ink 75">
                    <a:extLst>
                      <a:ext uri="{FF2B5EF4-FFF2-40B4-BE49-F238E27FC236}">
                        <a16:creationId xmlns:a16="http://schemas.microsoft.com/office/drawing/2014/main" id="{9BDD91DB-5528-44FA-A18D-AFFA891A5565}"/>
                      </a:ext>
                    </a:extLst>
                  </p:cNvPr>
                  <p:cNvPicPr/>
                  <p:nvPr/>
                </p:nvPicPr>
                <p:blipFill>
                  <a:blip r:embed="rId39"/>
                  <a:stretch>
                    <a:fillRect/>
                  </a:stretch>
                </p:blipFill>
                <p:spPr>
                  <a:xfrm>
                    <a:off x="3714349" y="4719560"/>
                    <a:ext cx="4536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0" name="Ink 79">
                    <a:extLst>
                      <a:ext uri="{FF2B5EF4-FFF2-40B4-BE49-F238E27FC236}">
                        <a16:creationId xmlns:a16="http://schemas.microsoft.com/office/drawing/2014/main" id="{DB9719F4-4341-4397-91F6-136C933982D0}"/>
                      </a:ext>
                    </a:extLst>
                  </p14:cNvPr>
                  <p14:cNvContentPartPr/>
                  <p14:nvPr/>
                </p14:nvContentPartPr>
                <p14:xfrm>
                  <a:off x="3864109" y="4816760"/>
                  <a:ext cx="4680" cy="128160"/>
                </p14:xfrm>
              </p:contentPart>
            </mc:Choice>
            <mc:Fallback xmlns="">
              <p:pic>
                <p:nvPicPr>
                  <p:cNvPr id="80" name="Ink 79">
                    <a:extLst>
                      <a:ext uri="{FF2B5EF4-FFF2-40B4-BE49-F238E27FC236}">
                        <a16:creationId xmlns:a16="http://schemas.microsoft.com/office/drawing/2014/main" id="{DB9719F4-4341-4397-91F6-136C933982D0}"/>
                      </a:ext>
                    </a:extLst>
                  </p:cNvPr>
                  <p:cNvPicPr/>
                  <p:nvPr/>
                </p:nvPicPr>
                <p:blipFill>
                  <a:blip r:embed="rId41"/>
                  <a:stretch>
                    <a:fillRect/>
                  </a:stretch>
                </p:blipFill>
                <p:spPr>
                  <a:xfrm>
                    <a:off x="3855469" y="4808120"/>
                    <a:ext cx="2232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1" name="Ink 80">
                    <a:extLst>
                      <a:ext uri="{FF2B5EF4-FFF2-40B4-BE49-F238E27FC236}">
                        <a16:creationId xmlns:a16="http://schemas.microsoft.com/office/drawing/2014/main" id="{E8382817-2DBA-482D-9695-3E64A4949393}"/>
                      </a:ext>
                    </a:extLst>
                  </p14:cNvPr>
                  <p14:cNvContentPartPr/>
                  <p14:nvPr/>
                </p14:nvContentPartPr>
                <p14:xfrm>
                  <a:off x="3873829" y="4762400"/>
                  <a:ext cx="360" cy="360"/>
                </p14:xfrm>
              </p:contentPart>
            </mc:Choice>
            <mc:Fallback xmlns="">
              <p:pic>
                <p:nvPicPr>
                  <p:cNvPr id="81" name="Ink 80">
                    <a:extLst>
                      <a:ext uri="{FF2B5EF4-FFF2-40B4-BE49-F238E27FC236}">
                        <a16:creationId xmlns:a16="http://schemas.microsoft.com/office/drawing/2014/main" id="{E8382817-2DBA-482D-9695-3E64A4949393}"/>
                      </a:ext>
                    </a:extLst>
                  </p:cNvPr>
                  <p:cNvPicPr/>
                  <p:nvPr/>
                </p:nvPicPr>
                <p:blipFill>
                  <a:blip r:embed="rId43"/>
                  <a:stretch>
                    <a:fillRect/>
                  </a:stretch>
                </p:blipFill>
                <p:spPr>
                  <a:xfrm>
                    <a:off x="3865189" y="4753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5" name="Ink 84">
                    <a:extLst>
                      <a:ext uri="{FF2B5EF4-FFF2-40B4-BE49-F238E27FC236}">
                        <a16:creationId xmlns:a16="http://schemas.microsoft.com/office/drawing/2014/main" id="{AEC6AF7D-7CCF-4883-A100-CF35D213ED29}"/>
                      </a:ext>
                    </a:extLst>
                  </p14:cNvPr>
                  <p14:cNvContentPartPr/>
                  <p14:nvPr/>
                </p14:nvContentPartPr>
                <p14:xfrm>
                  <a:off x="3946189" y="4668800"/>
                  <a:ext cx="117720" cy="304920"/>
                </p14:xfrm>
              </p:contentPart>
            </mc:Choice>
            <mc:Fallback xmlns="">
              <p:pic>
                <p:nvPicPr>
                  <p:cNvPr id="85" name="Ink 84">
                    <a:extLst>
                      <a:ext uri="{FF2B5EF4-FFF2-40B4-BE49-F238E27FC236}">
                        <a16:creationId xmlns:a16="http://schemas.microsoft.com/office/drawing/2014/main" id="{AEC6AF7D-7CCF-4883-A100-CF35D213ED29}"/>
                      </a:ext>
                    </a:extLst>
                  </p:cNvPr>
                  <p:cNvPicPr/>
                  <p:nvPr/>
                </p:nvPicPr>
                <p:blipFill>
                  <a:blip r:embed="rId45"/>
                  <a:stretch>
                    <a:fillRect/>
                  </a:stretch>
                </p:blipFill>
                <p:spPr>
                  <a:xfrm>
                    <a:off x="3937549" y="4659800"/>
                    <a:ext cx="13536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6" name="Ink 85">
                    <a:extLst>
                      <a:ext uri="{FF2B5EF4-FFF2-40B4-BE49-F238E27FC236}">
                        <a16:creationId xmlns:a16="http://schemas.microsoft.com/office/drawing/2014/main" id="{163E3A11-9FE0-4E28-926C-127506FF529D}"/>
                      </a:ext>
                    </a:extLst>
                  </p14:cNvPr>
                  <p14:cNvContentPartPr/>
                  <p14:nvPr/>
                </p14:nvContentPartPr>
                <p14:xfrm>
                  <a:off x="4109629" y="4763480"/>
                  <a:ext cx="147240" cy="164520"/>
                </p14:xfrm>
              </p:contentPart>
            </mc:Choice>
            <mc:Fallback xmlns="">
              <p:pic>
                <p:nvPicPr>
                  <p:cNvPr id="86" name="Ink 85">
                    <a:extLst>
                      <a:ext uri="{FF2B5EF4-FFF2-40B4-BE49-F238E27FC236}">
                        <a16:creationId xmlns:a16="http://schemas.microsoft.com/office/drawing/2014/main" id="{163E3A11-9FE0-4E28-926C-127506FF529D}"/>
                      </a:ext>
                    </a:extLst>
                  </p:cNvPr>
                  <p:cNvPicPr/>
                  <p:nvPr/>
                </p:nvPicPr>
                <p:blipFill>
                  <a:blip r:embed="rId47"/>
                  <a:stretch>
                    <a:fillRect/>
                  </a:stretch>
                </p:blipFill>
                <p:spPr>
                  <a:xfrm>
                    <a:off x="4100629" y="4754840"/>
                    <a:ext cx="164880" cy="182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91" name="Ink 90">
                  <a:extLst>
                    <a:ext uri="{FF2B5EF4-FFF2-40B4-BE49-F238E27FC236}">
                      <a16:creationId xmlns:a16="http://schemas.microsoft.com/office/drawing/2014/main" id="{99BD8206-EB76-441C-899A-80A619AB5EA7}"/>
                    </a:ext>
                  </a:extLst>
                </p14:cNvPr>
                <p14:cNvContentPartPr/>
                <p14:nvPr/>
              </p14:nvContentPartPr>
              <p14:xfrm>
                <a:off x="5022229" y="3961760"/>
                <a:ext cx="193320" cy="206640"/>
              </p14:xfrm>
            </p:contentPart>
          </mc:Choice>
          <mc:Fallback xmlns="">
            <p:pic>
              <p:nvPicPr>
                <p:cNvPr id="91" name="Ink 90">
                  <a:extLst>
                    <a:ext uri="{FF2B5EF4-FFF2-40B4-BE49-F238E27FC236}">
                      <a16:creationId xmlns:a16="http://schemas.microsoft.com/office/drawing/2014/main" id="{99BD8206-EB76-441C-899A-80A619AB5EA7}"/>
                    </a:ext>
                  </a:extLst>
                </p:cNvPr>
                <p:cNvPicPr/>
                <p:nvPr/>
              </p:nvPicPr>
              <p:blipFill>
                <a:blip r:embed="rId49"/>
                <a:stretch>
                  <a:fillRect/>
                </a:stretch>
              </p:blipFill>
              <p:spPr>
                <a:xfrm>
                  <a:off x="5013589" y="3953120"/>
                  <a:ext cx="2109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6" name="Ink 95">
                  <a:extLst>
                    <a:ext uri="{FF2B5EF4-FFF2-40B4-BE49-F238E27FC236}">
                      <a16:creationId xmlns:a16="http://schemas.microsoft.com/office/drawing/2014/main" id="{875AE066-9F3F-4367-8F8B-1197F95BBA11}"/>
                    </a:ext>
                  </a:extLst>
                </p14:cNvPr>
                <p14:cNvContentPartPr/>
                <p14:nvPr/>
              </p14:nvContentPartPr>
              <p14:xfrm>
                <a:off x="4871029" y="3918560"/>
                <a:ext cx="339840" cy="358920"/>
              </p14:xfrm>
            </p:contentPart>
          </mc:Choice>
          <mc:Fallback xmlns="">
            <p:pic>
              <p:nvPicPr>
                <p:cNvPr id="96" name="Ink 95">
                  <a:extLst>
                    <a:ext uri="{FF2B5EF4-FFF2-40B4-BE49-F238E27FC236}">
                      <a16:creationId xmlns:a16="http://schemas.microsoft.com/office/drawing/2014/main" id="{875AE066-9F3F-4367-8F8B-1197F95BBA11}"/>
                    </a:ext>
                  </a:extLst>
                </p:cNvPr>
                <p:cNvPicPr/>
                <p:nvPr/>
              </p:nvPicPr>
              <p:blipFill>
                <a:blip r:embed="rId51"/>
                <a:stretch>
                  <a:fillRect/>
                </a:stretch>
              </p:blipFill>
              <p:spPr>
                <a:xfrm>
                  <a:off x="4862389" y="3909920"/>
                  <a:ext cx="35748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3" name="Ink 102">
                  <a:extLst>
                    <a:ext uri="{FF2B5EF4-FFF2-40B4-BE49-F238E27FC236}">
                      <a16:creationId xmlns:a16="http://schemas.microsoft.com/office/drawing/2014/main" id="{D6E6FB9E-8F1D-4045-BAB0-574ECBD50919}"/>
                    </a:ext>
                  </a:extLst>
                </p14:cNvPr>
                <p14:cNvContentPartPr/>
                <p14:nvPr/>
              </p14:nvContentPartPr>
              <p14:xfrm>
                <a:off x="3724069" y="4004600"/>
                <a:ext cx="305640" cy="199440"/>
              </p14:xfrm>
            </p:contentPart>
          </mc:Choice>
          <mc:Fallback xmlns="">
            <p:pic>
              <p:nvPicPr>
                <p:cNvPr id="103" name="Ink 102">
                  <a:extLst>
                    <a:ext uri="{FF2B5EF4-FFF2-40B4-BE49-F238E27FC236}">
                      <a16:creationId xmlns:a16="http://schemas.microsoft.com/office/drawing/2014/main" id="{D6E6FB9E-8F1D-4045-BAB0-574ECBD50919}"/>
                    </a:ext>
                  </a:extLst>
                </p:cNvPr>
                <p:cNvPicPr/>
                <p:nvPr/>
              </p:nvPicPr>
              <p:blipFill>
                <a:blip r:embed="rId53"/>
                <a:stretch>
                  <a:fillRect/>
                </a:stretch>
              </p:blipFill>
              <p:spPr>
                <a:xfrm>
                  <a:off x="3715429" y="3995960"/>
                  <a:ext cx="32328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4" name="Ink 103">
                  <a:extLst>
                    <a:ext uri="{FF2B5EF4-FFF2-40B4-BE49-F238E27FC236}">
                      <a16:creationId xmlns:a16="http://schemas.microsoft.com/office/drawing/2014/main" id="{D83C86A2-0084-49FB-ABA3-1105348FC69A}"/>
                    </a:ext>
                  </a:extLst>
                </p14:cNvPr>
                <p14:cNvContentPartPr/>
                <p14:nvPr/>
              </p14:nvContentPartPr>
              <p14:xfrm>
                <a:off x="3534349" y="3911360"/>
                <a:ext cx="665280" cy="419760"/>
              </p14:xfrm>
            </p:contentPart>
          </mc:Choice>
          <mc:Fallback xmlns="">
            <p:pic>
              <p:nvPicPr>
                <p:cNvPr id="104" name="Ink 103">
                  <a:extLst>
                    <a:ext uri="{FF2B5EF4-FFF2-40B4-BE49-F238E27FC236}">
                      <a16:creationId xmlns:a16="http://schemas.microsoft.com/office/drawing/2014/main" id="{D83C86A2-0084-49FB-ABA3-1105348FC69A}"/>
                    </a:ext>
                  </a:extLst>
                </p:cNvPr>
                <p:cNvPicPr/>
                <p:nvPr/>
              </p:nvPicPr>
              <p:blipFill>
                <a:blip r:embed="rId55"/>
                <a:stretch>
                  <a:fillRect/>
                </a:stretch>
              </p:blipFill>
              <p:spPr>
                <a:xfrm>
                  <a:off x="3525349" y="3902720"/>
                  <a:ext cx="682920" cy="437400"/>
                </a:xfrm>
                <a:prstGeom prst="rect">
                  <a:avLst/>
                </a:prstGeom>
              </p:spPr>
            </p:pic>
          </mc:Fallback>
        </mc:AlternateContent>
      </p:grpSp>
      <p:sp>
        <p:nvSpPr>
          <p:cNvPr id="3" name="TextBox 2">
            <a:extLst>
              <a:ext uri="{FF2B5EF4-FFF2-40B4-BE49-F238E27FC236}">
                <a16:creationId xmlns:a16="http://schemas.microsoft.com/office/drawing/2014/main" id="{E8F1AA1F-E766-3838-12AD-1DFEDEE972AA}"/>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56">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3DBA90C-4A83-A54B-F0A3-D32CCBF08E9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71822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6B6682-A0AE-094B-8CDD-17AE8FF87126}"/>
              </a:ext>
            </a:extLst>
          </p:cNvPr>
          <p:cNvSpPr>
            <a:spLocks noGrp="1"/>
          </p:cNvSpPr>
          <p:nvPr>
            <p:ph type="body" sz="quarter" idx="13"/>
          </p:nvPr>
        </p:nvSpPr>
        <p:spPr/>
        <p:txBody>
          <a:bodyPr/>
          <a:lstStyle/>
          <a:p>
            <a:r>
              <a:rPr lang="en-US" sz="14000" dirty="0"/>
              <a:t>Overfitting</a:t>
            </a:r>
          </a:p>
        </p:txBody>
      </p:sp>
      <p:sp>
        <p:nvSpPr>
          <p:cNvPr id="3" name="TextBox 2">
            <a:extLst>
              <a:ext uri="{FF2B5EF4-FFF2-40B4-BE49-F238E27FC236}">
                <a16:creationId xmlns:a16="http://schemas.microsoft.com/office/drawing/2014/main" id="{D11BE264-4DCC-A48F-D6F0-BDC89BC95037}"/>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CF436AA-8E65-6C4D-CC7D-70AE4E25040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141</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04975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FCBC0302-7AF2-4C4A-9EFC-2A795557B6E1}"/>
              </a:ext>
            </a:extLst>
          </p:cNvPr>
          <p:cNvSpPr>
            <a:spLocks noGrp="1"/>
          </p:cNvSpPr>
          <p:nvPr>
            <p:ph type="title"/>
          </p:nvPr>
        </p:nvSpPr>
        <p:spPr/>
        <p:txBody>
          <a:bodyPr wrap="square" anchor="b">
            <a:normAutofit/>
          </a:bodyPr>
          <a:lstStyle/>
          <a:p>
            <a:r>
              <a:rPr lang="en-US" sz="14000" dirty="0"/>
              <a:t>Overfitting</a:t>
            </a:r>
          </a:p>
        </p:txBody>
      </p:sp>
      <p:sp>
        <p:nvSpPr>
          <p:cNvPr id="35" name="Text Placeholder 3">
            <a:extLst>
              <a:ext uri="{FF2B5EF4-FFF2-40B4-BE49-F238E27FC236}">
                <a16:creationId xmlns:a16="http://schemas.microsoft.com/office/drawing/2014/main" id="{22AF8824-A6E3-4DE2-AB40-017CBAB4E383}"/>
              </a:ext>
            </a:extLst>
          </p:cNvPr>
          <p:cNvSpPr>
            <a:spLocks noGrp="1"/>
          </p:cNvSpPr>
          <p:nvPr>
            <p:ph type="body" sz="quarter" idx="10"/>
          </p:nvPr>
        </p:nvSpPr>
        <p:spPr/>
        <p:txBody>
          <a:bodyPr/>
          <a:lstStyle/>
          <a:p>
            <a:r>
              <a:rPr lang="en-US" sz="9600" dirty="0"/>
              <a:t>Why not have a super large neural network?</a:t>
            </a:r>
          </a:p>
        </p:txBody>
      </p:sp>
      <p:pic>
        <p:nvPicPr>
          <p:cNvPr id="37" name="Picture 36" descr="Connecting lines and dots illustration">
            <a:extLst>
              <a:ext uri="{FF2B5EF4-FFF2-40B4-BE49-F238E27FC236}">
                <a16:creationId xmlns:a16="http://schemas.microsoft.com/office/drawing/2014/main" id="{07528540-D32C-4448-98FC-56051207E2BF}"/>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679340" y="4227857"/>
            <a:ext cx="33217320" cy="14970950"/>
          </a:xfrm>
          <a:prstGeom prst="rect">
            <a:avLst/>
          </a:prstGeom>
          <a:noFill/>
        </p:spPr>
      </p:pic>
      <p:sp>
        <p:nvSpPr>
          <p:cNvPr id="2" name="TextBox 1">
            <a:extLst>
              <a:ext uri="{FF2B5EF4-FFF2-40B4-BE49-F238E27FC236}">
                <a16:creationId xmlns:a16="http://schemas.microsoft.com/office/drawing/2014/main" id="{2FB624F5-508D-0A7C-33E0-0BC84E325033}"/>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DE1B3088-4533-5848-B90E-6B5DCE0F1C2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142</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38112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175A3467-3DB3-4E43-80A5-B6C013B118E6}"/>
              </a:ext>
            </a:extLst>
          </p:cNvPr>
          <p:cNvGraphicFramePr/>
          <p:nvPr/>
        </p:nvGraphicFramePr>
        <p:xfrm>
          <a:off x="2033918" y="5876275"/>
          <a:ext cx="14827250" cy="1248364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E670A272-4A98-4069-8F7A-0E64E3BD8C0A}"/>
              </a:ext>
            </a:extLst>
          </p:cNvPr>
          <p:cNvSpPr>
            <a:spLocks noGrp="1"/>
          </p:cNvSpPr>
          <p:nvPr>
            <p:ph type="title"/>
          </p:nvPr>
        </p:nvSpPr>
        <p:spPr/>
        <p:txBody>
          <a:bodyPr wrap="square" anchor="b">
            <a:normAutofit/>
          </a:bodyPr>
          <a:lstStyle/>
          <a:p>
            <a:r>
              <a:rPr lang="en-US" sz="14000"/>
              <a:t>Overfitting</a:t>
            </a:r>
          </a:p>
        </p:txBody>
      </p:sp>
      <p:sp>
        <p:nvSpPr>
          <p:cNvPr id="10" name="Text Placeholder 3">
            <a:extLst>
              <a:ext uri="{FF2B5EF4-FFF2-40B4-BE49-F238E27FC236}">
                <a16:creationId xmlns:a16="http://schemas.microsoft.com/office/drawing/2014/main" id="{CA70BFB5-87AF-4D26-B819-34EF1E68B3C9}"/>
              </a:ext>
            </a:extLst>
          </p:cNvPr>
          <p:cNvSpPr>
            <a:spLocks noGrp="1"/>
          </p:cNvSpPr>
          <p:nvPr>
            <p:ph type="body" sz="quarter" idx="10"/>
          </p:nvPr>
        </p:nvSpPr>
        <p:spPr/>
        <p:txBody>
          <a:bodyPr/>
          <a:lstStyle/>
          <a:p>
            <a:r>
              <a:rPr lang="en-US" sz="14000" dirty="0"/>
              <a:t>Which Trendline is Better?</a:t>
            </a:r>
          </a:p>
        </p:txBody>
      </p:sp>
      <p:sp>
        <p:nvSpPr>
          <p:cNvPr id="12" name="TextBox 11">
            <a:extLst>
              <a:ext uri="{FF2B5EF4-FFF2-40B4-BE49-F238E27FC236}">
                <a16:creationId xmlns:a16="http://schemas.microsoft.com/office/drawing/2014/main" id="{B0CC9603-3E5B-4C24-9CBE-BCCDE34CD716}"/>
              </a:ext>
            </a:extLst>
          </p:cNvPr>
          <p:cNvSpPr txBox="1"/>
          <p:nvPr/>
        </p:nvSpPr>
        <p:spPr>
          <a:xfrm>
            <a:off x="10967107"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MSE = .0000</a:t>
            </a:r>
          </a:p>
        </p:txBody>
      </p:sp>
      <p:graphicFrame>
        <p:nvGraphicFramePr>
          <p:cNvPr id="13" name="Chart 12">
            <a:extLst>
              <a:ext uri="{FF2B5EF4-FFF2-40B4-BE49-F238E27FC236}">
                <a16:creationId xmlns:a16="http://schemas.microsoft.com/office/drawing/2014/main" id="{0D905BEA-92FD-4974-8516-8D3D92DA736F}"/>
              </a:ext>
            </a:extLst>
          </p:cNvPr>
          <p:cNvGraphicFramePr/>
          <p:nvPr/>
        </p:nvGraphicFramePr>
        <p:xfrm>
          <a:off x="19714838" y="5876275"/>
          <a:ext cx="14827250" cy="1248364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9F112CD-E54A-49A9-A15D-FF8A658D095A}"/>
              </a:ext>
            </a:extLst>
          </p:cNvPr>
          <p:cNvSpPr txBox="1"/>
          <p:nvPr/>
        </p:nvSpPr>
        <p:spPr>
          <a:xfrm>
            <a:off x="28709123"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MSE = .0113</a:t>
            </a:r>
          </a:p>
        </p:txBody>
      </p:sp>
      <p:cxnSp>
        <p:nvCxnSpPr>
          <p:cNvPr id="17" name="Straight Connector 16">
            <a:extLst>
              <a:ext uri="{FF2B5EF4-FFF2-40B4-BE49-F238E27FC236}">
                <a16:creationId xmlns:a16="http://schemas.microsoft.com/office/drawing/2014/main" id="{70C42A74-C67A-435D-AA3D-94F1CDD13B4F}"/>
              </a:ext>
            </a:extLst>
          </p:cNvPr>
          <p:cNvCxnSpPr/>
          <p:nvPr/>
        </p:nvCxnSpPr>
        <p:spPr>
          <a:xfrm flipV="1">
            <a:off x="22447593" y="7365340"/>
            <a:ext cx="10214400" cy="873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FC04F203-684F-42FE-97F6-A2B3FC9E7B94}"/>
              </a:ext>
            </a:extLst>
          </p:cNvPr>
          <p:cNvSpPr/>
          <p:nvPr/>
        </p:nvSpPr>
        <p:spPr>
          <a:xfrm>
            <a:off x="4408714" y="7333077"/>
            <a:ext cx="10842172" cy="8962838"/>
          </a:xfrm>
          <a:custGeom>
            <a:avLst/>
            <a:gdLst>
              <a:gd name="connsiteX0" fmla="*/ 0 w 3073791"/>
              <a:gd name="connsiteY0" fmla="*/ 2173874 h 2574921"/>
              <a:gd name="connsiteX1" fmla="*/ 365760 w 3073791"/>
              <a:gd name="connsiteY1" fmla="*/ 2574803 h 2574921"/>
              <a:gd name="connsiteX2" fmla="*/ 794825 w 3073791"/>
              <a:gd name="connsiteY2" fmla="*/ 2202009 h 2574921"/>
              <a:gd name="connsiteX3" fmla="*/ 1146517 w 3073791"/>
              <a:gd name="connsiteY3" fmla="*/ 1118797 h 2574921"/>
              <a:gd name="connsiteX4" fmla="*/ 1547446 w 3073791"/>
              <a:gd name="connsiteY4" fmla="*/ 1822181 h 2574921"/>
              <a:gd name="connsiteX5" fmla="*/ 1723292 w 3073791"/>
              <a:gd name="connsiteY5" fmla="*/ 1104729 h 2574921"/>
              <a:gd name="connsiteX6" fmla="*/ 1962443 w 3073791"/>
              <a:gd name="connsiteY6" fmla="*/ 366175 h 2574921"/>
              <a:gd name="connsiteX7" fmla="*/ 2300068 w 3073791"/>
              <a:gd name="connsiteY7" fmla="*/ 415 h 2574921"/>
              <a:gd name="connsiteX8" fmla="*/ 2679895 w 3073791"/>
              <a:gd name="connsiteY8" fmla="*/ 429480 h 2574921"/>
              <a:gd name="connsiteX9" fmla="*/ 3073791 w 3073791"/>
              <a:gd name="connsiteY9" fmla="*/ 28551 h 25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791" h="2574921">
                <a:moveTo>
                  <a:pt x="0" y="2173874"/>
                </a:moveTo>
                <a:cubicBezTo>
                  <a:pt x="116644" y="2371994"/>
                  <a:pt x="233289" y="2570114"/>
                  <a:pt x="365760" y="2574803"/>
                </a:cubicBezTo>
                <a:cubicBezTo>
                  <a:pt x="498231" y="2579492"/>
                  <a:pt x="664699" y="2444677"/>
                  <a:pt x="794825" y="2202009"/>
                </a:cubicBezTo>
                <a:cubicBezTo>
                  <a:pt x="924951" y="1959341"/>
                  <a:pt x="1021080" y="1182102"/>
                  <a:pt x="1146517" y="1118797"/>
                </a:cubicBezTo>
                <a:cubicBezTo>
                  <a:pt x="1271954" y="1055492"/>
                  <a:pt x="1451317" y="1824526"/>
                  <a:pt x="1547446" y="1822181"/>
                </a:cubicBezTo>
                <a:cubicBezTo>
                  <a:pt x="1643575" y="1819836"/>
                  <a:pt x="1654126" y="1347397"/>
                  <a:pt x="1723292" y="1104729"/>
                </a:cubicBezTo>
                <a:cubicBezTo>
                  <a:pt x="1792458" y="862061"/>
                  <a:pt x="1866314" y="550227"/>
                  <a:pt x="1962443" y="366175"/>
                </a:cubicBezTo>
                <a:cubicBezTo>
                  <a:pt x="2058572" y="182123"/>
                  <a:pt x="2180493" y="-10136"/>
                  <a:pt x="2300068" y="415"/>
                </a:cubicBezTo>
                <a:cubicBezTo>
                  <a:pt x="2419643" y="10966"/>
                  <a:pt x="2550941" y="424791"/>
                  <a:pt x="2679895" y="429480"/>
                </a:cubicBezTo>
                <a:cubicBezTo>
                  <a:pt x="2808849" y="434169"/>
                  <a:pt x="2941320" y="231360"/>
                  <a:pt x="3073791" y="28551"/>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2" name="TextBox 1">
            <a:extLst>
              <a:ext uri="{FF2B5EF4-FFF2-40B4-BE49-F238E27FC236}">
                <a16:creationId xmlns:a16="http://schemas.microsoft.com/office/drawing/2014/main" id="{49064FB4-2FB5-7146-B4DF-1C46EE48EB26}"/>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77FA2301-25FD-F8BE-EADA-FA7BE78083B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143</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45587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80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par>
                                <p:cTn id="8" presetID="10" presetClass="entr" presetSubtype="0" fill="hold" grpId="0" nodeType="withEffect">
                                  <p:stCondLst>
                                    <p:cond delay="68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4" fill="hold" nodeType="withEffect">
                                  <p:stCondLst>
                                    <p:cond delay="880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2000"/>
                                        <p:tgtEl>
                                          <p:spTgt spid="17"/>
                                        </p:tgtEl>
                                      </p:cBhvr>
                                    </p:animEffect>
                                  </p:childTnLst>
                                </p:cTn>
                              </p:par>
                              <p:par>
                                <p:cTn id="14" presetID="10" presetClass="entr" presetSubtype="0" fill="hold" grpId="0" nodeType="withEffect">
                                  <p:stCondLst>
                                    <p:cond delay="88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21"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9A69779-EFE7-44A4-BA99-13ED74D0E92A}"/>
              </a:ext>
            </a:extLst>
          </p:cNvPr>
          <p:cNvGraphicFramePr/>
          <p:nvPr/>
        </p:nvGraphicFramePr>
        <p:xfrm>
          <a:off x="2032005" y="5886265"/>
          <a:ext cx="14827250" cy="1248364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E670A272-4A98-4069-8F7A-0E64E3BD8C0A}"/>
              </a:ext>
            </a:extLst>
          </p:cNvPr>
          <p:cNvSpPr>
            <a:spLocks noGrp="1"/>
          </p:cNvSpPr>
          <p:nvPr>
            <p:ph type="title"/>
          </p:nvPr>
        </p:nvSpPr>
        <p:spPr/>
        <p:txBody>
          <a:bodyPr wrap="square" anchor="b">
            <a:normAutofit/>
          </a:bodyPr>
          <a:lstStyle/>
          <a:p>
            <a:r>
              <a:rPr lang="en-US" sz="14000" dirty="0"/>
              <a:t>Overfitting</a:t>
            </a:r>
          </a:p>
        </p:txBody>
      </p:sp>
      <p:sp>
        <p:nvSpPr>
          <p:cNvPr id="10" name="Text Placeholder 3">
            <a:extLst>
              <a:ext uri="{FF2B5EF4-FFF2-40B4-BE49-F238E27FC236}">
                <a16:creationId xmlns:a16="http://schemas.microsoft.com/office/drawing/2014/main" id="{CA70BFB5-87AF-4D26-B819-34EF1E68B3C9}"/>
              </a:ext>
            </a:extLst>
          </p:cNvPr>
          <p:cNvSpPr>
            <a:spLocks noGrp="1"/>
          </p:cNvSpPr>
          <p:nvPr>
            <p:ph type="body" sz="quarter" idx="10"/>
          </p:nvPr>
        </p:nvSpPr>
        <p:spPr/>
        <p:txBody>
          <a:bodyPr/>
          <a:lstStyle/>
          <a:p>
            <a:r>
              <a:rPr lang="en-US" sz="14000" dirty="0"/>
              <a:t>Which Trendline is Better?</a:t>
            </a:r>
          </a:p>
        </p:txBody>
      </p:sp>
      <p:graphicFrame>
        <p:nvGraphicFramePr>
          <p:cNvPr id="3" name="Chart 2">
            <a:extLst>
              <a:ext uri="{FF2B5EF4-FFF2-40B4-BE49-F238E27FC236}">
                <a16:creationId xmlns:a16="http://schemas.microsoft.com/office/drawing/2014/main" id="{92B4B14C-AE59-4A55-9D95-4778B94AA619}"/>
              </a:ext>
            </a:extLst>
          </p:cNvPr>
          <p:cNvGraphicFramePr/>
          <p:nvPr/>
        </p:nvGraphicFramePr>
        <p:xfrm>
          <a:off x="19716752" y="5886269"/>
          <a:ext cx="14827250" cy="1248364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0A3803A6-935E-4E11-A778-6B07C8E39FD5}"/>
              </a:ext>
            </a:extLst>
          </p:cNvPr>
          <p:cNvSpPr txBox="1"/>
          <p:nvPr/>
        </p:nvSpPr>
        <p:spPr>
          <a:xfrm>
            <a:off x="10967107"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D1682"/>
                </a:solidFill>
                <a:effectLst/>
                <a:uLnTx/>
                <a:uFillTx/>
                <a:latin typeface="NVIDIA Sans"/>
                <a:ea typeface="+mn-ea"/>
                <a:cs typeface="+mn-cs"/>
              </a:rPr>
              <a:t>MSE = .0308</a:t>
            </a:r>
          </a:p>
        </p:txBody>
      </p:sp>
      <p:sp>
        <p:nvSpPr>
          <p:cNvPr id="5" name="TextBox 4">
            <a:extLst>
              <a:ext uri="{FF2B5EF4-FFF2-40B4-BE49-F238E27FC236}">
                <a16:creationId xmlns:a16="http://schemas.microsoft.com/office/drawing/2014/main" id="{326FCEB3-68E8-4DBF-B8E1-9E91C0747E60}"/>
              </a:ext>
            </a:extLst>
          </p:cNvPr>
          <p:cNvSpPr txBox="1"/>
          <p:nvPr/>
        </p:nvSpPr>
        <p:spPr>
          <a:xfrm>
            <a:off x="28766097"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a:ln>
                  <a:noFill/>
                </a:ln>
                <a:solidFill>
                  <a:srgbClr val="5D1682"/>
                </a:solidFill>
                <a:effectLst/>
                <a:uLnTx/>
                <a:uFillTx/>
                <a:latin typeface="NVIDIA Sans"/>
                <a:ea typeface="+mn-ea"/>
                <a:cs typeface="+mn-cs"/>
              </a:rPr>
              <a:t>MSE = .0062</a:t>
            </a:r>
          </a:p>
        </p:txBody>
      </p:sp>
      <p:cxnSp>
        <p:nvCxnSpPr>
          <p:cNvPr id="14" name="Straight Connector 13">
            <a:extLst>
              <a:ext uri="{FF2B5EF4-FFF2-40B4-BE49-F238E27FC236}">
                <a16:creationId xmlns:a16="http://schemas.microsoft.com/office/drawing/2014/main" id="{1F6F4BE4-EDFB-4D5D-9E5E-A270155099F1}"/>
              </a:ext>
            </a:extLst>
          </p:cNvPr>
          <p:cNvCxnSpPr/>
          <p:nvPr/>
        </p:nvCxnSpPr>
        <p:spPr>
          <a:xfrm flipV="1">
            <a:off x="22447593" y="7365340"/>
            <a:ext cx="10214400" cy="873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9B2C3BA8-E5DA-85CB-7A01-03405B6D9026}"/>
              </a:ext>
            </a:extLst>
          </p:cNvPr>
          <p:cNvSpPr/>
          <p:nvPr/>
        </p:nvSpPr>
        <p:spPr>
          <a:xfrm>
            <a:off x="4408714" y="7333077"/>
            <a:ext cx="10842172" cy="8962838"/>
          </a:xfrm>
          <a:custGeom>
            <a:avLst/>
            <a:gdLst>
              <a:gd name="connsiteX0" fmla="*/ 0 w 3073791"/>
              <a:gd name="connsiteY0" fmla="*/ 2173874 h 2574921"/>
              <a:gd name="connsiteX1" fmla="*/ 365760 w 3073791"/>
              <a:gd name="connsiteY1" fmla="*/ 2574803 h 2574921"/>
              <a:gd name="connsiteX2" fmla="*/ 794825 w 3073791"/>
              <a:gd name="connsiteY2" fmla="*/ 2202009 h 2574921"/>
              <a:gd name="connsiteX3" fmla="*/ 1146517 w 3073791"/>
              <a:gd name="connsiteY3" fmla="*/ 1118797 h 2574921"/>
              <a:gd name="connsiteX4" fmla="*/ 1547446 w 3073791"/>
              <a:gd name="connsiteY4" fmla="*/ 1822181 h 2574921"/>
              <a:gd name="connsiteX5" fmla="*/ 1723292 w 3073791"/>
              <a:gd name="connsiteY5" fmla="*/ 1104729 h 2574921"/>
              <a:gd name="connsiteX6" fmla="*/ 1962443 w 3073791"/>
              <a:gd name="connsiteY6" fmla="*/ 366175 h 2574921"/>
              <a:gd name="connsiteX7" fmla="*/ 2300068 w 3073791"/>
              <a:gd name="connsiteY7" fmla="*/ 415 h 2574921"/>
              <a:gd name="connsiteX8" fmla="*/ 2679895 w 3073791"/>
              <a:gd name="connsiteY8" fmla="*/ 429480 h 2574921"/>
              <a:gd name="connsiteX9" fmla="*/ 3073791 w 3073791"/>
              <a:gd name="connsiteY9" fmla="*/ 28551 h 25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791" h="2574921">
                <a:moveTo>
                  <a:pt x="0" y="2173874"/>
                </a:moveTo>
                <a:cubicBezTo>
                  <a:pt x="116644" y="2371994"/>
                  <a:pt x="233289" y="2570114"/>
                  <a:pt x="365760" y="2574803"/>
                </a:cubicBezTo>
                <a:cubicBezTo>
                  <a:pt x="498231" y="2579492"/>
                  <a:pt x="664699" y="2444677"/>
                  <a:pt x="794825" y="2202009"/>
                </a:cubicBezTo>
                <a:cubicBezTo>
                  <a:pt x="924951" y="1959341"/>
                  <a:pt x="1021080" y="1182102"/>
                  <a:pt x="1146517" y="1118797"/>
                </a:cubicBezTo>
                <a:cubicBezTo>
                  <a:pt x="1271954" y="1055492"/>
                  <a:pt x="1451317" y="1824526"/>
                  <a:pt x="1547446" y="1822181"/>
                </a:cubicBezTo>
                <a:cubicBezTo>
                  <a:pt x="1643575" y="1819836"/>
                  <a:pt x="1654126" y="1347397"/>
                  <a:pt x="1723292" y="1104729"/>
                </a:cubicBezTo>
                <a:cubicBezTo>
                  <a:pt x="1792458" y="862061"/>
                  <a:pt x="1866314" y="550227"/>
                  <a:pt x="1962443" y="366175"/>
                </a:cubicBezTo>
                <a:cubicBezTo>
                  <a:pt x="2058572" y="182123"/>
                  <a:pt x="2180493" y="-10136"/>
                  <a:pt x="2300068" y="415"/>
                </a:cubicBezTo>
                <a:cubicBezTo>
                  <a:pt x="2419643" y="10966"/>
                  <a:pt x="2550941" y="424791"/>
                  <a:pt x="2679895" y="429480"/>
                </a:cubicBezTo>
                <a:cubicBezTo>
                  <a:pt x="2808849" y="434169"/>
                  <a:pt x="2941320" y="231360"/>
                  <a:pt x="3073791" y="28551"/>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6" name="TextBox 5">
            <a:extLst>
              <a:ext uri="{FF2B5EF4-FFF2-40B4-BE49-F238E27FC236}">
                <a16:creationId xmlns:a16="http://schemas.microsoft.com/office/drawing/2014/main" id="{C5211E68-BAED-C36B-3061-AD4EFABEA3EF}"/>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FE15B1C1-86CA-B69E-9DD2-59597118FC5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144</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26505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8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2841204-5E75-436E-B742-9ED1A3B9F135}"/>
              </a:ext>
            </a:extLst>
          </p:cNvPr>
          <p:cNvSpPr>
            <a:spLocks noGrp="1"/>
          </p:cNvSpPr>
          <p:nvPr>
            <p:ph type="title"/>
          </p:nvPr>
        </p:nvSpPr>
        <p:spPr/>
        <p:txBody>
          <a:bodyPr wrap="square" anchor="b">
            <a:normAutofit/>
          </a:bodyPr>
          <a:lstStyle/>
          <a:p>
            <a:pPr algn="l"/>
            <a:r>
              <a:rPr lang="en-US" sz="14000" dirty="0"/>
              <a:t>Training vs Validation Data</a:t>
            </a:r>
          </a:p>
        </p:txBody>
      </p:sp>
      <p:sp>
        <p:nvSpPr>
          <p:cNvPr id="12" name="Text Placeholder 3">
            <a:extLst>
              <a:ext uri="{FF2B5EF4-FFF2-40B4-BE49-F238E27FC236}">
                <a16:creationId xmlns:a16="http://schemas.microsoft.com/office/drawing/2014/main" id="{58E90F02-C319-42F8-B195-F6686922FB9C}"/>
              </a:ext>
            </a:extLst>
          </p:cNvPr>
          <p:cNvSpPr>
            <a:spLocks noGrp="1"/>
          </p:cNvSpPr>
          <p:nvPr>
            <p:ph type="body" sz="quarter" idx="10"/>
          </p:nvPr>
        </p:nvSpPr>
        <p:spPr/>
        <p:txBody>
          <a:bodyPr wrap="square" anchor="t">
            <a:noAutofit/>
          </a:bodyPr>
          <a:lstStyle/>
          <a:p>
            <a:pPr algn="l"/>
            <a:r>
              <a:rPr lang="en-US" sz="14000" dirty="0"/>
              <a:t>Avoid memorization</a:t>
            </a:r>
          </a:p>
        </p:txBody>
      </p:sp>
      <p:graphicFrame>
        <p:nvGraphicFramePr>
          <p:cNvPr id="13" name="Content Placeholder 2">
            <a:extLst>
              <a:ext uri="{FF2B5EF4-FFF2-40B4-BE49-F238E27FC236}">
                <a16:creationId xmlns:a16="http://schemas.microsoft.com/office/drawing/2014/main" id="{D83C5CF3-20E4-4437-9D1E-C2BB17A8935E}"/>
              </a:ext>
            </a:extLst>
          </p:cNvPr>
          <p:cNvGraphicFramePr>
            <a:graphicFrameLocks noGrp="1"/>
          </p:cNvGraphicFramePr>
          <p:nvPr>
            <p:ph idx="4294967295"/>
          </p:nvPr>
        </p:nvGraphicFramePr>
        <p:xfrm>
          <a:off x="1249680" y="5774182"/>
          <a:ext cx="16581438" cy="12312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Chart 13">
            <a:extLst>
              <a:ext uri="{FF2B5EF4-FFF2-40B4-BE49-F238E27FC236}">
                <a16:creationId xmlns:a16="http://schemas.microsoft.com/office/drawing/2014/main" id="{D39BC16E-EC57-4AF9-B95C-8ADA422F9CDD}"/>
              </a:ext>
            </a:extLst>
          </p:cNvPr>
          <p:cNvGraphicFramePr/>
          <p:nvPr/>
        </p:nvGraphicFramePr>
        <p:xfrm>
          <a:off x="19557997" y="6149720"/>
          <a:ext cx="15311120" cy="12312527"/>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a:extLst>
              <a:ext uri="{FF2B5EF4-FFF2-40B4-BE49-F238E27FC236}">
                <a16:creationId xmlns:a16="http://schemas.microsoft.com/office/drawing/2014/main" id="{A88BED89-B56F-546E-9FBB-0AA0E79A30B9}"/>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3200884B-229E-E16B-9D2B-132BB41D6A3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38063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2C12CE-B121-FDA0-4EE1-A362E79208F4}"/>
              </a:ext>
            </a:extLst>
          </p:cNvPr>
          <p:cNvSpPr>
            <a:spLocks noGrp="1"/>
          </p:cNvSpPr>
          <p:nvPr>
            <p:ph type="body" sz="quarter" idx="13"/>
          </p:nvPr>
        </p:nvSpPr>
        <p:spPr/>
        <p:txBody>
          <a:bodyPr/>
          <a:lstStyle/>
          <a:p>
            <a:r>
              <a:rPr lang="en-GB" sz="12000" dirty="0"/>
              <a:t>From Regression to Classification</a:t>
            </a:r>
            <a:endParaRPr lang="en-US" sz="12000" dirty="0"/>
          </a:p>
        </p:txBody>
      </p:sp>
      <p:sp>
        <p:nvSpPr>
          <p:cNvPr id="3" name="TextBox 2">
            <a:extLst>
              <a:ext uri="{FF2B5EF4-FFF2-40B4-BE49-F238E27FC236}">
                <a16:creationId xmlns:a16="http://schemas.microsoft.com/office/drawing/2014/main" id="{84E18422-EB02-4136-1E78-29A244ED1977}"/>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6FAD76F-8EA7-1350-8D73-E558F04DAD2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146</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35266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MNIST Model</a:t>
            </a:r>
          </a:p>
        </p:txBody>
      </p:sp>
      <p:sp>
        <p:nvSpPr>
          <p:cNvPr id="373" name="TextBox 372">
            <a:extLst>
              <a:ext uri="{FF2B5EF4-FFF2-40B4-BE49-F238E27FC236}">
                <a16:creationId xmlns:a16="http://schemas.microsoft.com/office/drawing/2014/main" id="{643BF7C6-5757-4DE9-ABF2-34E0F4CEB72A}"/>
              </a:ext>
            </a:extLst>
          </p:cNvPr>
          <p:cNvSpPr txBox="1"/>
          <p:nvPr/>
        </p:nvSpPr>
        <p:spPr>
          <a:xfrm>
            <a:off x="27441614" y="6729138"/>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7441614" y="106219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7441614" y="1362203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7441614" y="168650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30717587" y="7190803"/>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381" name="TextBox 380">
            <a:extLst>
              <a:ext uri="{FF2B5EF4-FFF2-40B4-BE49-F238E27FC236}">
                <a16:creationId xmlns:a16="http://schemas.microsoft.com/office/drawing/2014/main" id="{8044C778-233F-4F54-B536-9E615B0C618D}"/>
              </a:ext>
            </a:extLst>
          </p:cNvPr>
          <p:cNvSpPr txBox="1"/>
          <p:nvPr/>
        </p:nvSpPr>
        <p:spPr>
          <a:xfrm>
            <a:off x="31741497" y="11113811"/>
            <a:ext cx="3418373"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NVIDIA Sans"/>
                <a:ea typeface="+mn-ea"/>
                <a:cs typeface="+mn-cs"/>
              </a:rPr>
              <a:t>Layer</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NVIDIA Sans"/>
                <a:ea typeface="+mn-ea"/>
                <a:cs typeface="+mn-cs"/>
              </a:rPr>
              <a:t>Size</a:t>
            </a:r>
          </a:p>
        </p:txBody>
      </p:sp>
      <p:sp>
        <p:nvSpPr>
          <p:cNvPr id="81" name="Google Shape;219;p33">
            <a:extLst>
              <a:ext uri="{FF2B5EF4-FFF2-40B4-BE49-F238E27FC236}">
                <a16:creationId xmlns:a16="http://schemas.microsoft.com/office/drawing/2014/main" id="{44BCB7D4-7C74-4C9A-908D-FB6840B39FE7}"/>
              </a:ext>
            </a:extLst>
          </p:cNvPr>
          <p:cNvSpPr/>
          <p:nvPr/>
        </p:nvSpPr>
        <p:spPr>
          <a:xfrm rot="5400000">
            <a:off x="24901923" y="1073259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2" name="Google Shape;219;p33">
            <a:extLst>
              <a:ext uri="{FF2B5EF4-FFF2-40B4-BE49-F238E27FC236}">
                <a16:creationId xmlns:a16="http://schemas.microsoft.com/office/drawing/2014/main" id="{34C4EB2E-B4FE-4098-870E-30E8DB66CE04}"/>
              </a:ext>
            </a:extLst>
          </p:cNvPr>
          <p:cNvSpPr/>
          <p:nvPr/>
        </p:nvSpPr>
        <p:spPr>
          <a:xfrm rot="5400000">
            <a:off x="10488807"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3" name="Google Shape;219;p33">
            <a:extLst>
              <a:ext uri="{FF2B5EF4-FFF2-40B4-BE49-F238E27FC236}">
                <a16:creationId xmlns:a16="http://schemas.microsoft.com/office/drawing/2014/main" id="{FFCB42F6-659C-47CB-B66F-D81389A64EC0}"/>
              </a:ext>
            </a:extLst>
          </p:cNvPr>
          <p:cNvSpPr/>
          <p:nvPr/>
        </p:nvSpPr>
        <p:spPr>
          <a:xfrm rot="5400000">
            <a:off x="9185863"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4" name="Google Shape;219;p33">
            <a:extLst>
              <a:ext uri="{FF2B5EF4-FFF2-40B4-BE49-F238E27FC236}">
                <a16:creationId xmlns:a16="http://schemas.microsoft.com/office/drawing/2014/main" id="{B4C6B1B3-412B-495F-8B41-12501B017AFC}"/>
              </a:ext>
            </a:extLst>
          </p:cNvPr>
          <p:cNvSpPr/>
          <p:nvPr/>
        </p:nvSpPr>
        <p:spPr>
          <a:xfrm rot="5400000">
            <a:off x="24901923" y="1344897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5" name="Google Shape;219;p33">
            <a:extLst>
              <a:ext uri="{FF2B5EF4-FFF2-40B4-BE49-F238E27FC236}">
                <a16:creationId xmlns:a16="http://schemas.microsoft.com/office/drawing/2014/main" id="{C56640AA-1D7E-4ABE-9923-0B1B82614CC5}"/>
              </a:ext>
            </a:extLst>
          </p:cNvPr>
          <p:cNvSpPr/>
          <p:nvPr/>
        </p:nvSpPr>
        <p:spPr>
          <a:xfrm rot="5400000">
            <a:off x="10488807"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6" name="Google Shape;219;p33">
            <a:extLst>
              <a:ext uri="{FF2B5EF4-FFF2-40B4-BE49-F238E27FC236}">
                <a16:creationId xmlns:a16="http://schemas.microsoft.com/office/drawing/2014/main" id="{1C0D4B3C-5359-4CA8-A0C3-402726586581}"/>
              </a:ext>
            </a:extLst>
          </p:cNvPr>
          <p:cNvSpPr/>
          <p:nvPr/>
        </p:nvSpPr>
        <p:spPr>
          <a:xfrm rot="5400000">
            <a:off x="9185863"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7" name="Google Shape;219;p33">
            <a:extLst>
              <a:ext uri="{FF2B5EF4-FFF2-40B4-BE49-F238E27FC236}">
                <a16:creationId xmlns:a16="http://schemas.microsoft.com/office/drawing/2014/main" id="{6AA96FB0-15D3-4906-A963-244ABFC2C56F}"/>
              </a:ext>
            </a:extLst>
          </p:cNvPr>
          <p:cNvSpPr/>
          <p:nvPr/>
        </p:nvSpPr>
        <p:spPr>
          <a:xfrm rot="5400000">
            <a:off x="1058864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88" name="Straight Connector 87">
            <a:extLst>
              <a:ext uri="{FF2B5EF4-FFF2-40B4-BE49-F238E27FC236}">
                <a16:creationId xmlns:a16="http://schemas.microsoft.com/office/drawing/2014/main" id="{134CEEB5-8510-47BC-A761-C1750D48809D}"/>
              </a:ext>
            </a:extLst>
          </p:cNvPr>
          <p:cNvCxnSpPr>
            <a:cxnSpLocks/>
            <a:stCxn id="84" idx="6"/>
            <a:endCxn id="87" idx="2"/>
          </p:cNvCxnSpPr>
          <p:nvPr/>
        </p:nvCxnSpPr>
        <p:spPr>
          <a:xfrm flipH="1">
            <a:off x="11131838" y="14532043"/>
            <a:ext cx="1431327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417B844-80D3-4023-9B1E-D5BB098793AB}"/>
              </a:ext>
            </a:extLst>
          </p:cNvPr>
          <p:cNvCxnSpPr>
            <a:cxnSpLocks/>
            <a:stCxn id="85" idx="6"/>
            <a:endCxn id="87" idx="2"/>
          </p:cNvCxnSpPr>
          <p:nvPr/>
        </p:nvCxnSpPr>
        <p:spPr>
          <a:xfrm>
            <a:off x="11031997" y="14512990"/>
            <a:ext cx="9984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9F8630D-96A1-42EB-A47E-8EA401107326}"/>
              </a:ext>
            </a:extLst>
          </p:cNvPr>
          <p:cNvCxnSpPr>
            <a:cxnSpLocks/>
            <a:stCxn id="86" idx="6"/>
            <a:endCxn id="87" idx="2"/>
          </p:cNvCxnSpPr>
          <p:nvPr/>
        </p:nvCxnSpPr>
        <p:spPr>
          <a:xfrm>
            <a:off x="9729055" y="14512990"/>
            <a:ext cx="140278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8988506-E824-4BDA-B298-F1BEC7E0D621}"/>
              </a:ext>
            </a:extLst>
          </p:cNvPr>
          <p:cNvCxnSpPr>
            <a:cxnSpLocks/>
            <a:stCxn id="83" idx="6"/>
            <a:endCxn id="84" idx="2"/>
          </p:cNvCxnSpPr>
          <p:nvPr/>
        </p:nvCxnSpPr>
        <p:spPr>
          <a:xfrm>
            <a:off x="9729053" y="11796610"/>
            <a:ext cx="15716060"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C973E16-52A3-48BB-AA42-6BD1E5F59EAE}"/>
              </a:ext>
            </a:extLst>
          </p:cNvPr>
          <p:cNvCxnSpPr>
            <a:cxnSpLocks/>
            <a:stCxn id="83" idx="6"/>
            <a:endCxn id="85" idx="2"/>
          </p:cNvCxnSpPr>
          <p:nvPr/>
        </p:nvCxnSpPr>
        <p:spPr>
          <a:xfrm>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D3DF7CE-9AEB-4B5D-A64B-1CC29DBC023D}"/>
              </a:ext>
            </a:extLst>
          </p:cNvPr>
          <p:cNvCxnSpPr>
            <a:cxnSpLocks/>
            <a:stCxn id="81" idx="6"/>
            <a:endCxn id="84" idx="2"/>
          </p:cNvCxnSpPr>
          <p:nvPr/>
        </p:nvCxnSpPr>
        <p:spPr>
          <a:xfrm>
            <a:off x="25445113" y="11815663"/>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BF7CD04-56E1-4EFD-BC5D-0D12AE24274A}"/>
              </a:ext>
            </a:extLst>
          </p:cNvPr>
          <p:cNvCxnSpPr>
            <a:cxnSpLocks/>
            <a:stCxn id="81" idx="6"/>
            <a:endCxn id="85" idx="2"/>
          </p:cNvCxnSpPr>
          <p:nvPr/>
        </p:nvCxnSpPr>
        <p:spPr>
          <a:xfrm flipH="1">
            <a:off x="11031998" y="11815663"/>
            <a:ext cx="14413117"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E0C9F06-A602-4BE7-B2EB-5CAEEC7B56A3}"/>
              </a:ext>
            </a:extLst>
          </p:cNvPr>
          <p:cNvCxnSpPr>
            <a:cxnSpLocks/>
            <a:stCxn id="81" idx="6"/>
            <a:endCxn id="86" idx="2"/>
          </p:cNvCxnSpPr>
          <p:nvPr/>
        </p:nvCxnSpPr>
        <p:spPr>
          <a:xfrm flipH="1">
            <a:off x="9729053" y="11815663"/>
            <a:ext cx="15716060"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24A21D9-2FF1-48ED-8EDD-4459907A21D5}"/>
              </a:ext>
            </a:extLst>
          </p:cNvPr>
          <p:cNvCxnSpPr>
            <a:cxnSpLocks/>
            <a:stCxn id="82" idx="6"/>
            <a:endCxn id="84" idx="2"/>
          </p:cNvCxnSpPr>
          <p:nvPr/>
        </p:nvCxnSpPr>
        <p:spPr>
          <a:xfrm>
            <a:off x="11031998" y="11796610"/>
            <a:ext cx="14413117"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D5540C2-AD5C-4495-B16C-B2BF325BEB33}"/>
              </a:ext>
            </a:extLst>
          </p:cNvPr>
          <p:cNvCxnSpPr>
            <a:cxnSpLocks/>
            <a:stCxn id="82" idx="6"/>
            <a:endCxn id="85" idx="2"/>
          </p:cNvCxnSpPr>
          <p:nvPr/>
        </p:nvCxnSpPr>
        <p:spPr>
          <a:xfrm>
            <a:off x="11031997"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1AD811C-751D-4C89-8A4C-361DC43BB7B8}"/>
              </a:ext>
            </a:extLst>
          </p:cNvPr>
          <p:cNvCxnSpPr>
            <a:cxnSpLocks/>
            <a:stCxn id="82" idx="6"/>
            <a:endCxn id="86" idx="2"/>
          </p:cNvCxnSpPr>
          <p:nvPr/>
        </p:nvCxnSpPr>
        <p:spPr>
          <a:xfrm flipH="1">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Google Shape;219;p33">
            <a:extLst>
              <a:ext uri="{FF2B5EF4-FFF2-40B4-BE49-F238E27FC236}">
                <a16:creationId xmlns:a16="http://schemas.microsoft.com/office/drawing/2014/main" id="{57267D0F-CDAF-49C5-B415-2FDFF0EE32BA}"/>
              </a:ext>
            </a:extLst>
          </p:cNvPr>
          <p:cNvSpPr/>
          <p:nvPr/>
        </p:nvSpPr>
        <p:spPr>
          <a:xfrm rot="5400000">
            <a:off x="1205903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8" name="Google Shape;219;p33">
            <a:extLst>
              <a:ext uri="{FF2B5EF4-FFF2-40B4-BE49-F238E27FC236}">
                <a16:creationId xmlns:a16="http://schemas.microsoft.com/office/drawing/2014/main" id="{07F538D2-B082-4342-9211-AAFD48AB1BAF}"/>
              </a:ext>
            </a:extLst>
          </p:cNvPr>
          <p:cNvSpPr/>
          <p:nvPr/>
        </p:nvSpPr>
        <p:spPr>
          <a:xfrm rot="5400000">
            <a:off x="1352942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9" name="Google Shape;219;p33">
            <a:extLst>
              <a:ext uri="{FF2B5EF4-FFF2-40B4-BE49-F238E27FC236}">
                <a16:creationId xmlns:a16="http://schemas.microsoft.com/office/drawing/2014/main" id="{9795D2B2-575C-4843-A3C1-3EB5BC4F19D5}"/>
              </a:ext>
            </a:extLst>
          </p:cNvPr>
          <p:cNvSpPr/>
          <p:nvPr/>
        </p:nvSpPr>
        <p:spPr>
          <a:xfrm rot="5400000">
            <a:off x="1499981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1" name="Google Shape;219;p33">
            <a:extLst>
              <a:ext uri="{FF2B5EF4-FFF2-40B4-BE49-F238E27FC236}">
                <a16:creationId xmlns:a16="http://schemas.microsoft.com/office/drawing/2014/main" id="{0011B0F9-2064-493B-AEA1-055D65094B16}"/>
              </a:ext>
            </a:extLst>
          </p:cNvPr>
          <p:cNvSpPr/>
          <p:nvPr/>
        </p:nvSpPr>
        <p:spPr>
          <a:xfrm rot="5400000">
            <a:off x="1647020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2" name="Google Shape;219;p33">
            <a:extLst>
              <a:ext uri="{FF2B5EF4-FFF2-40B4-BE49-F238E27FC236}">
                <a16:creationId xmlns:a16="http://schemas.microsoft.com/office/drawing/2014/main" id="{3F423C84-E7B3-451B-8AC7-EF8823818424}"/>
              </a:ext>
            </a:extLst>
          </p:cNvPr>
          <p:cNvSpPr/>
          <p:nvPr/>
        </p:nvSpPr>
        <p:spPr>
          <a:xfrm rot="5400000">
            <a:off x="1794059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4" name="Google Shape;219;p33">
            <a:extLst>
              <a:ext uri="{FF2B5EF4-FFF2-40B4-BE49-F238E27FC236}">
                <a16:creationId xmlns:a16="http://schemas.microsoft.com/office/drawing/2014/main" id="{0669C394-F6C5-4B0B-99ED-751A0B6E59EB}"/>
              </a:ext>
            </a:extLst>
          </p:cNvPr>
          <p:cNvSpPr/>
          <p:nvPr/>
        </p:nvSpPr>
        <p:spPr>
          <a:xfrm rot="5400000">
            <a:off x="1941098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5" name="Google Shape;219;p33">
            <a:extLst>
              <a:ext uri="{FF2B5EF4-FFF2-40B4-BE49-F238E27FC236}">
                <a16:creationId xmlns:a16="http://schemas.microsoft.com/office/drawing/2014/main" id="{28221ADC-50B2-4044-8736-D9D60BD48AE2}"/>
              </a:ext>
            </a:extLst>
          </p:cNvPr>
          <p:cNvSpPr/>
          <p:nvPr/>
        </p:nvSpPr>
        <p:spPr>
          <a:xfrm rot="5400000">
            <a:off x="2088137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7" name="Google Shape;219;p33">
            <a:extLst>
              <a:ext uri="{FF2B5EF4-FFF2-40B4-BE49-F238E27FC236}">
                <a16:creationId xmlns:a16="http://schemas.microsoft.com/office/drawing/2014/main" id="{971713B2-EA90-4483-8B82-F35AE815DBC8}"/>
              </a:ext>
            </a:extLst>
          </p:cNvPr>
          <p:cNvSpPr/>
          <p:nvPr/>
        </p:nvSpPr>
        <p:spPr>
          <a:xfrm rot="5400000">
            <a:off x="2235176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8" name="Google Shape;219;p33">
            <a:extLst>
              <a:ext uri="{FF2B5EF4-FFF2-40B4-BE49-F238E27FC236}">
                <a16:creationId xmlns:a16="http://schemas.microsoft.com/office/drawing/2014/main" id="{E03C2917-44A8-44BD-98DC-B648630831B9}"/>
              </a:ext>
            </a:extLst>
          </p:cNvPr>
          <p:cNvSpPr/>
          <p:nvPr/>
        </p:nvSpPr>
        <p:spPr>
          <a:xfrm rot="5400000">
            <a:off x="23822163"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20" name="Straight Connector 119">
            <a:extLst>
              <a:ext uri="{FF2B5EF4-FFF2-40B4-BE49-F238E27FC236}">
                <a16:creationId xmlns:a16="http://schemas.microsoft.com/office/drawing/2014/main" id="{6605F8B7-2DEC-45F3-926C-3D444E8904D3}"/>
              </a:ext>
            </a:extLst>
          </p:cNvPr>
          <p:cNvCxnSpPr>
            <a:cxnSpLocks/>
            <a:stCxn id="86" idx="6"/>
            <a:endCxn id="106" idx="2"/>
          </p:cNvCxnSpPr>
          <p:nvPr/>
        </p:nvCxnSpPr>
        <p:spPr>
          <a:xfrm>
            <a:off x="9729054" y="14512990"/>
            <a:ext cx="287317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F2C429F-6DFC-477A-BB43-65A6B3AFFEF6}"/>
              </a:ext>
            </a:extLst>
          </p:cNvPr>
          <p:cNvCxnSpPr>
            <a:cxnSpLocks/>
            <a:stCxn id="85" idx="6"/>
            <a:endCxn id="106" idx="2"/>
          </p:cNvCxnSpPr>
          <p:nvPr/>
        </p:nvCxnSpPr>
        <p:spPr>
          <a:xfrm>
            <a:off x="11031998" y="14512990"/>
            <a:ext cx="157023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2097-D840-4D6C-965F-D28BD46EA39A}"/>
              </a:ext>
            </a:extLst>
          </p:cNvPr>
          <p:cNvCxnSpPr>
            <a:cxnSpLocks/>
            <a:stCxn id="84" idx="6"/>
            <a:endCxn id="106" idx="2"/>
          </p:cNvCxnSpPr>
          <p:nvPr/>
        </p:nvCxnSpPr>
        <p:spPr>
          <a:xfrm flipH="1">
            <a:off x="12602227" y="14532043"/>
            <a:ext cx="1284288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EE2A62E-64A2-44BA-B443-CD60033E3CB3}"/>
              </a:ext>
            </a:extLst>
          </p:cNvPr>
          <p:cNvCxnSpPr>
            <a:cxnSpLocks/>
            <a:stCxn id="85" idx="6"/>
            <a:endCxn id="108" idx="2"/>
          </p:cNvCxnSpPr>
          <p:nvPr/>
        </p:nvCxnSpPr>
        <p:spPr>
          <a:xfrm>
            <a:off x="11031997" y="14512990"/>
            <a:ext cx="304062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7888E1D-D8AA-405F-9F0E-3D71B5E918E7}"/>
              </a:ext>
            </a:extLst>
          </p:cNvPr>
          <p:cNvCxnSpPr>
            <a:cxnSpLocks/>
            <a:stCxn id="86" idx="6"/>
            <a:endCxn id="108" idx="2"/>
          </p:cNvCxnSpPr>
          <p:nvPr/>
        </p:nvCxnSpPr>
        <p:spPr>
          <a:xfrm>
            <a:off x="9729055" y="14512990"/>
            <a:ext cx="434356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C01FEA3-114E-4482-B65C-19B6F2122F90}"/>
              </a:ext>
            </a:extLst>
          </p:cNvPr>
          <p:cNvCxnSpPr>
            <a:cxnSpLocks/>
            <a:stCxn id="84" idx="6"/>
            <a:endCxn id="108" idx="2"/>
          </p:cNvCxnSpPr>
          <p:nvPr/>
        </p:nvCxnSpPr>
        <p:spPr>
          <a:xfrm flipH="1">
            <a:off x="14072618" y="14532043"/>
            <a:ext cx="1137249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BD19CD5-8796-4563-B5B5-BFA60A1AEECB}"/>
              </a:ext>
            </a:extLst>
          </p:cNvPr>
          <p:cNvCxnSpPr>
            <a:cxnSpLocks/>
            <a:stCxn id="86" idx="6"/>
            <a:endCxn id="109" idx="2"/>
          </p:cNvCxnSpPr>
          <p:nvPr/>
        </p:nvCxnSpPr>
        <p:spPr>
          <a:xfrm>
            <a:off x="9729054" y="14512990"/>
            <a:ext cx="581395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838895D-7F90-4F8F-8D81-4E066D6A678D}"/>
              </a:ext>
            </a:extLst>
          </p:cNvPr>
          <p:cNvCxnSpPr>
            <a:cxnSpLocks/>
            <a:stCxn id="85" idx="6"/>
            <a:endCxn id="109" idx="2"/>
          </p:cNvCxnSpPr>
          <p:nvPr/>
        </p:nvCxnSpPr>
        <p:spPr>
          <a:xfrm>
            <a:off x="11031998" y="14512990"/>
            <a:ext cx="451101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E440C01-1709-4CD1-8164-A452F77587D4}"/>
              </a:ext>
            </a:extLst>
          </p:cNvPr>
          <p:cNvCxnSpPr>
            <a:cxnSpLocks/>
            <a:stCxn id="84" idx="6"/>
            <a:endCxn id="109" idx="2"/>
          </p:cNvCxnSpPr>
          <p:nvPr/>
        </p:nvCxnSpPr>
        <p:spPr>
          <a:xfrm flipH="1">
            <a:off x="15543007" y="14532043"/>
            <a:ext cx="990210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A090A3D-078D-4065-899E-A72C08EE4197}"/>
              </a:ext>
            </a:extLst>
          </p:cNvPr>
          <p:cNvCxnSpPr>
            <a:cxnSpLocks/>
            <a:stCxn id="86" idx="6"/>
            <a:endCxn id="111" idx="2"/>
          </p:cNvCxnSpPr>
          <p:nvPr/>
        </p:nvCxnSpPr>
        <p:spPr>
          <a:xfrm>
            <a:off x="9729055" y="14512990"/>
            <a:ext cx="728434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6201ED0-2CC1-46B8-8769-C9DA15CA67CD}"/>
              </a:ext>
            </a:extLst>
          </p:cNvPr>
          <p:cNvCxnSpPr>
            <a:cxnSpLocks/>
            <a:stCxn id="85" idx="6"/>
            <a:endCxn id="111" idx="2"/>
          </p:cNvCxnSpPr>
          <p:nvPr/>
        </p:nvCxnSpPr>
        <p:spPr>
          <a:xfrm>
            <a:off x="11031997" y="14512990"/>
            <a:ext cx="59814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2D1301D-9DC1-486F-A2F4-3C1C6D5C7428}"/>
              </a:ext>
            </a:extLst>
          </p:cNvPr>
          <p:cNvCxnSpPr>
            <a:cxnSpLocks/>
            <a:stCxn id="84" idx="6"/>
            <a:endCxn id="111" idx="2"/>
          </p:cNvCxnSpPr>
          <p:nvPr/>
        </p:nvCxnSpPr>
        <p:spPr>
          <a:xfrm flipH="1">
            <a:off x="17013398" y="14532043"/>
            <a:ext cx="843171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C2DD255-B7D4-42F1-A426-31DA58B44CCF}"/>
              </a:ext>
            </a:extLst>
          </p:cNvPr>
          <p:cNvCxnSpPr>
            <a:cxnSpLocks/>
            <a:stCxn id="85" idx="6"/>
            <a:endCxn id="112" idx="2"/>
          </p:cNvCxnSpPr>
          <p:nvPr/>
        </p:nvCxnSpPr>
        <p:spPr>
          <a:xfrm>
            <a:off x="11031998" y="14512990"/>
            <a:ext cx="745179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015C9B7-DE30-4DA7-BF6D-4E0CBCC58361}"/>
              </a:ext>
            </a:extLst>
          </p:cNvPr>
          <p:cNvCxnSpPr>
            <a:cxnSpLocks/>
            <a:stCxn id="86" idx="6"/>
            <a:endCxn id="112" idx="2"/>
          </p:cNvCxnSpPr>
          <p:nvPr/>
        </p:nvCxnSpPr>
        <p:spPr>
          <a:xfrm>
            <a:off x="9729054" y="14512990"/>
            <a:ext cx="875473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D041434-A625-4FDF-A4F6-9D9302BE7A54}"/>
              </a:ext>
            </a:extLst>
          </p:cNvPr>
          <p:cNvCxnSpPr>
            <a:cxnSpLocks/>
            <a:stCxn id="84" idx="6"/>
            <a:endCxn id="112" idx="2"/>
          </p:cNvCxnSpPr>
          <p:nvPr/>
        </p:nvCxnSpPr>
        <p:spPr>
          <a:xfrm flipH="1">
            <a:off x="18483787" y="14532043"/>
            <a:ext cx="696132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314443D-B223-4316-9FEA-EEE58F2E9ECD}"/>
              </a:ext>
            </a:extLst>
          </p:cNvPr>
          <p:cNvCxnSpPr>
            <a:cxnSpLocks/>
            <a:stCxn id="86" idx="6"/>
            <a:endCxn id="114" idx="2"/>
          </p:cNvCxnSpPr>
          <p:nvPr/>
        </p:nvCxnSpPr>
        <p:spPr>
          <a:xfrm>
            <a:off x="9729055" y="14512990"/>
            <a:ext cx="1022512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230A900-BA49-43C2-811F-79EC19403B26}"/>
              </a:ext>
            </a:extLst>
          </p:cNvPr>
          <p:cNvCxnSpPr>
            <a:cxnSpLocks/>
            <a:stCxn id="85" idx="6"/>
            <a:endCxn id="114" idx="2"/>
          </p:cNvCxnSpPr>
          <p:nvPr/>
        </p:nvCxnSpPr>
        <p:spPr>
          <a:xfrm>
            <a:off x="11031997" y="14512990"/>
            <a:ext cx="892218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ECC0732-0DDC-4745-9137-860B49B75E1D}"/>
              </a:ext>
            </a:extLst>
          </p:cNvPr>
          <p:cNvCxnSpPr>
            <a:cxnSpLocks/>
            <a:stCxn id="84" idx="6"/>
            <a:endCxn id="114" idx="2"/>
          </p:cNvCxnSpPr>
          <p:nvPr/>
        </p:nvCxnSpPr>
        <p:spPr>
          <a:xfrm flipH="1">
            <a:off x="19954178" y="14532043"/>
            <a:ext cx="549093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00F8285-EEC3-4CE1-88BF-504EB2BD23C0}"/>
              </a:ext>
            </a:extLst>
          </p:cNvPr>
          <p:cNvCxnSpPr>
            <a:cxnSpLocks/>
            <a:stCxn id="86" idx="6"/>
            <a:endCxn id="115" idx="2"/>
          </p:cNvCxnSpPr>
          <p:nvPr/>
        </p:nvCxnSpPr>
        <p:spPr>
          <a:xfrm>
            <a:off x="9729054" y="14512990"/>
            <a:ext cx="1169551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F46DED0-AC75-410F-8B57-EDA99CDEBB22}"/>
              </a:ext>
            </a:extLst>
          </p:cNvPr>
          <p:cNvCxnSpPr>
            <a:cxnSpLocks/>
            <a:stCxn id="85" idx="6"/>
            <a:endCxn id="115" idx="2"/>
          </p:cNvCxnSpPr>
          <p:nvPr/>
        </p:nvCxnSpPr>
        <p:spPr>
          <a:xfrm>
            <a:off x="11031998" y="14512990"/>
            <a:ext cx="1039257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0195A37-C28A-4007-A66A-7CB12FB0328A}"/>
              </a:ext>
            </a:extLst>
          </p:cNvPr>
          <p:cNvCxnSpPr>
            <a:cxnSpLocks/>
            <a:stCxn id="84" idx="6"/>
            <a:endCxn id="115" idx="2"/>
          </p:cNvCxnSpPr>
          <p:nvPr/>
        </p:nvCxnSpPr>
        <p:spPr>
          <a:xfrm flipH="1">
            <a:off x="21424567" y="14532043"/>
            <a:ext cx="402054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F8DA36D-B6DA-4585-865C-6E4A487FA714}"/>
              </a:ext>
            </a:extLst>
          </p:cNvPr>
          <p:cNvCxnSpPr>
            <a:cxnSpLocks/>
            <a:stCxn id="86" idx="6"/>
            <a:endCxn id="117" idx="2"/>
          </p:cNvCxnSpPr>
          <p:nvPr/>
        </p:nvCxnSpPr>
        <p:spPr>
          <a:xfrm>
            <a:off x="9729055" y="14512990"/>
            <a:ext cx="1316590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12679B3-4B01-430D-A963-1387A6A69EEB}"/>
              </a:ext>
            </a:extLst>
          </p:cNvPr>
          <p:cNvCxnSpPr>
            <a:cxnSpLocks/>
            <a:stCxn id="85" idx="6"/>
            <a:endCxn id="117" idx="2"/>
          </p:cNvCxnSpPr>
          <p:nvPr/>
        </p:nvCxnSpPr>
        <p:spPr>
          <a:xfrm>
            <a:off x="11031997" y="14512990"/>
            <a:ext cx="1186296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277DCC8-ABA4-48B4-AE29-BA87A5CC80A6}"/>
              </a:ext>
            </a:extLst>
          </p:cNvPr>
          <p:cNvCxnSpPr>
            <a:cxnSpLocks/>
            <a:stCxn id="84" idx="6"/>
            <a:endCxn id="117" idx="2"/>
          </p:cNvCxnSpPr>
          <p:nvPr/>
        </p:nvCxnSpPr>
        <p:spPr>
          <a:xfrm flipH="1">
            <a:off x="22894958" y="14532043"/>
            <a:ext cx="255015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BD36935-2D5B-4F76-A807-2C041DF7BF30}"/>
              </a:ext>
            </a:extLst>
          </p:cNvPr>
          <p:cNvCxnSpPr>
            <a:cxnSpLocks/>
            <a:stCxn id="86" idx="6"/>
            <a:endCxn id="118" idx="2"/>
          </p:cNvCxnSpPr>
          <p:nvPr/>
        </p:nvCxnSpPr>
        <p:spPr>
          <a:xfrm>
            <a:off x="9729053" y="14512990"/>
            <a:ext cx="146363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5A0E5A6-6318-44C7-A480-222CB26F0167}"/>
              </a:ext>
            </a:extLst>
          </p:cNvPr>
          <p:cNvCxnSpPr>
            <a:cxnSpLocks/>
            <a:stCxn id="85" idx="6"/>
            <a:endCxn id="118" idx="2"/>
          </p:cNvCxnSpPr>
          <p:nvPr/>
        </p:nvCxnSpPr>
        <p:spPr>
          <a:xfrm>
            <a:off x="11031998" y="14512990"/>
            <a:ext cx="13333357"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54B64FDF-4530-49CC-A11D-180933EE862C}"/>
              </a:ext>
            </a:extLst>
          </p:cNvPr>
          <p:cNvCxnSpPr>
            <a:cxnSpLocks/>
            <a:stCxn id="84" idx="6"/>
            <a:endCxn id="118" idx="2"/>
          </p:cNvCxnSpPr>
          <p:nvPr/>
        </p:nvCxnSpPr>
        <p:spPr>
          <a:xfrm flipH="1">
            <a:off x="24365353" y="14532043"/>
            <a:ext cx="1079760"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60" name="Picture 159" descr="A picture containing drawing&#10;&#10;Description automatically generated">
            <a:extLst>
              <a:ext uri="{FF2B5EF4-FFF2-40B4-BE49-F238E27FC236}">
                <a16:creationId xmlns:a16="http://schemas.microsoft.com/office/drawing/2014/main" id="{363351FC-F36F-45C9-9FDD-9A8F62C0699E}"/>
              </a:ext>
            </a:extLst>
          </p:cNvPr>
          <p:cNvPicPr>
            <a:picLocks noChangeAspect="1"/>
          </p:cNvPicPr>
          <p:nvPr/>
        </p:nvPicPr>
        <p:blipFill>
          <a:blip r:embed="rId3"/>
          <a:stretch>
            <a:fillRect/>
          </a:stretch>
        </p:blipFill>
        <p:spPr>
          <a:xfrm>
            <a:off x="10302228" y="5750468"/>
            <a:ext cx="2622437" cy="2622437"/>
          </a:xfrm>
          <a:prstGeom prst="rect">
            <a:avLst/>
          </a:prstGeom>
        </p:spPr>
      </p:pic>
      <p:cxnSp>
        <p:nvCxnSpPr>
          <p:cNvPr id="161" name="Straight Arrow Connector 160">
            <a:extLst>
              <a:ext uri="{FF2B5EF4-FFF2-40B4-BE49-F238E27FC236}">
                <a16:creationId xmlns:a16="http://schemas.microsoft.com/office/drawing/2014/main" id="{D8FA1634-B5B5-47F2-973D-119664D3FF05}"/>
              </a:ext>
            </a:extLst>
          </p:cNvPr>
          <p:cNvCxnSpPr>
            <a:cxnSpLocks/>
          </p:cNvCxnSpPr>
          <p:nvPr/>
        </p:nvCxnSpPr>
        <p:spPr>
          <a:xfrm>
            <a:off x="13194605" y="7137670"/>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A0CEF224-F4E4-492B-AA54-E44C5E6E9B62}"/>
              </a:ext>
            </a:extLst>
          </p:cNvPr>
          <p:cNvSpPr txBox="1"/>
          <p:nvPr/>
        </p:nvSpPr>
        <p:spPr>
          <a:xfrm>
            <a:off x="14771295" y="6638544"/>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[ 0, 0, …, 0]</a:t>
            </a:r>
          </a:p>
        </p:txBody>
      </p:sp>
      <p:cxnSp>
        <p:nvCxnSpPr>
          <p:cNvPr id="164" name="Straight Connector 163">
            <a:extLst>
              <a:ext uri="{FF2B5EF4-FFF2-40B4-BE49-F238E27FC236}">
                <a16:creationId xmlns:a16="http://schemas.microsoft.com/office/drawing/2014/main" id="{49F1ABE2-5034-45AC-B569-0A574A300EFC}"/>
              </a:ext>
            </a:extLst>
          </p:cNvPr>
          <p:cNvCxnSpPr>
            <a:cxnSpLocks/>
            <a:endCxn id="83" idx="2"/>
          </p:cNvCxnSpPr>
          <p:nvPr/>
        </p:nvCxnSpPr>
        <p:spPr>
          <a:xfrm flipH="1">
            <a:off x="9729054" y="7956283"/>
            <a:ext cx="633779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78DCA0E-FAE0-47A3-A1F9-B0DE9C43BD20}"/>
              </a:ext>
            </a:extLst>
          </p:cNvPr>
          <p:cNvCxnSpPr>
            <a:cxnSpLocks/>
            <a:endCxn id="82" idx="2"/>
          </p:cNvCxnSpPr>
          <p:nvPr/>
        </p:nvCxnSpPr>
        <p:spPr>
          <a:xfrm flipH="1">
            <a:off x="11031997" y="7956283"/>
            <a:ext cx="503485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419AA6D-39B5-432F-9AF6-B250E3127B1C}"/>
              </a:ext>
            </a:extLst>
          </p:cNvPr>
          <p:cNvCxnSpPr>
            <a:cxnSpLocks/>
            <a:endCxn id="81" idx="2"/>
          </p:cNvCxnSpPr>
          <p:nvPr/>
        </p:nvCxnSpPr>
        <p:spPr>
          <a:xfrm>
            <a:off x="16066847" y="7982903"/>
            <a:ext cx="937826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FE831B0-1630-43B4-AACD-C8E3F9935404}"/>
              </a:ext>
            </a:extLst>
          </p:cNvPr>
          <p:cNvSpPr txBox="1"/>
          <p:nvPr/>
        </p:nvSpPr>
        <p:spPr>
          <a:xfrm>
            <a:off x="11542647" y="13289244"/>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                 …</a:t>
            </a:r>
          </a:p>
        </p:txBody>
      </p:sp>
      <p:sp>
        <p:nvSpPr>
          <p:cNvPr id="170" name="TextBox 169">
            <a:extLst>
              <a:ext uri="{FF2B5EF4-FFF2-40B4-BE49-F238E27FC236}">
                <a16:creationId xmlns:a16="http://schemas.microsoft.com/office/drawing/2014/main" id="{433807DF-BAF2-4097-B280-10663BFDB8B1}"/>
              </a:ext>
            </a:extLst>
          </p:cNvPr>
          <p:cNvSpPr txBox="1"/>
          <p:nvPr/>
        </p:nvSpPr>
        <p:spPr>
          <a:xfrm>
            <a:off x="11542647" y="10476480"/>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                 …</a:t>
            </a:r>
          </a:p>
        </p:txBody>
      </p:sp>
      <p:cxnSp>
        <p:nvCxnSpPr>
          <p:cNvPr id="171" name="Straight Connector 170">
            <a:extLst>
              <a:ext uri="{FF2B5EF4-FFF2-40B4-BE49-F238E27FC236}">
                <a16:creationId xmlns:a16="http://schemas.microsoft.com/office/drawing/2014/main" id="{894DDE32-58F6-4237-AAB9-AD2831804320}"/>
              </a:ext>
            </a:extLst>
          </p:cNvPr>
          <p:cNvCxnSpPr>
            <a:cxnSpLocks/>
            <a:endCxn id="83" idx="2"/>
          </p:cNvCxnSpPr>
          <p:nvPr/>
        </p:nvCxnSpPr>
        <p:spPr>
          <a:xfrm flipH="1">
            <a:off x="9729053" y="7982903"/>
            <a:ext cx="738832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F307440-1CBC-4224-8A5C-FC9583DDA11F}"/>
              </a:ext>
            </a:extLst>
          </p:cNvPr>
          <p:cNvCxnSpPr>
            <a:cxnSpLocks/>
            <a:endCxn id="82" idx="2"/>
          </p:cNvCxnSpPr>
          <p:nvPr/>
        </p:nvCxnSpPr>
        <p:spPr>
          <a:xfrm flipH="1">
            <a:off x="11031997" y="7982903"/>
            <a:ext cx="611460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88BDA00-9698-4DD6-BCF6-70617FE868B1}"/>
              </a:ext>
            </a:extLst>
          </p:cNvPr>
          <p:cNvCxnSpPr>
            <a:cxnSpLocks/>
            <a:endCxn id="81" idx="2"/>
          </p:cNvCxnSpPr>
          <p:nvPr/>
        </p:nvCxnSpPr>
        <p:spPr>
          <a:xfrm>
            <a:off x="17086960" y="7982903"/>
            <a:ext cx="8358153"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1C3FBAA-9F36-4DAE-A01F-52FE24787CA6}"/>
              </a:ext>
            </a:extLst>
          </p:cNvPr>
          <p:cNvCxnSpPr>
            <a:cxnSpLocks/>
            <a:endCxn id="83" idx="2"/>
          </p:cNvCxnSpPr>
          <p:nvPr/>
        </p:nvCxnSpPr>
        <p:spPr>
          <a:xfrm flipH="1">
            <a:off x="9729054" y="7982903"/>
            <a:ext cx="993095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3F83FCA-C76F-4918-9669-AF15FE7A30E7}"/>
              </a:ext>
            </a:extLst>
          </p:cNvPr>
          <p:cNvCxnSpPr>
            <a:cxnSpLocks/>
            <a:endCxn id="82" idx="2"/>
          </p:cNvCxnSpPr>
          <p:nvPr/>
        </p:nvCxnSpPr>
        <p:spPr>
          <a:xfrm flipH="1">
            <a:off x="11031997" y="7982903"/>
            <a:ext cx="862801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4146E12-3908-4088-9B49-33FDC2C96AB8}"/>
              </a:ext>
            </a:extLst>
          </p:cNvPr>
          <p:cNvCxnSpPr>
            <a:cxnSpLocks/>
            <a:endCxn id="81" idx="2"/>
          </p:cNvCxnSpPr>
          <p:nvPr/>
        </p:nvCxnSpPr>
        <p:spPr>
          <a:xfrm>
            <a:off x="19660007" y="7982903"/>
            <a:ext cx="578510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4C087D2-AD29-AFB9-FA4D-EB8C99E80152}"/>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3A49786-2764-791C-E7F9-6197C565D36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147</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40838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MNIST Model</a:t>
            </a:r>
          </a:p>
        </p:txBody>
      </p:sp>
      <p:sp>
        <p:nvSpPr>
          <p:cNvPr id="373" name="TextBox 372">
            <a:extLst>
              <a:ext uri="{FF2B5EF4-FFF2-40B4-BE49-F238E27FC236}">
                <a16:creationId xmlns:a16="http://schemas.microsoft.com/office/drawing/2014/main" id="{643BF7C6-5757-4DE9-ABF2-34E0F4CEB72A}"/>
              </a:ext>
            </a:extLst>
          </p:cNvPr>
          <p:cNvSpPr txBox="1"/>
          <p:nvPr/>
        </p:nvSpPr>
        <p:spPr>
          <a:xfrm>
            <a:off x="27441614" y="6729138"/>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7441614" y="106219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7441614" y="1362203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7441614" y="168650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30717587" y="7190803"/>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3" name="TextBox 2">
            <a:extLst>
              <a:ext uri="{FF2B5EF4-FFF2-40B4-BE49-F238E27FC236}">
                <a16:creationId xmlns:a16="http://schemas.microsoft.com/office/drawing/2014/main" id="{3AAFFB8E-011C-4DCA-867A-12DAF173D44A}"/>
              </a:ext>
            </a:extLst>
          </p:cNvPr>
          <p:cNvSpPr txBox="1"/>
          <p:nvPr/>
        </p:nvSpPr>
        <p:spPr>
          <a:xfrm>
            <a:off x="31741497" y="11113811"/>
            <a:ext cx="3418373"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NVIDIA Sans"/>
                <a:ea typeface="+mn-ea"/>
                <a:cs typeface="+mn-cs"/>
              </a:rPr>
              <a:t>Layer</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NVIDIA Sans"/>
                <a:ea typeface="+mn-ea"/>
                <a:cs typeface="+mn-cs"/>
              </a:rPr>
              <a:t>Size</a:t>
            </a:r>
          </a:p>
        </p:txBody>
      </p:sp>
      <p:sp>
        <p:nvSpPr>
          <p:cNvPr id="187" name="TextBox 186">
            <a:extLst>
              <a:ext uri="{FF2B5EF4-FFF2-40B4-BE49-F238E27FC236}">
                <a16:creationId xmlns:a16="http://schemas.microsoft.com/office/drawing/2014/main" id="{E0CB014C-2072-44F1-AC04-4D0FC64DF189}"/>
              </a:ext>
            </a:extLst>
          </p:cNvPr>
          <p:cNvSpPr txBox="1"/>
          <p:nvPr/>
        </p:nvSpPr>
        <p:spPr>
          <a:xfrm>
            <a:off x="4537528" y="10857625"/>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err="1">
                <a:ln>
                  <a:noFill/>
                </a:ln>
                <a:solidFill>
                  <a:srgbClr val="FFFFFF"/>
                </a:solidFill>
                <a:effectLst/>
                <a:uLnTx/>
                <a:uFillTx/>
                <a:latin typeface="NVIDIA Sans"/>
                <a:ea typeface="+mn-ea"/>
                <a:cs typeface="+mn-cs"/>
              </a:rPr>
              <a:t>ReLU</a:t>
            </a:r>
            <a:endParaRPr kumimoji="0" lang="en-US" sz="8000" b="0" i="0" u="none" strike="noStrike" kern="1200" cap="none" spc="0" normalizeH="0" baseline="0" noProof="0">
              <a:ln>
                <a:noFill/>
              </a:ln>
              <a:solidFill>
                <a:srgbClr val="FFFFFF"/>
              </a:solidFill>
              <a:effectLst/>
              <a:uLnTx/>
              <a:uFillTx/>
              <a:latin typeface="NVIDIA Sans"/>
              <a:ea typeface="+mn-ea"/>
              <a:cs typeface="+mn-cs"/>
            </a:endParaRPr>
          </a:p>
        </p:txBody>
      </p:sp>
      <p:sp>
        <p:nvSpPr>
          <p:cNvPr id="188" name="TextBox 187">
            <a:extLst>
              <a:ext uri="{FF2B5EF4-FFF2-40B4-BE49-F238E27FC236}">
                <a16:creationId xmlns:a16="http://schemas.microsoft.com/office/drawing/2014/main" id="{47168111-F819-4776-8A24-271D2CFF1A51}"/>
              </a:ext>
            </a:extLst>
          </p:cNvPr>
          <p:cNvSpPr txBox="1"/>
          <p:nvPr/>
        </p:nvSpPr>
        <p:spPr>
          <a:xfrm>
            <a:off x="4537527" y="16124507"/>
            <a:ext cx="4537607" cy="1280160"/>
          </a:xfrm>
          <a:prstGeom prst="rect">
            <a:avLst/>
          </a:prstGeom>
          <a:solidFill>
            <a:schemeClr val="accent4">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NVIDIA Sans"/>
                <a:ea typeface="+mn-ea"/>
                <a:cs typeface="+mn-cs"/>
              </a:rPr>
              <a:t>Linear</a:t>
            </a:r>
          </a:p>
        </p:txBody>
      </p:sp>
      <p:sp>
        <p:nvSpPr>
          <p:cNvPr id="189" name="TextBox 188">
            <a:extLst>
              <a:ext uri="{FF2B5EF4-FFF2-40B4-BE49-F238E27FC236}">
                <a16:creationId xmlns:a16="http://schemas.microsoft.com/office/drawing/2014/main" id="{5F807541-8DB6-4B49-85B1-D3600B23B6AF}"/>
              </a:ext>
            </a:extLst>
          </p:cNvPr>
          <p:cNvSpPr txBox="1"/>
          <p:nvPr/>
        </p:nvSpPr>
        <p:spPr>
          <a:xfrm>
            <a:off x="4537528" y="13491068"/>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err="1">
                <a:ln>
                  <a:noFill/>
                </a:ln>
                <a:solidFill>
                  <a:srgbClr val="FFFFFF"/>
                </a:solidFill>
                <a:effectLst/>
                <a:uLnTx/>
                <a:uFillTx/>
                <a:latin typeface="NVIDIA Sans"/>
                <a:ea typeface="+mn-ea"/>
                <a:cs typeface="+mn-cs"/>
              </a:rPr>
              <a:t>ReLU</a:t>
            </a:r>
            <a:endParaRPr kumimoji="0" lang="en-US" sz="8000" b="0" i="0" u="none" strike="noStrike" kern="1200" cap="none" spc="0" normalizeH="0" baseline="0" noProof="0">
              <a:ln>
                <a:noFill/>
              </a:ln>
              <a:solidFill>
                <a:srgbClr val="FFFFFF"/>
              </a:solidFill>
              <a:effectLst/>
              <a:uLnTx/>
              <a:uFillTx/>
              <a:latin typeface="NVIDIA Sans"/>
              <a:ea typeface="+mn-ea"/>
              <a:cs typeface="+mn-cs"/>
            </a:endParaRPr>
          </a:p>
        </p:txBody>
      </p:sp>
      <p:sp>
        <p:nvSpPr>
          <p:cNvPr id="190" name="Google Shape;219;p33">
            <a:extLst>
              <a:ext uri="{FF2B5EF4-FFF2-40B4-BE49-F238E27FC236}">
                <a16:creationId xmlns:a16="http://schemas.microsoft.com/office/drawing/2014/main" id="{F9E985ED-D43A-42A4-AF8B-040E8A026BA8}"/>
              </a:ext>
            </a:extLst>
          </p:cNvPr>
          <p:cNvSpPr/>
          <p:nvPr/>
        </p:nvSpPr>
        <p:spPr>
          <a:xfrm rot="5400000">
            <a:off x="24901923" y="1073259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91" name="Google Shape;219;p33">
            <a:extLst>
              <a:ext uri="{FF2B5EF4-FFF2-40B4-BE49-F238E27FC236}">
                <a16:creationId xmlns:a16="http://schemas.microsoft.com/office/drawing/2014/main" id="{8EAA38ED-7427-4C77-9953-A847CDA7524A}"/>
              </a:ext>
            </a:extLst>
          </p:cNvPr>
          <p:cNvSpPr/>
          <p:nvPr/>
        </p:nvSpPr>
        <p:spPr>
          <a:xfrm rot="5400000">
            <a:off x="10488807"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92" name="Google Shape;219;p33">
            <a:extLst>
              <a:ext uri="{FF2B5EF4-FFF2-40B4-BE49-F238E27FC236}">
                <a16:creationId xmlns:a16="http://schemas.microsoft.com/office/drawing/2014/main" id="{FE0679F8-2AC1-4DA7-B085-78DB48F55137}"/>
              </a:ext>
            </a:extLst>
          </p:cNvPr>
          <p:cNvSpPr/>
          <p:nvPr/>
        </p:nvSpPr>
        <p:spPr>
          <a:xfrm rot="5400000">
            <a:off x="9185863"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93" name="Google Shape;219;p33">
            <a:extLst>
              <a:ext uri="{FF2B5EF4-FFF2-40B4-BE49-F238E27FC236}">
                <a16:creationId xmlns:a16="http://schemas.microsoft.com/office/drawing/2014/main" id="{CD90EC92-E8F4-47B3-9725-ED83F0EE2796}"/>
              </a:ext>
            </a:extLst>
          </p:cNvPr>
          <p:cNvSpPr/>
          <p:nvPr/>
        </p:nvSpPr>
        <p:spPr>
          <a:xfrm rot="5400000">
            <a:off x="24901923" y="1344897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94" name="Google Shape;219;p33">
            <a:extLst>
              <a:ext uri="{FF2B5EF4-FFF2-40B4-BE49-F238E27FC236}">
                <a16:creationId xmlns:a16="http://schemas.microsoft.com/office/drawing/2014/main" id="{0A75F393-54B0-46F9-A4CF-8ECAB2C7AAFD}"/>
              </a:ext>
            </a:extLst>
          </p:cNvPr>
          <p:cNvSpPr/>
          <p:nvPr/>
        </p:nvSpPr>
        <p:spPr>
          <a:xfrm rot="5400000">
            <a:off x="10488807"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95" name="Google Shape;219;p33">
            <a:extLst>
              <a:ext uri="{FF2B5EF4-FFF2-40B4-BE49-F238E27FC236}">
                <a16:creationId xmlns:a16="http://schemas.microsoft.com/office/drawing/2014/main" id="{5800D1E8-AAE5-4745-8E47-6A0E72F2C030}"/>
              </a:ext>
            </a:extLst>
          </p:cNvPr>
          <p:cNvSpPr/>
          <p:nvPr/>
        </p:nvSpPr>
        <p:spPr>
          <a:xfrm rot="5400000">
            <a:off x="9185863"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96" name="Google Shape;219;p33">
            <a:extLst>
              <a:ext uri="{FF2B5EF4-FFF2-40B4-BE49-F238E27FC236}">
                <a16:creationId xmlns:a16="http://schemas.microsoft.com/office/drawing/2014/main" id="{3CB1DD5C-9238-4685-A53B-F40FBD65864B}"/>
              </a:ext>
            </a:extLst>
          </p:cNvPr>
          <p:cNvSpPr/>
          <p:nvPr/>
        </p:nvSpPr>
        <p:spPr>
          <a:xfrm rot="5400000">
            <a:off x="1058864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97" name="Straight Connector 196">
            <a:extLst>
              <a:ext uri="{FF2B5EF4-FFF2-40B4-BE49-F238E27FC236}">
                <a16:creationId xmlns:a16="http://schemas.microsoft.com/office/drawing/2014/main" id="{1F4F2F8C-7EA9-45AA-AFFD-D0817F7F916D}"/>
              </a:ext>
            </a:extLst>
          </p:cNvPr>
          <p:cNvCxnSpPr>
            <a:cxnSpLocks/>
            <a:stCxn id="193" idx="6"/>
            <a:endCxn id="196" idx="2"/>
          </p:cNvCxnSpPr>
          <p:nvPr/>
        </p:nvCxnSpPr>
        <p:spPr>
          <a:xfrm flipH="1">
            <a:off x="11131838" y="14532043"/>
            <a:ext cx="1431327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D1508C6A-DBD0-4160-AB5E-41D8F939E78E}"/>
              </a:ext>
            </a:extLst>
          </p:cNvPr>
          <p:cNvCxnSpPr>
            <a:cxnSpLocks/>
            <a:stCxn id="194" idx="6"/>
            <a:endCxn id="196" idx="2"/>
          </p:cNvCxnSpPr>
          <p:nvPr/>
        </p:nvCxnSpPr>
        <p:spPr>
          <a:xfrm>
            <a:off x="11031997" y="14512990"/>
            <a:ext cx="9984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797071B-8A05-4B54-A2B3-3B4884926D6E}"/>
              </a:ext>
            </a:extLst>
          </p:cNvPr>
          <p:cNvCxnSpPr>
            <a:cxnSpLocks/>
            <a:stCxn id="195" idx="6"/>
            <a:endCxn id="196" idx="2"/>
          </p:cNvCxnSpPr>
          <p:nvPr/>
        </p:nvCxnSpPr>
        <p:spPr>
          <a:xfrm>
            <a:off x="9729055" y="14512990"/>
            <a:ext cx="140278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CCA5DB3-208A-4ED5-AF69-50D4BB73E391}"/>
              </a:ext>
            </a:extLst>
          </p:cNvPr>
          <p:cNvCxnSpPr>
            <a:cxnSpLocks/>
            <a:stCxn id="192" idx="6"/>
            <a:endCxn id="193" idx="2"/>
          </p:cNvCxnSpPr>
          <p:nvPr/>
        </p:nvCxnSpPr>
        <p:spPr>
          <a:xfrm>
            <a:off x="9729053" y="11796610"/>
            <a:ext cx="15716060"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537B897-10A5-477F-A449-89568C12FE1B}"/>
              </a:ext>
            </a:extLst>
          </p:cNvPr>
          <p:cNvCxnSpPr>
            <a:cxnSpLocks/>
            <a:stCxn id="192" idx="6"/>
            <a:endCxn id="194" idx="2"/>
          </p:cNvCxnSpPr>
          <p:nvPr/>
        </p:nvCxnSpPr>
        <p:spPr>
          <a:xfrm>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4A5C583-9AB1-4A85-9469-26CBB677B9CB}"/>
              </a:ext>
            </a:extLst>
          </p:cNvPr>
          <p:cNvCxnSpPr>
            <a:cxnSpLocks/>
            <a:stCxn id="192" idx="6"/>
            <a:endCxn id="195" idx="2"/>
          </p:cNvCxnSpPr>
          <p:nvPr/>
        </p:nvCxnSpPr>
        <p:spPr>
          <a:xfrm>
            <a:off x="9729053"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58C27629-6448-4FEA-9C30-C81941CACAEC}"/>
              </a:ext>
            </a:extLst>
          </p:cNvPr>
          <p:cNvCxnSpPr>
            <a:cxnSpLocks/>
            <a:stCxn id="190" idx="6"/>
            <a:endCxn id="193" idx="2"/>
          </p:cNvCxnSpPr>
          <p:nvPr/>
        </p:nvCxnSpPr>
        <p:spPr>
          <a:xfrm>
            <a:off x="25445113" y="11815663"/>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BD3CF183-D2F7-4ED3-A589-334441929771}"/>
              </a:ext>
            </a:extLst>
          </p:cNvPr>
          <p:cNvCxnSpPr>
            <a:cxnSpLocks/>
            <a:stCxn id="190" idx="6"/>
            <a:endCxn id="194" idx="2"/>
          </p:cNvCxnSpPr>
          <p:nvPr/>
        </p:nvCxnSpPr>
        <p:spPr>
          <a:xfrm flipH="1">
            <a:off x="11031998" y="11815663"/>
            <a:ext cx="14413117"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9107B14-E9FA-4E3F-9CB6-4F48A250F3AD}"/>
              </a:ext>
            </a:extLst>
          </p:cNvPr>
          <p:cNvCxnSpPr>
            <a:cxnSpLocks/>
            <a:stCxn id="190" idx="6"/>
            <a:endCxn id="195" idx="2"/>
          </p:cNvCxnSpPr>
          <p:nvPr/>
        </p:nvCxnSpPr>
        <p:spPr>
          <a:xfrm flipH="1">
            <a:off x="9729053" y="11815663"/>
            <a:ext cx="15716060"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F117FE84-0C4F-4B06-B39D-EF9A1690E9A0}"/>
              </a:ext>
            </a:extLst>
          </p:cNvPr>
          <p:cNvCxnSpPr>
            <a:cxnSpLocks/>
            <a:stCxn id="191" idx="6"/>
            <a:endCxn id="193" idx="2"/>
          </p:cNvCxnSpPr>
          <p:nvPr/>
        </p:nvCxnSpPr>
        <p:spPr>
          <a:xfrm>
            <a:off x="11031998" y="11796610"/>
            <a:ext cx="14413117"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ADB73DB3-4D7F-4EE0-A801-22075F229130}"/>
              </a:ext>
            </a:extLst>
          </p:cNvPr>
          <p:cNvCxnSpPr>
            <a:cxnSpLocks/>
            <a:stCxn id="191" idx="6"/>
            <a:endCxn id="194" idx="2"/>
          </p:cNvCxnSpPr>
          <p:nvPr/>
        </p:nvCxnSpPr>
        <p:spPr>
          <a:xfrm>
            <a:off x="11031997"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9D3F46E-B806-4FDA-B08C-AEE3D4DDF98F}"/>
              </a:ext>
            </a:extLst>
          </p:cNvPr>
          <p:cNvCxnSpPr>
            <a:cxnSpLocks/>
            <a:stCxn id="191" idx="6"/>
            <a:endCxn id="195" idx="2"/>
          </p:cNvCxnSpPr>
          <p:nvPr/>
        </p:nvCxnSpPr>
        <p:spPr>
          <a:xfrm flipH="1">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Google Shape;219;p33">
            <a:extLst>
              <a:ext uri="{FF2B5EF4-FFF2-40B4-BE49-F238E27FC236}">
                <a16:creationId xmlns:a16="http://schemas.microsoft.com/office/drawing/2014/main" id="{07D260C6-B15D-4413-A7E5-7F7A6221F98B}"/>
              </a:ext>
            </a:extLst>
          </p:cNvPr>
          <p:cNvSpPr/>
          <p:nvPr/>
        </p:nvSpPr>
        <p:spPr>
          <a:xfrm rot="5400000">
            <a:off x="1205903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0" name="Google Shape;219;p33">
            <a:extLst>
              <a:ext uri="{FF2B5EF4-FFF2-40B4-BE49-F238E27FC236}">
                <a16:creationId xmlns:a16="http://schemas.microsoft.com/office/drawing/2014/main" id="{D47F1A65-8574-4ED2-AF69-1F7953EA54C7}"/>
              </a:ext>
            </a:extLst>
          </p:cNvPr>
          <p:cNvSpPr/>
          <p:nvPr/>
        </p:nvSpPr>
        <p:spPr>
          <a:xfrm rot="5400000">
            <a:off x="1352942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1" name="Google Shape;219;p33">
            <a:extLst>
              <a:ext uri="{FF2B5EF4-FFF2-40B4-BE49-F238E27FC236}">
                <a16:creationId xmlns:a16="http://schemas.microsoft.com/office/drawing/2014/main" id="{97F8DAE6-1A48-476A-8F7F-CCC72FC8E60A}"/>
              </a:ext>
            </a:extLst>
          </p:cNvPr>
          <p:cNvSpPr/>
          <p:nvPr/>
        </p:nvSpPr>
        <p:spPr>
          <a:xfrm rot="5400000">
            <a:off x="1499981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2" name="Google Shape;219;p33">
            <a:extLst>
              <a:ext uri="{FF2B5EF4-FFF2-40B4-BE49-F238E27FC236}">
                <a16:creationId xmlns:a16="http://schemas.microsoft.com/office/drawing/2014/main" id="{EAE52A27-66AE-4E7C-A972-0CCF8EF93BF0}"/>
              </a:ext>
            </a:extLst>
          </p:cNvPr>
          <p:cNvSpPr/>
          <p:nvPr/>
        </p:nvSpPr>
        <p:spPr>
          <a:xfrm rot="5400000">
            <a:off x="1647020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3" name="Google Shape;219;p33">
            <a:extLst>
              <a:ext uri="{FF2B5EF4-FFF2-40B4-BE49-F238E27FC236}">
                <a16:creationId xmlns:a16="http://schemas.microsoft.com/office/drawing/2014/main" id="{D20C833B-DC1E-412A-BF9C-B3226BCEC029}"/>
              </a:ext>
            </a:extLst>
          </p:cNvPr>
          <p:cNvSpPr/>
          <p:nvPr/>
        </p:nvSpPr>
        <p:spPr>
          <a:xfrm rot="5400000">
            <a:off x="1794059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4" name="Google Shape;219;p33">
            <a:extLst>
              <a:ext uri="{FF2B5EF4-FFF2-40B4-BE49-F238E27FC236}">
                <a16:creationId xmlns:a16="http://schemas.microsoft.com/office/drawing/2014/main" id="{8AA1398E-0BF9-4AF0-BAF6-40084C18BBAD}"/>
              </a:ext>
            </a:extLst>
          </p:cNvPr>
          <p:cNvSpPr/>
          <p:nvPr/>
        </p:nvSpPr>
        <p:spPr>
          <a:xfrm rot="5400000">
            <a:off x="1941098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5" name="Google Shape;219;p33">
            <a:extLst>
              <a:ext uri="{FF2B5EF4-FFF2-40B4-BE49-F238E27FC236}">
                <a16:creationId xmlns:a16="http://schemas.microsoft.com/office/drawing/2014/main" id="{17B9212A-9035-41E7-95D0-8753482EF4F2}"/>
              </a:ext>
            </a:extLst>
          </p:cNvPr>
          <p:cNvSpPr/>
          <p:nvPr/>
        </p:nvSpPr>
        <p:spPr>
          <a:xfrm rot="5400000">
            <a:off x="2088137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6" name="Google Shape;219;p33">
            <a:extLst>
              <a:ext uri="{FF2B5EF4-FFF2-40B4-BE49-F238E27FC236}">
                <a16:creationId xmlns:a16="http://schemas.microsoft.com/office/drawing/2014/main" id="{54EEB30A-286D-48B6-86D5-0E5C760C7F15}"/>
              </a:ext>
            </a:extLst>
          </p:cNvPr>
          <p:cNvSpPr/>
          <p:nvPr/>
        </p:nvSpPr>
        <p:spPr>
          <a:xfrm rot="5400000">
            <a:off x="2235176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7" name="Google Shape;219;p33">
            <a:extLst>
              <a:ext uri="{FF2B5EF4-FFF2-40B4-BE49-F238E27FC236}">
                <a16:creationId xmlns:a16="http://schemas.microsoft.com/office/drawing/2014/main" id="{7434BE2D-99E4-4554-810C-2E128479C0B5}"/>
              </a:ext>
            </a:extLst>
          </p:cNvPr>
          <p:cNvSpPr/>
          <p:nvPr/>
        </p:nvSpPr>
        <p:spPr>
          <a:xfrm rot="5400000">
            <a:off x="23822163"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218" name="Straight Connector 217">
            <a:extLst>
              <a:ext uri="{FF2B5EF4-FFF2-40B4-BE49-F238E27FC236}">
                <a16:creationId xmlns:a16="http://schemas.microsoft.com/office/drawing/2014/main" id="{03E5BBFF-D6F8-474F-BC51-95B297B34FE4}"/>
              </a:ext>
            </a:extLst>
          </p:cNvPr>
          <p:cNvCxnSpPr>
            <a:cxnSpLocks/>
            <a:stCxn id="195" idx="6"/>
            <a:endCxn id="209" idx="2"/>
          </p:cNvCxnSpPr>
          <p:nvPr/>
        </p:nvCxnSpPr>
        <p:spPr>
          <a:xfrm>
            <a:off x="9729054" y="14512990"/>
            <a:ext cx="287317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9FF0868-31E9-414C-97A1-4AA9FCABC81A}"/>
              </a:ext>
            </a:extLst>
          </p:cNvPr>
          <p:cNvCxnSpPr>
            <a:cxnSpLocks/>
            <a:stCxn id="194" idx="6"/>
            <a:endCxn id="209" idx="2"/>
          </p:cNvCxnSpPr>
          <p:nvPr/>
        </p:nvCxnSpPr>
        <p:spPr>
          <a:xfrm>
            <a:off x="11031998" y="14512990"/>
            <a:ext cx="157023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093221F1-A80E-49CE-B379-91965E0C76A5}"/>
              </a:ext>
            </a:extLst>
          </p:cNvPr>
          <p:cNvCxnSpPr>
            <a:cxnSpLocks/>
            <a:stCxn id="193" idx="6"/>
            <a:endCxn id="209" idx="2"/>
          </p:cNvCxnSpPr>
          <p:nvPr/>
        </p:nvCxnSpPr>
        <p:spPr>
          <a:xfrm flipH="1">
            <a:off x="12602227" y="14532043"/>
            <a:ext cx="1284288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62D1C327-8D8B-4005-B192-CEAA7E5954D3}"/>
              </a:ext>
            </a:extLst>
          </p:cNvPr>
          <p:cNvCxnSpPr>
            <a:cxnSpLocks/>
            <a:stCxn id="194" idx="6"/>
            <a:endCxn id="210" idx="2"/>
          </p:cNvCxnSpPr>
          <p:nvPr/>
        </p:nvCxnSpPr>
        <p:spPr>
          <a:xfrm>
            <a:off x="11031997" y="14512990"/>
            <a:ext cx="304062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36CA0B68-35BD-48C5-BF5E-92939641F193}"/>
              </a:ext>
            </a:extLst>
          </p:cNvPr>
          <p:cNvCxnSpPr>
            <a:cxnSpLocks/>
            <a:stCxn id="195" idx="6"/>
            <a:endCxn id="210" idx="2"/>
          </p:cNvCxnSpPr>
          <p:nvPr/>
        </p:nvCxnSpPr>
        <p:spPr>
          <a:xfrm>
            <a:off x="9729055" y="14512990"/>
            <a:ext cx="434356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1C3E3836-16ED-4485-9774-1EA87E1CD270}"/>
              </a:ext>
            </a:extLst>
          </p:cNvPr>
          <p:cNvCxnSpPr>
            <a:cxnSpLocks/>
            <a:stCxn id="193" idx="6"/>
            <a:endCxn id="210" idx="2"/>
          </p:cNvCxnSpPr>
          <p:nvPr/>
        </p:nvCxnSpPr>
        <p:spPr>
          <a:xfrm flipH="1">
            <a:off x="14072618" y="14532043"/>
            <a:ext cx="1137249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9E3D7E68-5314-4333-B08C-B64FCB6948CB}"/>
              </a:ext>
            </a:extLst>
          </p:cNvPr>
          <p:cNvCxnSpPr>
            <a:cxnSpLocks/>
            <a:stCxn id="195" idx="6"/>
            <a:endCxn id="211" idx="2"/>
          </p:cNvCxnSpPr>
          <p:nvPr/>
        </p:nvCxnSpPr>
        <p:spPr>
          <a:xfrm>
            <a:off x="9729054" y="14512990"/>
            <a:ext cx="581395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35D996-A24E-4979-B8DC-F9433DE41742}"/>
              </a:ext>
            </a:extLst>
          </p:cNvPr>
          <p:cNvCxnSpPr>
            <a:cxnSpLocks/>
            <a:stCxn id="194" idx="6"/>
            <a:endCxn id="211" idx="2"/>
          </p:cNvCxnSpPr>
          <p:nvPr/>
        </p:nvCxnSpPr>
        <p:spPr>
          <a:xfrm>
            <a:off x="11031998" y="14512990"/>
            <a:ext cx="451101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4B2CE72A-EAE7-4D78-97E5-A5819AB7A4EC}"/>
              </a:ext>
            </a:extLst>
          </p:cNvPr>
          <p:cNvCxnSpPr>
            <a:cxnSpLocks/>
            <a:stCxn id="193" idx="6"/>
            <a:endCxn id="211" idx="2"/>
          </p:cNvCxnSpPr>
          <p:nvPr/>
        </p:nvCxnSpPr>
        <p:spPr>
          <a:xfrm flipH="1">
            <a:off x="15543007" y="14532043"/>
            <a:ext cx="990210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4EFC0F09-604F-4B29-9AE7-CC2AF4D24E6B}"/>
              </a:ext>
            </a:extLst>
          </p:cNvPr>
          <p:cNvCxnSpPr>
            <a:cxnSpLocks/>
            <a:stCxn id="195" idx="6"/>
            <a:endCxn id="212" idx="2"/>
          </p:cNvCxnSpPr>
          <p:nvPr/>
        </p:nvCxnSpPr>
        <p:spPr>
          <a:xfrm>
            <a:off x="9729055" y="14512990"/>
            <a:ext cx="728434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9AE30FD-4080-4EE2-925F-582754F923E4}"/>
              </a:ext>
            </a:extLst>
          </p:cNvPr>
          <p:cNvCxnSpPr>
            <a:cxnSpLocks/>
            <a:stCxn id="194" idx="6"/>
            <a:endCxn id="212" idx="2"/>
          </p:cNvCxnSpPr>
          <p:nvPr/>
        </p:nvCxnSpPr>
        <p:spPr>
          <a:xfrm>
            <a:off x="11031997" y="14512990"/>
            <a:ext cx="59814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56523356-09AF-427F-9369-4BD2F1CE53A4}"/>
              </a:ext>
            </a:extLst>
          </p:cNvPr>
          <p:cNvCxnSpPr>
            <a:cxnSpLocks/>
            <a:stCxn id="193" idx="6"/>
            <a:endCxn id="212" idx="2"/>
          </p:cNvCxnSpPr>
          <p:nvPr/>
        </p:nvCxnSpPr>
        <p:spPr>
          <a:xfrm flipH="1">
            <a:off x="17013398" y="14532043"/>
            <a:ext cx="843171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4037F26A-6CAB-49F8-B682-5C4379844195}"/>
              </a:ext>
            </a:extLst>
          </p:cNvPr>
          <p:cNvCxnSpPr>
            <a:cxnSpLocks/>
            <a:stCxn id="194" idx="6"/>
            <a:endCxn id="213" idx="2"/>
          </p:cNvCxnSpPr>
          <p:nvPr/>
        </p:nvCxnSpPr>
        <p:spPr>
          <a:xfrm>
            <a:off x="11031998" y="14512990"/>
            <a:ext cx="745179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16B88351-436C-4763-A8B5-F1FF3D15A9ED}"/>
              </a:ext>
            </a:extLst>
          </p:cNvPr>
          <p:cNvCxnSpPr>
            <a:cxnSpLocks/>
            <a:stCxn id="195" idx="6"/>
            <a:endCxn id="213" idx="2"/>
          </p:cNvCxnSpPr>
          <p:nvPr/>
        </p:nvCxnSpPr>
        <p:spPr>
          <a:xfrm>
            <a:off x="9729054" y="14512990"/>
            <a:ext cx="875473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C1ABFB5E-DD0B-4288-9161-DBA3DB5B8250}"/>
              </a:ext>
            </a:extLst>
          </p:cNvPr>
          <p:cNvCxnSpPr>
            <a:cxnSpLocks/>
            <a:stCxn id="193" idx="6"/>
            <a:endCxn id="213" idx="2"/>
          </p:cNvCxnSpPr>
          <p:nvPr/>
        </p:nvCxnSpPr>
        <p:spPr>
          <a:xfrm flipH="1">
            <a:off x="18483787" y="14532043"/>
            <a:ext cx="696132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0FF02FB-063C-4137-BFD5-2E037051768D}"/>
              </a:ext>
            </a:extLst>
          </p:cNvPr>
          <p:cNvCxnSpPr>
            <a:cxnSpLocks/>
            <a:stCxn id="195" idx="6"/>
            <a:endCxn id="214" idx="2"/>
          </p:cNvCxnSpPr>
          <p:nvPr/>
        </p:nvCxnSpPr>
        <p:spPr>
          <a:xfrm>
            <a:off x="9729055" y="14512990"/>
            <a:ext cx="1022512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5E0349F6-C419-41C2-AB41-C55883DC4AA1}"/>
              </a:ext>
            </a:extLst>
          </p:cNvPr>
          <p:cNvCxnSpPr>
            <a:cxnSpLocks/>
            <a:stCxn id="194" idx="6"/>
            <a:endCxn id="214" idx="2"/>
          </p:cNvCxnSpPr>
          <p:nvPr/>
        </p:nvCxnSpPr>
        <p:spPr>
          <a:xfrm>
            <a:off x="11031997" y="14512990"/>
            <a:ext cx="892218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ECD595E-04CE-4A25-88F3-10621A246DB0}"/>
              </a:ext>
            </a:extLst>
          </p:cNvPr>
          <p:cNvCxnSpPr>
            <a:cxnSpLocks/>
            <a:stCxn id="193" idx="6"/>
            <a:endCxn id="214" idx="2"/>
          </p:cNvCxnSpPr>
          <p:nvPr/>
        </p:nvCxnSpPr>
        <p:spPr>
          <a:xfrm flipH="1">
            <a:off x="19954178" y="14532043"/>
            <a:ext cx="549093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3A7B4B2-3A2F-4102-B12C-BF4BCBA78A2D}"/>
              </a:ext>
            </a:extLst>
          </p:cNvPr>
          <p:cNvCxnSpPr>
            <a:cxnSpLocks/>
            <a:stCxn id="195" idx="6"/>
            <a:endCxn id="215" idx="2"/>
          </p:cNvCxnSpPr>
          <p:nvPr/>
        </p:nvCxnSpPr>
        <p:spPr>
          <a:xfrm>
            <a:off x="9729054" y="14512990"/>
            <a:ext cx="1169551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325A9A2-66F3-4923-956D-597D613F9B11}"/>
              </a:ext>
            </a:extLst>
          </p:cNvPr>
          <p:cNvCxnSpPr>
            <a:cxnSpLocks/>
            <a:stCxn id="194" idx="6"/>
            <a:endCxn id="215" idx="2"/>
          </p:cNvCxnSpPr>
          <p:nvPr/>
        </p:nvCxnSpPr>
        <p:spPr>
          <a:xfrm>
            <a:off x="11031998" y="14512990"/>
            <a:ext cx="1039257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A07E5612-05A4-4253-BC0B-2CA40D128D28}"/>
              </a:ext>
            </a:extLst>
          </p:cNvPr>
          <p:cNvCxnSpPr>
            <a:cxnSpLocks/>
            <a:stCxn id="193" idx="6"/>
            <a:endCxn id="215" idx="2"/>
          </p:cNvCxnSpPr>
          <p:nvPr/>
        </p:nvCxnSpPr>
        <p:spPr>
          <a:xfrm flipH="1">
            <a:off x="21424567" y="14532043"/>
            <a:ext cx="402054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8D65BD2-8904-4B09-B300-271C9EC3311C}"/>
              </a:ext>
            </a:extLst>
          </p:cNvPr>
          <p:cNvCxnSpPr>
            <a:cxnSpLocks/>
            <a:stCxn id="195" idx="6"/>
            <a:endCxn id="216" idx="2"/>
          </p:cNvCxnSpPr>
          <p:nvPr/>
        </p:nvCxnSpPr>
        <p:spPr>
          <a:xfrm>
            <a:off x="9729055" y="14512990"/>
            <a:ext cx="1316590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4F7C8C3-4D05-46E9-9CF2-EFD6DA719647}"/>
              </a:ext>
            </a:extLst>
          </p:cNvPr>
          <p:cNvCxnSpPr>
            <a:cxnSpLocks/>
            <a:stCxn id="194" idx="6"/>
            <a:endCxn id="216" idx="2"/>
          </p:cNvCxnSpPr>
          <p:nvPr/>
        </p:nvCxnSpPr>
        <p:spPr>
          <a:xfrm>
            <a:off x="11031997" y="14512990"/>
            <a:ext cx="1186296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82F966B-7B3A-4E4F-9D98-5CE07860EE47}"/>
              </a:ext>
            </a:extLst>
          </p:cNvPr>
          <p:cNvCxnSpPr>
            <a:cxnSpLocks/>
            <a:stCxn id="193" idx="6"/>
            <a:endCxn id="216" idx="2"/>
          </p:cNvCxnSpPr>
          <p:nvPr/>
        </p:nvCxnSpPr>
        <p:spPr>
          <a:xfrm flipH="1">
            <a:off x="22894958" y="14532043"/>
            <a:ext cx="255015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BF1567B8-DB0E-4008-8FB2-51E21DC75C5D}"/>
              </a:ext>
            </a:extLst>
          </p:cNvPr>
          <p:cNvCxnSpPr>
            <a:cxnSpLocks/>
            <a:stCxn id="195" idx="6"/>
            <a:endCxn id="217" idx="2"/>
          </p:cNvCxnSpPr>
          <p:nvPr/>
        </p:nvCxnSpPr>
        <p:spPr>
          <a:xfrm>
            <a:off x="9729053" y="14512990"/>
            <a:ext cx="146363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5DD8D614-DEE9-460E-913E-A4372D36B3E2}"/>
              </a:ext>
            </a:extLst>
          </p:cNvPr>
          <p:cNvCxnSpPr>
            <a:cxnSpLocks/>
            <a:stCxn id="194" idx="6"/>
            <a:endCxn id="217" idx="2"/>
          </p:cNvCxnSpPr>
          <p:nvPr/>
        </p:nvCxnSpPr>
        <p:spPr>
          <a:xfrm>
            <a:off x="11031998" y="14512990"/>
            <a:ext cx="13333357"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307F62F-FB22-4063-BB7F-CD390E4C0097}"/>
              </a:ext>
            </a:extLst>
          </p:cNvPr>
          <p:cNvCxnSpPr>
            <a:cxnSpLocks/>
            <a:stCxn id="193" idx="6"/>
            <a:endCxn id="217" idx="2"/>
          </p:cNvCxnSpPr>
          <p:nvPr/>
        </p:nvCxnSpPr>
        <p:spPr>
          <a:xfrm flipH="1">
            <a:off x="24365353" y="14532043"/>
            <a:ext cx="1079760"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45" name="Picture 244" descr="A picture containing drawing&#10;&#10;Description automatically generated">
            <a:extLst>
              <a:ext uri="{FF2B5EF4-FFF2-40B4-BE49-F238E27FC236}">
                <a16:creationId xmlns:a16="http://schemas.microsoft.com/office/drawing/2014/main" id="{BA729939-A4C4-41C5-BCCC-A5468C2A9D1A}"/>
              </a:ext>
            </a:extLst>
          </p:cNvPr>
          <p:cNvPicPr>
            <a:picLocks noChangeAspect="1"/>
          </p:cNvPicPr>
          <p:nvPr/>
        </p:nvPicPr>
        <p:blipFill>
          <a:blip r:embed="rId3"/>
          <a:stretch>
            <a:fillRect/>
          </a:stretch>
        </p:blipFill>
        <p:spPr>
          <a:xfrm>
            <a:off x="10302228" y="5750468"/>
            <a:ext cx="2622437" cy="2622437"/>
          </a:xfrm>
          <a:prstGeom prst="rect">
            <a:avLst/>
          </a:prstGeom>
        </p:spPr>
      </p:pic>
      <p:cxnSp>
        <p:nvCxnSpPr>
          <p:cNvPr id="246" name="Straight Arrow Connector 245">
            <a:extLst>
              <a:ext uri="{FF2B5EF4-FFF2-40B4-BE49-F238E27FC236}">
                <a16:creationId xmlns:a16="http://schemas.microsoft.com/office/drawing/2014/main" id="{838822B9-E019-42CA-B6D2-CBF49AE09454}"/>
              </a:ext>
            </a:extLst>
          </p:cNvPr>
          <p:cNvCxnSpPr>
            <a:cxnSpLocks/>
          </p:cNvCxnSpPr>
          <p:nvPr/>
        </p:nvCxnSpPr>
        <p:spPr>
          <a:xfrm>
            <a:off x="13194605" y="7137670"/>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B5D209B5-CA95-4961-ACEA-EF7A32215908}"/>
              </a:ext>
            </a:extLst>
          </p:cNvPr>
          <p:cNvSpPr txBox="1"/>
          <p:nvPr/>
        </p:nvSpPr>
        <p:spPr>
          <a:xfrm>
            <a:off x="14771295" y="6638544"/>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[ 0, 0, …, 0]</a:t>
            </a:r>
          </a:p>
        </p:txBody>
      </p:sp>
      <p:cxnSp>
        <p:nvCxnSpPr>
          <p:cNvPr id="248" name="Straight Connector 247">
            <a:extLst>
              <a:ext uri="{FF2B5EF4-FFF2-40B4-BE49-F238E27FC236}">
                <a16:creationId xmlns:a16="http://schemas.microsoft.com/office/drawing/2014/main" id="{98134531-0C3E-4627-8021-10F93F64B061}"/>
              </a:ext>
            </a:extLst>
          </p:cNvPr>
          <p:cNvCxnSpPr>
            <a:cxnSpLocks/>
            <a:endCxn id="192" idx="2"/>
          </p:cNvCxnSpPr>
          <p:nvPr/>
        </p:nvCxnSpPr>
        <p:spPr>
          <a:xfrm flipH="1">
            <a:off x="9729054" y="7956283"/>
            <a:ext cx="633779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156A53B5-2095-42B8-8E6A-837B934B114B}"/>
              </a:ext>
            </a:extLst>
          </p:cNvPr>
          <p:cNvCxnSpPr>
            <a:cxnSpLocks/>
            <a:endCxn id="191" idx="2"/>
          </p:cNvCxnSpPr>
          <p:nvPr/>
        </p:nvCxnSpPr>
        <p:spPr>
          <a:xfrm flipH="1">
            <a:off x="11031997" y="7956283"/>
            <a:ext cx="503485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CCD1754-C932-4030-B2E6-C82F5CDCDD92}"/>
              </a:ext>
            </a:extLst>
          </p:cNvPr>
          <p:cNvCxnSpPr>
            <a:cxnSpLocks/>
            <a:endCxn id="190" idx="2"/>
          </p:cNvCxnSpPr>
          <p:nvPr/>
        </p:nvCxnSpPr>
        <p:spPr>
          <a:xfrm>
            <a:off x="16066847" y="7982903"/>
            <a:ext cx="937826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BCBE7FDA-911B-45D9-A381-DB5C0CA6C87C}"/>
              </a:ext>
            </a:extLst>
          </p:cNvPr>
          <p:cNvSpPr txBox="1"/>
          <p:nvPr/>
        </p:nvSpPr>
        <p:spPr>
          <a:xfrm>
            <a:off x="11542647" y="13289244"/>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                 …</a:t>
            </a:r>
          </a:p>
        </p:txBody>
      </p:sp>
      <p:sp>
        <p:nvSpPr>
          <p:cNvPr id="252" name="TextBox 251">
            <a:extLst>
              <a:ext uri="{FF2B5EF4-FFF2-40B4-BE49-F238E27FC236}">
                <a16:creationId xmlns:a16="http://schemas.microsoft.com/office/drawing/2014/main" id="{47A607AF-631C-4E5C-B2FB-37132DF2D752}"/>
              </a:ext>
            </a:extLst>
          </p:cNvPr>
          <p:cNvSpPr txBox="1"/>
          <p:nvPr/>
        </p:nvSpPr>
        <p:spPr>
          <a:xfrm>
            <a:off x="11542647" y="10476480"/>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                 …</a:t>
            </a:r>
          </a:p>
        </p:txBody>
      </p:sp>
      <p:cxnSp>
        <p:nvCxnSpPr>
          <p:cNvPr id="253" name="Straight Connector 252">
            <a:extLst>
              <a:ext uri="{FF2B5EF4-FFF2-40B4-BE49-F238E27FC236}">
                <a16:creationId xmlns:a16="http://schemas.microsoft.com/office/drawing/2014/main" id="{C21033DD-9950-4440-AC12-EDC2F929520C}"/>
              </a:ext>
            </a:extLst>
          </p:cNvPr>
          <p:cNvCxnSpPr>
            <a:cxnSpLocks/>
            <a:endCxn id="192" idx="2"/>
          </p:cNvCxnSpPr>
          <p:nvPr/>
        </p:nvCxnSpPr>
        <p:spPr>
          <a:xfrm flipH="1">
            <a:off x="9729053" y="7982903"/>
            <a:ext cx="738832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7BF7B59-F80A-4746-842D-ED38A7E113B7}"/>
              </a:ext>
            </a:extLst>
          </p:cNvPr>
          <p:cNvCxnSpPr>
            <a:cxnSpLocks/>
            <a:endCxn id="191" idx="2"/>
          </p:cNvCxnSpPr>
          <p:nvPr/>
        </p:nvCxnSpPr>
        <p:spPr>
          <a:xfrm flipH="1">
            <a:off x="11031997" y="7982903"/>
            <a:ext cx="611460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51C51C8-E845-4E5F-9D2D-A9EFA3CA3AC4}"/>
              </a:ext>
            </a:extLst>
          </p:cNvPr>
          <p:cNvCxnSpPr>
            <a:cxnSpLocks/>
            <a:endCxn id="190" idx="2"/>
          </p:cNvCxnSpPr>
          <p:nvPr/>
        </p:nvCxnSpPr>
        <p:spPr>
          <a:xfrm>
            <a:off x="17086960" y="7982903"/>
            <a:ext cx="8358153"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20197C03-E2CB-471F-B195-5FFECA8E12CF}"/>
              </a:ext>
            </a:extLst>
          </p:cNvPr>
          <p:cNvCxnSpPr>
            <a:cxnSpLocks/>
            <a:endCxn id="192" idx="2"/>
          </p:cNvCxnSpPr>
          <p:nvPr/>
        </p:nvCxnSpPr>
        <p:spPr>
          <a:xfrm flipH="1">
            <a:off x="9729054" y="7982903"/>
            <a:ext cx="993095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07A4D40-B800-4619-BA34-35C8173A847D}"/>
              </a:ext>
            </a:extLst>
          </p:cNvPr>
          <p:cNvCxnSpPr>
            <a:cxnSpLocks/>
            <a:endCxn id="191" idx="2"/>
          </p:cNvCxnSpPr>
          <p:nvPr/>
        </p:nvCxnSpPr>
        <p:spPr>
          <a:xfrm flipH="1">
            <a:off x="11031997" y="7982903"/>
            <a:ext cx="862801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8AB2A688-36F3-467A-8983-84A87B720467}"/>
              </a:ext>
            </a:extLst>
          </p:cNvPr>
          <p:cNvCxnSpPr>
            <a:cxnSpLocks/>
            <a:endCxn id="190" idx="2"/>
          </p:cNvCxnSpPr>
          <p:nvPr/>
        </p:nvCxnSpPr>
        <p:spPr>
          <a:xfrm>
            <a:off x="19660007" y="7982903"/>
            <a:ext cx="578510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831941B-460C-B3F7-8185-A0D7D8155153}"/>
              </a:ext>
            </a:extLst>
          </p:cNvPr>
          <p:cNvSpPr>
            <a:spLocks noGrp="1"/>
          </p:cNvSpPr>
          <p:nvPr>
            <p:ph type="body" sz="quarter" idx="10"/>
          </p:nvPr>
        </p:nvSpPr>
        <p:spPr>
          <a:xfrm>
            <a:off x="2514600" y="2487168"/>
            <a:ext cx="31546800" cy="1408176"/>
          </a:xfrm>
        </p:spPr>
        <p:txBody>
          <a:bodyPr/>
          <a:lstStyle/>
          <a:p>
            <a:r>
              <a:rPr lang="en-US" sz="14000" dirty="0"/>
              <a:t>During Prediction</a:t>
            </a:r>
          </a:p>
        </p:txBody>
      </p:sp>
      <p:sp>
        <p:nvSpPr>
          <p:cNvPr id="5" name="TextBox 4">
            <a:extLst>
              <a:ext uri="{FF2B5EF4-FFF2-40B4-BE49-F238E27FC236}">
                <a16:creationId xmlns:a16="http://schemas.microsoft.com/office/drawing/2014/main" id="{6C22F9C9-7D2A-D460-3A10-1D605B09129A}"/>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4193E111-1890-7695-2215-55F082229DF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148</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67900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MNIST Model</a:t>
            </a:r>
          </a:p>
        </p:txBody>
      </p:sp>
      <p:sp>
        <p:nvSpPr>
          <p:cNvPr id="373" name="TextBox 372">
            <a:extLst>
              <a:ext uri="{FF2B5EF4-FFF2-40B4-BE49-F238E27FC236}">
                <a16:creationId xmlns:a16="http://schemas.microsoft.com/office/drawing/2014/main" id="{643BF7C6-5757-4DE9-ABF2-34E0F4CEB72A}"/>
              </a:ext>
            </a:extLst>
          </p:cNvPr>
          <p:cNvSpPr txBox="1"/>
          <p:nvPr/>
        </p:nvSpPr>
        <p:spPr>
          <a:xfrm>
            <a:off x="27441614" y="6729138"/>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7441614" y="106219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7441614" y="1362203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7441614" y="168650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30717587" y="7190803"/>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3" name="TextBox 2">
            <a:extLst>
              <a:ext uri="{FF2B5EF4-FFF2-40B4-BE49-F238E27FC236}">
                <a16:creationId xmlns:a16="http://schemas.microsoft.com/office/drawing/2014/main" id="{2485CA84-A907-435D-81BB-21133C8C5FEE}"/>
              </a:ext>
            </a:extLst>
          </p:cNvPr>
          <p:cNvSpPr txBox="1"/>
          <p:nvPr/>
        </p:nvSpPr>
        <p:spPr>
          <a:xfrm>
            <a:off x="4537528" y="10857625"/>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err="1">
                <a:ln>
                  <a:noFill/>
                </a:ln>
                <a:solidFill>
                  <a:srgbClr val="FFFFFF"/>
                </a:solidFill>
                <a:effectLst/>
                <a:uLnTx/>
                <a:uFillTx/>
                <a:latin typeface="NVIDIA Sans"/>
                <a:ea typeface="+mn-ea"/>
                <a:cs typeface="+mn-cs"/>
              </a:rPr>
              <a:t>ReLU</a:t>
            </a:r>
            <a:endParaRPr kumimoji="0" lang="en-US" sz="8000" b="0" i="0" u="none" strike="noStrike" kern="1200" cap="none" spc="0" normalizeH="0" baseline="0" noProof="0">
              <a:ln>
                <a:noFill/>
              </a:ln>
              <a:solidFill>
                <a:srgbClr val="FFFFFF"/>
              </a:solidFill>
              <a:effectLst/>
              <a:uLnTx/>
              <a:uFillTx/>
              <a:latin typeface="NVIDIA Sans"/>
              <a:ea typeface="+mn-ea"/>
              <a:cs typeface="+mn-cs"/>
            </a:endParaRPr>
          </a:p>
        </p:txBody>
      </p:sp>
      <p:sp>
        <p:nvSpPr>
          <p:cNvPr id="26" name="TextBox 25">
            <a:extLst>
              <a:ext uri="{FF2B5EF4-FFF2-40B4-BE49-F238E27FC236}">
                <a16:creationId xmlns:a16="http://schemas.microsoft.com/office/drawing/2014/main" id="{53B24AB3-BD7A-4A6A-9E0E-F9892786968F}"/>
              </a:ext>
            </a:extLst>
          </p:cNvPr>
          <p:cNvSpPr txBox="1"/>
          <p:nvPr/>
        </p:nvSpPr>
        <p:spPr>
          <a:xfrm>
            <a:off x="4537527" y="16124508"/>
            <a:ext cx="4537607" cy="1200329"/>
          </a:xfrm>
          <a:prstGeom prst="rect">
            <a:avLst/>
          </a:prstGeom>
          <a:solidFill>
            <a:schemeClr val="accent4">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FF"/>
                </a:solidFill>
                <a:effectLst/>
                <a:uLnTx/>
                <a:uFillTx/>
                <a:latin typeface="NVIDIA Sans"/>
                <a:ea typeface="+mn-ea"/>
                <a:cs typeface="+mn-cs"/>
              </a:rPr>
              <a:t>Softmax</a:t>
            </a:r>
            <a:endParaRPr kumimoji="0" lang="en-US" sz="8000" b="0" i="0" u="none" strike="noStrike" kern="1200" cap="none" spc="0" normalizeH="0" baseline="0" noProof="0" dirty="0">
              <a:ln>
                <a:noFill/>
              </a:ln>
              <a:solidFill>
                <a:srgbClr val="FFFFFF"/>
              </a:solidFill>
              <a:effectLst/>
              <a:uLnTx/>
              <a:uFillTx/>
              <a:latin typeface="NVIDIA Sans"/>
              <a:ea typeface="+mn-ea"/>
              <a:cs typeface="+mn-cs"/>
            </a:endParaRPr>
          </a:p>
        </p:txBody>
      </p:sp>
      <p:sp>
        <p:nvSpPr>
          <p:cNvPr id="27" name="TextBox 26">
            <a:extLst>
              <a:ext uri="{FF2B5EF4-FFF2-40B4-BE49-F238E27FC236}">
                <a16:creationId xmlns:a16="http://schemas.microsoft.com/office/drawing/2014/main" id="{79D9D2BD-7276-420F-89A2-35A1FAA3A0C3}"/>
              </a:ext>
            </a:extLst>
          </p:cNvPr>
          <p:cNvSpPr txBox="1"/>
          <p:nvPr/>
        </p:nvSpPr>
        <p:spPr>
          <a:xfrm>
            <a:off x="31741497" y="11113811"/>
            <a:ext cx="3418373"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NVIDIA Sans"/>
                <a:ea typeface="+mn-ea"/>
                <a:cs typeface="+mn-cs"/>
              </a:rPr>
              <a:t>Layer</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NVIDIA Sans"/>
                <a:ea typeface="+mn-ea"/>
                <a:cs typeface="+mn-cs"/>
              </a:rPr>
              <a:t>Size</a:t>
            </a:r>
          </a:p>
        </p:txBody>
      </p:sp>
      <p:sp>
        <p:nvSpPr>
          <p:cNvPr id="28" name="TextBox 27">
            <a:extLst>
              <a:ext uri="{FF2B5EF4-FFF2-40B4-BE49-F238E27FC236}">
                <a16:creationId xmlns:a16="http://schemas.microsoft.com/office/drawing/2014/main" id="{CFD98014-5223-416C-BF0C-3B7797DC2214}"/>
              </a:ext>
            </a:extLst>
          </p:cNvPr>
          <p:cNvSpPr txBox="1"/>
          <p:nvPr/>
        </p:nvSpPr>
        <p:spPr>
          <a:xfrm>
            <a:off x="4537528" y="13491068"/>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err="1">
                <a:ln>
                  <a:noFill/>
                </a:ln>
                <a:solidFill>
                  <a:srgbClr val="FFFFFF"/>
                </a:solidFill>
                <a:effectLst/>
                <a:uLnTx/>
                <a:uFillTx/>
                <a:latin typeface="NVIDIA Sans"/>
                <a:ea typeface="+mn-ea"/>
                <a:cs typeface="+mn-cs"/>
              </a:rPr>
              <a:t>ReLU</a:t>
            </a:r>
            <a:endParaRPr kumimoji="0" lang="en-US" sz="8000" b="0" i="0" u="none" strike="noStrike" kern="1200" cap="none" spc="0" normalizeH="0" baseline="0" noProof="0">
              <a:ln>
                <a:noFill/>
              </a:ln>
              <a:solidFill>
                <a:srgbClr val="FFFFFF"/>
              </a:solidFill>
              <a:effectLst/>
              <a:uLnTx/>
              <a:uFillTx/>
              <a:latin typeface="NVIDIA Sans"/>
              <a:ea typeface="+mn-ea"/>
              <a:cs typeface="+mn-cs"/>
            </a:endParaRPr>
          </a:p>
        </p:txBody>
      </p:sp>
      <p:sp>
        <p:nvSpPr>
          <p:cNvPr id="81" name="Google Shape;219;p33">
            <a:extLst>
              <a:ext uri="{FF2B5EF4-FFF2-40B4-BE49-F238E27FC236}">
                <a16:creationId xmlns:a16="http://schemas.microsoft.com/office/drawing/2014/main" id="{4B048139-F13B-43FA-B33B-435106851131}"/>
              </a:ext>
            </a:extLst>
          </p:cNvPr>
          <p:cNvSpPr/>
          <p:nvPr/>
        </p:nvSpPr>
        <p:spPr>
          <a:xfrm rot="5400000">
            <a:off x="24901923" y="1073259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2" name="Google Shape;219;p33">
            <a:extLst>
              <a:ext uri="{FF2B5EF4-FFF2-40B4-BE49-F238E27FC236}">
                <a16:creationId xmlns:a16="http://schemas.microsoft.com/office/drawing/2014/main" id="{A28C4ADA-4BC6-46A6-A2F7-276F8838B4C2}"/>
              </a:ext>
            </a:extLst>
          </p:cNvPr>
          <p:cNvSpPr/>
          <p:nvPr/>
        </p:nvSpPr>
        <p:spPr>
          <a:xfrm rot="5400000">
            <a:off x="10488807"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3" name="Google Shape;219;p33">
            <a:extLst>
              <a:ext uri="{FF2B5EF4-FFF2-40B4-BE49-F238E27FC236}">
                <a16:creationId xmlns:a16="http://schemas.microsoft.com/office/drawing/2014/main" id="{0F4E7910-E218-43E2-981F-D231821BD830}"/>
              </a:ext>
            </a:extLst>
          </p:cNvPr>
          <p:cNvSpPr/>
          <p:nvPr/>
        </p:nvSpPr>
        <p:spPr>
          <a:xfrm rot="5400000">
            <a:off x="9185863"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4" name="Google Shape;219;p33">
            <a:extLst>
              <a:ext uri="{FF2B5EF4-FFF2-40B4-BE49-F238E27FC236}">
                <a16:creationId xmlns:a16="http://schemas.microsoft.com/office/drawing/2014/main" id="{8FE3DFFB-50B3-4A08-AFDA-C5F0766F525D}"/>
              </a:ext>
            </a:extLst>
          </p:cNvPr>
          <p:cNvSpPr/>
          <p:nvPr/>
        </p:nvSpPr>
        <p:spPr>
          <a:xfrm rot="5400000">
            <a:off x="24901923" y="1344897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5" name="Google Shape;219;p33">
            <a:extLst>
              <a:ext uri="{FF2B5EF4-FFF2-40B4-BE49-F238E27FC236}">
                <a16:creationId xmlns:a16="http://schemas.microsoft.com/office/drawing/2014/main" id="{77952AF0-A1D5-4D7A-974E-6D625B735024}"/>
              </a:ext>
            </a:extLst>
          </p:cNvPr>
          <p:cNvSpPr/>
          <p:nvPr/>
        </p:nvSpPr>
        <p:spPr>
          <a:xfrm rot="5400000">
            <a:off x="10488807"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6" name="Google Shape;219;p33">
            <a:extLst>
              <a:ext uri="{FF2B5EF4-FFF2-40B4-BE49-F238E27FC236}">
                <a16:creationId xmlns:a16="http://schemas.microsoft.com/office/drawing/2014/main" id="{BE77691B-474C-4EAE-BE13-0DD2CBA789E7}"/>
              </a:ext>
            </a:extLst>
          </p:cNvPr>
          <p:cNvSpPr/>
          <p:nvPr/>
        </p:nvSpPr>
        <p:spPr>
          <a:xfrm rot="5400000">
            <a:off x="9185863"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7" name="Google Shape;219;p33">
            <a:extLst>
              <a:ext uri="{FF2B5EF4-FFF2-40B4-BE49-F238E27FC236}">
                <a16:creationId xmlns:a16="http://schemas.microsoft.com/office/drawing/2014/main" id="{5C04B8EF-E967-45D8-BA12-3EF29E3D0F25}"/>
              </a:ext>
            </a:extLst>
          </p:cNvPr>
          <p:cNvSpPr/>
          <p:nvPr/>
        </p:nvSpPr>
        <p:spPr>
          <a:xfrm rot="5400000">
            <a:off x="1058864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88" name="Straight Connector 87">
            <a:extLst>
              <a:ext uri="{FF2B5EF4-FFF2-40B4-BE49-F238E27FC236}">
                <a16:creationId xmlns:a16="http://schemas.microsoft.com/office/drawing/2014/main" id="{74FC2F82-C3CB-430A-A74F-7B628CCAE98E}"/>
              </a:ext>
            </a:extLst>
          </p:cNvPr>
          <p:cNvCxnSpPr>
            <a:cxnSpLocks/>
            <a:stCxn id="84" idx="6"/>
            <a:endCxn id="87" idx="2"/>
          </p:cNvCxnSpPr>
          <p:nvPr/>
        </p:nvCxnSpPr>
        <p:spPr>
          <a:xfrm flipH="1">
            <a:off x="11131838" y="14532043"/>
            <a:ext cx="1431327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5D7D0BD-89B4-455A-8EB0-DFD15EC398C4}"/>
              </a:ext>
            </a:extLst>
          </p:cNvPr>
          <p:cNvCxnSpPr>
            <a:cxnSpLocks/>
            <a:stCxn id="85" idx="6"/>
            <a:endCxn id="87" idx="2"/>
          </p:cNvCxnSpPr>
          <p:nvPr/>
        </p:nvCxnSpPr>
        <p:spPr>
          <a:xfrm>
            <a:off x="11031997" y="14512990"/>
            <a:ext cx="9984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7FFFE5-D097-4229-9058-900AB1BE5200}"/>
              </a:ext>
            </a:extLst>
          </p:cNvPr>
          <p:cNvCxnSpPr>
            <a:cxnSpLocks/>
            <a:stCxn id="86" idx="6"/>
            <a:endCxn id="87" idx="2"/>
          </p:cNvCxnSpPr>
          <p:nvPr/>
        </p:nvCxnSpPr>
        <p:spPr>
          <a:xfrm>
            <a:off x="9729055" y="14512990"/>
            <a:ext cx="140278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D286654-262C-435A-9B02-F27DD62878CB}"/>
              </a:ext>
            </a:extLst>
          </p:cNvPr>
          <p:cNvCxnSpPr>
            <a:cxnSpLocks/>
            <a:stCxn id="83" idx="6"/>
            <a:endCxn id="84" idx="2"/>
          </p:cNvCxnSpPr>
          <p:nvPr/>
        </p:nvCxnSpPr>
        <p:spPr>
          <a:xfrm>
            <a:off x="9729053" y="11796610"/>
            <a:ext cx="15716060"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EBFE71-7F75-44EB-9FC5-1C63AD88D27B}"/>
              </a:ext>
            </a:extLst>
          </p:cNvPr>
          <p:cNvCxnSpPr>
            <a:cxnSpLocks/>
            <a:stCxn id="83" idx="6"/>
            <a:endCxn id="85" idx="2"/>
          </p:cNvCxnSpPr>
          <p:nvPr/>
        </p:nvCxnSpPr>
        <p:spPr>
          <a:xfrm>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4D907D1-8FB5-41BB-A8EA-C7F80422363A}"/>
              </a:ext>
            </a:extLst>
          </p:cNvPr>
          <p:cNvCxnSpPr>
            <a:cxnSpLocks/>
            <a:stCxn id="83" idx="6"/>
            <a:endCxn id="86" idx="2"/>
          </p:cNvCxnSpPr>
          <p:nvPr/>
        </p:nvCxnSpPr>
        <p:spPr>
          <a:xfrm>
            <a:off x="9729053"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07B71BC-92D8-44CC-B979-8BEF9C95F014}"/>
              </a:ext>
            </a:extLst>
          </p:cNvPr>
          <p:cNvCxnSpPr>
            <a:cxnSpLocks/>
            <a:stCxn id="81" idx="6"/>
            <a:endCxn id="84" idx="2"/>
          </p:cNvCxnSpPr>
          <p:nvPr/>
        </p:nvCxnSpPr>
        <p:spPr>
          <a:xfrm>
            <a:off x="25445113" y="11815663"/>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B1B965-1C8E-4E53-A0A6-BA6CDC923653}"/>
              </a:ext>
            </a:extLst>
          </p:cNvPr>
          <p:cNvCxnSpPr>
            <a:cxnSpLocks/>
            <a:stCxn id="81" idx="6"/>
            <a:endCxn id="85" idx="2"/>
          </p:cNvCxnSpPr>
          <p:nvPr/>
        </p:nvCxnSpPr>
        <p:spPr>
          <a:xfrm flipH="1">
            <a:off x="11031998" y="11815663"/>
            <a:ext cx="14413117"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506D8E0-F2F8-4521-978F-94B7806D63FB}"/>
              </a:ext>
            </a:extLst>
          </p:cNvPr>
          <p:cNvCxnSpPr>
            <a:cxnSpLocks/>
            <a:stCxn id="81" idx="6"/>
            <a:endCxn id="86" idx="2"/>
          </p:cNvCxnSpPr>
          <p:nvPr/>
        </p:nvCxnSpPr>
        <p:spPr>
          <a:xfrm flipH="1">
            <a:off x="9729053" y="11815663"/>
            <a:ext cx="15716060"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4AB71DB-467C-4A58-844B-F13ABCA02D6E}"/>
              </a:ext>
            </a:extLst>
          </p:cNvPr>
          <p:cNvCxnSpPr>
            <a:cxnSpLocks/>
            <a:stCxn id="82" idx="6"/>
            <a:endCxn id="84" idx="2"/>
          </p:cNvCxnSpPr>
          <p:nvPr/>
        </p:nvCxnSpPr>
        <p:spPr>
          <a:xfrm>
            <a:off x="11031998" y="11796610"/>
            <a:ext cx="14413117"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5B1FEDB-E82C-4E9E-80B0-DA642A7E1665}"/>
              </a:ext>
            </a:extLst>
          </p:cNvPr>
          <p:cNvCxnSpPr>
            <a:cxnSpLocks/>
            <a:stCxn id="82" idx="6"/>
            <a:endCxn id="85" idx="2"/>
          </p:cNvCxnSpPr>
          <p:nvPr/>
        </p:nvCxnSpPr>
        <p:spPr>
          <a:xfrm>
            <a:off x="11031997"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5E74767-F030-4901-9CDE-16599144DF68}"/>
              </a:ext>
            </a:extLst>
          </p:cNvPr>
          <p:cNvCxnSpPr>
            <a:cxnSpLocks/>
            <a:stCxn id="82" idx="6"/>
            <a:endCxn id="86" idx="2"/>
          </p:cNvCxnSpPr>
          <p:nvPr/>
        </p:nvCxnSpPr>
        <p:spPr>
          <a:xfrm flipH="1">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Google Shape;219;p33">
            <a:extLst>
              <a:ext uri="{FF2B5EF4-FFF2-40B4-BE49-F238E27FC236}">
                <a16:creationId xmlns:a16="http://schemas.microsoft.com/office/drawing/2014/main" id="{B769BD9F-EBE4-4EB4-BFB3-730DE6280020}"/>
              </a:ext>
            </a:extLst>
          </p:cNvPr>
          <p:cNvSpPr/>
          <p:nvPr/>
        </p:nvSpPr>
        <p:spPr>
          <a:xfrm rot="5400000">
            <a:off x="1205903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8" name="Google Shape;219;p33">
            <a:extLst>
              <a:ext uri="{FF2B5EF4-FFF2-40B4-BE49-F238E27FC236}">
                <a16:creationId xmlns:a16="http://schemas.microsoft.com/office/drawing/2014/main" id="{DE918818-87DB-4A63-A5D8-688759915F46}"/>
              </a:ext>
            </a:extLst>
          </p:cNvPr>
          <p:cNvSpPr/>
          <p:nvPr/>
        </p:nvSpPr>
        <p:spPr>
          <a:xfrm rot="5400000">
            <a:off x="1352942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9" name="Google Shape;219;p33">
            <a:extLst>
              <a:ext uri="{FF2B5EF4-FFF2-40B4-BE49-F238E27FC236}">
                <a16:creationId xmlns:a16="http://schemas.microsoft.com/office/drawing/2014/main" id="{EB9130A9-2464-45E8-ADE0-1CFBAABAD512}"/>
              </a:ext>
            </a:extLst>
          </p:cNvPr>
          <p:cNvSpPr/>
          <p:nvPr/>
        </p:nvSpPr>
        <p:spPr>
          <a:xfrm rot="5400000">
            <a:off x="1499981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1" name="Google Shape;219;p33">
            <a:extLst>
              <a:ext uri="{FF2B5EF4-FFF2-40B4-BE49-F238E27FC236}">
                <a16:creationId xmlns:a16="http://schemas.microsoft.com/office/drawing/2014/main" id="{2EC84CDA-001C-4798-A5C2-D959031FCE64}"/>
              </a:ext>
            </a:extLst>
          </p:cNvPr>
          <p:cNvSpPr/>
          <p:nvPr/>
        </p:nvSpPr>
        <p:spPr>
          <a:xfrm rot="5400000">
            <a:off x="1647020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2" name="Google Shape;219;p33">
            <a:extLst>
              <a:ext uri="{FF2B5EF4-FFF2-40B4-BE49-F238E27FC236}">
                <a16:creationId xmlns:a16="http://schemas.microsoft.com/office/drawing/2014/main" id="{43BBE948-9FD5-4054-A59F-106215CE13AF}"/>
              </a:ext>
            </a:extLst>
          </p:cNvPr>
          <p:cNvSpPr/>
          <p:nvPr/>
        </p:nvSpPr>
        <p:spPr>
          <a:xfrm rot="5400000">
            <a:off x="1794059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4" name="Google Shape;219;p33">
            <a:extLst>
              <a:ext uri="{FF2B5EF4-FFF2-40B4-BE49-F238E27FC236}">
                <a16:creationId xmlns:a16="http://schemas.microsoft.com/office/drawing/2014/main" id="{109B7FD9-AAF2-46C4-8A9E-069444006ED3}"/>
              </a:ext>
            </a:extLst>
          </p:cNvPr>
          <p:cNvSpPr/>
          <p:nvPr/>
        </p:nvSpPr>
        <p:spPr>
          <a:xfrm rot="5400000">
            <a:off x="1941098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5" name="Google Shape;219;p33">
            <a:extLst>
              <a:ext uri="{FF2B5EF4-FFF2-40B4-BE49-F238E27FC236}">
                <a16:creationId xmlns:a16="http://schemas.microsoft.com/office/drawing/2014/main" id="{E9DC7872-1AF3-4FDC-913E-840F4CE32E5E}"/>
              </a:ext>
            </a:extLst>
          </p:cNvPr>
          <p:cNvSpPr/>
          <p:nvPr/>
        </p:nvSpPr>
        <p:spPr>
          <a:xfrm rot="5400000">
            <a:off x="2088137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7" name="Google Shape;219;p33">
            <a:extLst>
              <a:ext uri="{FF2B5EF4-FFF2-40B4-BE49-F238E27FC236}">
                <a16:creationId xmlns:a16="http://schemas.microsoft.com/office/drawing/2014/main" id="{0DF80451-4E4F-4E3B-83EA-74B8C305BAB5}"/>
              </a:ext>
            </a:extLst>
          </p:cNvPr>
          <p:cNvSpPr/>
          <p:nvPr/>
        </p:nvSpPr>
        <p:spPr>
          <a:xfrm rot="5400000">
            <a:off x="2235176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8" name="Google Shape;219;p33">
            <a:extLst>
              <a:ext uri="{FF2B5EF4-FFF2-40B4-BE49-F238E27FC236}">
                <a16:creationId xmlns:a16="http://schemas.microsoft.com/office/drawing/2014/main" id="{D4EB7184-DC31-46B3-84B7-F78E27B3523A}"/>
              </a:ext>
            </a:extLst>
          </p:cNvPr>
          <p:cNvSpPr/>
          <p:nvPr/>
        </p:nvSpPr>
        <p:spPr>
          <a:xfrm rot="5400000">
            <a:off x="23822163"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20" name="Straight Connector 119">
            <a:extLst>
              <a:ext uri="{FF2B5EF4-FFF2-40B4-BE49-F238E27FC236}">
                <a16:creationId xmlns:a16="http://schemas.microsoft.com/office/drawing/2014/main" id="{9CB27158-359C-4324-B306-32CB6BE519DF}"/>
              </a:ext>
            </a:extLst>
          </p:cNvPr>
          <p:cNvCxnSpPr>
            <a:cxnSpLocks/>
            <a:stCxn id="86" idx="6"/>
            <a:endCxn id="106" idx="2"/>
          </p:cNvCxnSpPr>
          <p:nvPr/>
        </p:nvCxnSpPr>
        <p:spPr>
          <a:xfrm>
            <a:off x="9729054" y="14512990"/>
            <a:ext cx="287317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AA8E4BA-4DDF-4361-BD1B-7C1D55859E36}"/>
              </a:ext>
            </a:extLst>
          </p:cNvPr>
          <p:cNvCxnSpPr>
            <a:cxnSpLocks/>
            <a:stCxn id="85" idx="6"/>
            <a:endCxn id="106" idx="2"/>
          </p:cNvCxnSpPr>
          <p:nvPr/>
        </p:nvCxnSpPr>
        <p:spPr>
          <a:xfrm>
            <a:off x="11031998" y="14512990"/>
            <a:ext cx="157023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9ECFE2D-A822-458D-8AE8-36B0FDD16539}"/>
              </a:ext>
            </a:extLst>
          </p:cNvPr>
          <p:cNvCxnSpPr>
            <a:cxnSpLocks/>
            <a:stCxn id="84" idx="6"/>
            <a:endCxn id="106" idx="2"/>
          </p:cNvCxnSpPr>
          <p:nvPr/>
        </p:nvCxnSpPr>
        <p:spPr>
          <a:xfrm flipH="1">
            <a:off x="12602227" y="14532043"/>
            <a:ext cx="1284288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F9D4DE7-E112-48CD-B1A8-11D79114C67C}"/>
              </a:ext>
            </a:extLst>
          </p:cNvPr>
          <p:cNvCxnSpPr>
            <a:cxnSpLocks/>
            <a:stCxn id="85" idx="6"/>
            <a:endCxn id="108" idx="2"/>
          </p:cNvCxnSpPr>
          <p:nvPr/>
        </p:nvCxnSpPr>
        <p:spPr>
          <a:xfrm>
            <a:off x="11031997" y="14512990"/>
            <a:ext cx="304062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918F6A9-41E3-4EF4-9186-6B5D032E6049}"/>
              </a:ext>
            </a:extLst>
          </p:cNvPr>
          <p:cNvCxnSpPr>
            <a:cxnSpLocks/>
            <a:stCxn id="86" idx="6"/>
            <a:endCxn id="108" idx="2"/>
          </p:cNvCxnSpPr>
          <p:nvPr/>
        </p:nvCxnSpPr>
        <p:spPr>
          <a:xfrm>
            <a:off x="9729055" y="14512990"/>
            <a:ext cx="434356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E9CCC07-6B65-4782-A02B-09D41AEBD0E3}"/>
              </a:ext>
            </a:extLst>
          </p:cNvPr>
          <p:cNvCxnSpPr>
            <a:cxnSpLocks/>
            <a:stCxn id="84" idx="6"/>
            <a:endCxn id="108" idx="2"/>
          </p:cNvCxnSpPr>
          <p:nvPr/>
        </p:nvCxnSpPr>
        <p:spPr>
          <a:xfrm flipH="1">
            <a:off x="14072618" y="14532043"/>
            <a:ext cx="1137249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BFE81A1-87D3-4252-B495-27CC2D4B046F}"/>
              </a:ext>
            </a:extLst>
          </p:cNvPr>
          <p:cNvCxnSpPr>
            <a:cxnSpLocks/>
            <a:stCxn id="86" idx="6"/>
            <a:endCxn id="109" idx="2"/>
          </p:cNvCxnSpPr>
          <p:nvPr/>
        </p:nvCxnSpPr>
        <p:spPr>
          <a:xfrm>
            <a:off x="9729054" y="14512990"/>
            <a:ext cx="581395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EBB3C12-230F-439B-BE28-C1B9B68CCDC0}"/>
              </a:ext>
            </a:extLst>
          </p:cNvPr>
          <p:cNvCxnSpPr>
            <a:cxnSpLocks/>
            <a:stCxn id="85" idx="6"/>
            <a:endCxn id="109" idx="2"/>
          </p:cNvCxnSpPr>
          <p:nvPr/>
        </p:nvCxnSpPr>
        <p:spPr>
          <a:xfrm>
            <a:off x="11031998" y="14512990"/>
            <a:ext cx="451101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97AFF3B-08D9-4931-98A1-36594C2DEAC8}"/>
              </a:ext>
            </a:extLst>
          </p:cNvPr>
          <p:cNvCxnSpPr>
            <a:cxnSpLocks/>
            <a:stCxn id="84" idx="6"/>
            <a:endCxn id="109" idx="2"/>
          </p:cNvCxnSpPr>
          <p:nvPr/>
        </p:nvCxnSpPr>
        <p:spPr>
          <a:xfrm flipH="1">
            <a:off x="15543007" y="14532043"/>
            <a:ext cx="990210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CA28170-8631-4D81-9F99-E1A20889D39F}"/>
              </a:ext>
            </a:extLst>
          </p:cNvPr>
          <p:cNvCxnSpPr>
            <a:cxnSpLocks/>
            <a:stCxn id="86" idx="6"/>
            <a:endCxn id="111" idx="2"/>
          </p:cNvCxnSpPr>
          <p:nvPr/>
        </p:nvCxnSpPr>
        <p:spPr>
          <a:xfrm>
            <a:off x="9729055" y="14512990"/>
            <a:ext cx="728434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896D1A4-15A4-4516-BAA6-957C1800FE20}"/>
              </a:ext>
            </a:extLst>
          </p:cNvPr>
          <p:cNvCxnSpPr>
            <a:cxnSpLocks/>
            <a:stCxn id="85" idx="6"/>
            <a:endCxn id="111" idx="2"/>
          </p:cNvCxnSpPr>
          <p:nvPr/>
        </p:nvCxnSpPr>
        <p:spPr>
          <a:xfrm>
            <a:off x="11031997" y="14512990"/>
            <a:ext cx="59814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21FE895-1AF3-4A8B-8053-BD4A003F1ADF}"/>
              </a:ext>
            </a:extLst>
          </p:cNvPr>
          <p:cNvCxnSpPr>
            <a:cxnSpLocks/>
            <a:stCxn id="84" idx="6"/>
            <a:endCxn id="111" idx="2"/>
          </p:cNvCxnSpPr>
          <p:nvPr/>
        </p:nvCxnSpPr>
        <p:spPr>
          <a:xfrm flipH="1">
            <a:off x="17013398" y="14532043"/>
            <a:ext cx="843171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F9DBBA1-D3BC-4CF1-AC04-1C13EAB1DA50}"/>
              </a:ext>
            </a:extLst>
          </p:cNvPr>
          <p:cNvCxnSpPr>
            <a:cxnSpLocks/>
            <a:stCxn id="85" idx="6"/>
            <a:endCxn id="112" idx="2"/>
          </p:cNvCxnSpPr>
          <p:nvPr/>
        </p:nvCxnSpPr>
        <p:spPr>
          <a:xfrm>
            <a:off x="11031998" y="14512990"/>
            <a:ext cx="745179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F706586-1425-458E-A9E6-1F6FFA110389}"/>
              </a:ext>
            </a:extLst>
          </p:cNvPr>
          <p:cNvCxnSpPr>
            <a:cxnSpLocks/>
            <a:stCxn id="86" idx="6"/>
            <a:endCxn id="112" idx="2"/>
          </p:cNvCxnSpPr>
          <p:nvPr/>
        </p:nvCxnSpPr>
        <p:spPr>
          <a:xfrm>
            <a:off x="9729054" y="14512990"/>
            <a:ext cx="875473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3CAA3F3-6F78-4E64-AD73-12430AF09A6B}"/>
              </a:ext>
            </a:extLst>
          </p:cNvPr>
          <p:cNvCxnSpPr>
            <a:cxnSpLocks/>
            <a:stCxn id="84" idx="6"/>
            <a:endCxn id="112" idx="2"/>
          </p:cNvCxnSpPr>
          <p:nvPr/>
        </p:nvCxnSpPr>
        <p:spPr>
          <a:xfrm flipH="1">
            <a:off x="18483787" y="14532043"/>
            <a:ext cx="696132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B4012A1-3A4B-4E9D-B352-C48A4D274AC0}"/>
              </a:ext>
            </a:extLst>
          </p:cNvPr>
          <p:cNvCxnSpPr>
            <a:cxnSpLocks/>
            <a:stCxn id="86" idx="6"/>
            <a:endCxn id="114" idx="2"/>
          </p:cNvCxnSpPr>
          <p:nvPr/>
        </p:nvCxnSpPr>
        <p:spPr>
          <a:xfrm>
            <a:off x="9729055" y="14512990"/>
            <a:ext cx="1022512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9CFAB71-559D-41BA-B6AC-5524CD40D108}"/>
              </a:ext>
            </a:extLst>
          </p:cNvPr>
          <p:cNvCxnSpPr>
            <a:cxnSpLocks/>
            <a:stCxn id="85" idx="6"/>
            <a:endCxn id="114" idx="2"/>
          </p:cNvCxnSpPr>
          <p:nvPr/>
        </p:nvCxnSpPr>
        <p:spPr>
          <a:xfrm>
            <a:off x="11031997" y="14512990"/>
            <a:ext cx="892218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67466CD-6413-44FD-A8C0-4536ED14B885}"/>
              </a:ext>
            </a:extLst>
          </p:cNvPr>
          <p:cNvCxnSpPr>
            <a:cxnSpLocks/>
            <a:stCxn id="84" idx="6"/>
            <a:endCxn id="114" idx="2"/>
          </p:cNvCxnSpPr>
          <p:nvPr/>
        </p:nvCxnSpPr>
        <p:spPr>
          <a:xfrm flipH="1">
            <a:off x="19954178" y="14532043"/>
            <a:ext cx="549093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5091553-5000-43A1-810E-56ABCB283279}"/>
              </a:ext>
            </a:extLst>
          </p:cNvPr>
          <p:cNvCxnSpPr>
            <a:cxnSpLocks/>
            <a:stCxn id="86" idx="6"/>
            <a:endCxn id="115" idx="2"/>
          </p:cNvCxnSpPr>
          <p:nvPr/>
        </p:nvCxnSpPr>
        <p:spPr>
          <a:xfrm>
            <a:off x="9729054" y="14512990"/>
            <a:ext cx="1169551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FB82A5E-A704-4269-97CB-E7545609A461}"/>
              </a:ext>
            </a:extLst>
          </p:cNvPr>
          <p:cNvCxnSpPr>
            <a:cxnSpLocks/>
            <a:stCxn id="85" idx="6"/>
            <a:endCxn id="115" idx="2"/>
          </p:cNvCxnSpPr>
          <p:nvPr/>
        </p:nvCxnSpPr>
        <p:spPr>
          <a:xfrm>
            <a:off x="11031998" y="14512990"/>
            <a:ext cx="1039257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B42182B-BF1D-4906-B664-B5F8EF81B51E}"/>
              </a:ext>
            </a:extLst>
          </p:cNvPr>
          <p:cNvCxnSpPr>
            <a:cxnSpLocks/>
            <a:stCxn id="84" idx="6"/>
            <a:endCxn id="115" idx="2"/>
          </p:cNvCxnSpPr>
          <p:nvPr/>
        </p:nvCxnSpPr>
        <p:spPr>
          <a:xfrm flipH="1">
            <a:off x="21424567" y="14532043"/>
            <a:ext cx="402054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391D03B-6A9C-4A3A-AF4B-3E6C247030B1}"/>
              </a:ext>
            </a:extLst>
          </p:cNvPr>
          <p:cNvCxnSpPr>
            <a:cxnSpLocks/>
            <a:stCxn id="86" idx="6"/>
            <a:endCxn id="117" idx="2"/>
          </p:cNvCxnSpPr>
          <p:nvPr/>
        </p:nvCxnSpPr>
        <p:spPr>
          <a:xfrm>
            <a:off x="9729055" y="14512990"/>
            <a:ext cx="1316590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F8DDA1C-A314-4658-BA5B-1EC59750C8F1}"/>
              </a:ext>
            </a:extLst>
          </p:cNvPr>
          <p:cNvCxnSpPr>
            <a:cxnSpLocks/>
            <a:stCxn id="85" idx="6"/>
            <a:endCxn id="117" idx="2"/>
          </p:cNvCxnSpPr>
          <p:nvPr/>
        </p:nvCxnSpPr>
        <p:spPr>
          <a:xfrm>
            <a:off x="11031997" y="14512990"/>
            <a:ext cx="1186296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18C3B02-2C31-4610-95EF-CD724FFA858C}"/>
              </a:ext>
            </a:extLst>
          </p:cNvPr>
          <p:cNvCxnSpPr>
            <a:cxnSpLocks/>
            <a:stCxn id="84" idx="6"/>
            <a:endCxn id="117" idx="2"/>
          </p:cNvCxnSpPr>
          <p:nvPr/>
        </p:nvCxnSpPr>
        <p:spPr>
          <a:xfrm flipH="1">
            <a:off x="22894958" y="14532043"/>
            <a:ext cx="255015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D92F343-B586-43D5-81B7-C0652FCA8FDA}"/>
              </a:ext>
            </a:extLst>
          </p:cNvPr>
          <p:cNvCxnSpPr>
            <a:cxnSpLocks/>
            <a:stCxn id="86" idx="6"/>
            <a:endCxn id="118" idx="2"/>
          </p:cNvCxnSpPr>
          <p:nvPr/>
        </p:nvCxnSpPr>
        <p:spPr>
          <a:xfrm>
            <a:off x="9729053" y="14512990"/>
            <a:ext cx="146363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ECD055C-7AD4-48EA-8D3C-AFB967851E03}"/>
              </a:ext>
            </a:extLst>
          </p:cNvPr>
          <p:cNvCxnSpPr>
            <a:cxnSpLocks/>
            <a:stCxn id="85" idx="6"/>
            <a:endCxn id="118" idx="2"/>
          </p:cNvCxnSpPr>
          <p:nvPr/>
        </p:nvCxnSpPr>
        <p:spPr>
          <a:xfrm>
            <a:off x="11031998" y="14512990"/>
            <a:ext cx="13333357"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0CEB7AB-0F56-42D2-9323-740023A85CA1}"/>
              </a:ext>
            </a:extLst>
          </p:cNvPr>
          <p:cNvCxnSpPr>
            <a:cxnSpLocks/>
            <a:stCxn id="84" idx="6"/>
            <a:endCxn id="118" idx="2"/>
          </p:cNvCxnSpPr>
          <p:nvPr/>
        </p:nvCxnSpPr>
        <p:spPr>
          <a:xfrm flipH="1">
            <a:off x="24365353" y="14532043"/>
            <a:ext cx="1079760"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60" name="Picture 159" descr="A picture containing drawing&#10;&#10;Description automatically generated">
            <a:extLst>
              <a:ext uri="{FF2B5EF4-FFF2-40B4-BE49-F238E27FC236}">
                <a16:creationId xmlns:a16="http://schemas.microsoft.com/office/drawing/2014/main" id="{099F6E5E-0B75-4532-B586-C5707545337B}"/>
              </a:ext>
            </a:extLst>
          </p:cNvPr>
          <p:cNvPicPr>
            <a:picLocks noChangeAspect="1"/>
          </p:cNvPicPr>
          <p:nvPr/>
        </p:nvPicPr>
        <p:blipFill>
          <a:blip r:embed="rId3"/>
          <a:stretch>
            <a:fillRect/>
          </a:stretch>
        </p:blipFill>
        <p:spPr>
          <a:xfrm>
            <a:off x="10302228" y="5750468"/>
            <a:ext cx="2622437" cy="2622437"/>
          </a:xfrm>
          <a:prstGeom prst="rect">
            <a:avLst/>
          </a:prstGeom>
        </p:spPr>
      </p:pic>
      <p:cxnSp>
        <p:nvCxnSpPr>
          <p:cNvPr id="161" name="Straight Arrow Connector 160">
            <a:extLst>
              <a:ext uri="{FF2B5EF4-FFF2-40B4-BE49-F238E27FC236}">
                <a16:creationId xmlns:a16="http://schemas.microsoft.com/office/drawing/2014/main" id="{A94560C2-B46E-4FDE-897D-2E4662A5D9DE}"/>
              </a:ext>
            </a:extLst>
          </p:cNvPr>
          <p:cNvCxnSpPr>
            <a:cxnSpLocks/>
          </p:cNvCxnSpPr>
          <p:nvPr/>
        </p:nvCxnSpPr>
        <p:spPr>
          <a:xfrm>
            <a:off x="13194605" y="7137670"/>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CBC5590A-64C6-4362-870E-D38953DB4BDC}"/>
              </a:ext>
            </a:extLst>
          </p:cNvPr>
          <p:cNvSpPr txBox="1"/>
          <p:nvPr/>
        </p:nvSpPr>
        <p:spPr>
          <a:xfrm>
            <a:off x="14771295" y="6638544"/>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[ 0, 0, …, 0]</a:t>
            </a:r>
          </a:p>
        </p:txBody>
      </p:sp>
      <p:cxnSp>
        <p:nvCxnSpPr>
          <p:cNvPr id="164" name="Straight Connector 163">
            <a:extLst>
              <a:ext uri="{FF2B5EF4-FFF2-40B4-BE49-F238E27FC236}">
                <a16:creationId xmlns:a16="http://schemas.microsoft.com/office/drawing/2014/main" id="{CD518D5C-B141-4BDB-B39B-BEF71A1838C6}"/>
              </a:ext>
            </a:extLst>
          </p:cNvPr>
          <p:cNvCxnSpPr>
            <a:cxnSpLocks/>
            <a:endCxn id="83" idx="2"/>
          </p:cNvCxnSpPr>
          <p:nvPr/>
        </p:nvCxnSpPr>
        <p:spPr>
          <a:xfrm flipH="1">
            <a:off x="9729054" y="7956283"/>
            <a:ext cx="633779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4E81DD1-99D2-4C39-BA6F-A86A003E9058}"/>
              </a:ext>
            </a:extLst>
          </p:cNvPr>
          <p:cNvCxnSpPr>
            <a:cxnSpLocks/>
            <a:endCxn id="82" idx="2"/>
          </p:cNvCxnSpPr>
          <p:nvPr/>
        </p:nvCxnSpPr>
        <p:spPr>
          <a:xfrm flipH="1">
            <a:off x="11031997" y="7956283"/>
            <a:ext cx="503485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7FA819E-6822-4B11-8B0D-BCAC5E1AC763}"/>
              </a:ext>
            </a:extLst>
          </p:cNvPr>
          <p:cNvCxnSpPr>
            <a:cxnSpLocks/>
            <a:endCxn id="81" idx="2"/>
          </p:cNvCxnSpPr>
          <p:nvPr/>
        </p:nvCxnSpPr>
        <p:spPr>
          <a:xfrm>
            <a:off x="16066847" y="7982903"/>
            <a:ext cx="937826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25CD58E-6601-4454-B01E-AEC5FFCBC457}"/>
              </a:ext>
            </a:extLst>
          </p:cNvPr>
          <p:cNvSpPr txBox="1"/>
          <p:nvPr/>
        </p:nvSpPr>
        <p:spPr>
          <a:xfrm>
            <a:off x="11542647" y="13289244"/>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                 …</a:t>
            </a:r>
          </a:p>
        </p:txBody>
      </p:sp>
      <p:sp>
        <p:nvSpPr>
          <p:cNvPr id="170" name="TextBox 169">
            <a:extLst>
              <a:ext uri="{FF2B5EF4-FFF2-40B4-BE49-F238E27FC236}">
                <a16:creationId xmlns:a16="http://schemas.microsoft.com/office/drawing/2014/main" id="{CD783EC2-094A-4CAF-BCDA-868569F10C0D}"/>
              </a:ext>
            </a:extLst>
          </p:cNvPr>
          <p:cNvSpPr txBox="1"/>
          <p:nvPr/>
        </p:nvSpPr>
        <p:spPr>
          <a:xfrm>
            <a:off x="11542647" y="10476480"/>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NVIDIA Sans"/>
                <a:ea typeface="+mn-ea"/>
                <a:cs typeface="+mn-cs"/>
              </a:rPr>
              <a:t>…                 …                 …</a:t>
            </a:r>
          </a:p>
        </p:txBody>
      </p:sp>
      <p:cxnSp>
        <p:nvCxnSpPr>
          <p:cNvPr id="171" name="Straight Connector 170">
            <a:extLst>
              <a:ext uri="{FF2B5EF4-FFF2-40B4-BE49-F238E27FC236}">
                <a16:creationId xmlns:a16="http://schemas.microsoft.com/office/drawing/2014/main" id="{FE1CA2FA-56B3-48F0-9B10-B673AF3D10D6}"/>
              </a:ext>
            </a:extLst>
          </p:cNvPr>
          <p:cNvCxnSpPr>
            <a:cxnSpLocks/>
            <a:endCxn id="83" idx="2"/>
          </p:cNvCxnSpPr>
          <p:nvPr/>
        </p:nvCxnSpPr>
        <p:spPr>
          <a:xfrm flipH="1">
            <a:off x="9729053" y="7982903"/>
            <a:ext cx="738832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04044D4-08DB-4E2F-8BD7-1D7587FE0BFD}"/>
              </a:ext>
            </a:extLst>
          </p:cNvPr>
          <p:cNvCxnSpPr>
            <a:cxnSpLocks/>
            <a:endCxn id="82" idx="2"/>
          </p:cNvCxnSpPr>
          <p:nvPr/>
        </p:nvCxnSpPr>
        <p:spPr>
          <a:xfrm flipH="1">
            <a:off x="11031997" y="7982903"/>
            <a:ext cx="611460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DA5CB76-7C78-4865-97AC-A2A9927EF2E1}"/>
              </a:ext>
            </a:extLst>
          </p:cNvPr>
          <p:cNvCxnSpPr>
            <a:cxnSpLocks/>
            <a:endCxn id="81" idx="2"/>
          </p:cNvCxnSpPr>
          <p:nvPr/>
        </p:nvCxnSpPr>
        <p:spPr>
          <a:xfrm>
            <a:off x="17086960" y="7982903"/>
            <a:ext cx="8358153"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8FA65C7-9727-4E63-9485-558BBB6C6210}"/>
              </a:ext>
            </a:extLst>
          </p:cNvPr>
          <p:cNvCxnSpPr>
            <a:cxnSpLocks/>
            <a:endCxn id="83" idx="2"/>
          </p:cNvCxnSpPr>
          <p:nvPr/>
        </p:nvCxnSpPr>
        <p:spPr>
          <a:xfrm flipH="1">
            <a:off x="9729054" y="7982903"/>
            <a:ext cx="993095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BF6993A-A9D5-4CBD-A152-CF225DCA2F1F}"/>
              </a:ext>
            </a:extLst>
          </p:cNvPr>
          <p:cNvCxnSpPr>
            <a:cxnSpLocks/>
            <a:endCxn id="82" idx="2"/>
          </p:cNvCxnSpPr>
          <p:nvPr/>
        </p:nvCxnSpPr>
        <p:spPr>
          <a:xfrm flipH="1">
            <a:off x="11031997" y="7982903"/>
            <a:ext cx="862801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AFAAE8E-ED65-476C-9424-37B54DA3E08B}"/>
              </a:ext>
            </a:extLst>
          </p:cNvPr>
          <p:cNvCxnSpPr>
            <a:cxnSpLocks/>
            <a:endCxn id="81" idx="2"/>
          </p:cNvCxnSpPr>
          <p:nvPr/>
        </p:nvCxnSpPr>
        <p:spPr>
          <a:xfrm>
            <a:off x="19660007" y="7982903"/>
            <a:ext cx="578510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3CEF692-50A6-3A3A-7526-F0292F745CD1}"/>
              </a:ext>
            </a:extLst>
          </p:cNvPr>
          <p:cNvSpPr>
            <a:spLocks noGrp="1"/>
          </p:cNvSpPr>
          <p:nvPr>
            <p:ph type="body" sz="quarter" idx="10"/>
          </p:nvPr>
        </p:nvSpPr>
        <p:spPr>
          <a:xfrm>
            <a:off x="2514600" y="2487168"/>
            <a:ext cx="31546800" cy="1408176"/>
          </a:xfrm>
        </p:spPr>
        <p:txBody>
          <a:bodyPr/>
          <a:lstStyle/>
          <a:p>
            <a:r>
              <a:rPr lang="en-US" sz="14000" dirty="0"/>
              <a:t>During Training</a:t>
            </a:r>
          </a:p>
        </p:txBody>
      </p:sp>
      <p:sp>
        <p:nvSpPr>
          <p:cNvPr id="5" name="TextBox 4">
            <a:extLst>
              <a:ext uri="{FF2B5EF4-FFF2-40B4-BE49-F238E27FC236}">
                <a16:creationId xmlns:a16="http://schemas.microsoft.com/office/drawing/2014/main" id="{4D498A18-E837-450A-5FCD-6BB8C6A1B832}"/>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C5905C61-D7AA-1EC3-FA48-745505F9FED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149</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84977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normAutofit fontScale="90000"/>
          </a:bodyPr>
          <a:lstStyle/>
          <a:p>
            <a:r>
              <a:rPr lang="en-US" dirty="0"/>
              <a:t>Get NVIDIA DLI Certificate</a:t>
            </a:r>
            <a:br>
              <a:rPr lang="en-US" dirty="0"/>
            </a:br>
            <a:r>
              <a:rPr lang="en-US" dirty="0"/>
              <a:t>Before the NVIDIA Workshop</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5172890"/>
            <a:ext cx="33666543" cy="13887009"/>
          </a:xfrm>
        </p:spPr>
        <p:txBody>
          <a:bodyPr>
            <a:normAutofit/>
          </a:bodyPr>
          <a:lstStyle/>
          <a:p>
            <a:r>
              <a:rPr lang="en-US" dirty="0"/>
              <a:t>Step 1. Join NVIDIA Developer Program (Free)</a:t>
            </a:r>
            <a:br>
              <a:rPr lang="en-US" dirty="0"/>
            </a:br>
            <a:r>
              <a:rPr lang="en-US" dirty="0">
                <a:hlinkClick r:id="rId2"/>
              </a:rPr>
              <a:t>https://developer.nvidia.com/join-nvidia-developer-program</a:t>
            </a:r>
            <a:endParaRPr lang="en-US" dirty="0"/>
          </a:p>
          <a:p>
            <a:r>
              <a:rPr lang="en-US" dirty="0"/>
              <a:t>Step 2. Visit NVIDIA Deep Learning Institute (DLI)</a:t>
            </a:r>
            <a:br>
              <a:rPr lang="en-US" dirty="0"/>
            </a:br>
            <a:r>
              <a:rPr lang="en-US" dirty="0">
                <a:hlinkClick r:id="rId3"/>
              </a:rPr>
              <a:t>https://learn.nvidia.com/</a:t>
            </a:r>
            <a:endParaRPr lang="en-US" dirty="0"/>
          </a:p>
          <a:p>
            <a:r>
              <a:rPr lang="en-US" dirty="0"/>
              <a:t>Step 3. Enroll "Building RAG Agents with LLMs" Self-Paced Course (Free)</a:t>
            </a:r>
            <a:br>
              <a:rPr lang="en-US" dirty="0"/>
            </a:br>
            <a:r>
              <a:rPr lang="en-US" sz="7200" dirty="0">
                <a:hlinkClick r:id="rId4"/>
              </a:rPr>
              <a:t>https://learn.nvidia.com/courses/course-detail?course_id=course-v1:DLI+S-FX-15+V1</a:t>
            </a:r>
            <a:endParaRPr lang="en-US" sz="7200" dirty="0"/>
          </a:p>
          <a:p>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5"/>
          <a:stretch>
            <a:fillRect/>
          </a:stretch>
        </p:blipFill>
        <p:spPr>
          <a:xfrm>
            <a:off x="322728" y="284294"/>
            <a:ext cx="4486788" cy="980307"/>
          </a:xfrm>
          <a:prstGeom prst="rect">
            <a:avLst/>
          </a:prstGeom>
        </p:spPr>
      </p:pic>
    </p:spTree>
    <p:extLst>
      <p:ext uri="{BB962C8B-B14F-4D97-AF65-F5344CB8AC3E}">
        <p14:creationId xmlns:p14="http://schemas.microsoft.com/office/powerpoint/2010/main" val="16509057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RMSE For Probabilities?</a:t>
            </a:r>
          </a:p>
        </p:txBody>
      </p:sp>
      <p:graphicFrame>
        <p:nvGraphicFramePr>
          <p:cNvPr id="4" name="Chart 3">
            <a:extLst>
              <a:ext uri="{FF2B5EF4-FFF2-40B4-BE49-F238E27FC236}">
                <a16:creationId xmlns:a16="http://schemas.microsoft.com/office/drawing/2014/main" id="{6BEE2B4F-671D-560F-DCEC-B612C8F6DA0F}"/>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495CB70-DC99-C70B-6416-F2B583CC7812}"/>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4D5CCE1E-D52B-C60C-92F7-B903D38D935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078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RMSE For Probabilities?</a:t>
            </a:r>
          </a:p>
        </p:txBody>
      </p:sp>
      <p:graphicFrame>
        <p:nvGraphicFramePr>
          <p:cNvPr id="5" name="Chart 4">
            <a:extLst>
              <a:ext uri="{FF2B5EF4-FFF2-40B4-BE49-F238E27FC236}">
                <a16:creationId xmlns:a16="http://schemas.microsoft.com/office/drawing/2014/main" id="{EC088109-32AB-0E10-08A2-65D42B672BE0}"/>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F41EB73-D28A-DFA4-CB44-D0DCCE1A1848}"/>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0F89296-9056-4B04-8829-60CD577A4B4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1EE7EFF0-A38F-AD14-9D22-930134B0FDC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151</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92156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Cross Entropy</a:t>
            </a:r>
          </a:p>
        </p:txBody>
      </p:sp>
      <p:graphicFrame>
        <p:nvGraphicFramePr>
          <p:cNvPr id="4" name="Chart 3">
            <a:extLst>
              <a:ext uri="{FF2B5EF4-FFF2-40B4-BE49-F238E27FC236}">
                <a16:creationId xmlns:a16="http://schemas.microsoft.com/office/drawing/2014/main" id="{E69FC9CA-7377-28B9-8709-83521F2B5991}"/>
              </a:ext>
            </a:extLst>
          </p:cNvPr>
          <p:cNvGraphicFramePr/>
          <p:nvPr/>
        </p:nvGraphicFramePr>
        <p:xfrm>
          <a:off x="23356187" y="5651407"/>
          <a:ext cx="11558653" cy="12718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340AFA66-AAA2-637A-9F1A-0B7024566980}"/>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a:extLst>
              <a:ext uri="{FF2B5EF4-FFF2-40B4-BE49-F238E27FC236}">
                <a16:creationId xmlns:a16="http://schemas.microsoft.com/office/drawing/2014/main" id="{CCA20938-FE58-46C8-3CE2-4D851E630B1A}"/>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062D6BF-8572-C1F2-5419-CC7B62771804}"/>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86C8826C-558C-2E24-FC54-7C0E07E4971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152</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55772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Cross Entropy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1A1BD5-00C0-455C-9F3F-65CD7434536D}"/>
                  </a:ext>
                </a:extLst>
              </p:cNvPr>
              <p:cNvSpPr txBox="1"/>
              <p:nvPr/>
            </p:nvSpPr>
            <p:spPr>
              <a:xfrm>
                <a:off x="1135917" y="14939324"/>
                <a:ext cx="22998219" cy="114640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𝐿𝑜𝑠𝑠</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d>
                            <m:dPr>
                              <m:ctrlP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d>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7333"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log</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d>
                            <m:dPr>
                              <m:ctrlP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e>
                          </m:d>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ctrlP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d>
                                <m:dPr>
                                  <m:ctrlP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e>
                              </m:d>
                            </m:e>
                          </m:d>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sz="7333"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log</m:t>
                              </m:r>
                            </m:fName>
                            <m:e>
                              <m:d>
                                <m:dPr>
                                  <m:ctrlP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func>
                        </m:e>
                      </m:d>
                    </m:oMath>
                  </m:oMathPara>
                </a14:m>
                <a:endParaRPr kumimoji="0" lang="en-US" sz="7333"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10" name="TextBox 9">
                <a:extLst>
                  <a:ext uri="{FF2B5EF4-FFF2-40B4-BE49-F238E27FC236}">
                    <a16:creationId xmlns:a16="http://schemas.microsoft.com/office/drawing/2014/main" id="{111A1BD5-00C0-455C-9F3F-65CD7434536D}"/>
                  </a:ext>
                </a:extLst>
              </p:cNvPr>
              <p:cNvSpPr txBox="1">
                <a:spLocks noRot="1" noChangeAspect="1" noMove="1" noResize="1" noEditPoints="1" noAdjustHandles="1" noChangeArrowheads="1" noChangeShapeType="1" noTextEdit="1"/>
              </p:cNvSpPr>
              <p:nvPr/>
            </p:nvSpPr>
            <p:spPr>
              <a:xfrm>
                <a:off x="1135917" y="14939324"/>
                <a:ext cx="22998219" cy="1146404"/>
              </a:xfrm>
              <a:prstGeom prst="rect">
                <a:avLst/>
              </a:prstGeom>
              <a:blipFill>
                <a:blip r:embed="rId3"/>
                <a:stretch>
                  <a:fillRect b="-1064"/>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32105A-F647-49E0-AC40-32A0F7229C66}"/>
                  </a:ext>
                </a:extLst>
              </p:cNvPr>
              <p:cNvSpPr txBox="1"/>
              <p:nvPr/>
            </p:nvSpPr>
            <p:spPr>
              <a:xfrm>
                <a:off x="1788935" y="16817807"/>
                <a:ext cx="15187363" cy="10155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d>
                        <m:dPr>
                          <m:ctrlP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d>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𝑡𝑎𝑟𝑔𝑒𝑡</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(0 </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𝑖𝑓</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𝐹𝑎𝑙𝑠𝑒</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1 </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𝑖𝑓</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𝑇𝑟𝑢𝑒</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7333"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3" name="TextBox 2">
                <a:extLst>
                  <a:ext uri="{FF2B5EF4-FFF2-40B4-BE49-F238E27FC236}">
                    <a16:creationId xmlns:a16="http://schemas.microsoft.com/office/drawing/2014/main" id="{2932105A-F647-49E0-AC40-32A0F7229C66}"/>
                  </a:ext>
                </a:extLst>
              </p:cNvPr>
              <p:cNvSpPr txBox="1">
                <a:spLocks noRot="1" noChangeAspect="1" noMove="1" noResize="1" noEditPoints="1" noAdjustHandles="1" noChangeArrowheads="1" noChangeShapeType="1" noTextEdit="1"/>
              </p:cNvSpPr>
              <p:nvPr/>
            </p:nvSpPr>
            <p:spPr>
              <a:xfrm>
                <a:off x="1788935" y="16817807"/>
                <a:ext cx="15187363" cy="1015599"/>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BD6A7F-25BA-4A79-B307-897497E84F26}"/>
                  </a:ext>
                </a:extLst>
              </p:cNvPr>
              <p:cNvSpPr txBox="1"/>
              <p:nvPr/>
            </p:nvSpPr>
            <p:spPr>
              <a:xfrm>
                <a:off x="1687631" y="18565483"/>
                <a:ext cx="17227857" cy="10155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m:t>
                      </m:r>
                      <m:d>
                        <m:dPr>
                          <m:ctrlP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d>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𝑝𝑟𝑜𝑏𝑎𝑏𝑖𝑙𝑖𝑡𝑦</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𝑝𝑟𝑒𝑑𝑖𝑐𝑡𝑖𝑜𝑛</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𝑜𝑓</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𝑝𝑜𝑖𝑛𝑡</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7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oMath>
                  </m:oMathPara>
                </a14:m>
                <a:endParaRPr kumimoji="0" lang="en-US" sz="7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4" name="TextBox 3">
                <a:extLst>
                  <a:ext uri="{FF2B5EF4-FFF2-40B4-BE49-F238E27FC236}">
                    <a16:creationId xmlns:a16="http://schemas.microsoft.com/office/drawing/2014/main" id="{33BD6A7F-25BA-4A79-B307-897497E84F26}"/>
                  </a:ext>
                </a:extLst>
              </p:cNvPr>
              <p:cNvSpPr txBox="1">
                <a:spLocks noRot="1" noChangeAspect="1" noMove="1" noResize="1" noEditPoints="1" noAdjustHandles="1" noChangeArrowheads="1" noChangeShapeType="1" noTextEdit="1"/>
              </p:cNvSpPr>
              <p:nvPr/>
            </p:nvSpPr>
            <p:spPr>
              <a:xfrm>
                <a:off x="1687631" y="18565483"/>
                <a:ext cx="17227857" cy="1015599"/>
              </a:xfrm>
              <a:prstGeom prst="rect">
                <a:avLst/>
              </a:prstGeom>
              <a:blipFill>
                <a:blip r:embed="rId5"/>
                <a:stretch>
                  <a:fillRect/>
                </a:stretch>
              </a:blipFill>
              <a:ln w="6350">
                <a:noFill/>
              </a:ln>
            </p:spPr>
            <p:txBody>
              <a:bodyPr/>
              <a:lstStyle/>
              <a:p>
                <a:r>
                  <a:rPr lang="en-US">
                    <a:noFill/>
                  </a:rPr>
                  <a:t> </a:t>
                </a:r>
              </a:p>
            </p:txBody>
          </p:sp>
        </mc:Fallback>
      </mc:AlternateContent>
      <p:graphicFrame>
        <p:nvGraphicFramePr>
          <p:cNvPr id="6" name="Chart 5">
            <a:extLst>
              <a:ext uri="{FF2B5EF4-FFF2-40B4-BE49-F238E27FC236}">
                <a16:creationId xmlns:a16="http://schemas.microsoft.com/office/drawing/2014/main" id="{DD9B1F21-7AD3-3EB6-AED2-50DD9008DB3E}"/>
              </a:ext>
            </a:extLst>
          </p:cNvPr>
          <p:cNvGraphicFramePr/>
          <p:nvPr/>
        </p:nvGraphicFramePr>
        <p:xfrm>
          <a:off x="23356187" y="5651407"/>
          <a:ext cx="11558653" cy="127185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26DA0134-F534-C4E0-94E2-A1FFA72AD41B}"/>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7"/>
          </a:graphicData>
        </a:graphic>
      </p:graphicFrame>
      <p:cxnSp>
        <p:nvCxnSpPr>
          <p:cNvPr id="5" name="Straight Connector 4">
            <a:extLst>
              <a:ext uri="{FF2B5EF4-FFF2-40B4-BE49-F238E27FC236}">
                <a16:creationId xmlns:a16="http://schemas.microsoft.com/office/drawing/2014/main" id="{3A770A61-F8B9-DF6D-DFB8-7E80F6F90AFF}"/>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79F9D3D-5152-FA3F-24A0-81687DD1D051}"/>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8" name="Slide Number Placeholder 3">
            <a:extLst>
              <a:ext uri="{FF2B5EF4-FFF2-40B4-BE49-F238E27FC236}">
                <a16:creationId xmlns:a16="http://schemas.microsoft.com/office/drawing/2014/main" id="{BD49FEEA-7D87-C96E-96AA-BC5BFDD50E5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153</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6894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Cross Entropy</a:t>
            </a:r>
          </a:p>
        </p:txBody>
      </p:sp>
      <p:graphicFrame>
        <p:nvGraphicFramePr>
          <p:cNvPr id="7" name="Chart 6">
            <a:extLst>
              <a:ext uri="{FF2B5EF4-FFF2-40B4-BE49-F238E27FC236}">
                <a16:creationId xmlns:a16="http://schemas.microsoft.com/office/drawing/2014/main" id="{57E6A29F-A383-4F99-9BD5-C2F62A9CB7C4}"/>
              </a:ext>
            </a:extLst>
          </p:cNvPr>
          <p:cNvGraphicFramePr/>
          <p:nvPr/>
        </p:nvGraphicFramePr>
        <p:xfrm>
          <a:off x="23356187" y="5651407"/>
          <a:ext cx="11558653" cy="12718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0C25E2F-529A-4F92-8A20-EFD6D4BFD8DE}"/>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a:extLst>
              <a:ext uri="{FF2B5EF4-FFF2-40B4-BE49-F238E27FC236}">
                <a16:creationId xmlns:a16="http://schemas.microsoft.com/office/drawing/2014/main" id="{E828AB56-B04F-4E2C-AFEE-8A630247B93F}"/>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657EF72-B63A-433E-B07E-8EB00E2FCD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10047" y="15198008"/>
            <a:ext cx="20343627" cy="2944850"/>
          </a:xfrm>
          <a:prstGeom prst="rect">
            <a:avLst/>
          </a:prstGeom>
        </p:spPr>
      </p:pic>
      <p:sp>
        <p:nvSpPr>
          <p:cNvPr id="3" name="TextBox 2">
            <a:extLst>
              <a:ext uri="{FF2B5EF4-FFF2-40B4-BE49-F238E27FC236}">
                <a16:creationId xmlns:a16="http://schemas.microsoft.com/office/drawing/2014/main" id="{03057FFF-63D4-2458-8AE8-1689CC3097C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C3A4080-72C7-B20E-8D13-358E2D9F3B0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154</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48877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1951F1-4249-1E19-CF8E-81AB3562A8CF}"/>
              </a:ext>
            </a:extLst>
          </p:cNvPr>
          <p:cNvSpPr>
            <a:spLocks noGrp="1"/>
          </p:cNvSpPr>
          <p:nvPr>
            <p:ph type="body" sz="quarter" idx="13"/>
          </p:nvPr>
        </p:nvSpPr>
        <p:spPr/>
        <p:txBody>
          <a:bodyPr/>
          <a:lstStyle/>
          <a:p>
            <a:r>
              <a:rPr lang="en-GB" sz="14000" dirty="0"/>
              <a:t>Bringing it Together</a:t>
            </a:r>
            <a:endParaRPr lang="en-US" sz="14000" dirty="0"/>
          </a:p>
        </p:txBody>
      </p:sp>
      <p:sp>
        <p:nvSpPr>
          <p:cNvPr id="3" name="TextBox 2">
            <a:extLst>
              <a:ext uri="{FF2B5EF4-FFF2-40B4-BE49-F238E27FC236}">
                <a16:creationId xmlns:a16="http://schemas.microsoft.com/office/drawing/2014/main" id="{3F678789-A5ED-4FFA-BCC7-A1C4D5FD9912}"/>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64DFE8D-D7B0-2FBB-0DAA-7BF4A33BFED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19057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6000" dirty="0"/>
              <a:t>The Next Exercise</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p:txBody>
          <a:bodyPr/>
          <a:lstStyle/>
          <a:p>
            <a:r>
              <a:rPr lang="en-US" sz="8000" dirty="0"/>
              <a:t>The American Sign Language Alphabet</a:t>
            </a: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idx="4294967295"/>
          </p:nvPr>
        </p:nvSpPr>
        <p:spPr>
          <a:xfrm>
            <a:off x="0" y="5913438"/>
            <a:ext cx="33162875" cy="12396787"/>
          </a:xfrm>
        </p:spPr>
        <p:txBody>
          <a:bodyPr/>
          <a:lstStyle/>
          <a:p>
            <a:endParaRPr lang="en-US"/>
          </a:p>
          <a:p>
            <a:pPr marL="1142989" indent="-1142989">
              <a:buFontTx/>
              <a:buChar char="-"/>
            </a:pPr>
            <a:endParaRPr lang="en-US"/>
          </a:p>
        </p:txBody>
      </p:sp>
      <p:pic>
        <p:nvPicPr>
          <p:cNvPr id="6" name="Picture 5" descr="A close up of text on a white background&#10;&#10;Description automatically generated">
            <a:extLst>
              <a:ext uri="{FF2B5EF4-FFF2-40B4-BE49-F238E27FC236}">
                <a16:creationId xmlns:a16="http://schemas.microsoft.com/office/drawing/2014/main" id="{E08999CF-C19E-3840-AA28-6ABE42EA8B7C}"/>
              </a:ext>
            </a:extLst>
          </p:cNvPr>
          <p:cNvPicPr>
            <a:picLocks noChangeAspect="1"/>
          </p:cNvPicPr>
          <p:nvPr/>
        </p:nvPicPr>
        <p:blipFill>
          <a:blip r:embed="rId3"/>
          <a:stretch>
            <a:fillRect/>
          </a:stretch>
        </p:blipFill>
        <p:spPr>
          <a:xfrm>
            <a:off x="4889933" y="4020036"/>
            <a:ext cx="26796133" cy="15651376"/>
          </a:xfrm>
          <a:prstGeom prst="rect">
            <a:avLst/>
          </a:prstGeom>
        </p:spPr>
      </p:pic>
      <p:sp>
        <p:nvSpPr>
          <p:cNvPr id="5" name="TextBox 4">
            <a:extLst>
              <a:ext uri="{FF2B5EF4-FFF2-40B4-BE49-F238E27FC236}">
                <a16:creationId xmlns:a16="http://schemas.microsoft.com/office/drawing/2014/main" id="{1D1243CF-AF0C-DA22-1A1E-F2CE9B3C98F8}"/>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23484DD7-3E4D-01E2-74E5-4C163E1714C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156</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7172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E90EDA-0DDC-0516-AF83-92783AA3B410}"/>
              </a:ext>
            </a:extLst>
          </p:cNvPr>
          <p:cNvSpPr>
            <a:spLocks noGrp="1"/>
          </p:cNvSpPr>
          <p:nvPr>
            <p:ph type="body" sz="quarter" idx="13"/>
          </p:nvPr>
        </p:nvSpPr>
        <p:spPr/>
        <p:txBody>
          <a:bodyPr/>
          <a:lstStyle/>
          <a:p>
            <a:r>
              <a:rPr lang="en-GB" sz="14000" dirty="0"/>
              <a:t>Let’s go!</a:t>
            </a:r>
            <a:endParaRPr lang="en-US" sz="14000" dirty="0"/>
          </a:p>
        </p:txBody>
      </p:sp>
      <p:sp>
        <p:nvSpPr>
          <p:cNvPr id="3" name="TextBox 2">
            <a:extLst>
              <a:ext uri="{FF2B5EF4-FFF2-40B4-BE49-F238E27FC236}">
                <a16:creationId xmlns:a16="http://schemas.microsoft.com/office/drawing/2014/main" id="{DED9FE60-A314-8DE4-E5D6-48021D318E72}"/>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87443AF-CDB5-974B-C7D8-A0BB46F5D2D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157</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9004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wrap="square" anchor="b">
            <a:normAutofit/>
          </a:bodyPr>
          <a:lstStyle/>
          <a:p>
            <a:r>
              <a:rPr lang="en-GB" sz="16000" dirty="0"/>
              <a:t>Appendix: </a:t>
            </a:r>
            <a:br>
              <a:rPr lang="en-GB" sz="16000" dirty="0"/>
            </a:br>
            <a:r>
              <a:rPr lang="en-GB" sz="16000" dirty="0"/>
              <a:t>Gradient Descent</a:t>
            </a:r>
            <a:endParaRPr lang="en-US" sz="16000" dirty="0"/>
          </a:p>
        </p:txBody>
      </p:sp>
      <p:sp>
        <p:nvSpPr>
          <p:cNvPr id="2" name="Subtitle 1">
            <a:extLst>
              <a:ext uri="{FF2B5EF4-FFF2-40B4-BE49-F238E27FC236}">
                <a16:creationId xmlns:a16="http://schemas.microsoft.com/office/drawing/2014/main" id="{68F19EE4-5F1B-084C-FBD3-5F3E6ABDEEE5}"/>
              </a:ext>
            </a:extLst>
          </p:cNvPr>
          <p:cNvSpPr>
            <a:spLocks noGrp="1"/>
          </p:cNvSpPr>
          <p:nvPr>
            <p:ph type="subTitle" idx="1"/>
          </p:nvPr>
        </p:nvSpPr>
        <p:spPr/>
        <p:txBody>
          <a:bodyPr>
            <a:normAutofit/>
          </a:bodyPr>
          <a:lstStyle/>
          <a:p>
            <a:r>
              <a:rPr lang="en-GB" sz="8000" kern="0" dirty="0"/>
              <a:t>Helping the Computer Cheat Calculus</a:t>
            </a:r>
            <a:endParaRPr lang="en-US" sz="8000" kern="0" dirty="0"/>
          </a:p>
          <a:p>
            <a:endParaRPr lang="en-US" sz="8000" dirty="0"/>
          </a:p>
        </p:txBody>
      </p:sp>
      <p:sp>
        <p:nvSpPr>
          <p:cNvPr id="4" name="TextBox 3">
            <a:extLst>
              <a:ext uri="{FF2B5EF4-FFF2-40B4-BE49-F238E27FC236}">
                <a16:creationId xmlns:a16="http://schemas.microsoft.com/office/drawing/2014/main" id="{ADC7C3D5-15B0-33FC-20E3-65E384A3CFBE}"/>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FFF7925-58E7-BD89-4876-13D79476FC5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158</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1945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6000" dirty="0"/>
              <a:t>Learning from Error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CF3B57C-9D80-4A84-BC19-709668AD8252}"/>
                  </a:ext>
                </a:extLst>
              </p:cNvPr>
              <p:cNvSpPr txBox="1"/>
              <p:nvPr/>
            </p:nvSpPr>
            <p:spPr>
              <a:xfrm>
                <a:off x="3281718" y="4205046"/>
                <a:ext cx="21424583" cy="16141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 xmlns:m="http://schemas.openxmlformats.org/officeDocument/2006/math">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𝑀𝑆𝐸</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nary>
                      <m:naryPr>
                        <m:chr m:val="∑"/>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3"/>
                          </m:r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p>
                      <m:e>
                        <m:sSup>
                          <m:sSup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acc>
                              <m:accPr>
                                <m:chr m:val="̂"/>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nary>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oMath>
                </a14:m>
                <a:r>
                  <a:rPr kumimoji="0" lang="en-US" sz="8000" b="0" i="0" u="none" strike="noStrike" kern="1200" cap="none" spc="0" normalizeH="0" baseline="0" noProof="0">
                    <a:ln>
                      <a:noFill/>
                    </a:ln>
                    <a:solidFill>
                      <a:prstClr val="black"/>
                    </a:solidFill>
                    <a:effectLst/>
                    <a:uLnTx/>
                    <a:uFillTx/>
                    <a:latin typeface="Trebuchet MS" panose="020B0603020202020204"/>
                    <a:ea typeface="+mn-ea"/>
                    <a:cs typeface="+mn-cs"/>
                  </a:rPr>
                  <a:t> </a:t>
                </a:r>
                <a14:m>
                  <m:oMath xmlns:m="http://schemas.openxmlformats.org/officeDocument/2006/math">
                    <m:nary>
                      <m:naryPr>
                        <m:chr m:val="∑"/>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3"/>
                          </m:r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p>
                      <m:e>
                        <m:sSup>
                          <m:sSup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𝑚𝑥</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nary>
                  </m:oMath>
                </a14:m>
                <a:endParaRPr kumimoji="0" lang="en-US" sz="8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mc:Choice>
        <mc:Fallback xmlns="">
          <p:sp>
            <p:nvSpPr>
              <p:cNvPr id="14" name="TextBox 13">
                <a:extLst>
                  <a:ext uri="{FF2B5EF4-FFF2-40B4-BE49-F238E27FC236}">
                    <a16:creationId xmlns:a16="http://schemas.microsoft.com/office/drawing/2014/main" id="{DCF3B57C-9D80-4A84-BC19-709668AD8252}"/>
                  </a:ext>
                </a:extLst>
              </p:cNvPr>
              <p:cNvSpPr txBox="1">
                <a:spLocks noRot="1" noChangeAspect="1" noMove="1" noResize="1" noEditPoints="1" noAdjustHandles="1" noChangeArrowheads="1" noChangeShapeType="1" noTextEdit="1"/>
              </p:cNvSpPr>
              <p:nvPr/>
            </p:nvSpPr>
            <p:spPr>
              <a:xfrm>
                <a:off x="3281718" y="4205046"/>
                <a:ext cx="21424583" cy="1614160"/>
              </a:xfrm>
              <a:prstGeom prst="rect">
                <a:avLst/>
              </a:prstGeom>
              <a:blipFill>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0FD39F-8661-4F55-BCDF-9A5B86679144}"/>
                  </a:ext>
                </a:extLst>
              </p:cNvPr>
              <p:cNvSpPr txBox="1"/>
              <p:nvPr/>
            </p:nvSpPr>
            <p:spPr>
              <a:xfrm>
                <a:off x="3166622" y="7450058"/>
                <a:ext cx="23363447" cy="20743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𝑀𝑆𝐸</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p>
                        <m:sSup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((3 −(</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d>
                            <m:d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e>
                          </m:d>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sSup>
                        <m:sSup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(5 −(</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d>
                            <m:d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d>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8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3" name="TextBox 2">
                <a:extLst>
                  <a:ext uri="{FF2B5EF4-FFF2-40B4-BE49-F238E27FC236}">
                    <a16:creationId xmlns:a16="http://schemas.microsoft.com/office/drawing/2014/main" id="{A00FD39F-8661-4F55-BCDF-9A5B86679144}"/>
                  </a:ext>
                </a:extLst>
              </p:cNvPr>
              <p:cNvSpPr txBox="1">
                <a:spLocks noRot="1" noChangeAspect="1" noMove="1" noResize="1" noEditPoints="1" noAdjustHandles="1" noChangeArrowheads="1" noChangeShapeType="1" noTextEdit="1"/>
              </p:cNvSpPr>
              <p:nvPr/>
            </p:nvSpPr>
            <p:spPr>
              <a:xfrm>
                <a:off x="3166622" y="7450058"/>
                <a:ext cx="23363447" cy="2074350"/>
              </a:xfrm>
              <a:prstGeom prst="rect">
                <a:avLst/>
              </a:prstGeom>
              <a:blipFill>
                <a:blip r:embed="rId4"/>
                <a:stretch>
                  <a:fillRect t="-588" b="-2647"/>
                </a:stretch>
              </a:blipFill>
              <a:ln w="6350">
                <a:no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86DF429B-9909-485C-A887-E7EA3816A625}"/>
              </a:ext>
            </a:extLst>
          </p:cNvPr>
          <p:cNvSpPr/>
          <p:nvPr/>
        </p:nvSpPr>
        <p:spPr>
          <a:xfrm>
            <a:off x="30582047" y="13010214"/>
            <a:ext cx="4692953" cy="4082353"/>
          </a:xfrm>
          <a:prstGeom prst="rect">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FF739A1-DDEC-407F-9D40-B045450F75B4}"/>
                  </a:ext>
                </a:extLst>
              </p:cNvPr>
              <p:cNvSpPr txBox="1"/>
              <p:nvPr/>
            </p:nvSpPr>
            <p:spPr>
              <a:xfrm>
                <a:off x="30912735" y="13731449"/>
                <a:ext cx="3857530"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mc:Choice>
        <mc:Fallback xmlns="">
          <p:sp>
            <p:nvSpPr>
              <p:cNvPr id="19" name="TextBox 18">
                <a:extLst>
                  <a:ext uri="{FF2B5EF4-FFF2-40B4-BE49-F238E27FC236}">
                    <a16:creationId xmlns:a16="http://schemas.microsoft.com/office/drawing/2014/main" id="{4FF739A1-DDEC-407F-9D40-B045450F75B4}"/>
                  </a:ext>
                </a:extLst>
              </p:cNvPr>
              <p:cNvSpPr txBox="1">
                <a:spLocks noRot="1" noChangeAspect="1" noMove="1" noResize="1" noEditPoints="1" noAdjustHandles="1" noChangeArrowheads="1" noChangeShapeType="1" noTextEdit="1"/>
              </p:cNvSpPr>
              <p:nvPr/>
            </p:nvSpPr>
            <p:spPr>
              <a:xfrm>
                <a:off x="30912735" y="13731449"/>
                <a:ext cx="3857530" cy="1107996"/>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3D282A5-95F8-4402-8825-3CBF4C5DE3D9}"/>
                  </a:ext>
                </a:extLst>
              </p:cNvPr>
              <p:cNvSpPr txBox="1"/>
              <p:nvPr/>
            </p:nvSpPr>
            <p:spPr>
              <a:xfrm>
                <a:off x="30912735" y="15303829"/>
                <a:ext cx="2774028"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b</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oMath>
                  </m:oMathPara>
                </a14:m>
                <a:endParaRPr kumimoji="0" lang="en-US" sz="4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mc:Choice>
        <mc:Fallback xmlns="">
          <p:sp>
            <p:nvSpPr>
              <p:cNvPr id="27" name="TextBox 26">
                <a:extLst>
                  <a:ext uri="{FF2B5EF4-FFF2-40B4-BE49-F238E27FC236}">
                    <a16:creationId xmlns:a16="http://schemas.microsoft.com/office/drawing/2014/main" id="{53D282A5-95F8-4402-8825-3CBF4C5DE3D9}"/>
                  </a:ext>
                </a:extLst>
              </p:cNvPr>
              <p:cNvSpPr txBox="1">
                <a:spLocks noRot="1" noChangeAspect="1" noMove="1" noResize="1" noEditPoints="1" noAdjustHandles="1" noChangeArrowheads="1" noChangeShapeType="1" noTextEdit="1"/>
              </p:cNvSpPr>
              <p:nvPr/>
            </p:nvSpPr>
            <p:spPr>
              <a:xfrm>
                <a:off x="30912735" y="15303829"/>
                <a:ext cx="2774028" cy="1107996"/>
              </a:xfrm>
              <a:prstGeom prst="rect">
                <a:avLst/>
              </a:prstGeom>
              <a:blipFill>
                <a:blip r:embed="rId6"/>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75E2221-B4C0-4B1F-AB28-018C82163279}"/>
                  </a:ext>
                </a:extLst>
              </p:cNvPr>
              <p:cNvSpPr txBox="1"/>
              <p:nvPr/>
            </p:nvSpPr>
            <p:spPr>
              <a:xfrm>
                <a:off x="3281717" y="11568025"/>
                <a:ext cx="10482806"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den>
                      </m:f>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−13</m:t>
                      </m:r>
                    </m:oMath>
                  </m:oMathPara>
                </a14:m>
                <a:endParaRPr kumimoji="0" lang="en-US" sz="8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12" name="TextBox 11">
                <a:extLst>
                  <a:ext uri="{FF2B5EF4-FFF2-40B4-BE49-F238E27FC236}">
                    <a16:creationId xmlns:a16="http://schemas.microsoft.com/office/drawing/2014/main" id="{F75E2221-B4C0-4B1F-AB28-018C82163279}"/>
                  </a:ext>
                </a:extLst>
              </p:cNvPr>
              <p:cNvSpPr txBox="1">
                <a:spLocks noRot="1" noChangeAspect="1" noMove="1" noResize="1" noEditPoints="1" noAdjustHandles="1" noChangeArrowheads="1" noChangeShapeType="1" noTextEdit="1"/>
              </p:cNvSpPr>
              <p:nvPr/>
            </p:nvSpPr>
            <p:spPr>
              <a:xfrm>
                <a:off x="3281717" y="11568025"/>
                <a:ext cx="10482806" cy="2106795"/>
              </a:xfrm>
              <a:prstGeom prst="rect">
                <a:avLst/>
              </a:prstGeom>
              <a:blipFill>
                <a:blip r:embed="rId7"/>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70E3DDE-E782-4A26-B37C-046E5749ED82}"/>
                  </a:ext>
                </a:extLst>
              </p:cNvPr>
              <p:cNvSpPr txBox="1"/>
              <p:nvPr/>
            </p:nvSpPr>
            <p:spPr>
              <a:xfrm>
                <a:off x="16819592" y="11584992"/>
                <a:ext cx="9915342"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den>
                      </m:f>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−8</m:t>
                      </m:r>
                    </m:oMath>
                  </m:oMathPara>
                </a14:m>
                <a:endParaRPr kumimoji="0" lang="en-US" sz="8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15" name="TextBox 14">
                <a:extLst>
                  <a:ext uri="{FF2B5EF4-FFF2-40B4-BE49-F238E27FC236}">
                    <a16:creationId xmlns:a16="http://schemas.microsoft.com/office/drawing/2014/main" id="{B70E3DDE-E782-4A26-B37C-046E5749ED82}"/>
                  </a:ext>
                </a:extLst>
              </p:cNvPr>
              <p:cNvSpPr txBox="1">
                <a:spLocks noRot="1" noChangeAspect="1" noMove="1" noResize="1" noEditPoints="1" noAdjustHandles="1" noChangeArrowheads="1" noChangeShapeType="1" noTextEdit="1"/>
              </p:cNvSpPr>
              <p:nvPr/>
            </p:nvSpPr>
            <p:spPr>
              <a:xfrm>
                <a:off x="16819592" y="11584992"/>
                <a:ext cx="9915342" cy="2106795"/>
              </a:xfrm>
              <a:prstGeom prst="rect">
                <a:avLst/>
              </a:prstGeom>
              <a:blipFill>
                <a:blip r:embed="rId8"/>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B2EA1E-2EA0-4625-A5EF-FB40069D9B10}"/>
                  </a:ext>
                </a:extLst>
              </p:cNvPr>
              <p:cNvSpPr txBox="1"/>
              <p:nvPr/>
            </p:nvSpPr>
            <p:spPr>
              <a:xfrm>
                <a:off x="3166622" y="1511434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den>
                      </m:f>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oMath>
                  </m:oMathPara>
                </a14:m>
                <a:endParaRPr kumimoji="0" lang="en-US" sz="8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16" name="TextBox 15">
                <a:extLst>
                  <a:ext uri="{FF2B5EF4-FFF2-40B4-BE49-F238E27FC236}">
                    <a16:creationId xmlns:a16="http://schemas.microsoft.com/office/drawing/2014/main" id="{19B2EA1E-2EA0-4625-A5EF-FB40069D9B10}"/>
                  </a:ext>
                </a:extLst>
              </p:cNvPr>
              <p:cNvSpPr txBox="1">
                <a:spLocks noRot="1" noChangeAspect="1" noMove="1" noResize="1" noEditPoints="1" noAdjustHandles="1" noChangeArrowheads="1" noChangeShapeType="1" noTextEdit="1"/>
              </p:cNvSpPr>
              <p:nvPr/>
            </p:nvSpPr>
            <p:spPr>
              <a:xfrm>
                <a:off x="3166622" y="15114349"/>
                <a:ext cx="5648213" cy="2106795"/>
              </a:xfrm>
              <a:prstGeom prst="rect">
                <a:avLst/>
              </a:prstGeom>
              <a:blipFill>
                <a:blip r:embed="rId9"/>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556103A-EB8E-4C13-80D9-B35E65F1D371}"/>
                  </a:ext>
                </a:extLst>
              </p:cNvPr>
              <p:cNvSpPr txBox="1"/>
              <p:nvPr/>
            </p:nvSpPr>
            <p:spPr>
              <a:xfrm>
                <a:off x="16819592" y="15114455"/>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den>
                      </m:f>
                      <m:r>
                        <a:rPr kumimoji="0" lang="en-US" sz="8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m:oMathPara>
                </a14:m>
                <a:endParaRPr kumimoji="0" lang="en-US" sz="8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18" name="TextBox 17">
                <a:extLst>
                  <a:ext uri="{FF2B5EF4-FFF2-40B4-BE49-F238E27FC236}">
                    <a16:creationId xmlns:a16="http://schemas.microsoft.com/office/drawing/2014/main" id="{A556103A-EB8E-4C13-80D9-B35E65F1D371}"/>
                  </a:ext>
                </a:extLst>
              </p:cNvPr>
              <p:cNvSpPr txBox="1">
                <a:spLocks noRot="1" noChangeAspect="1" noMove="1" noResize="1" noEditPoints="1" noAdjustHandles="1" noChangeArrowheads="1" noChangeShapeType="1" noTextEdit="1"/>
              </p:cNvSpPr>
              <p:nvPr/>
            </p:nvSpPr>
            <p:spPr>
              <a:xfrm>
                <a:off x="16819592" y="15114455"/>
                <a:ext cx="5648213" cy="2106795"/>
              </a:xfrm>
              <a:prstGeom prst="rect">
                <a:avLst/>
              </a:prstGeom>
              <a:blipFill>
                <a:blip r:embed="rId10"/>
                <a:stretch>
                  <a:fillRect t="-867" b="-2601"/>
                </a:stretch>
              </a:blipFill>
              <a:ln w="6350">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86EB7029-374B-30B8-0E57-44A4CB0E8B68}"/>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21609E74-C17A-1C97-E0C5-7643F5A3915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159</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13146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lstStyle/>
          <a:p>
            <a:r>
              <a:rPr lang="en-US" dirty="0"/>
              <a:t>Get NVIDIA DLI Certificate</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4382004"/>
            <a:ext cx="33666543" cy="14677896"/>
          </a:xfrm>
        </p:spPr>
        <p:txBody>
          <a:bodyPr>
            <a:normAutofit/>
          </a:bodyPr>
          <a:lstStyle/>
          <a:p>
            <a:r>
              <a:rPr lang="en-US" dirty="0"/>
              <a:t>Welcome to NVIDIA DLI "</a:t>
            </a:r>
            <a:r>
              <a:rPr lang="en-US" dirty="0">
                <a:solidFill>
                  <a:srgbClr val="C00000"/>
                </a:solidFill>
              </a:rPr>
              <a:t>Building RAG Agents with LLMs</a:t>
            </a:r>
            <a:r>
              <a:rPr lang="en-US" dirty="0"/>
              <a:t>" </a:t>
            </a:r>
            <a:r>
              <a:rPr lang="en-US" dirty="0">
                <a:solidFill>
                  <a:srgbClr val="C00000"/>
                </a:solidFill>
              </a:rPr>
              <a:t>workshop</a:t>
            </a:r>
            <a:r>
              <a:rPr lang="en-US" dirty="0"/>
              <a:t>.</a:t>
            </a:r>
          </a:p>
          <a:p>
            <a:r>
              <a:rPr lang="en-US" dirty="0"/>
              <a:t>Step 1. Visit </a:t>
            </a:r>
            <a:r>
              <a:rPr lang="en-US" dirty="0">
                <a:hlinkClick r:id="rId2"/>
              </a:rPr>
              <a:t>https://learn.nvidia.com/dli-event</a:t>
            </a:r>
            <a:endParaRPr lang="en-US" dirty="0"/>
          </a:p>
          <a:p>
            <a:r>
              <a:rPr lang="en-US" dirty="0"/>
              <a:t>Step 2. Enter the event code: </a:t>
            </a:r>
            <a:r>
              <a:rPr lang="en-US" dirty="0">
                <a:solidFill>
                  <a:srgbClr val="C00000"/>
                </a:solidFill>
              </a:rPr>
              <a:t>NTPU_RAG_AMBASSADOR_OC25</a:t>
            </a:r>
          </a:p>
          <a:p>
            <a:r>
              <a:rPr lang="en-US" dirty="0"/>
              <a:t>Step 3. Complete the NVIDIA DLI course and review the course datasheet at </a:t>
            </a:r>
            <a:r>
              <a:rPr lang="en-US" dirty="0">
                <a:hlinkClick r:id="rId3"/>
              </a:rPr>
              <a:t>https://developer.nvidia.com/dli/getready</a:t>
            </a:r>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40394177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E01D3D47-77AB-1F2E-D977-314226EE7CA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C828C585-EADB-4A72-9EEF-84EAEA5B497C}"/>
              </a:ext>
            </a:extLst>
          </p:cNvPr>
          <p:cNvSpPr txBox="1"/>
          <p:nvPr/>
        </p:nvSpPr>
        <p:spPr>
          <a:xfrm>
            <a:off x="20884962" y="8528572"/>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Current</a:t>
            </a: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p:pic>
        <p:nvPicPr>
          <p:cNvPr id="8" name="Picture 4">
            <a:extLst>
              <a:ext uri="{FF2B5EF4-FFF2-40B4-BE49-F238E27FC236}">
                <a16:creationId xmlns:a16="http://schemas.microsoft.com/office/drawing/2014/main" id="{C6A30359-3868-0698-E87D-04F6D3B598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642" y="5146741"/>
            <a:ext cx="14332717" cy="123689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4C2BE0-3C23-1A68-63EB-0555F695EECC}"/>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0" name="Slide Number Placeholder 3">
            <a:extLst>
              <a:ext uri="{FF2B5EF4-FFF2-40B4-BE49-F238E27FC236}">
                <a16:creationId xmlns:a16="http://schemas.microsoft.com/office/drawing/2014/main" id="{67DD0812-1399-771A-8E89-F3450154B9F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160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5449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8903AE3F-AE90-183D-4973-982A4ED940C2}"/>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den>
                      </m:f>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𝑏</m:t>
                          </m:r>
                        </m:den>
                      </m:f>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38B3515E-4F55-47D7-B0C8-0C74ECB50465}"/>
              </a:ext>
            </a:extLst>
          </p:cNvPr>
          <p:cNvCxnSpPr>
            <a:cxnSpLocks/>
          </p:cNvCxnSpPr>
          <p:nvPr/>
        </p:nvCxnSpPr>
        <p:spPr>
          <a:xfrm flipV="1">
            <a:off x="20669252" y="7905745"/>
            <a:ext cx="6540500" cy="885557"/>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5ADC776-2C3C-6B7B-9820-21F035E08BE0}"/>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0" name="Slide Number Placeholder 3">
            <a:extLst>
              <a:ext uri="{FF2B5EF4-FFF2-40B4-BE49-F238E27FC236}">
                <a16:creationId xmlns:a16="http://schemas.microsoft.com/office/drawing/2014/main" id="{B5CBE181-A0CB-11AE-54C3-5BF556FAD4B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161</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53286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A38B0520-B1EE-92BC-FD40-B0BB520D949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den>
                      </m:f>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𝑏</m:t>
                          </m:r>
                        </m:den>
                      </m:f>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ECDC75-2C65-4626-9799-62A5E597CB28}"/>
                  </a:ext>
                </a:extLst>
              </p:cNvPr>
              <p:cNvSpPr txBox="1"/>
              <p:nvPr/>
            </p:nvSpPr>
            <p:spPr>
              <a:xfrm>
                <a:off x="2859692" y="10604345"/>
                <a:ext cx="8681351"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l-GR"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den>
                      </m:f>
                    </m:oMath>
                  </m:oMathPara>
                </a14:m>
                <a:endParaRPr kumimoji="0" lang="en-US" sz="8000" b="0" i="0" u="none" strike="noStrike" kern="1200" cap="none" spc="0" normalizeH="0" baseline="0" noProof="0">
                  <a:ln>
                    <a:noFill/>
                  </a:ln>
                  <a:solidFill>
                    <a:srgbClr val="000000"/>
                  </a:solidFill>
                  <a:effectLst/>
                  <a:uLnTx/>
                  <a:uFillTx/>
                  <a:latin typeface="Trebuchet MS"/>
                  <a:ea typeface="+mn-ea"/>
                  <a:cs typeface="+mn-cs"/>
                </a:endParaRPr>
              </a:p>
            </p:txBody>
          </p:sp>
        </mc:Choice>
        <mc:Fallback xmlns="">
          <p:sp>
            <p:nvSpPr>
              <p:cNvPr id="5"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2859692" y="10604345"/>
                <a:ext cx="8681351" cy="2106795"/>
              </a:xfrm>
              <a:prstGeom prst="rect">
                <a:avLst/>
              </a:prstGeom>
              <a:blipFill>
                <a:blip r:embed="rId6"/>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6447E0-328E-46D1-A5A1-281A5094C866}"/>
                  </a:ext>
                </a:extLst>
              </p:cNvPr>
              <p:cNvSpPr txBox="1"/>
              <p:nvPr/>
            </p:nvSpPr>
            <p:spPr>
              <a:xfrm>
                <a:off x="2859690" y="14441665"/>
                <a:ext cx="8215005"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b</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l-GR"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𝑏</m:t>
                          </m:r>
                        </m:den>
                      </m:f>
                    </m:oMath>
                  </m:oMathPara>
                </a14:m>
                <a:endParaRPr kumimoji="0" lang="en-US" sz="8000" b="0" i="0" u="none" strike="noStrike" kern="1200" cap="none" spc="0" normalizeH="0" baseline="0" noProof="0">
                  <a:ln>
                    <a:noFill/>
                  </a:ln>
                  <a:solidFill>
                    <a:srgbClr val="000000"/>
                  </a:solidFill>
                  <a:effectLst/>
                  <a:uLnTx/>
                  <a:uFillTx/>
                  <a:latin typeface="Trebuchet MS"/>
                  <a:ea typeface="+mn-ea"/>
                  <a:cs typeface="+mn-cs"/>
                </a:endParaRPr>
              </a:p>
            </p:txBody>
          </p:sp>
        </mc:Choice>
        <mc:Fallback xmlns="">
          <p:sp>
            <p:nvSpPr>
              <p:cNvPr id="9"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2859690" y="14441665"/>
                <a:ext cx="8215005" cy="2106795"/>
              </a:xfrm>
              <a:prstGeom prst="rect">
                <a:avLst/>
              </a:prstGeom>
              <a:blipFill>
                <a:blip r:embed="rId7"/>
                <a:stretch>
                  <a:fillRect t="-867" b="-2601"/>
                </a:stretch>
              </a:blipFill>
              <a:ln w="6350">
                <a:noFill/>
              </a:ln>
            </p:spPr>
            <p:txBody>
              <a:bodyPr/>
              <a:lstStyle/>
              <a:p>
                <a:r>
                  <a:rPr lang="en-US">
                    <a:noFill/>
                  </a:rPr>
                  <a:t> </a:t>
                </a:r>
              </a:p>
            </p:txBody>
          </p:sp>
        </mc:Fallback>
      </mc:AlternateContent>
      <p:sp>
        <p:nvSpPr>
          <p:cNvPr id="16" name="Oval 15">
            <a:extLst>
              <a:ext uri="{FF2B5EF4-FFF2-40B4-BE49-F238E27FC236}">
                <a16:creationId xmlns:a16="http://schemas.microsoft.com/office/drawing/2014/main" id="{519D3564-3C82-4C73-93FF-0769A92B483A}"/>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17" name="Oval 16">
            <a:extLst>
              <a:ext uri="{FF2B5EF4-FFF2-40B4-BE49-F238E27FC236}">
                <a16:creationId xmlns:a16="http://schemas.microsoft.com/office/drawing/2014/main" id="{0060893E-A07B-40F8-A352-FA8270010B43}"/>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22268D1D-2B87-4150-A31A-B5B56CD4BAED}"/>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p:cxnSp>
        <p:nvCxnSpPr>
          <p:cNvPr id="4" name="Straight Arrow Connector 3">
            <a:extLst>
              <a:ext uri="{FF2B5EF4-FFF2-40B4-BE49-F238E27FC236}">
                <a16:creationId xmlns:a16="http://schemas.microsoft.com/office/drawing/2014/main" id="{668AD67F-B3EB-600D-59C6-E657DA8114BD}"/>
              </a:ext>
            </a:extLst>
          </p:cNvPr>
          <p:cNvCxnSpPr>
            <a:cxnSpLocks/>
          </p:cNvCxnSpPr>
          <p:nvPr/>
        </p:nvCxnSpPr>
        <p:spPr>
          <a:xfrm flipV="1">
            <a:off x="20669252" y="7905745"/>
            <a:ext cx="6540500" cy="885557"/>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32848B0-1C20-7454-C37C-C548334A2370}"/>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0" name="Slide Number Placeholder 3">
            <a:extLst>
              <a:ext uri="{FF2B5EF4-FFF2-40B4-BE49-F238E27FC236}">
                <a16:creationId xmlns:a16="http://schemas.microsoft.com/office/drawing/2014/main" id="{A59341EA-E357-D279-153E-A2A69B39970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162</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47213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F5DE972F-073B-4086-DAC4-60817277345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a:xfrm>
            <a:off x="2514600" y="20783"/>
            <a:ext cx="31546800" cy="2514601"/>
          </a:xfrm>
        </p:spPr>
        <p:txBody>
          <a:bodyPr>
            <a:normAutofit/>
          </a:bodyPr>
          <a:lstStyle/>
          <a:p>
            <a:r>
              <a:rPr lang="en-US" sz="1400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den>
                      </m:f>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𝑏</m:t>
                          </m:r>
                        </m:den>
                      </m:f>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ECDC75-2C65-4626-9799-62A5E597CB28}"/>
                  </a:ext>
                </a:extLst>
              </p:cNvPr>
              <p:cNvSpPr txBox="1"/>
              <p:nvPr/>
            </p:nvSpPr>
            <p:spPr>
              <a:xfrm>
                <a:off x="2859692" y="10604345"/>
                <a:ext cx="8681351"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l-GR"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den>
                      </m:f>
                    </m:oMath>
                  </m:oMathPara>
                </a14:m>
                <a:endParaRPr kumimoji="0" lang="en-US" sz="8000" b="0" i="0" u="none" strike="noStrike" kern="1200" cap="none" spc="0" normalizeH="0" baseline="0" noProof="0">
                  <a:ln>
                    <a:noFill/>
                  </a:ln>
                  <a:solidFill>
                    <a:srgbClr val="000000"/>
                  </a:solidFill>
                  <a:effectLst/>
                  <a:uLnTx/>
                  <a:uFillTx/>
                  <a:latin typeface="Trebuchet MS"/>
                  <a:ea typeface="+mn-ea"/>
                  <a:cs typeface="+mn-cs"/>
                </a:endParaRPr>
              </a:p>
            </p:txBody>
          </p:sp>
        </mc:Choice>
        <mc:Fallback xmlns="">
          <p:sp>
            <p:nvSpPr>
              <p:cNvPr id="5"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2859692" y="10604345"/>
                <a:ext cx="8681351" cy="2106795"/>
              </a:xfrm>
              <a:prstGeom prst="rect">
                <a:avLst/>
              </a:prstGeom>
              <a:blipFill>
                <a:blip r:embed="rId6"/>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6447E0-328E-46D1-A5A1-281A5094C866}"/>
                  </a:ext>
                </a:extLst>
              </p:cNvPr>
              <p:cNvSpPr txBox="1"/>
              <p:nvPr/>
            </p:nvSpPr>
            <p:spPr>
              <a:xfrm>
                <a:off x="2859690" y="14441665"/>
                <a:ext cx="8215005"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b</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l-GR"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𝑏</m:t>
                          </m:r>
                        </m:den>
                      </m:f>
                    </m:oMath>
                  </m:oMathPara>
                </a14:m>
                <a:endParaRPr kumimoji="0" lang="en-US" sz="8000" b="0" i="0" u="none" strike="noStrike" kern="1200" cap="none" spc="0" normalizeH="0" baseline="0" noProof="0">
                  <a:ln>
                    <a:noFill/>
                  </a:ln>
                  <a:solidFill>
                    <a:srgbClr val="000000"/>
                  </a:solidFill>
                  <a:effectLst/>
                  <a:uLnTx/>
                  <a:uFillTx/>
                  <a:latin typeface="Trebuchet MS"/>
                  <a:ea typeface="+mn-ea"/>
                  <a:cs typeface="+mn-cs"/>
                </a:endParaRPr>
              </a:p>
            </p:txBody>
          </p:sp>
        </mc:Choice>
        <mc:Fallback xmlns="">
          <p:sp>
            <p:nvSpPr>
              <p:cNvPr id="9"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2859690" y="14441665"/>
                <a:ext cx="8215005" cy="2106795"/>
              </a:xfrm>
              <a:prstGeom prst="rect">
                <a:avLst/>
              </a:prstGeom>
              <a:blipFill>
                <a:blip r:embed="rId7"/>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9299A5-649F-4F8D-AD63-8E779E9511BD}"/>
                  </a:ext>
                </a:extLst>
              </p:cNvPr>
              <p:cNvSpPr txBox="1"/>
              <p:nvPr/>
            </p:nvSpPr>
            <p:spPr>
              <a:xfrm>
                <a:off x="12928150" y="12819065"/>
                <a:ext cx="2713115"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8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10" name="TextBox 9">
                <a:extLst>
                  <a:ext uri="{FF2B5EF4-FFF2-40B4-BE49-F238E27FC236}">
                    <a16:creationId xmlns:a16="http://schemas.microsoft.com/office/drawing/2014/main" id="{1A9299A5-649F-4F8D-AD63-8E779E9511BD}"/>
                  </a:ext>
                </a:extLst>
              </p:cNvPr>
              <p:cNvSpPr txBox="1">
                <a:spLocks noRot="1" noChangeAspect="1" noMove="1" noResize="1" noEditPoints="1" noAdjustHandles="1" noChangeArrowheads="1" noChangeShapeType="1" noTextEdit="1"/>
              </p:cNvSpPr>
              <p:nvPr/>
            </p:nvSpPr>
            <p:spPr>
              <a:xfrm>
                <a:off x="12928150" y="12819065"/>
                <a:ext cx="2713115" cy="1107996"/>
              </a:xfrm>
              <a:prstGeom prst="rect">
                <a:avLst/>
              </a:prstGeom>
              <a:blipFill>
                <a:blip r:embed="rId8"/>
                <a:stretch>
                  <a:fillRect/>
                </a:stretch>
              </a:blipFill>
              <a:ln w="6350">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ECA378CA-5ABA-AD8E-CBC0-9464D24E6960}"/>
              </a:ext>
            </a:extLst>
          </p:cNvPr>
          <p:cNvCxnSpPr>
            <a:cxnSpLocks/>
          </p:cNvCxnSpPr>
          <p:nvPr/>
        </p:nvCxnSpPr>
        <p:spPr>
          <a:xfrm flipV="1">
            <a:off x="20669252" y="7389273"/>
            <a:ext cx="10355034" cy="1402029"/>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A6FADA-2B19-753D-BC80-66D9A9842A69}"/>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4" name="Slide Number Placeholder 3">
            <a:extLst>
              <a:ext uri="{FF2B5EF4-FFF2-40B4-BE49-F238E27FC236}">
                <a16:creationId xmlns:a16="http://schemas.microsoft.com/office/drawing/2014/main" id="{AD9F2A6F-70C7-AB2F-EB13-1619EEC54A3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163</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52587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E0A83668-3BD2-619D-4B81-466E54DE4C9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den>
                      </m:f>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𝑏</m:t>
                          </m:r>
                        </m:den>
                      </m:f>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ECDC75-2C65-4626-9799-62A5E597CB28}"/>
                  </a:ext>
                </a:extLst>
              </p:cNvPr>
              <p:cNvSpPr txBox="1"/>
              <p:nvPr/>
            </p:nvSpPr>
            <p:spPr>
              <a:xfrm>
                <a:off x="2859692" y="10604345"/>
                <a:ext cx="8681351"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l-GR"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den>
                      </m:f>
                    </m:oMath>
                  </m:oMathPara>
                </a14:m>
                <a:endParaRPr kumimoji="0" lang="en-US" sz="8000" b="0" i="0" u="none" strike="noStrike" kern="1200" cap="none" spc="0" normalizeH="0" baseline="0" noProof="0">
                  <a:ln>
                    <a:noFill/>
                  </a:ln>
                  <a:solidFill>
                    <a:srgbClr val="000000"/>
                  </a:solidFill>
                  <a:effectLst/>
                  <a:uLnTx/>
                  <a:uFillTx/>
                  <a:latin typeface="Trebuchet MS"/>
                  <a:ea typeface="+mn-ea"/>
                  <a:cs typeface="+mn-cs"/>
                </a:endParaRPr>
              </a:p>
            </p:txBody>
          </p:sp>
        </mc:Choice>
        <mc:Fallback xmlns="">
          <p:sp>
            <p:nvSpPr>
              <p:cNvPr id="5"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2859692" y="10604345"/>
                <a:ext cx="8681351" cy="2106795"/>
              </a:xfrm>
              <a:prstGeom prst="rect">
                <a:avLst/>
              </a:prstGeom>
              <a:blipFill>
                <a:blip r:embed="rId6"/>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6447E0-328E-46D1-A5A1-281A5094C866}"/>
                  </a:ext>
                </a:extLst>
              </p:cNvPr>
              <p:cNvSpPr txBox="1"/>
              <p:nvPr/>
            </p:nvSpPr>
            <p:spPr>
              <a:xfrm>
                <a:off x="2859690" y="14441665"/>
                <a:ext cx="8215005"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b</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l-GR"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𝑀𝑆𝐸</m:t>
                          </m:r>
                        </m:num>
                        <m:den>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𝑏</m:t>
                          </m:r>
                        </m:den>
                      </m:f>
                    </m:oMath>
                  </m:oMathPara>
                </a14:m>
                <a:endParaRPr kumimoji="0" lang="en-US" sz="8000" b="0" i="0" u="none" strike="noStrike" kern="1200" cap="none" spc="0" normalizeH="0" baseline="0" noProof="0">
                  <a:ln>
                    <a:noFill/>
                  </a:ln>
                  <a:solidFill>
                    <a:srgbClr val="000000"/>
                  </a:solidFill>
                  <a:effectLst/>
                  <a:uLnTx/>
                  <a:uFillTx/>
                  <a:latin typeface="Trebuchet MS"/>
                  <a:ea typeface="+mn-ea"/>
                  <a:cs typeface="+mn-cs"/>
                </a:endParaRPr>
              </a:p>
            </p:txBody>
          </p:sp>
        </mc:Choice>
        <mc:Fallback xmlns="">
          <p:sp>
            <p:nvSpPr>
              <p:cNvPr id="9"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2859690" y="14441665"/>
                <a:ext cx="8215005" cy="2106795"/>
              </a:xfrm>
              <a:prstGeom prst="rect">
                <a:avLst/>
              </a:prstGeom>
              <a:blipFill>
                <a:blip r:embed="rId7"/>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9299A5-649F-4F8D-AD63-8E779E9511BD}"/>
                  </a:ext>
                </a:extLst>
              </p:cNvPr>
              <p:cNvSpPr txBox="1"/>
              <p:nvPr/>
            </p:nvSpPr>
            <p:spPr>
              <a:xfrm>
                <a:off x="12928150" y="12819065"/>
                <a:ext cx="2923108"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8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10" name="TextBox 9">
                <a:extLst>
                  <a:ext uri="{FF2B5EF4-FFF2-40B4-BE49-F238E27FC236}">
                    <a16:creationId xmlns:a16="http://schemas.microsoft.com/office/drawing/2014/main" id="{1A9299A5-649F-4F8D-AD63-8E779E9511BD}"/>
                  </a:ext>
                </a:extLst>
              </p:cNvPr>
              <p:cNvSpPr txBox="1">
                <a:spLocks noRot="1" noChangeAspect="1" noMove="1" noResize="1" noEditPoints="1" noAdjustHandles="1" noChangeArrowheads="1" noChangeShapeType="1" noTextEdit="1"/>
              </p:cNvSpPr>
              <p:nvPr/>
            </p:nvSpPr>
            <p:spPr>
              <a:xfrm>
                <a:off x="12928150" y="12819065"/>
                <a:ext cx="2923108" cy="1107996"/>
              </a:xfrm>
              <a:prstGeom prst="rect">
                <a:avLst/>
              </a:prstGeom>
              <a:blipFill>
                <a:blip r:embed="rId8"/>
                <a:stretch>
                  <a:fillRect/>
                </a:stretch>
              </a:blipFill>
              <a:ln w="6350">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FD2C79C1-F1B8-1D4E-4FB3-38E2A3082FF5}"/>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EB2758-56D0-768F-493B-C4BE73B5ABA0}"/>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14" name="Slide Number Placeholder 3">
            <a:extLst>
              <a:ext uri="{FF2B5EF4-FFF2-40B4-BE49-F238E27FC236}">
                <a16:creationId xmlns:a16="http://schemas.microsoft.com/office/drawing/2014/main" id="{E807BBDC-79B8-E1DD-2835-1D11FCF11F1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164</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9289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67401EDB-D332-B36C-8A5E-5779C1507B6F}"/>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21" name="Oval 20">
            <a:extLst>
              <a:ext uri="{FF2B5EF4-FFF2-40B4-BE49-F238E27FC236}">
                <a16:creationId xmlns:a16="http://schemas.microsoft.com/office/drawing/2014/main" id="{B3C6E4DC-D509-45F3-8898-2D62F10C48B7}"/>
              </a:ext>
            </a:extLst>
          </p:cNvPr>
          <p:cNvSpPr/>
          <p:nvPr/>
        </p:nvSpPr>
        <p:spPr>
          <a:xfrm>
            <a:off x="20367629" y="8747129"/>
            <a:ext cx="301623" cy="301623"/>
          </a:xfrm>
          <a:prstGeom prst="ellipse">
            <a:avLst/>
          </a:prstGeom>
          <a:solidFill>
            <a:schemeClr val="tx1"/>
          </a:solid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071AD6B0-67CA-462C-A82A-51EDBA29F00E}"/>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FFFFFF"/>
                </a:solidFill>
                <a:effectLst/>
                <a:uLnTx/>
                <a:uFillTx/>
                <a:latin typeface="Trebuchet MS"/>
                <a:ea typeface="+mn-ea"/>
                <a:cs typeface="+mn-cs"/>
              </a:rPr>
              <a:t>Target</a:t>
            </a:r>
          </a:p>
        </p:txBody>
      </p:sp>
      <mc:AlternateContent xmlns:mc="http://schemas.openxmlformats.org/markup-compatibility/2006" xmlns:a14="http://schemas.microsoft.com/office/drawing/2010/main">
        <mc:Choice Requires="a14">
          <p:sp>
            <p:nvSpPr>
              <p:cNvPr id="18" name="TextBox 4">
                <a:extLst>
                  <a:ext uri="{FF2B5EF4-FFF2-40B4-BE49-F238E27FC236}">
                    <a16:creationId xmlns:a16="http://schemas.microsoft.com/office/drawing/2014/main" id="{25ECDC75-2C65-4626-9799-62A5E597CB28}"/>
                  </a:ext>
                </a:extLst>
              </p:cNvPr>
              <p:cNvSpPr txBox="1"/>
              <p:nvPr/>
            </p:nvSpPr>
            <p:spPr>
              <a:xfrm>
                <a:off x="3206038" y="10443105"/>
                <a:ext cx="9989145"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1523985" rtl="0" eaLnBrk="1" fontAlgn="base" latinLnBrk="0" hangingPunct="1">
                  <a:lnSpc>
                    <a:spcPct val="90000"/>
                  </a:lnSpc>
                  <a:spcBef>
                    <a:spcPct val="0"/>
                  </a:spcBef>
                  <a:spcAft>
                    <a:spcPct val="0"/>
                  </a:spcAft>
                  <a:buClrTx/>
                  <a:buSzTx/>
                  <a:buFontTx/>
                  <a:buNone/>
                  <a:tabLst/>
                  <a:defRPr/>
                </a:pPr>
                <a14:m>
                  <m:oMath xmlns:m="http://schemas.openxmlformats.org/officeDocument/2006/math">
                    <m:r>
                      <m:rPr>
                        <m:sty m:val="p"/>
                      </m:rPr>
                      <a:rPr kumimoji="0" lang="en-US" sz="8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l-GR"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7</m:t>
                    </m:r>
                  </m:oMath>
                </a14:m>
                <a:r>
                  <a:rPr kumimoji="0" lang="en-US" sz="8000" b="0" i="0" u="none" strike="noStrike" kern="1200" cap="none" spc="0" normalizeH="0" baseline="0" noProof="0" dirty="0">
                    <a:ln>
                      <a:noFill/>
                    </a:ln>
                    <a:solidFill>
                      <a:srgbClr val="000000"/>
                    </a:solidFill>
                    <a:effectLst/>
                    <a:uLnTx/>
                    <a:uFillTx/>
                    <a:latin typeface="Trebuchet MS"/>
                    <a:ea typeface="+mn-ea"/>
                    <a:cs typeface="+mn-cs"/>
                  </a:rPr>
                  <a:t> </a:t>
                </a:r>
              </a:p>
            </p:txBody>
          </p:sp>
        </mc:Choice>
        <mc:Fallback xmlns="">
          <p:sp>
            <p:nvSpPr>
              <p:cNvPr id="18"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3206038" y="10443105"/>
                <a:ext cx="9989145" cy="1107996"/>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8">
                <a:extLst>
                  <a:ext uri="{FF2B5EF4-FFF2-40B4-BE49-F238E27FC236}">
                    <a16:creationId xmlns:a16="http://schemas.microsoft.com/office/drawing/2014/main" id="{7F6447E0-328E-46D1-A5A1-281A5094C866}"/>
                  </a:ext>
                </a:extLst>
              </p:cNvPr>
              <p:cNvSpPr txBox="1"/>
              <p:nvPr/>
            </p:nvSpPr>
            <p:spPr>
              <a:xfrm>
                <a:off x="3206037" y="12635482"/>
                <a:ext cx="7821885"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8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b</m:t>
                      </m:r>
                      <m:r>
                        <a:rPr kumimoji="0" lang="en-US" sz="8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5</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l-GR"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5</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oMath>
                  </m:oMathPara>
                </a14:m>
                <a:endParaRPr kumimoji="0" lang="en-US" sz="8000" b="0" i="0" u="none" strike="noStrike" kern="1200" cap="none" spc="0" normalizeH="0" baseline="0" noProof="0" dirty="0">
                  <a:ln>
                    <a:noFill/>
                  </a:ln>
                  <a:solidFill>
                    <a:srgbClr val="000000"/>
                  </a:solidFill>
                  <a:effectLst/>
                  <a:uLnTx/>
                  <a:uFillTx/>
                  <a:latin typeface="Trebuchet MS"/>
                  <a:ea typeface="+mn-ea"/>
                  <a:cs typeface="+mn-cs"/>
                </a:endParaRPr>
              </a:p>
            </p:txBody>
          </p:sp>
        </mc:Choice>
        <mc:Fallback xmlns="">
          <p:sp>
            <p:nvSpPr>
              <p:cNvPr id="20"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3206037" y="12635482"/>
                <a:ext cx="7821885" cy="1107996"/>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9">
                <a:extLst>
                  <a:ext uri="{FF2B5EF4-FFF2-40B4-BE49-F238E27FC236}">
                    <a16:creationId xmlns:a16="http://schemas.microsoft.com/office/drawing/2014/main" id="{1A9299A5-649F-4F8D-AD63-8E779E9511BD}"/>
                  </a:ext>
                </a:extLst>
              </p:cNvPr>
              <p:cNvSpPr txBox="1"/>
              <p:nvPr/>
            </p:nvSpPr>
            <p:spPr>
              <a:xfrm>
                <a:off x="3159324" y="8237302"/>
                <a:ext cx="2923108"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oMath>
                  </m:oMathPara>
                </a14:m>
                <a:endParaRPr kumimoji="0" lang="en-US" sz="8000" b="0" i="0" u="none" strike="noStrike" kern="1200" cap="none" spc="0" normalizeH="0" baseline="0" noProof="0">
                  <a:ln>
                    <a:noFill/>
                  </a:ln>
                  <a:solidFill>
                    <a:srgbClr val="000000"/>
                  </a:solidFill>
                  <a:effectLst/>
                  <a:uLnTx/>
                  <a:uFillTx/>
                  <a:latin typeface="Trebuchet MS"/>
                  <a:ea typeface="+mn-ea"/>
                  <a:cs typeface="+mn-cs"/>
                </a:endParaRPr>
              </a:p>
            </p:txBody>
          </p:sp>
        </mc:Choice>
        <mc:Fallback xmlns="">
          <p:sp>
            <p:nvSpPr>
              <p:cNvPr id="23" name="TextBox 9">
                <a:extLst>
                  <a:ext uri="{FF2B5EF4-FFF2-40B4-BE49-F238E27FC236}">
                    <a16:creationId xmlns:a16="http://schemas.microsoft.com/office/drawing/2014/main" id="{1A9299A5-649F-4F8D-AD63-8E779E9511BD}"/>
                  </a:ext>
                </a:extLst>
              </p:cNvPr>
              <p:cNvSpPr txBox="1">
                <a:spLocks noRot="1" noChangeAspect="1" noMove="1" noResize="1" noEditPoints="1" noAdjustHandles="1" noChangeArrowheads="1" noChangeShapeType="1" noTextEdit="1"/>
              </p:cNvSpPr>
              <p:nvPr/>
            </p:nvSpPr>
            <p:spPr>
              <a:xfrm>
                <a:off x="3159324" y="8237302"/>
                <a:ext cx="2923108" cy="1107996"/>
              </a:xfrm>
              <a:prstGeom prst="rect">
                <a:avLst/>
              </a:prstGeom>
              <a:blipFill>
                <a:blip r:embed="rId6"/>
                <a:stretch>
                  <a:fillRect/>
                </a:stretch>
              </a:blipFill>
              <a:ln w="6350">
                <a:noFill/>
              </a:ln>
            </p:spPr>
            <p:txBody>
              <a:bodyPr/>
              <a:lstStyle/>
              <a:p>
                <a:r>
                  <a:rPr lang="en-US">
                    <a:noFill/>
                  </a:rPr>
                  <a:t> </a:t>
                </a:r>
              </a:p>
            </p:txBody>
          </p:sp>
        </mc:Fallback>
      </mc:AlternateContent>
      <p:sp>
        <p:nvSpPr>
          <p:cNvPr id="27" name="Oval 26">
            <a:extLst>
              <a:ext uri="{FF2B5EF4-FFF2-40B4-BE49-F238E27FC236}">
                <a16:creationId xmlns:a16="http://schemas.microsoft.com/office/drawing/2014/main" id="{FB91821D-EC31-423A-8F7C-DC5E376BD0D2}"/>
              </a:ext>
            </a:extLst>
          </p:cNvPr>
          <p:cNvSpPr/>
          <p:nvPr/>
        </p:nvSpPr>
        <p:spPr>
          <a:xfrm>
            <a:off x="20367629" y="8747129"/>
            <a:ext cx="301623" cy="301623"/>
          </a:xfrm>
          <a:prstGeom prst="ellipse">
            <a:avLst/>
          </a:prstGeom>
          <a:solidFill>
            <a:schemeClr val="tx1"/>
          </a:solid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35" name="Straight Arrow Connector 34">
            <a:extLst>
              <a:ext uri="{FF2B5EF4-FFF2-40B4-BE49-F238E27FC236}">
                <a16:creationId xmlns:a16="http://schemas.microsoft.com/office/drawing/2014/main" id="{61FEC3BD-607E-4404-BB9A-B8FE0E6728F7}"/>
              </a:ext>
            </a:extLst>
          </p:cNvPr>
          <p:cNvCxnSpPr>
            <a:cxnSpLocks/>
          </p:cNvCxnSpPr>
          <p:nvPr/>
        </p:nvCxnSpPr>
        <p:spPr>
          <a:xfrm>
            <a:off x="21108604" y="8698684"/>
            <a:ext cx="941770" cy="382725"/>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3759A4D-A930-40D4-BA32-3CC81E099543}"/>
              </a:ext>
            </a:extLst>
          </p:cNvPr>
          <p:cNvCxnSpPr>
            <a:cxnSpLocks/>
          </p:cNvCxnSpPr>
          <p:nvPr/>
        </p:nvCxnSpPr>
        <p:spPr>
          <a:xfrm>
            <a:off x="23271593" y="9810750"/>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271FF6F-92C5-49C0-AFD4-AAA38E3A3934}"/>
              </a:ext>
            </a:extLst>
          </p:cNvPr>
          <p:cNvCxnSpPr>
            <a:cxnSpLocks/>
          </p:cNvCxnSpPr>
          <p:nvPr/>
        </p:nvCxnSpPr>
        <p:spPr>
          <a:xfrm>
            <a:off x="24169207" y="10541000"/>
            <a:ext cx="992427" cy="76200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2A9C66B-C803-428B-B6FB-BF7D00DCA457}"/>
              </a:ext>
            </a:extLst>
          </p:cNvPr>
          <p:cNvCxnSpPr>
            <a:cxnSpLocks/>
          </p:cNvCxnSpPr>
          <p:nvPr/>
        </p:nvCxnSpPr>
        <p:spPr>
          <a:xfrm>
            <a:off x="25126045" y="11282634"/>
            <a:ext cx="850010" cy="66675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C868263-766B-4608-9577-B0D73691E208}"/>
              </a:ext>
            </a:extLst>
          </p:cNvPr>
          <p:cNvCxnSpPr>
            <a:cxnSpLocks/>
          </p:cNvCxnSpPr>
          <p:nvPr/>
        </p:nvCxnSpPr>
        <p:spPr>
          <a:xfrm>
            <a:off x="25919628" y="11858110"/>
            <a:ext cx="829750" cy="6831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4054B39-BB8F-F63E-C955-A7D03E99648A}"/>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2A22126-5A66-910C-64CA-62C218260540}"/>
              </a:ext>
            </a:extLst>
          </p:cNvPr>
          <p:cNvCxnSpPr>
            <a:cxnSpLocks/>
          </p:cNvCxnSpPr>
          <p:nvPr/>
        </p:nvCxnSpPr>
        <p:spPr>
          <a:xfrm>
            <a:off x="21667356" y="8897940"/>
            <a:ext cx="1062015" cy="44735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CEAC2D6-B744-A23C-ED49-E54DC2204915}"/>
              </a:ext>
            </a:extLst>
          </p:cNvPr>
          <p:cNvCxnSpPr>
            <a:cxnSpLocks/>
          </p:cNvCxnSpPr>
          <p:nvPr/>
        </p:nvCxnSpPr>
        <p:spPr>
          <a:xfrm>
            <a:off x="22623671" y="9279984"/>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1BA3EDB-3355-3E76-BB8E-499EDBEB5AED}"/>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4C12033D-B0BF-A17A-B6F3-0CC415505E69}"/>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3E793BE8-373D-FCC1-93A1-D2B3913EEDE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165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6893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4A84-6571-EA88-C232-4D2E6A5C1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1251F-75F0-B9EF-E3E6-AE69FC4C6294}"/>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BE83C0D-6A03-0E14-A2EA-0D1DD495698C}"/>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166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C9FD919-A775-DF91-F4A0-E2DA27A89D30}"/>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612CE21-B213-8014-FAB6-314BA37B2F13}"/>
              </a:ext>
            </a:extLst>
          </p:cNvPr>
          <p:cNvPicPr>
            <a:picLocks noChangeAspect="1"/>
          </p:cNvPicPr>
          <p:nvPr/>
        </p:nvPicPr>
        <p:blipFill>
          <a:blip r:embed="rId3"/>
          <a:stretch>
            <a:fillRect/>
          </a:stretch>
        </p:blipFill>
        <p:spPr>
          <a:xfrm>
            <a:off x="2330201" y="2348171"/>
            <a:ext cx="32212467" cy="17362056"/>
          </a:xfrm>
          <a:prstGeom prst="rect">
            <a:avLst/>
          </a:prstGeom>
        </p:spPr>
      </p:pic>
    </p:spTree>
    <p:extLst>
      <p:ext uri="{BB962C8B-B14F-4D97-AF65-F5344CB8AC3E}">
        <p14:creationId xmlns:p14="http://schemas.microsoft.com/office/powerpoint/2010/main" val="18953368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5FC84-9685-093A-0429-C67096C12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2C8AE8-B8C7-8228-F699-E512AD3A1AD6}"/>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American Sign Language (ASL) Alphabet</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5E288C09-AADD-5398-3563-356E881E561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167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FD9CC04-AF24-2B66-A411-472D3479CD7E}"/>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F78007C-BAD7-95D8-0650-4EDFB463C5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729" y="4231014"/>
            <a:ext cx="26596220" cy="15534609"/>
          </a:xfrm>
          <a:prstGeom prst="rect">
            <a:avLst/>
          </a:prstGeom>
        </p:spPr>
      </p:pic>
      <p:pic>
        <p:nvPicPr>
          <p:cNvPr id="10" name="Picture 9">
            <a:extLst>
              <a:ext uri="{FF2B5EF4-FFF2-40B4-BE49-F238E27FC236}">
                <a16:creationId xmlns:a16="http://schemas.microsoft.com/office/drawing/2014/main" id="{2851B23E-0DD3-0D2C-9EF5-3E1D9B3231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71308" y="4281481"/>
            <a:ext cx="6070798" cy="6006215"/>
          </a:xfrm>
          <a:prstGeom prst="rect">
            <a:avLst/>
          </a:prstGeom>
        </p:spPr>
      </p:pic>
      <p:pic>
        <p:nvPicPr>
          <p:cNvPr id="12" name="Picture 11">
            <a:extLst>
              <a:ext uri="{FF2B5EF4-FFF2-40B4-BE49-F238E27FC236}">
                <a16:creationId xmlns:a16="http://schemas.microsoft.com/office/drawing/2014/main" id="{773532FA-E4D8-F734-4AA6-4621EC3D96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636181" y="11733057"/>
            <a:ext cx="6071502" cy="6006215"/>
          </a:xfrm>
          <a:prstGeom prst="rect">
            <a:avLst/>
          </a:prstGeom>
        </p:spPr>
      </p:pic>
    </p:spTree>
    <p:extLst>
      <p:ext uri="{BB962C8B-B14F-4D97-AF65-F5344CB8AC3E}">
        <p14:creationId xmlns:p14="http://schemas.microsoft.com/office/powerpoint/2010/main" val="35809643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596DB-CBE4-5DEC-EB84-43710F03D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7BD63-F08E-4E05-8329-6580AFC3AB60}"/>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F5D07F34-89B8-C55A-5196-5E1C6F30180F}"/>
              </a:ext>
            </a:extLst>
          </p:cNvPr>
          <p:cNvSpPr>
            <a:spLocks noGrp="1"/>
          </p:cNvSpPr>
          <p:nvPr>
            <p:ph idx="1"/>
          </p:nvPr>
        </p:nvSpPr>
        <p:spPr>
          <a:xfrm>
            <a:off x="1603169" y="3898232"/>
            <a:ext cx="34401333" cy="15400421"/>
          </a:xfrm>
        </p:spPr>
        <p:txBody>
          <a:bodyPr>
            <a:noAutofit/>
          </a:bodyPr>
          <a:lstStyle/>
          <a:p>
            <a:pPr>
              <a:lnSpc>
                <a:spcPct val="130000"/>
              </a:lnSpc>
              <a:spcAft>
                <a:spcPts val="1800"/>
              </a:spcAft>
            </a:pPr>
            <a:r>
              <a:rPr lang="en-US" sz="10000" b="0" dirty="0"/>
              <a:t>NVIDIA DLI (2025), Getting Started with Deep Learning, </a:t>
            </a:r>
            <a:r>
              <a:rPr lang="en-US" sz="7200" b="0" dirty="0">
                <a:hlinkClick r:id="rId2"/>
              </a:rPr>
              <a:t>https://learn.nvidia.com/courses/course-detail?course_id=course-v1:DLI+S-FX-01+V1</a:t>
            </a:r>
            <a:endParaRPr lang="en-US" sz="7200" b="0" dirty="0"/>
          </a:p>
          <a:p>
            <a:pPr>
              <a:lnSpc>
                <a:spcPct val="130000"/>
              </a:lnSpc>
              <a:spcAft>
                <a:spcPts val="1800"/>
              </a:spcAft>
            </a:pPr>
            <a:r>
              <a:rPr lang="en-US" sz="10000" b="0" dirty="0"/>
              <a:t>NVIDIA DLI (2025), Building RAG Agents with LLMs, </a:t>
            </a:r>
            <a:br>
              <a:rPr lang="en-US" sz="7200" b="0" dirty="0"/>
            </a:br>
            <a:r>
              <a:rPr lang="en-US" sz="7200" b="0" dirty="0">
                <a:hlinkClick r:id="rId3"/>
              </a:rPr>
              <a:t>https://learn.nvidia.com/courses/course-detail?course_id=course-v1:DLI+S-FX-15+V1</a:t>
            </a:r>
            <a:endParaRPr lang="en-US" sz="7200" b="0" dirty="0"/>
          </a:p>
          <a:p>
            <a:pPr>
              <a:lnSpc>
                <a:spcPct val="130000"/>
              </a:lnSpc>
              <a:spcAft>
                <a:spcPts val="1800"/>
              </a:spcAft>
            </a:pPr>
            <a:r>
              <a:rPr lang="en-US" sz="10000" b="0" dirty="0"/>
              <a:t>NVIDIA DLI (2025), Generative AI with Diffusion Models, </a:t>
            </a:r>
            <a:r>
              <a:rPr lang="en-US" sz="7200" b="0" dirty="0">
                <a:hlinkClick r:id="rId4"/>
              </a:rPr>
              <a:t>https://learn.nvidia.com/courses/course-detail?course_id=course-v1:DLI+S-FX-14+V1</a:t>
            </a:r>
            <a:endParaRPr lang="en-US" sz="7200" b="0" dirty="0"/>
          </a:p>
          <a:p>
            <a:pPr>
              <a:lnSpc>
                <a:spcPct val="150000"/>
              </a:lnSpc>
              <a:spcAft>
                <a:spcPts val="1800"/>
              </a:spcAft>
            </a:pPr>
            <a:endParaRPr lang="en-US" sz="7200" b="0" dirty="0"/>
          </a:p>
        </p:txBody>
      </p:sp>
      <p:sp>
        <p:nvSpPr>
          <p:cNvPr id="4" name="Slide Number Placeholder 3">
            <a:extLst>
              <a:ext uri="{FF2B5EF4-FFF2-40B4-BE49-F238E27FC236}">
                <a16:creationId xmlns:a16="http://schemas.microsoft.com/office/drawing/2014/main" id="{47483956-04CA-024C-7292-AB145030222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66323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80"/>
            <a:ext cx="22571244" cy="92333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5" name="Group 4">
            <a:extLst>
              <a:ext uri="{FF2B5EF4-FFF2-40B4-BE49-F238E27FC236}">
                <a16:creationId xmlns:a16="http://schemas.microsoft.com/office/drawing/2014/main" id="{352B5AEF-EF20-352B-7A21-564F56CF9FDD}"/>
              </a:ext>
            </a:extLst>
          </p:cNvPr>
          <p:cNvGrpSpPr/>
          <p:nvPr/>
        </p:nvGrpSpPr>
        <p:grpSpPr>
          <a:xfrm>
            <a:off x="3252255" y="9997589"/>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1622771" y="9997589"/>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9" y="162185"/>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4"/>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2991887" y="9684830"/>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C4D1AF14-1F9C-785F-F14D-B5DBD66D5648}"/>
              </a:ext>
            </a:extLst>
          </p:cNvPr>
          <p:cNvSpPr/>
          <p:nvPr/>
        </p:nvSpPr>
        <p:spPr>
          <a:xfrm>
            <a:off x="11326004" y="9632573"/>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DBDA8CB3-D3F1-7064-7D09-2DCA7BD9FC64}"/>
              </a:ext>
            </a:extLst>
          </p:cNvPr>
          <p:cNvSpPr txBox="1"/>
          <p:nvPr/>
        </p:nvSpPr>
        <p:spPr>
          <a:xfrm>
            <a:off x="10557107" y="3166551"/>
            <a:ext cx="17724627" cy="3046988"/>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96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Building RAG Agents with LLMs </a:t>
            </a:r>
            <a:br>
              <a:rPr kumimoji="0" lang="en-US" sz="96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br>
            <a:r>
              <a:rPr kumimoji="0" lang="en-US" sz="9600" b="1" i="0" u="none" strike="noStrike" kern="1200" cap="none" spc="0" normalizeH="0" baseline="0" noProof="0" dirty="0">
                <a:ln>
                  <a:noFill/>
                </a:ln>
                <a:solidFill>
                  <a:srgbClr val="7030A0"/>
                </a:solidFill>
                <a:effectLst/>
                <a:uLnTx/>
                <a:uFillTx/>
                <a:latin typeface="Calibri" panose="020F0502020204030204"/>
                <a:ea typeface="+mn-ea"/>
                <a:cs typeface="Arial"/>
                <a:sym typeface="Arial"/>
              </a:rPr>
              <a:t>workshop </a:t>
            </a:r>
          </a:p>
        </p:txBody>
      </p:sp>
      <p:sp>
        <p:nvSpPr>
          <p:cNvPr id="23" name="TextBox 22">
            <a:extLst>
              <a:ext uri="{FF2B5EF4-FFF2-40B4-BE49-F238E27FC236}">
                <a16:creationId xmlns:a16="http://schemas.microsoft.com/office/drawing/2014/main" id="{E51D5D03-9E62-76A8-54FD-170C66B1AA03}"/>
              </a:ext>
            </a:extLst>
          </p:cNvPr>
          <p:cNvSpPr txBox="1"/>
          <p:nvPr/>
        </p:nvSpPr>
        <p:spPr>
          <a:xfrm>
            <a:off x="20175540" y="9604116"/>
            <a:ext cx="15556896" cy="8494633"/>
          </a:xfrm>
          <a:prstGeom prst="rect">
            <a:avLst/>
          </a:prstGeom>
          <a:noFill/>
        </p:spPr>
        <p:txBody>
          <a:bodyPr wrap="square">
            <a:spAutoFit/>
          </a:bodyPr>
          <a:lstStyle/>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Step 1. </a:t>
            </a: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Visit </a:t>
            </a: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https://learn.nvidia.com/dli-event</a:t>
            </a:r>
            <a:endPar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Step 2. </a:t>
            </a: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Enter the event code: </a:t>
            </a:r>
            <a:r>
              <a:rPr kumimoji="0" lang="en-US" sz="7800" b="0"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NTPU_RAG_AMBASSADOR_OC25</a:t>
            </a:r>
          </a:p>
        </p:txBody>
      </p:sp>
    </p:spTree>
    <p:extLst>
      <p:ext uri="{BB962C8B-B14F-4D97-AF65-F5344CB8AC3E}">
        <p14:creationId xmlns:p14="http://schemas.microsoft.com/office/powerpoint/2010/main" val="125877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https://learn.nvidia.com/certificates?id=ed-qOCIMQaatzU8SNUNxgw</a:t>
            </a:r>
          </a:p>
        </p:txBody>
      </p:sp>
      <p:pic>
        <p:nvPicPr>
          <p:cNvPr id="3" name="Picture 2">
            <a:extLst>
              <a:ext uri="{FF2B5EF4-FFF2-40B4-BE49-F238E27FC236}">
                <a16:creationId xmlns:a16="http://schemas.microsoft.com/office/drawing/2014/main" id="{5329C7B2-232F-4BBD-F977-EC75C495BAFF}"/>
              </a:ext>
            </a:extLst>
          </p:cNvPr>
          <p:cNvPicPr>
            <a:picLocks noChangeAspect="1"/>
          </p:cNvPicPr>
          <p:nvPr/>
        </p:nvPicPr>
        <p:blipFill>
          <a:blip r:embed="rId3"/>
          <a:stretch>
            <a:fillRect/>
          </a:stretch>
        </p:blipFill>
        <p:spPr>
          <a:xfrm>
            <a:off x="2278889" y="1645920"/>
            <a:ext cx="32641551" cy="18005904"/>
          </a:xfrm>
          <a:prstGeom prst="rect">
            <a:avLst/>
          </a:prstGeom>
        </p:spPr>
      </p:pic>
      <p:sp>
        <p:nvSpPr>
          <p:cNvPr id="5" name="Title 1">
            <a:extLst>
              <a:ext uri="{FF2B5EF4-FFF2-40B4-BE49-F238E27FC236}">
                <a16:creationId xmlns:a16="http://schemas.microsoft.com/office/drawing/2014/main" id="{3EA70EE8-6889-4F4D-281D-853A5E812FB9}"/>
              </a:ext>
            </a:extLst>
          </p:cNvPr>
          <p:cNvSpPr>
            <a:spLocks noGrp="1"/>
          </p:cNvSpPr>
          <p:nvPr>
            <p:ph type="title"/>
          </p:nvPr>
        </p:nvSpPr>
        <p:spPr>
          <a:xfrm>
            <a:off x="1603169" y="116412"/>
            <a:ext cx="33666543" cy="1494600"/>
          </a:xfrm>
        </p:spPr>
        <p:txBody>
          <a:bodyPr>
            <a:normAutofit fontScale="90000"/>
          </a:bodyPr>
          <a:lstStyle/>
          <a:p>
            <a:r>
              <a:rPr lang="en-US" dirty="0"/>
              <a:t>Get NVIDIA Certificate</a:t>
            </a:r>
          </a:p>
        </p:txBody>
      </p:sp>
      <p:pic>
        <p:nvPicPr>
          <p:cNvPr id="7" name="Picture 6">
            <a:extLst>
              <a:ext uri="{FF2B5EF4-FFF2-40B4-BE49-F238E27FC236}">
                <a16:creationId xmlns:a16="http://schemas.microsoft.com/office/drawing/2014/main" id="{19749A47-32C1-E949-D735-1E72E7382FEE}"/>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983987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809103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sz="8400" dirty="0"/>
              <a:t>Week   Date   Subject/Topics</a:t>
            </a:r>
          </a:p>
          <a:p>
            <a:pPr marL="0" indent="0">
              <a:buNone/>
            </a:pPr>
            <a:r>
              <a:rPr lang="en-US" sz="8400" dirty="0"/>
              <a:t>1 2025/09/09 Introduction to Artificial Intelligence</a:t>
            </a:r>
          </a:p>
          <a:p>
            <a:pPr marL="0" indent="0">
              <a:buNone/>
            </a:pPr>
            <a:r>
              <a:rPr lang="en-US" sz="8400" dirty="0"/>
              <a:t>2 2025/09/16 Artificial Intelligence and Intelligent Agents; </a:t>
            </a:r>
            <a:br>
              <a:rPr lang="en-US" sz="8400" dirty="0"/>
            </a:br>
            <a:r>
              <a:rPr lang="en-US" sz="8400" dirty="0"/>
              <a:t>                          Problem Solving</a:t>
            </a:r>
          </a:p>
          <a:p>
            <a:pPr marL="0" indent="0">
              <a:buNone/>
            </a:pPr>
            <a:r>
              <a:rPr lang="en-US" sz="8400" dirty="0"/>
              <a:t>3 2025/09/23 Knowledge, Reasoning and Knowledge Representation;</a:t>
            </a:r>
            <a:br>
              <a:rPr lang="en-US" sz="8400" dirty="0"/>
            </a:br>
            <a:r>
              <a:rPr lang="en-US" sz="8400" dirty="0"/>
              <a:t>                          Uncertain Knowledge and Reasoning</a:t>
            </a:r>
          </a:p>
          <a:p>
            <a:pPr marL="0" indent="0">
              <a:buNone/>
            </a:pPr>
            <a:r>
              <a:rPr lang="en-US" sz="8400" dirty="0">
                <a:solidFill>
                  <a:srgbClr val="7030A0"/>
                </a:solidFill>
              </a:rPr>
              <a:t>4 2025/09/30 Case Study on Artificial Intelligence I</a:t>
            </a:r>
          </a:p>
          <a:p>
            <a:pPr marL="0" indent="0">
              <a:buNone/>
            </a:pPr>
            <a:r>
              <a:rPr lang="en-US" sz="8400" dirty="0"/>
              <a:t>5 2025/10/07 Machine Learning: Supervised and Unsupervised Learning;</a:t>
            </a:r>
            <a:br>
              <a:rPr lang="en-US" sz="8400" dirty="0"/>
            </a:br>
            <a:r>
              <a:rPr lang="en-US" sz="8400" dirty="0"/>
              <a:t>                          The Theory of Learning and Ensemble 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Fundamentals of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Getting Started With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Explained</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Introduction to Transformer-Based Natural Language Processing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180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1D3B2159-5936-9353-4AC7-9F5A1888363E}"/>
              </a:ext>
            </a:extLst>
          </p:cNvPr>
          <p:cNvSpPr/>
          <p:nvPr/>
        </p:nvSpPr>
        <p:spPr>
          <a:xfrm>
            <a:off x="18668645" y="10931669"/>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281166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72BA8-2D47-CA31-D211-6246EDF75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65BA4-E888-5E92-549F-F160AD2D35C9}"/>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DEFE336-0C53-BBEA-2745-A5CAD630437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3DAC79F-10B1-6EF4-5B19-3004B78BA8DE}"/>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2787D16-1611-7363-C024-31B6045A0624}"/>
              </a:ext>
            </a:extLst>
          </p:cNvPr>
          <p:cNvPicPr>
            <a:picLocks noChangeAspect="1"/>
          </p:cNvPicPr>
          <p:nvPr/>
        </p:nvPicPr>
        <p:blipFill>
          <a:blip r:embed="rId3"/>
          <a:stretch>
            <a:fillRect/>
          </a:stretch>
        </p:blipFill>
        <p:spPr>
          <a:xfrm>
            <a:off x="4681973" y="2481059"/>
            <a:ext cx="26752401" cy="17205675"/>
          </a:xfrm>
          <a:prstGeom prst="rect">
            <a:avLst/>
          </a:prstGeom>
        </p:spPr>
      </p:pic>
    </p:spTree>
    <p:extLst>
      <p:ext uri="{BB962C8B-B14F-4D97-AF65-F5344CB8AC3E}">
        <p14:creationId xmlns:p14="http://schemas.microsoft.com/office/powerpoint/2010/main" val="4281346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5328B-210B-1E61-DE1C-D4146589B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7ED9A-6CF3-C0AC-96C9-3C05C2F6F08D}"/>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AE64FE6E-2F14-D05A-DEFE-70591B722050}"/>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419DC5C-10B2-21FA-E0EF-94109F82054A}"/>
              </a:ext>
            </a:extLst>
          </p:cNvPr>
          <p:cNvPicPr>
            <a:picLocks noChangeAspect="1"/>
          </p:cNvPicPr>
          <p:nvPr/>
        </p:nvPicPr>
        <p:blipFill>
          <a:blip r:embed="rId2"/>
          <a:stretch>
            <a:fillRect/>
          </a:stretch>
        </p:blipFill>
        <p:spPr>
          <a:xfrm>
            <a:off x="3747257" y="2591373"/>
            <a:ext cx="29081481" cy="17095356"/>
          </a:xfrm>
          <a:prstGeom prst="rect">
            <a:avLst/>
          </a:prstGeom>
        </p:spPr>
      </p:pic>
      <p:sp>
        <p:nvSpPr>
          <p:cNvPr id="6" name="TextBox 5">
            <a:extLst>
              <a:ext uri="{FF2B5EF4-FFF2-40B4-BE49-F238E27FC236}">
                <a16:creationId xmlns:a16="http://schemas.microsoft.com/office/drawing/2014/main" id="{8DE2BE79-55B9-8469-D821-679C5222C5F7}"/>
              </a:ext>
            </a:extLst>
          </p:cNvPr>
          <p:cNvSpPr txBox="1"/>
          <p:nvPr/>
        </p:nvSpPr>
        <p:spPr>
          <a:xfrm>
            <a:off x="3166313" y="19753545"/>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83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144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Generative AI </a:t>
            </a:r>
          </a:p>
        </p:txBody>
      </p:sp>
    </p:spTree>
    <p:extLst>
      <p:ext uri="{BB962C8B-B14F-4D97-AF65-F5344CB8AC3E}">
        <p14:creationId xmlns:p14="http://schemas.microsoft.com/office/powerpoint/2010/main" val="878222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11077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966071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https://learn.nvidia.com/courses/course-detail?course_id=course-v1:DLI+S-FX-08+V1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9143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920824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107480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57854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sz="8400" dirty="0"/>
              <a:t>Week   Date   Subject/Topics</a:t>
            </a:r>
          </a:p>
          <a:p>
            <a:pPr marL="0" indent="0">
              <a:buNone/>
            </a:pPr>
            <a:r>
              <a:rPr lang="en-US" sz="8400" dirty="0">
                <a:solidFill>
                  <a:srgbClr val="C00000"/>
                </a:solidFill>
              </a:rPr>
              <a:t>6 2025/10/14 NVIDIA Fundamentals of Deep Learning I: </a:t>
            </a:r>
            <a:br>
              <a:rPr lang="en-US" sz="8400" dirty="0">
                <a:solidFill>
                  <a:srgbClr val="C00000"/>
                </a:solidFill>
              </a:rPr>
            </a:br>
            <a:r>
              <a:rPr lang="en-US" sz="8400" dirty="0">
                <a:solidFill>
                  <a:srgbClr val="C00000"/>
                </a:solidFill>
              </a:rPr>
              <a:t>                          Deep Learning; Neural Networks</a:t>
            </a:r>
          </a:p>
          <a:p>
            <a:pPr marL="0" indent="0">
              <a:buNone/>
            </a:pPr>
            <a:r>
              <a:rPr lang="en-US" sz="8400" dirty="0">
                <a:solidFill>
                  <a:schemeClr val="accent6">
                    <a:lumMod val="75000"/>
                  </a:schemeClr>
                </a:solidFill>
              </a:rPr>
              <a:t>7 2025/10/21 NVIDIA Fundamentals of Deep Learning II: </a:t>
            </a:r>
            <a:br>
              <a:rPr lang="en-US" sz="8400" dirty="0">
                <a:solidFill>
                  <a:schemeClr val="accent6">
                    <a:lumMod val="75000"/>
                  </a:schemeClr>
                </a:solidFill>
              </a:rPr>
            </a:br>
            <a:r>
              <a:rPr lang="en-US" sz="8400" dirty="0">
                <a:solidFill>
                  <a:schemeClr val="accent6">
                    <a:lumMod val="75000"/>
                  </a:schemeClr>
                </a:solidFill>
              </a:rPr>
              <a:t>                          Convolutional Neural Networks; </a:t>
            </a:r>
            <a:br>
              <a:rPr lang="en-US" sz="8400" dirty="0">
                <a:solidFill>
                  <a:schemeClr val="accent6">
                    <a:lumMod val="75000"/>
                  </a:schemeClr>
                </a:solidFill>
              </a:rPr>
            </a:br>
            <a:r>
              <a:rPr lang="en-US" sz="8400" dirty="0">
                <a:solidFill>
                  <a:schemeClr val="accent6">
                    <a:lumMod val="75000"/>
                  </a:schemeClr>
                </a:solidFill>
              </a:rPr>
              <a:t>                          Data Augmentation and Deployment</a:t>
            </a:r>
          </a:p>
          <a:p>
            <a:pPr marL="0" indent="0">
              <a:buNone/>
            </a:pPr>
            <a:r>
              <a:rPr lang="en-US" sz="8400" dirty="0">
                <a:solidFill>
                  <a:schemeClr val="bg1">
                    <a:lumMod val="65000"/>
                  </a:schemeClr>
                </a:solidFill>
              </a:rPr>
              <a:t>8 2025/10/28 Self-Learning</a:t>
            </a:r>
          </a:p>
          <a:p>
            <a:pPr marL="0" indent="0">
              <a:buNone/>
            </a:pPr>
            <a:r>
              <a:rPr lang="en-US" sz="8400" dirty="0">
                <a:solidFill>
                  <a:schemeClr val="accent2">
                    <a:lumMod val="75000"/>
                  </a:schemeClr>
                </a:solidFill>
              </a:rPr>
              <a:t>9 2025/11/04 Midterm Project Report</a:t>
            </a:r>
          </a:p>
          <a:p>
            <a:pPr marL="0" indent="0">
              <a:buNone/>
            </a:pPr>
            <a:r>
              <a:rPr lang="en-US" sz="8400" dirty="0">
                <a:solidFill>
                  <a:schemeClr val="accent6">
                    <a:lumMod val="75000"/>
                  </a:schemeClr>
                </a:solidFill>
              </a:rPr>
              <a:t>10 2025/11/11 NVIDIA Fundamentals of Deep Learning III: </a:t>
            </a:r>
            <a:br>
              <a:rPr lang="en-US" sz="8400" dirty="0">
                <a:solidFill>
                  <a:schemeClr val="accent6">
                    <a:lumMod val="75000"/>
                  </a:schemeClr>
                </a:solidFill>
              </a:rPr>
            </a:br>
            <a:r>
              <a:rPr lang="en-US" sz="8400" dirty="0">
                <a:solidFill>
                  <a:schemeClr val="accent6">
                    <a:lumMod val="75000"/>
                  </a:schemeClr>
                </a:solidFill>
              </a:rPr>
              <a:t>                             Pre-trained Models; Natural Language Processing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3</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80265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405988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965063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387118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15A86C65-2CA2-99EF-B398-9E27345C4DD7}"/>
              </a:ext>
            </a:extLst>
          </p:cNvPr>
          <p:cNvPicPr>
            <a:picLocks noChangeAspect="1"/>
          </p:cNvPicPr>
          <p:nvPr/>
        </p:nvPicPr>
        <p:blipFill>
          <a:blip r:embed="rId3"/>
          <a:stretch>
            <a:fillRect/>
          </a:stretch>
        </p:blipFill>
        <p:spPr>
          <a:xfrm>
            <a:off x="2752973" y="3356196"/>
            <a:ext cx="31070049" cy="16330536"/>
          </a:xfrm>
          <a:prstGeom prst="rect">
            <a:avLst/>
          </a:prstGeom>
        </p:spPr>
      </p:pic>
      <p:pic>
        <p:nvPicPr>
          <p:cNvPr id="5" name="Picture 4">
            <a:extLst>
              <a:ext uri="{FF2B5EF4-FFF2-40B4-BE49-F238E27FC236}">
                <a16:creationId xmlns:a16="http://schemas.microsoft.com/office/drawing/2014/main" id="{4FC7B8E8-634D-EAB1-8BD3-C3AF99A2668E}"/>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956234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18181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009544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36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5"/>
          <a:stretch>
            <a:fillRect/>
          </a:stretch>
        </p:blipFill>
        <p:spPr>
          <a:xfrm>
            <a:off x="848493" y="13506329"/>
            <a:ext cx="26801352" cy="607184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662278" y="7067672"/>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673A0D7-406C-192E-BAB6-470FCA62EFB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49574" y="2646950"/>
            <a:ext cx="6233200" cy="17758741"/>
          </a:xfrm>
          <a:prstGeom prst="rect">
            <a:avLst/>
          </a:prstGeom>
        </p:spPr>
      </p:pic>
      <p:sp>
        <p:nvSpPr>
          <p:cNvPr id="10" name="Rounded Rectangle 9">
            <a:extLst>
              <a:ext uri="{FF2B5EF4-FFF2-40B4-BE49-F238E27FC236}">
                <a16:creationId xmlns:a16="http://schemas.microsoft.com/office/drawing/2014/main" id="{3BD2B536-0579-4A84-B1B7-BEC8033F6984}"/>
              </a:ext>
            </a:extLst>
          </p:cNvPr>
          <p:cNvSpPr/>
          <p:nvPr/>
        </p:nvSpPr>
        <p:spPr>
          <a:xfrm>
            <a:off x="32768406" y="9905999"/>
            <a:ext cx="2152035"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ounded Rectangle 11">
            <a:extLst>
              <a:ext uri="{FF2B5EF4-FFF2-40B4-BE49-F238E27FC236}">
                <a16:creationId xmlns:a16="http://schemas.microsoft.com/office/drawing/2014/main" id="{6D0299D7-D873-CA34-835E-83EDB4047506}"/>
              </a:ext>
            </a:extLst>
          </p:cNvPr>
          <p:cNvSpPr/>
          <p:nvPr/>
        </p:nvSpPr>
        <p:spPr>
          <a:xfrm>
            <a:off x="28549574" y="17201512"/>
            <a:ext cx="2152035"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700984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481487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https://learn.nvidia.com/en-us/training/self-paced-courses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08393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8482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sz="8400" dirty="0"/>
              <a:t>Week   Date   Subject/Topics</a:t>
            </a:r>
          </a:p>
          <a:p>
            <a:pPr marL="0" indent="0">
              <a:buNone/>
            </a:pPr>
            <a:r>
              <a:rPr lang="en-US" sz="8400" dirty="0">
                <a:solidFill>
                  <a:srgbClr val="7030A0"/>
                </a:solidFill>
              </a:rPr>
              <a:t>11 2025/11/18 Case Study on Artificial Intelligence II</a:t>
            </a:r>
          </a:p>
          <a:p>
            <a:pPr marL="0" indent="0">
              <a:buNone/>
            </a:pPr>
            <a:r>
              <a:rPr lang="en-US" sz="8400" dirty="0"/>
              <a:t>12 2025/11/25 Computer Vision and Robotics</a:t>
            </a:r>
          </a:p>
          <a:p>
            <a:pPr marL="0" indent="0">
              <a:buNone/>
            </a:pPr>
            <a:r>
              <a:rPr lang="en-US" sz="8400" dirty="0"/>
              <a:t>13 2025/12/02 Generative AI, Agentic AI, and Physical AI</a:t>
            </a:r>
          </a:p>
          <a:p>
            <a:pPr marL="0" indent="0">
              <a:buNone/>
            </a:pPr>
            <a:r>
              <a:rPr lang="en-US" sz="8400" dirty="0"/>
              <a:t>14 2025/12/09 Philosophy and Ethics of AI and the Future of AI</a:t>
            </a:r>
          </a:p>
          <a:p>
            <a:pPr marL="0" indent="0">
              <a:buNone/>
            </a:pPr>
            <a:r>
              <a:rPr lang="en-US" sz="8400" dirty="0">
                <a:solidFill>
                  <a:schemeClr val="accent2">
                    <a:lumMod val="75000"/>
                  </a:schemeClr>
                </a:solidFill>
              </a:rPr>
              <a:t>15 2025/12/16 Final Project Report I</a:t>
            </a:r>
          </a:p>
          <a:p>
            <a:pPr marL="0" indent="0">
              <a:buNone/>
            </a:pPr>
            <a:r>
              <a:rPr lang="en-US" sz="8400" dirty="0">
                <a:solidFill>
                  <a:schemeClr val="accent2">
                    <a:lumMod val="75000"/>
                  </a:schemeClr>
                </a:solidFill>
              </a:rPr>
              <a:t>16 2025/12/23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4</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870205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D887BCC5-633B-FA28-3C51-AE7E184195DB}"/>
              </a:ext>
            </a:extLst>
          </p:cNvPr>
          <p:cNvPicPr>
            <a:picLocks noChangeAspect="1"/>
          </p:cNvPicPr>
          <p:nvPr/>
        </p:nvPicPr>
        <p:blipFill>
          <a:blip r:embed="rId4"/>
          <a:stretch>
            <a:fillRect/>
          </a:stretch>
        </p:blipFill>
        <p:spPr>
          <a:xfrm>
            <a:off x="1377379" y="2336800"/>
            <a:ext cx="33821241" cy="17475200"/>
          </a:xfrm>
          <a:prstGeom prst="rect">
            <a:avLst/>
          </a:prstGeom>
        </p:spPr>
      </p:pic>
      <p:sp>
        <p:nvSpPr>
          <p:cNvPr id="10" name="TextBox 9">
            <a:extLst>
              <a:ext uri="{FF2B5EF4-FFF2-40B4-BE49-F238E27FC236}">
                <a16:creationId xmlns:a16="http://schemas.microsoft.com/office/drawing/2014/main" id="{D0F5B58D-AD10-4E37-14CF-89B852177C27}"/>
              </a:ext>
            </a:extLst>
          </p:cNvPr>
          <p:cNvSpPr txBox="1"/>
          <p:nvPr/>
        </p:nvSpPr>
        <p:spPr>
          <a:xfrm>
            <a:off x="3926535" y="20043013"/>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hlinkClick r:id="rId5"/>
              </a:rPr>
              <a:t>https://learn.nvidia.com/courses/course-detail?course_id=course-v1:DLI+S-FX-15+V1</a:t>
            </a: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08616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6" name="Picture 5">
            <a:extLst>
              <a:ext uri="{FF2B5EF4-FFF2-40B4-BE49-F238E27FC236}">
                <a16:creationId xmlns:a16="http://schemas.microsoft.com/office/drawing/2014/main" id="{BE2B9E96-3077-2F88-B84E-F0A95B07F009}"/>
              </a:ext>
            </a:extLst>
          </p:cNvPr>
          <p:cNvPicPr>
            <a:picLocks noChangeAspect="1"/>
          </p:cNvPicPr>
          <p:nvPr/>
        </p:nvPicPr>
        <p:blipFill>
          <a:blip r:embed="rId4"/>
          <a:stretch>
            <a:fillRect/>
          </a:stretch>
        </p:blipFill>
        <p:spPr>
          <a:xfrm>
            <a:off x="417748" y="5669327"/>
            <a:ext cx="35740505" cy="9235346"/>
          </a:xfrm>
          <a:prstGeom prst="rect">
            <a:avLst/>
          </a:prstGeom>
        </p:spPr>
      </p:pic>
      <p:sp>
        <p:nvSpPr>
          <p:cNvPr id="7" name="Rounded Rectangle 6">
            <a:extLst>
              <a:ext uri="{FF2B5EF4-FFF2-40B4-BE49-F238E27FC236}">
                <a16:creationId xmlns:a16="http://schemas.microsoft.com/office/drawing/2014/main" id="{35127783-4A76-C573-9499-5D12688D4DE8}"/>
              </a:ext>
            </a:extLst>
          </p:cNvPr>
          <p:cNvSpPr/>
          <p:nvPr/>
        </p:nvSpPr>
        <p:spPr>
          <a:xfrm>
            <a:off x="30937200" y="7670800"/>
            <a:ext cx="4318000" cy="1016000"/>
          </a:xfrm>
          <a:prstGeom prst="roundRect">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851327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AB2A8BA5-8AC7-A140-E497-A83DFE6D153A}"/>
              </a:ext>
            </a:extLst>
          </p:cNvPr>
          <p:cNvPicPr>
            <a:picLocks noChangeAspect="1"/>
          </p:cNvPicPr>
          <p:nvPr/>
        </p:nvPicPr>
        <p:blipFill>
          <a:blip r:embed="rId4"/>
          <a:stretch>
            <a:fillRect/>
          </a:stretch>
        </p:blipFill>
        <p:spPr>
          <a:xfrm>
            <a:off x="3753035" y="2489200"/>
            <a:ext cx="29069928" cy="17436530"/>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9616400" y="17646080"/>
            <a:ext cx="2590800" cy="168967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71952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EF01F-CCB0-064C-96EB-CBC8345E0F89}"/>
              </a:ext>
            </a:extLst>
          </p:cNvPr>
          <p:cNvPicPr>
            <a:picLocks noChangeAspect="1"/>
          </p:cNvPicPr>
          <p:nvPr/>
        </p:nvPicPr>
        <p:blipFill>
          <a:blip r:embed="rId2"/>
          <a:stretch>
            <a:fillRect/>
          </a:stretch>
        </p:blipFill>
        <p:spPr>
          <a:xfrm>
            <a:off x="4228352" y="2267184"/>
            <a:ext cx="28797624" cy="17717392"/>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7542792" y="17750118"/>
            <a:ext cx="2040737" cy="168201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282648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B5D755-4332-B59A-968F-E75AD28EE00B}"/>
              </a:ext>
            </a:extLst>
          </p:cNvPr>
          <p:cNvPicPr>
            <a:picLocks noChangeAspect="1"/>
          </p:cNvPicPr>
          <p:nvPr/>
        </p:nvPicPr>
        <p:blipFill>
          <a:blip r:embed="rId2"/>
          <a:stretch>
            <a:fillRect/>
          </a:stretch>
        </p:blipFill>
        <p:spPr>
          <a:xfrm>
            <a:off x="2724024" y="2446253"/>
            <a:ext cx="31127946" cy="1754617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3553239" y="11564469"/>
            <a:ext cx="6558950" cy="2581837"/>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59526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07A03F-535F-2CAA-4689-30F9B0DDC651}"/>
              </a:ext>
            </a:extLst>
          </p:cNvPr>
          <p:cNvPicPr>
            <a:picLocks noChangeAspect="1"/>
          </p:cNvPicPr>
          <p:nvPr/>
        </p:nvPicPr>
        <p:blipFill>
          <a:blip r:embed="rId2"/>
          <a:stretch>
            <a:fillRect/>
          </a:stretch>
        </p:blipFill>
        <p:spPr>
          <a:xfrm>
            <a:off x="3069071" y="2426803"/>
            <a:ext cx="31301611" cy="17636447"/>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Tree>
    <p:extLst>
      <p:ext uri="{BB962C8B-B14F-4D97-AF65-F5344CB8AC3E}">
        <p14:creationId xmlns:p14="http://schemas.microsoft.com/office/powerpoint/2010/main" val="1337317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9" name="Picture 8">
            <a:extLst>
              <a:ext uri="{FF2B5EF4-FFF2-40B4-BE49-F238E27FC236}">
                <a16:creationId xmlns:a16="http://schemas.microsoft.com/office/drawing/2014/main" id="{9367546E-EC90-3BBA-2336-FF2945C4D8FB}"/>
              </a:ext>
            </a:extLst>
          </p:cNvPr>
          <p:cNvPicPr>
            <a:picLocks noChangeAspect="1"/>
          </p:cNvPicPr>
          <p:nvPr/>
        </p:nvPicPr>
        <p:blipFill>
          <a:blip r:embed="rId4"/>
          <a:stretch>
            <a:fillRect/>
          </a:stretch>
        </p:blipFill>
        <p:spPr>
          <a:xfrm>
            <a:off x="510777" y="2805953"/>
            <a:ext cx="35850713" cy="16513228"/>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33479392" y="5486399"/>
            <a:ext cx="2421243"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78B52039-56FD-0869-FF79-87ABAA3BB54F}"/>
              </a:ext>
            </a:extLst>
          </p:cNvPr>
          <p:cNvSpPr/>
          <p:nvPr/>
        </p:nvSpPr>
        <p:spPr>
          <a:xfrm>
            <a:off x="15397580" y="14997952"/>
            <a:ext cx="6279079"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226061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24DA19-E01F-33FC-832D-155C4539100D}"/>
              </a:ext>
            </a:extLst>
          </p:cNvPr>
          <p:cNvPicPr>
            <a:picLocks noChangeAspect="1"/>
          </p:cNvPicPr>
          <p:nvPr/>
        </p:nvPicPr>
        <p:blipFill>
          <a:blip r:embed="rId2"/>
          <a:stretch>
            <a:fillRect/>
          </a:stretch>
        </p:blipFill>
        <p:spPr>
          <a:xfrm>
            <a:off x="3433921" y="2121405"/>
            <a:ext cx="29699889" cy="17863170"/>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20224376" y="13679900"/>
            <a:ext cx="12909434"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78B52039-56FD-0869-FF79-87ABAA3BB54F}"/>
              </a:ext>
            </a:extLst>
          </p:cNvPr>
          <p:cNvSpPr/>
          <p:nvPr/>
        </p:nvSpPr>
        <p:spPr>
          <a:xfrm>
            <a:off x="3442190" y="15813741"/>
            <a:ext cx="5217716" cy="333487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598620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7FEA51-D211-EBD8-8C98-5A9EC519BB99}"/>
              </a:ext>
            </a:extLst>
          </p:cNvPr>
          <p:cNvPicPr>
            <a:picLocks noChangeAspect="1"/>
          </p:cNvPicPr>
          <p:nvPr/>
        </p:nvPicPr>
        <p:blipFill>
          <a:blip r:embed="rId2"/>
          <a:stretch>
            <a:fillRect/>
          </a:stretch>
        </p:blipFill>
        <p:spPr>
          <a:xfrm>
            <a:off x="2519263" y="2094273"/>
            <a:ext cx="30960129" cy="17475919"/>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14186958" y="11528371"/>
            <a:ext cx="15773089"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78B52039-56FD-0869-FF79-87ABAA3BB54F}"/>
              </a:ext>
            </a:extLst>
          </p:cNvPr>
          <p:cNvSpPr/>
          <p:nvPr/>
        </p:nvSpPr>
        <p:spPr>
          <a:xfrm>
            <a:off x="2411687" y="6508377"/>
            <a:ext cx="9798243" cy="13368622"/>
          </a:xfrm>
          <a:prstGeom prst="roundRect">
            <a:avLst>
              <a:gd name="adj" fmla="val 14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389337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D3BC-6B82-3273-9F38-7A07185C38DB}"/>
              </a:ext>
            </a:extLst>
          </p:cNvPr>
          <p:cNvSpPr>
            <a:spLocks noGrp="1"/>
          </p:cNvSpPr>
          <p:nvPr>
            <p:ph type="title"/>
          </p:nvPr>
        </p:nvSpPr>
        <p:spPr>
          <a:xfrm>
            <a:off x="1603169" y="405314"/>
            <a:ext cx="33666543" cy="19281420"/>
          </a:xfrm>
        </p:spPr>
        <p:txBody>
          <a:bodyPr>
            <a:normAutofit/>
          </a:bodyPr>
          <a:lstStyle/>
          <a:p>
            <a:r>
              <a:rPr lang="en-US" altLang="zh-TW" sz="18000" dirty="0">
                <a:solidFill>
                  <a:srgbClr val="C00000"/>
                </a:solidFill>
                <a:ea typeface="Heiti TC Medium" pitchFamily="2" charset="-128"/>
                <a:cs typeface="Arial" panose="020B0604020202020204" pitchFamily="34" charset="0"/>
              </a:rPr>
              <a:t>NVIDIA </a:t>
            </a:r>
            <a:br>
              <a:rPr lang="en-US" altLang="zh-TW" sz="18000" dirty="0">
                <a:solidFill>
                  <a:srgbClr val="C00000"/>
                </a:solidFill>
                <a:ea typeface="Heiti TC Medium" pitchFamily="2" charset="-128"/>
                <a:cs typeface="Arial" panose="020B0604020202020204" pitchFamily="34" charset="0"/>
              </a:rPr>
            </a:br>
            <a:r>
              <a:rPr lang="en-US" altLang="zh-TW" sz="18000" dirty="0">
                <a:solidFill>
                  <a:srgbClr val="C00000"/>
                </a:solidFill>
                <a:ea typeface="Heiti TC Medium" pitchFamily="2" charset="-128"/>
                <a:cs typeface="Arial" panose="020B0604020202020204" pitchFamily="34" charset="0"/>
              </a:rPr>
              <a:t>Fundamentals of Deep Learning  </a:t>
            </a:r>
            <a:endParaRPr lang="en-TW" sz="18000" dirty="0"/>
          </a:p>
        </p:txBody>
      </p:sp>
      <p:sp>
        <p:nvSpPr>
          <p:cNvPr id="4" name="Slide Number Placeholder 3">
            <a:extLst>
              <a:ext uri="{FF2B5EF4-FFF2-40B4-BE49-F238E27FC236}">
                <a16:creationId xmlns:a16="http://schemas.microsoft.com/office/drawing/2014/main" id="{974999FE-E323-BE97-67D7-6F4042A754D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282A6EB-5D81-F218-D1A5-5A4859E699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6" name="Picture 5">
            <a:extLst>
              <a:ext uri="{FF2B5EF4-FFF2-40B4-BE49-F238E27FC236}">
                <a16:creationId xmlns:a16="http://schemas.microsoft.com/office/drawing/2014/main" id="{98F6D868-E251-D770-817A-505675CE23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7" name="Picture 6">
            <a:extLst>
              <a:ext uri="{FF2B5EF4-FFF2-40B4-BE49-F238E27FC236}">
                <a16:creationId xmlns:a16="http://schemas.microsoft.com/office/drawing/2014/main" id="{C7B9E2B7-7EC2-E2D7-B23A-D5271471F46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1692859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EFCF-5160-1D19-2A7B-07C79562E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E0B29-82C7-B314-C5F2-50C6B67E0F5E}"/>
              </a:ext>
            </a:extLst>
          </p:cNvPr>
          <p:cNvSpPr>
            <a:spLocks noGrp="1"/>
          </p:cNvSpPr>
          <p:nvPr>
            <p:ph type="title"/>
          </p:nvPr>
        </p:nvSpPr>
        <p:spPr>
          <a:xfrm>
            <a:off x="1603166" y="36825"/>
            <a:ext cx="33666543" cy="3238638"/>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9A6A38CD-BFDC-D399-FCDC-23FC14173302}"/>
              </a:ext>
            </a:extLst>
          </p:cNvPr>
          <p:cNvSpPr>
            <a:spLocks noGrp="1"/>
          </p:cNvSpPr>
          <p:nvPr>
            <p:ph idx="1"/>
          </p:nvPr>
        </p:nvSpPr>
        <p:spPr>
          <a:xfrm>
            <a:off x="1603166" y="3275465"/>
            <a:ext cx="33666543" cy="16411269"/>
          </a:xfrm>
        </p:spPr>
        <p:txBody>
          <a:bodyPr>
            <a:noAutofit/>
          </a:bodyPr>
          <a:lstStyle/>
          <a:p>
            <a:pPr marL="0" indent="0">
              <a:buNone/>
            </a:pPr>
            <a:r>
              <a:rPr lang="en-US" sz="12600" dirty="0"/>
              <a:t>1: An Introduction to Deep Learning</a:t>
            </a:r>
          </a:p>
          <a:p>
            <a:pPr marL="0" indent="0">
              <a:buNone/>
            </a:pPr>
            <a:r>
              <a:rPr lang="en-US" sz="12600" dirty="0"/>
              <a:t>2: The Theory Behind Neural Networks</a:t>
            </a:r>
          </a:p>
          <a:p>
            <a:pPr marL="0" indent="0">
              <a:buNone/>
            </a:pPr>
            <a:r>
              <a:rPr lang="en-US" sz="12600" dirty="0"/>
              <a:t>3: Convolutional Neural Networks</a:t>
            </a:r>
          </a:p>
          <a:p>
            <a:pPr marL="0" indent="0">
              <a:buNone/>
            </a:pPr>
            <a:r>
              <a:rPr lang="en-US" sz="12600" dirty="0"/>
              <a:t>4: Data Augmentation and Deployment</a:t>
            </a:r>
          </a:p>
          <a:p>
            <a:pPr marL="0" indent="0">
              <a:buNone/>
            </a:pPr>
            <a:r>
              <a:rPr lang="en-US" sz="12600" dirty="0"/>
              <a:t>5: Pre-trained Models</a:t>
            </a:r>
          </a:p>
          <a:p>
            <a:pPr marL="0" indent="0">
              <a:buNone/>
            </a:pPr>
            <a:r>
              <a:rPr lang="en-US" sz="12600" dirty="0"/>
              <a:t>6: Natural Language Processing</a:t>
            </a:r>
          </a:p>
          <a:p>
            <a:pPr marL="0" indent="0">
              <a:buNone/>
            </a:pPr>
            <a:r>
              <a:rPr lang="en-US" sz="12600" dirty="0"/>
              <a:t>7: Wrap-up and Assessment</a:t>
            </a:r>
            <a:endParaRPr lang="en-TW" sz="12600" dirty="0"/>
          </a:p>
        </p:txBody>
      </p:sp>
      <p:sp>
        <p:nvSpPr>
          <p:cNvPr id="4" name="Slide Number Placeholder 3">
            <a:extLst>
              <a:ext uri="{FF2B5EF4-FFF2-40B4-BE49-F238E27FC236}">
                <a16:creationId xmlns:a16="http://schemas.microsoft.com/office/drawing/2014/main" id="{FC840A4B-376C-E93A-43FC-7D04285E316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09D972-1F1B-2BE9-1521-33FACE54486D}"/>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49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6575-B1A8-ECE0-F894-E4E1400D7953}"/>
              </a:ext>
            </a:extLst>
          </p:cNvPr>
          <p:cNvSpPr>
            <a:spLocks noGrp="1"/>
          </p:cNvSpPr>
          <p:nvPr>
            <p:ph type="title"/>
          </p:nvPr>
        </p:nvSpPr>
        <p:spPr>
          <a:xfrm>
            <a:off x="1603169" y="405317"/>
            <a:ext cx="33666543" cy="2624487"/>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0889C6A5-82F7-7F7E-6392-7EE185B1C85E}"/>
              </a:ext>
            </a:extLst>
          </p:cNvPr>
          <p:cNvSpPr>
            <a:spLocks noGrp="1"/>
          </p:cNvSpPr>
          <p:nvPr>
            <p:ph idx="1"/>
          </p:nvPr>
        </p:nvSpPr>
        <p:spPr>
          <a:xfrm>
            <a:off x="1603169" y="3029802"/>
            <a:ext cx="33666543" cy="16656930"/>
          </a:xfrm>
        </p:spPr>
        <p:txBody>
          <a:bodyPr>
            <a:noAutofit/>
          </a:bodyPr>
          <a:lstStyle/>
          <a:p>
            <a:pPr>
              <a:spcAft>
                <a:spcPts val="1800"/>
              </a:spcAft>
            </a:pPr>
            <a:r>
              <a:rPr lang="en-US" dirty="0"/>
              <a:t>Learn how deep learning works through hands-on exercises in computer vision and natural language processing.</a:t>
            </a:r>
          </a:p>
          <a:p>
            <a:pPr>
              <a:spcAft>
                <a:spcPts val="1800"/>
              </a:spcAft>
            </a:pPr>
            <a:r>
              <a:rPr lang="en-US" dirty="0"/>
              <a:t>Learning Objectives</a:t>
            </a:r>
          </a:p>
          <a:p>
            <a:pPr lvl="1">
              <a:spcAft>
                <a:spcPts val="1800"/>
              </a:spcAft>
            </a:pPr>
            <a:r>
              <a:rPr lang="en-US" sz="7800" dirty="0"/>
              <a:t>Learn the fundamental techniques and tools required to train a deep learning model</a:t>
            </a:r>
          </a:p>
          <a:p>
            <a:pPr lvl="1">
              <a:spcAft>
                <a:spcPts val="1800"/>
              </a:spcAft>
            </a:pPr>
            <a:r>
              <a:rPr lang="en-US" sz="7800" dirty="0"/>
              <a:t>Gain experience with common deep learning data types and model architectures</a:t>
            </a:r>
          </a:p>
          <a:p>
            <a:pPr lvl="1">
              <a:spcAft>
                <a:spcPts val="1800"/>
              </a:spcAft>
            </a:pPr>
            <a:r>
              <a:rPr lang="en-US" sz="7800" dirty="0"/>
              <a:t>Enhance datasets through data augmentation to improve model accuracy</a:t>
            </a:r>
          </a:p>
          <a:p>
            <a:pPr lvl="1">
              <a:spcAft>
                <a:spcPts val="1800"/>
              </a:spcAft>
            </a:pPr>
            <a:r>
              <a:rPr lang="en-US" sz="7800" dirty="0"/>
              <a:t>Leverage transfer learning between models to achieve efficient results with less data and computation</a:t>
            </a:r>
          </a:p>
          <a:p>
            <a:pPr lvl="1">
              <a:spcAft>
                <a:spcPts val="1800"/>
              </a:spcAft>
            </a:pPr>
            <a:r>
              <a:rPr lang="en-US" sz="7800" dirty="0"/>
              <a:t>Build confidence to take on your own project with a modern deep learning framework</a:t>
            </a:r>
            <a:endParaRPr lang="en-TW" sz="7800" dirty="0"/>
          </a:p>
        </p:txBody>
      </p:sp>
      <p:sp>
        <p:nvSpPr>
          <p:cNvPr id="4" name="Slide Number Placeholder 3">
            <a:extLst>
              <a:ext uri="{FF2B5EF4-FFF2-40B4-BE49-F238E27FC236}">
                <a16:creationId xmlns:a16="http://schemas.microsoft.com/office/drawing/2014/main" id="{0237AEC3-C37C-F4CC-EE34-3AD1F4EE284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59105E5-D711-8109-F1CC-BDE9E1872F9D}"/>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408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7FA4-5C86-56AA-E6DD-4A96551708CE}"/>
              </a:ext>
            </a:extLst>
          </p:cNvPr>
          <p:cNvSpPr>
            <a:spLocks noGrp="1"/>
          </p:cNvSpPr>
          <p:nvPr>
            <p:ph type="title"/>
          </p:nvPr>
        </p:nvSpPr>
        <p:spPr>
          <a:xfrm>
            <a:off x="1603166" y="36825"/>
            <a:ext cx="33666543" cy="3238638"/>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1EE2E2E1-65A6-8456-892F-89B81BB094FB}"/>
              </a:ext>
            </a:extLst>
          </p:cNvPr>
          <p:cNvSpPr>
            <a:spLocks noGrp="1"/>
          </p:cNvSpPr>
          <p:nvPr>
            <p:ph idx="1"/>
          </p:nvPr>
        </p:nvSpPr>
        <p:spPr>
          <a:xfrm>
            <a:off x="1603166" y="3275465"/>
            <a:ext cx="33666543" cy="16411269"/>
          </a:xfrm>
        </p:spPr>
        <p:txBody>
          <a:bodyPr>
            <a:noAutofit/>
          </a:bodyPr>
          <a:lstStyle/>
          <a:p>
            <a:pPr marL="0" indent="0">
              <a:buNone/>
            </a:pPr>
            <a:r>
              <a:rPr lang="en-US" sz="12600" dirty="0">
                <a:solidFill>
                  <a:srgbClr val="C00000"/>
                </a:solidFill>
              </a:rPr>
              <a:t>1: An Introduction to Deep Learning</a:t>
            </a:r>
          </a:p>
          <a:p>
            <a:pPr marL="0" indent="0">
              <a:buNone/>
            </a:pPr>
            <a:r>
              <a:rPr lang="en-US" sz="12600" dirty="0">
                <a:solidFill>
                  <a:srgbClr val="C00000"/>
                </a:solidFill>
              </a:rPr>
              <a:t>2: The Theory Behind Neural Networks</a:t>
            </a:r>
          </a:p>
          <a:p>
            <a:pPr marL="0" indent="0">
              <a:buNone/>
            </a:pPr>
            <a:r>
              <a:rPr lang="en-US" sz="12600" dirty="0"/>
              <a:t>3: Convolutional Neural Networks</a:t>
            </a:r>
          </a:p>
          <a:p>
            <a:pPr marL="0" indent="0">
              <a:buNone/>
            </a:pPr>
            <a:r>
              <a:rPr lang="en-US" sz="12600" dirty="0"/>
              <a:t>4: Data Augmentation and Deployment</a:t>
            </a:r>
          </a:p>
          <a:p>
            <a:pPr marL="0" indent="0">
              <a:buNone/>
            </a:pPr>
            <a:r>
              <a:rPr lang="en-US" sz="12600" dirty="0"/>
              <a:t>5: Pre-trained Models</a:t>
            </a:r>
          </a:p>
          <a:p>
            <a:pPr marL="0" indent="0">
              <a:buNone/>
            </a:pPr>
            <a:r>
              <a:rPr lang="en-US" sz="12600" dirty="0"/>
              <a:t>6: Natural Language Processing</a:t>
            </a:r>
          </a:p>
          <a:p>
            <a:pPr marL="0" indent="0">
              <a:buNone/>
            </a:pPr>
            <a:r>
              <a:rPr lang="en-US" sz="12600" dirty="0"/>
              <a:t>7: Wrap-up and Assessment</a:t>
            </a:r>
            <a:endParaRPr lang="en-TW" sz="12600" dirty="0"/>
          </a:p>
        </p:txBody>
      </p:sp>
      <p:sp>
        <p:nvSpPr>
          <p:cNvPr id="4" name="Slide Number Placeholder 3">
            <a:extLst>
              <a:ext uri="{FF2B5EF4-FFF2-40B4-BE49-F238E27FC236}">
                <a16:creationId xmlns:a16="http://schemas.microsoft.com/office/drawing/2014/main" id="{FE57E976-BE1B-58EC-B452-99D537586C4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BFC231-9016-0D4A-4AA1-95E7452800FA}"/>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17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ACBA-C8F2-70D1-7431-1F3174BA1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B5109F-B55D-0C17-3CD3-EFC06FEC3ECD}"/>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DA78FCFA-866D-BA64-3F4C-A0349B6B9DD7}"/>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F7045D3-A640-9E41-143A-3B863F0A8A5C}"/>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2C0761C-8C59-9C08-BF68-4FEAEFAFEB74}"/>
              </a:ext>
            </a:extLst>
          </p:cNvPr>
          <p:cNvPicPr>
            <a:picLocks noChangeAspect="1"/>
          </p:cNvPicPr>
          <p:nvPr/>
        </p:nvPicPr>
        <p:blipFill>
          <a:blip r:embed="rId3"/>
          <a:stretch>
            <a:fillRect/>
          </a:stretch>
        </p:blipFill>
        <p:spPr>
          <a:xfrm>
            <a:off x="4681973" y="2481059"/>
            <a:ext cx="26752401" cy="17205675"/>
          </a:xfrm>
          <a:prstGeom prst="rect">
            <a:avLst/>
          </a:prstGeom>
        </p:spPr>
      </p:pic>
    </p:spTree>
    <p:extLst>
      <p:ext uri="{BB962C8B-B14F-4D97-AF65-F5344CB8AC3E}">
        <p14:creationId xmlns:p14="http://schemas.microsoft.com/office/powerpoint/2010/main" val="3989077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4F153-6DCB-4C2F-88CA-874D96271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EAC5FB-ED02-DD5C-34AE-B10689490B94}"/>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EF9D6285-4DE1-B4BD-43B6-ADD13A04C919}"/>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F84D924-D6BC-B8B5-92A9-BCA6A72990E1}"/>
              </a:ext>
            </a:extLst>
          </p:cNvPr>
          <p:cNvPicPr>
            <a:picLocks noChangeAspect="1"/>
          </p:cNvPicPr>
          <p:nvPr/>
        </p:nvPicPr>
        <p:blipFill>
          <a:blip r:embed="rId2"/>
          <a:stretch>
            <a:fillRect/>
          </a:stretch>
        </p:blipFill>
        <p:spPr>
          <a:xfrm>
            <a:off x="3747257" y="2591373"/>
            <a:ext cx="29081481" cy="17095356"/>
          </a:xfrm>
          <a:prstGeom prst="rect">
            <a:avLst/>
          </a:prstGeom>
        </p:spPr>
      </p:pic>
      <p:sp>
        <p:nvSpPr>
          <p:cNvPr id="6" name="TextBox 5">
            <a:extLst>
              <a:ext uri="{FF2B5EF4-FFF2-40B4-BE49-F238E27FC236}">
                <a16:creationId xmlns:a16="http://schemas.microsoft.com/office/drawing/2014/main" id="{9F26E70C-16EA-C927-FE6D-C655AAFE8A62}"/>
              </a:ext>
            </a:extLst>
          </p:cNvPr>
          <p:cNvSpPr txBox="1"/>
          <p:nvPr/>
        </p:nvSpPr>
        <p:spPr>
          <a:xfrm>
            <a:off x="3166313" y="19753545"/>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012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1D680-F82F-6A9F-8A92-C32BF8739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EECE94-AAA0-6C2B-6D29-E7A7FA05F5CA}"/>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4F303407-3454-B1A3-D28A-ECCB6F875027}"/>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5C3E6A2-2E74-91F4-BBDD-46EEFD38C445}"/>
              </a:ext>
            </a:extLst>
          </p:cNvPr>
          <p:cNvSpPr txBox="1"/>
          <p:nvPr/>
        </p:nvSpPr>
        <p:spPr>
          <a:xfrm>
            <a:off x="3017873" y="19776960"/>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B743385-D9EA-195E-BE9C-DED4B548AFAB}"/>
              </a:ext>
            </a:extLst>
          </p:cNvPr>
          <p:cNvPicPr>
            <a:picLocks noChangeAspect="1"/>
          </p:cNvPicPr>
          <p:nvPr/>
        </p:nvPicPr>
        <p:blipFill>
          <a:blip r:embed="rId3"/>
          <a:stretch>
            <a:fillRect/>
          </a:stretch>
        </p:blipFill>
        <p:spPr>
          <a:xfrm>
            <a:off x="1480295" y="2358587"/>
            <a:ext cx="32625675" cy="17418375"/>
          </a:xfrm>
          <a:prstGeom prst="rect">
            <a:avLst/>
          </a:prstGeom>
        </p:spPr>
      </p:pic>
    </p:spTree>
    <p:extLst>
      <p:ext uri="{BB962C8B-B14F-4D97-AF65-F5344CB8AC3E}">
        <p14:creationId xmlns:p14="http://schemas.microsoft.com/office/powerpoint/2010/main" val="37831019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0D93-7BB5-18F9-519E-BD92EB34E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07B07-D2A6-CED1-FAE1-B996867ACA9F}"/>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C39199A9-34DF-B85A-4883-40EDE608CB3C}"/>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DA9E91C-B580-C3D6-04B8-6F974C141F20}"/>
              </a:ext>
            </a:extLst>
          </p:cNvPr>
          <p:cNvSpPr txBox="1"/>
          <p:nvPr/>
        </p:nvSpPr>
        <p:spPr>
          <a:xfrm>
            <a:off x="3017873" y="19776960"/>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39E6A3B-001A-E41A-8494-D63AF2DE9DB5}"/>
              </a:ext>
            </a:extLst>
          </p:cNvPr>
          <p:cNvPicPr>
            <a:picLocks noChangeAspect="1"/>
          </p:cNvPicPr>
          <p:nvPr/>
        </p:nvPicPr>
        <p:blipFill>
          <a:blip r:embed="rId3"/>
          <a:stretch>
            <a:fillRect/>
          </a:stretch>
        </p:blipFill>
        <p:spPr>
          <a:xfrm>
            <a:off x="2248920" y="2591375"/>
            <a:ext cx="32078160" cy="17185587"/>
          </a:xfrm>
          <a:prstGeom prst="rect">
            <a:avLst/>
          </a:prstGeom>
        </p:spPr>
      </p:pic>
    </p:spTree>
    <p:extLst>
      <p:ext uri="{BB962C8B-B14F-4D97-AF65-F5344CB8AC3E}">
        <p14:creationId xmlns:p14="http://schemas.microsoft.com/office/powerpoint/2010/main" val="477720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C8284-974D-5E79-728E-24E3363FB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C74C3B-F3BD-1494-065D-569CB26A149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7C8022E5-9E92-3B68-D476-55246D46FAF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56BB79F-293F-E7B1-CA33-A6F210E553C8}"/>
              </a:ext>
            </a:extLst>
          </p:cNvPr>
          <p:cNvSpPr txBox="1"/>
          <p:nvPr/>
        </p:nvSpPr>
        <p:spPr>
          <a:xfrm>
            <a:off x="3017873" y="19776960"/>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F9736A2-6A7D-FDFF-5D3A-58E01F80B528}"/>
              </a:ext>
            </a:extLst>
          </p:cNvPr>
          <p:cNvPicPr>
            <a:picLocks noChangeAspect="1"/>
          </p:cNvPicPr>
          <p:nvPr/>
        </p:nvPicPr>
        <p:blipFill>
          <a:blip r:embed="rId3"/>
          <a:stretch>
            <a:fillRect/>
          </a:stretch>
        </p:blipFill>
        <p:spPr>
          <a:xfrm>
            <a:off x="3564498" y="2499342"/>
            <a:ext cx="29368266" cy="17369652"/>
          </a:xfrm>
          <a:prstGeom prst="rect">
            <a:avLst/>
          </a:prstGeom>
        </p:spPr>
      </p:pic>
    </p:spTree>
    <p:extLst>
      <p:ext uri="{BB962C8B-B14F-4D97-AF65-F5344CB8AC3E}">
        <p14:creationId xmlns:p14="http://schemas.microsoft.com/office/powerpoint/2010/main" val="2541812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38D8B-FA28-17C0-ECFB-E6D9F920A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6AEBF-C6D1-507F-8D84-B716B953CA9E}"/>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04828330-105E-D1EC-DE3C-DB8D81203D36}"/>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F081FFF-00D4-5C0C-9286-9E3D324F49E9}"/>
              </a:ext>
            </a:extLst>
          </p:cNvPr>
          <p:cNvSpPr txBox="1"/>
          <p:nvPr/>
        </p:nvSpPr>
        <p:spPr>
          <a:xfrm>
            <a:off x="3017873" y="19776960"/>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38B45B-A1FD-3F11-742F-711F9FF52EF9}"/>
              </a:ext>
            </a:extLst>
          </p:cNvPr>
          <p:cNvPicPr>
            <a:picLocks noChangeAspect="1"/>
          </p:cNvPicPr>
          <p:nvPr/>
        </p:nvPicPr>
        <p:blipFill>
          <a:blip r:embed="rId3"/>
          <a:stretch>
            <a:fillRect/>
          </a:stretch>
        </p:blipFill>
        <p:spPr>
          <a:xfrm>
            <a:off x="6813530" y="2413988"/>
            <a:ext cx="22948929" cy="17632227"/>
          </a:xfrm>
          <a:prstGeom prst="rect">
            <a:avLst/>
          </a:prstGeom>
        </p:spPr>
      </p:pic>
    </p:spTree>
    <p:extLst>
      <p:ext uri="{BB962C8B-B14F-4D97-AF65-F5344CB8AC3E}">
        <p14:creationId xmlns:p14="http://schemas.microsoft.com/office/powerpoint/2010/main" val="16060999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6069C-CDFF-C19E-11B7-03C87FEF1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76826-9912-36D3-93DC-757C496CBB1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72C07E1-B15B-A511-0B18-99F63288C17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B9BB4CF-9904-7B2A-B161-7E62363DB6EB}"/>
              </a:ext>
            </a:extLst>
          </p:cNvPr>
          <p:cNvSpPr txBox="1"/>
          <p:nvPr/>
        </p:nvSpPr>
        <p:spPr>
          <a:xfrm>
            <a:off x="3017873" y="19776960"/>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88D1851-8FCF-184B-5D45-22293B389EC2}"/>
              </a:ext>
            </a:extLst>
          </p:cNvPr>
          <p:cNvPicPr>
            <a:picLocks noChangeAspect="1"/>
          </p:cNvPicPr>
          <p:nvPr/>
        </p:nvPicPr>
        <p:blipFill>
          <a:blip r:embed="rId3"/>
          <a:stretch>
            <a:fillRect/>
          </a:stretch>
        </p:blipFill>
        <p:spPr>
          <a:xfrm>
            <a:off x="7176170" y="2097966"/>
            <a:ext cx="22223649" cy="17588766"/>
          </a:xfrm>
          <a:prstGeom prst="rect">
            <a:avLst/>
          </a:prstGeom>
        </p:spPr>
      </p:pic>
    </p:spTree>
    <p:extLst>
      <p:ext uri="{BB962C8B-B14F-4D97-AF65-F5344CB8AC3E}">
        <p14:creationId xmlns:p14="http://schemas.microsoft.com/office/powerpoint/2010/main" val="1039321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A5B8181-F6CE-BF87-0D3F-CC3E23DCEE78}"/>
              </a:ext>
            </a:extLst>
          </p:cNvPr>
          <p:cNvGraphicFramePr>
            <a:graphicFrameLocks noGrp="1"/>
          </p:cNvGraphicFramePr>
          <p:nvPr>
            <p:ph idx="1"/>
          </p:nvPr>
        </p:nvGraphicFramePr>
        <p:xfrm>
          <a:off x="1973456" y="3245703"/>
          <a:ext cx="33666111" cy="15786696"/>
        </p:xfrm>
        <a:graphic>
          <a:graphicData uri="http://schemas.openxmlformats.org/drawingml/2006/table">
            <a:tbl>
              <a:tblPr/>
              <a:tblGrid>
                <a:gridCol w="3267288">
                  <a:extLst>
                    <a:ext uri="{9D8B030D-6E8A-4147-A177-3AD203B41FA5}">
                      <a16:colId xmlns:a16="http://schemas.microsoft.com/office/drawing/2014/main" val="3808016691"/>
                    </a:ext>
                  </a:extLst>
                </a:gridCol>
                <a:gridCol w="19176786">
                  <a:extLst>
                    <a:ext uri="{9D8B030D-6E8A-4147-A177-3AD203B41FA5}">
                      <a16:colId xmlns:a16="http://schemas.microsoft.com/office/drawing/2014/main" val="1222994550"/>
                    </a:ext>
                  </a:extLst>
                </a:gridCol>
                <a:gridCol w="11222037">
                  <a:extLst>
                    <a:ext uri="{9D8B030D-6E8A-4147-A177-3AD203B41FA5}">
                      <a16:colId xmlns:a16="http://schemas.microsoft.com/office/drawing/2014/main" val="3227009096"/>
                    </a:ext>
                  </a:extLst>
                </a:gridCol>
              </a:tblGrid>
              <a:tr h="1973337">
                <a:tc>
                  <a:txBody>
                    <a:bodyPr/>
                    <a:lstStyle/>
                    <a:p>
                      <a:pPr algn="ctr">
                        <a:buNone/>
                      </a:pPr>
                      <a:r>
                        <a:rPr lang="en-US" sz="7200" dirty="0">
                          <a:effectLst/>
                        </a:rPr>
                        <a:t>Section</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DBE6DA"/>
                    </a:solidFill>
                  </a:tcPr>
                </a:tc>
                <a:tc>
                  <a:txBody>
                    <a:bodyPr/>
                    <a:lstStyle/>
                    <a:p>
                      <a:pPr algn="l">
                        <a:buNone/>
                      </a:pPr>
                      <a:r>
                        <a:rPr lang="en-US" sz="9600" dirty="0">
                          <a:effectLst/>
                        </a:rPr>
                        <a:t>Title</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DBE6DA"/>
                    </a:solidFill>
                  </a:tcPr>
                </a:tc>
                <a:tc>
                  <a:txBody>
                    <a:bodyPr/>
                    <a:lstStyle/>
                    <a:p>
                      <a:pPr algn="l">
                        <a:buNone/>
                      </a:pPr>
                      <a:r>
                        <a:rPr lang="en-US" sz="7200">
                          <a:effectLst/>
                        </a:rPr>
                        <a:t>Estimated Time to Complete</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DBE6DA"/>
                    </a:solidFill>
                  </a:tcPr>
                </a:tc>
                <a:extLst>
                  <a:ext uri="{0D108BD9-81ED-4DB2-BD59-A6C34878D82A}">
                    <a16:rowId xmlns:a16="http://schemas.microsoft.com/office/drawing/2014/main" val="211785494"/>
                  </a:ext>
                </a:extLst>
              </a:tr>
              <a:tr h="1973337">
                <a:tc>
                  <a:txBody>
                    <a:bodyPr/>
                    <a:lstStyle/>
                    <a:p>
                      <a:pPr algn="ctr">
                        <a:buNone/>
                      </a:pPr>
                      <a:r>
                        <a:rPr lang="en-TW" sz="7200" dirty="0">
                          <a:solidFill>
                            <a:srgbClr val="C00000"/>
                          </a:solidFill>
                          <a:effectLst/>
                        </a:rPr>
                        <a:t>1</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solidFill>
                            <a:srgbClr val="C00000"/>
                          </a:solidFill>
                          <a:effectLst/>
                        </a:rPr>
                        <a:t>An Introduction to Deep Learning</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solidFill>
                            <a:srgbClr val="C00000"/>
                          </a:solidFill>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858267346"/>
                  </a:ext>
                </a:extLst>
              </a:tr>
              <a:tr h="1973337">
                <a:tc>
                  <a:txBody>
                    <a:bodyPr/>
                    <a:lstStyle/>
                    <a:p>
                      <a:pPr algn="ctr">
                        <a:buNone/>
                      </a:pPr>
                      <a:r>
                        <a:rPr lang="en-TW" sz="7200" dirty="0">
                          <a:solidFill>
                            <a:srgbClr val="C00000"/>
                          </a:solidFill>
                          <a:effectLst/>
                        </a:rPr>
                        <a:t>2</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l">
                        <a:buNone/>
                      </a:pPr>
                      <a:r>
                        <a:rPr lang="en-US" sz="9600" dirty="0">
                          <a:solidFill>
                            <a:srgbClr val="C00000"/>
                          </a:solidFill>
                          <a:effectLst/>
                        </a:rPr>
                        <a:t>The Theory Behind Neural Networks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ctr">
                        <a:buNone/>
                      </a:pPr>
                      <a:r>
                        <a:rPr lang="en-US" sz="7200" dirty="0">
                          <a:solidFill>
                            <a:srgbClr val="C00000"/>
                          </a:solidFill>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extLst>
                  <a:ext uri="{0D108BD9-81ED-4DB2-BD59-A6C34878D82A}">
                    <a16:rowId xmlns:a16="http://schemas.microsoft.com/office/drawing/2014/main" val="1170151869"/>
                  </a:ext>
                </a:extLst>
              </a:tr>
              <a:tr h="1973337">
                <a:tc>
                  <a:txBody>
                    <a:bodyPr/>
                    <a:lstStyle/>
                    <a:p>
                      <a:pPr algn="ctr">
                        <a:buNone/>
                      </a:pPr>
                      <a:r>
                        <a:rPr lang="en-TW" sz="7200" dirty="0">
                          <a:effectLst/>
                        </a:rPr>
                        <a:t>3</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effectLst/>
                        </a:rPr>
                        <a:t>Convolutional Neural Networks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34137694"/>
                  </a:ext>
                </a:extLst>
              </a:tr>
              <a:tr h="1973337">
                <a:tc>
                  <a:txBody>
                    <a:bodyPr/>
                    <a:lstStyle/>
                    <a:p>
                      <a:pPr algn="ctr">
                        <a:buNone/>
                      </a:pPr>
                      <a:r>
                        <a:rPr lang="en-TW" sz="7200" dirty="0">
                          <a:effectLst/>
                        </a:rPr>
                        <a:t>4</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l">
                        <a:buNone/>
                      </a:pPr>
                      <a:r>
                        <a:rPr lang="en-US" sz="9600" dirty="0">
                          <a:effectLst/>
                        </a:rPr>
                        <a:t>Data Augmentation and Deployment</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extLst>
                  <a:ext uri="{0D108BD9-81ED-4DB2-BD59-A6C34878D82A}">
                    <a16:rowId xmlns:a16="http://schemas.microsoft.com/office/drawing/2014/main" val="4229333139"/>
                  </a:ext>
                </a:extLst>
              </a:tr>
              <a:tr h="1973337">
                <a:tc>
                  <a:txBody>
                    <a:bodyPr/>
                    <a:lstStyle/>
                    <a:p>
                      <a:pPr algn="ctr">
                        <a:buNone/>
                      </a:pPr>
                      <a:r>
                        <a:rPr lang="en-TW" sz="7200" dirty="0">
                          <a:effectLst/>
                        </a:rPr>
                        <a:t>5</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effectLst/>
                        </a:rPr>
                        <a:t>Pre-trained Models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284740811"/>
                  </a:ext>
                </a:extLst>
              </a:tr>
              <a:tr h="1973337">
                <a:tc>
                  <a:txBody>
                    <a:bodyPr/>
                    <a:lstStyle/>
                    <a:p>
                      <a:pPr algn="ctr">
                        <a:buNone/>
                      </a:pPr>
                      <a:r>
                        <a:rPr lang="en-TW" sz="7200" dirty="0">
                          <a:effectLst/>
                        </a:rPr>
                        <a:t>6</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l">
                        <a:buNone/>
                      </a:pPr>
                      <a:r>
                        <a:rPr lang="en-US" sz="9600" dirty="0">
                          <a:effectLst/>
                        </a:rPr>
                        <a:t>Recurrent Neural Networks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extLst>
                  <a:ext uri="{0D108BD9-81ED-4DB2-BD59-A6C34878D82A}">
                    <a16:rowId xmlns:a16="http://schemas.microsoft.com/office/drawing/2014/main" val="4250253850"/>
                  </a:ext>
                </a:extLst>
              </a:tr>
              <a:tr h="1973337">
                <a:tc>
                  <a:txBody>
                    <a:bodyPr/>
                    <a:lstStyle/>
                    <a:p>
                      <a:pPr algn="ctr">
                        <a:buNone/>
                      </a:pPr>
                      <a:r>
                        <a:rPr lang="en-TW" sz="7200" dirty="0">
                          <a:effectLst/>
                        </a:rPr>
                        <a:t>7</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effectLst/>
                        </a:rPr>
                        <a:t>Wrap-up and Assessment</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effectLst/>
                        </a:rPr>
                        <a:t>2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937705172"/>
                  </a:ext>
                </a:extLst>
              </a:tr>
            </a:tbl>
          </a:graphicData>
        </a:graphic>
      </p:graphicFrame>
      <p:sp>
        <p:nvSpPr>
          <p:cNvPr id="4" name="Slide Number Placeholder 3">
            <a:extLst>
              <a:ext uri="{FF2B5EF4-FFF2-40B4-BE49-F238E27FC236}">
                <a16:creationId xmlns:a16="http://schemas.microsoft.com/office/drawing/2014/main" id="{D2146C7A-A77F-DDCC-EACA-37E1A4A3DA2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287E34D-325F-EB69-BC26-3232B8C61F42}"/>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7" name="TextBox 6">
            <a:extLst>
              <a:ext uri="{FF2B5EF4-FFF2-40B4-BE49-F238E27FC236}">
                <a16:creationId xmlns:a16="http://schemas.microsoft.com/office/drawing/2014/main" id="{1B340763-B21E-FC61-AE41-EC5771A8A27A}"/>
              </a:ext>
            </a:extLst>
          </p:cNvPr>
          <p:cNvSpPr txBox="1"/>
          <p:nvPr/>
        </p:nvSpPr>
        <p:spPr>
          <a:xfrm>
            <a:off x="3017873" y="19776960"/>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652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F00D3-B455-C436-FD05-45F293D55C1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CA4D991-AA55-DB67-A454-67F904950681}"/>
              </a:ext>
            </a:extLst>
          </p:cNvPr>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Fall 2025</a:t>
            </a:r>
            <a:br>
              <a:rPr lang="en-US" altLang="zh-TW" sz="23997" b="0" dirty="0">
                <a:solidFill>
                  <a:schemeClr val="accent6"/>
                </a:solidFill>
              </a:rPr>
            </a:br>
            <a:br>
              <a:rPr lang="en-US" altLang="zh-TW" sz="23997" dirty="0">
                <a:solidFill>
                  <a:srgbClr val="C00000"/>
                </a:solidFill>
              </a:rPr>
            </a:br>
            <a:r>
              <a:rPr lang="en-US" altLang="zh-TW" sz="30000" dirty="0">
                <a:solidFill>
                  <a:srgbClr val="C00000"/>
                </a:solidFill>
              </a:rPr>
              <a:t>Deep Learning</a:t>
            </a:r>
            <a:br>
              <a:rPr lang="en-US" altLang="zh-TW" sz="23997" dirty="0">
                <a:solidFill>
                  <a:srgbClr val="C00000"/>
                </a:solidFill>
              </a:rPr>
            </a:br>
            <a:endParaRPr lang="zh-TW" altLang="en-US" sz="23997" dirty="0">
              <a:solidFill>
                <a:srgbClr val="FF0000"/>
              </a:solidFill>
            </a:endParaRPr>
          </a:p>
        </p:txBody>
      </p:sp>
      <p:sp>
        <p:nvSpPr>
          <p:cNvPr id="4" name="投影片編號版面配置區 3">
            <a:extLst>
              <a:ext uri="{FF2B5EF4-FFF2-40B4-BE49-F238E27FC236}">
                <a16:creationId xmlns:a16="http://schemas.microsoft.com/office/drawing/2014/main" id="{81F375AB-191A-0CEF-6DEC-254C0E2E1811}"/>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6</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E1AE8EDD-9F40-C193-5BDB-FF6DD790E0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52BE001A-4B10-06F3-35A7-8BAC5FE94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21B91568-B088-60DA-F02E-FE10E1F1B145}"/>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7251672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81658-3BEF-CD65-2751-F3B7B8FE5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7BCBA-2677-44C6-F74A-2D5196AD2AD5}"/>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A5255E03-EE5C-7C84-1D69-ABD419D325E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36DE3F9-BBA6-FC98-89E0-174F138A4C05}"/>
              </a:ext>
            </a:extLst>
          </p:cNvPr>
          <p:cNvSpPr txBox="1"/>
          <p:nvPr/>
        </p:nvSpPr>
        <p:spPr>
          <a:xfrm>
            <a:off x="3017875" y="19927669"/>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Content Placeholder 5">
            <a:extLst>
              <a:ext uri="{FF2B5EF4-FFF2-40B4-BE49-F238E27FC236}">
                <a16:creationId xmlns:a16="http://schemas.microsoft.com/office/drawing/2014/main" id="{24406B68-A167-881B-A869-6FB6EA7D197D}"/>
              </a:ext>
            </a:extLst>
          </p:cNvPr>
          <p:cNvPicPr>
            <a:picLocks noGrp="1" noChangeAspect="1"/>
          </p:cNvPicPr>
          <p:nvPr>
            <p:ph idx="1"/>
          </p:nvPr>
        </p:nvPicPr>
        <p:blipFill>
          <a:blip r:embed="rId3"/>
          <a:stretch>
            <a:fillRect/>
          </a:stretch>
        </p:blipFill>
        <p:spPr>
          <a:xfrm>
            <a:off x="1101006" y="2832310"/>
            <a:ext cx="34373986" cy="16435734"/>
          </a:xfrm>
        </p:spPr>
      </p:pic>
    </p:spTree>
    <p:extLst>
      <p:ext uri="{BB962C8B-B14F-4D97-AF65-F5344CB8AC3E}">
        <p14:creationId xmlns:p14="http://schemas.microsoft.com/office/powerpoint/2010/main" val="2543485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630FA-0127-EA7C-75CE-984CAF95A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2DFE3-5F5E-E1A9-D53E-9601340AE04E}"/>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0880753C-6D90-1B5A-8C9B-67A59E0CDCC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CF82C8-17EE-31F6-2AE6-E230CD2C2092}"/>
              </a:ext>
            </a:extLst>
          </p:cNvPr>
          <p:cNvSpPr txBox="1"/>
          <p:nvPr/>
        </p:nvSpPr>
        <p:spPr>
          <a:xfrm>
            <a:off x="3017873" y="19776960"/>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4CA6691-19AA-FE82-4856-EE6488F343E2}"/>
              </a:ext>
            </a:extLst>
          </p:cNvPr>
          <p:cNvPicPr>
            <a:picLocks noChangeAspect="1"/>
          </p:cNvPicPr>
          <p:nvPr/>
        </p:nvPicPr>
        <p:blipFill>
          <a:blip r:embed="rId3"/>
          <a:stretch>
            <a:fillRect/>
          </a:stretch>
        </p:blipFill>
        <p:spPr>
          <a:xfrm>
            <a:off x="1686362" y="3366359"/>
            <a:ext cx="33203277" cy="14999163"/>
          </a:xfrm>
          <a:prstGeom prst="rect">
            <a:avLst/>
          </a:prstGeom>
        </p:spPr>
      </p:pic>
    </p:spTree>
    <p:extLst>
      <p:ext uri="{BB962C8B-B14F-4D97-AF65-F5344CB8AC3E}">
        <p14:creationId xmlns:p14="http://schemas.microsoft.com/office/powerpoint/2010/main" val="122829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D1660-6F9A-2C51-1193-A913F58ED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FF1EB7-D096-B22F-C2BE-3EC2ED4EC8EC}"/>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ABADB34-19C3-44A5-B6AB-2BBCDF1ED850}"/>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F96E4E4-4530-AF01-20A0-D9106C3CA656}"/>
              </a:ext>
            </a:extLst>
          </p:cNvPr>
          <p:cNvSpPr txBox="1"/>
          <p:nvPr/>
        </p:nvSpPr>
        <p:spPr>
          <a:xfrm>
            <a:off x="3166313" y="1963071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BD38F41-1EEF-2FA0-BA4C-2679C1347990}"/>
              </a:ext>
            </a:extLst>
          </p:cNvPr>
          <p:cNvPicPr>
            <a:picLocks noChangeAspect="1"/>
          </p:cNvPicPr>
          <p:nvPr/>
        </p:nvPicPr>
        <p:blipFill>
          <a:blip r:embed="rId3"/>
          <a:stretch>
            <a:fillRect/>
          </a:stretch>
        </p:blipFill>
        <p:spPr>
          <a:xfrm>
            <a:off x="3166313" y="3385076"/>
            <a:ext cx="31463340" cy="16301658"/>
          </a:xfrm>
          <a:prstGeom prst="rect">
            <a:avLst/>
          </a:prstGeom>
        </p:spPr>
      </p:pic>
    </p:spTree>
    <p:extLst>
      <p:ext uri="{BB962C8B-B14F-4D97-AF65-F5344CB8AC3E}">
        <p14:creationId xmlns:p14="http://schemas.microsoft.com/office/powerpoint/2010/main" val="1239617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44EB5-86BC-C01B-8FD0-D5E236FC7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4D9DB-CAA6-A32C-8406-3D7D88E913DE}"/>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1965681F-82FF-4483-15B9-1AE91192A0BF}"/>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069960-B5F5-7F44-44D5-A3F3C1D5BDA5}"/>
              </a:ext>
            </a:extLst>
          </p:cNvPr>
          <p:cNvSpPr txBox="1"/>
          <p:nvPr/>
        </p:nvSpPr>
        <p:spPr>
          <a:xfrm>
            <a:off x="3166313" y="1963071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76D7689-164C-F6D5-04DE-31B9B3E7F22C}"/>
              </a:ext>
            </a:extLst>
          </p:cNvPr>
          <p:cNvPicPr>
            <a:picLocks noChangeAspect="1"/>
          </p:cNvPicPr>
          <p:nvPr/>
        </p:nvPicPr>
        <p:blipFill>
          <a:blip r:embed="rId3"/>
          <a:stretch>
            <a:fillRect/>
          </a:stretch>
        </p:blipFill>
        <p:spPr>
          <a:xfrm>
            <a:off x="3545984" y="3036537"/>
            <a:ext cx="13362921" cy="16149012"/>
          </a:xfrm>
          <a:prstGeom prst="rect">
            <a:avLst/>
          </a:prstGeom>
        </p:spPr>
      </p:pic>
    </p:spTree>
    <p:extLst>
      <p:ext uri="{BB962C8B-B14F-4D97-AF65-F5344CB8AC3E}">
        <p14:creationId xmlns:p14="http://schemas.microsoft.com/office/powerpoint/2010/main" val="1454828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76B51-6857-616E-12C6-6E5D12003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0BCE2-A9F1-F1A1-1168-4EBAA0321345}"/>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71E99D92-5BBD-6023-453E-0544E2AEC15C}"/>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A0940A-A145-A6E5-6FBA-B5C9E7C23CB5}"/>
              </a:ext>
            </a:extLst>
          </p:cNvPr>
          <p:cNvSpPr txBox="1"/>
          <p:nvPr/>
        </p:nvSpPr>
        <p:spPr>
          <a:xfrm>
            <a:off x="3166311" y="20013368"/>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D49B638-0402-1C06-2BF5-E05DB331F0D1}"/>
              </a:ext>
            </a:extLst>
          </p:cNvPr>
          <p:cNvPicPr>
            <a:picLocks noChangeAspect="1"/>
          </p:cNvPicPr>
          <p:nvPr/>
        </p:nvPicPr>
        <p:blipFill>
          <a:blip r:embed="rId3"/>
          <a:stretch>
            <a:fillRect/>
          </a:stretch>
        </p:blipFill>
        <p:spPr>
          <a:xfrm>
            <a:off x="2840453" y="2187598"/>
            <a:ext cx="31191963" cy="17499136"/>
          </a:xfrm>
          <a:prstGeom prst="rect">
            <a:avLst/>
          </a:prstGeom>
        </p:spPr>
      </p:pic>
    </p:spTree>
    <p:extLst>
      <p:ext uri="{BB962C8B-B14F-4D97-AF65-F5344CB8AC3E}">
        <p14:creationId xmlns:p14="http://schemas.microsoft.com/office/powerpoint/2010/main" val="3548216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F5493-3146-27C6-C0CB-9E07EFBDC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1BBF2-0DF3-977E-E0DC-FE492CC65E40}"/>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F35AF52-90C5-D32A-C352-15228241C48C}"/>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BCA6813-CB7C-4996-7E1F-425895887B0B}"/>
              </a:ext>
            </a:extLst>
          </p:cNvPr>
          <p:cNvSpPr txBox="1"/>
          <p:nvPr/>
        </p:nvSpPr>
        <p:spPr>
          <a:xfrm>
            <a:off x="3166313" y="1963071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A144F6D-D854-A491-391E-FDA49F876B26}"/>
              </a:ext>
            </a:extLst>
          </p:cNvPr>
          <p:cNvPicPr>
            <a:picLocks noChangeAspect="1"/>
          </p:cNvPicPr>
          <p:nvPr/>
        </p:nvPicPr>
        <p:blipFill>
          <a:blip r:embed="rId3"/>
          <a:stretch>
            <a:fillRect/>
          </a:stretch>
        </p:blipFill>
        <p:spPr>
          <a:xfrm>
            <a:off x="2765439" y="2434634"/>
            <a:ext cx="31045116" cy="17196081"/>
          </a:xfrm>
          <a:prstGeom prst="rect">
            <a:avLst/>
          </a:prstGeom>
        </p:spPr>
      </p:pic>
    </p:spTree>
    <p:extLst>
      <p:ext uri="{BB962C8B-B14F-4D97-AF65-F5344CB8AC3E}">
        <p14:creationId xmlns:p14="http://schemas.microsoft.com/office/powerpoint/2010/main" val="20772633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72E32-B702-5995-0D23-AEFEF0B37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AC77B-DF9B-E3B0-E533-987466071D84}"/>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E9623A0A-A77E-BA29-4767-63077A73C30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896DE8-B3DE-D0C2-D0D5-C55305188410}"/>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5D5CD7C-4DD1-E535-CF18-6D141B42C124}"/>
              </a:ext>
            </a:extLst>
          </p:cNvPr>
          <p:cNvPicPr>
            <a:picLocks noChangeAspect="1"/>
          </p:cNvPicPr>
          <p:nvPr/>
        </p:nvPicPr>
        <p:blipFill>
          <a:blip r:embed="rId3"/>
          <a:stretch>
            <a:fillRect/>
          </a:stretch>
        </p:blipFill>
        <p:spPr>
          <a:xfrm>
            <a:off x="2330201" y="2268657"/>
            <a:ext cx="32212467" cy="17362056"/>
          </a:xfrm>
          <a:prstGeom prst="rect">
            <a:avLst/>
          </a:prstGeom>
        </p:spPr>
      </p:pic>
    </p:spTree>
    <p:extLst>
      <p:ext uri="{BB962C8B-B14F-4D97-AF65-F5344CB8AC3E}">
        <p14:creationId xmlns:p14="http://schemas.microsoft.com/office/powerpoint/2010/main" val="2546856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B98AE-CB8D-D310-44EA-F1ED982AD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90093-EBCC-0D0D-AD53-53F29D28F412}"/>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8191FB05-B7B9-EC7C-447B-8708D83D757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96FBE92-2376-A12A-4D5B-3D50531AAAB6}"/>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4551D15-7AF8-7BEF-F195-A55F2992E67E}"/>
              </a:ext>
            </a:extLst>
          </p:cNvPr>
          <p:cNvPicPr>
            <a:picLocks noChangeAspect="1"/>
          </p:cNvPicPr>
          <p:nvPr/>
        </p:nvPicPr>
        <p:blipFill>
          <a:blip r:embed="rId3"/>
          <a:stretch>
            <a:fillRect/>
          </a:stretch>
        </p:blipFill>
        <p:spPr>
          <a:xfrm>
            <a:off x="2162082" y="2591373"/>
            <a:ext cx="32251830" cy="17372010"/>
          </a:xfrm>
          <a:prstGeom prst="rect">
            <a:avLst/>
          </a:prstGeom>
        </p:spPr>
      </p:pic>
    </p:spTree>
    <p:extLst>
      <p:ext uri="{BB962C8B-B14F-4D97-AF65-F5344CB8AC3E}">
        <p14:creationId xmlns:p14="http://schemas.microsoft.com/office/powerpoint/2010/main" val="1565823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3014-AFD8-A887-DB86-E81F9D724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05F95-81D4-AF9B-B0AD-FDBF934B0AF8}"/>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2DEF8924-5F66-9583-94D4-CEC92DFA333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EE21010-F4C9-178A-AA86-CF71D1B3F5A2}"/>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8DF7577-AF4F-1F1B-53AE-257174B321C6}"/>
              </a:ext>
            </a:extLst>
          </p:cNvPr>
          <p:cNvPicPr>
            <a:picLocks noChangeAspect="1"/>
          </p:cNvPicPr>
          <p:nvPr/>
        </p:nvPicPr>
        <p:blipFill>
          <a:blip r:embed="rId3"/>
          <a:stretch>
            <a:fillRect/>
          </a:stretch>
        </p:blipFill>
        <p:spPr>
          <a:xfrm>
            <a:off x="2183174" y="2382987"/>
            <a:ext cx="32506521" cy="17382636"/>
          </a:xfrm>
          <a:prstGeom prst="rect">
            <a:avLst/>
          </a:prstGeom>
        </p:spPr>
      </p:pic>
    </p:spTree>
    <p:extLst>
      <p:ext uri="{BB962C8B-B14F-4D97-AF65-F5344CB8AC3E}">
        <p14:creationId xmlns:p14="http://schemas.microsoft.com/office/powerpoint/2010/main" val="3506488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30106-B5FE-8FFF-B993-F1C7902F3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35D7A-488B-30A4-E3F9-574C9FDB0C0F}"/>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DDE80A0-13BE-FB17-0CC1-9EF1C4A67614}"/>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69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CF7471E-9F58-120D-8B46-6566C2CF20D3}"/>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F819D65-BDD4-7E93-2360-B7C8C2A7BCB5}"/>
              </a:ext>
            </a:extLst>
          </p:cNvPr>
          <p:cNvPicPr>
            <a:picLocks noChangeAspect="1"/>
          </p:cNvPicPr>
          <p:nvPr/>
        </p:nvPicPr>
        <p:blipFill>
          <a:blip r:embed="rId3"/>
          <a:stretch>
            <a:fillRect/>
          </a:stretch>
        </p:blipFill>
        <p:spPr>
          <a:xfrm>
            <a:off x="2105276" y="2336973"/>
            <a:ext cx="32662317" cy="17593110"/>
          </a:xfrm>
          <a:prstGeom prst="rect">
            <a:avLst/>
          </a:prstGeom>
        </p:spPr>
      </p:pic>
    </p:spTree>
    <p:extLst>
      <p:ext uri="{BB962C8B-B14F-4D97-AF65-F5344CB8AC3E}">
        <p14:creationId xmlns:p14="http://schemas.microsoft.com/office/powerpoint/2010/main" val="3357310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Spring 2025</a:t>
            </a:r>
            <a:br>
              <a:rPr lang="en-US" altLang="zh-TW" sz="23997" b="0" dirty="0">
                <a:solidFill>
                  <a:schemeClr val="accent6"/>
                </a:solidFill>
              </a:rPr>
            </a:br>
            <a:br>
              <a:rPr lang="en-US" altLang="zh-TW" sz="23997" dirty="0">
                <a:solidFill>
                  <a:srgbClr val="C00000"/>
                </a:solidFill>
              </a:rPr>
            </a:br>
            <a:r>
              <a:rPr lang="en-US" altLang="zh-TW" sz="23997" dirty="0">
                <a:solidFill>
                  <a:srgbClr val="C00000"/>
                </a:solidFill>
              </a:rPr>
              <a:t>Generative AI </a:t>
            </a:r>
            <a:br>
              <a:rPr lang="en-US" altLang="zh-TW" sz="23997" dirty="0">
                <a:solidFill>
                  <a:srgbClr val="C00000"/>
                </a:solidFill>
              </a:rPr>
            </a:br>
            <a:r>
              <a:rPr lang="en-US" altLang="zh-TW" sz="23997" dirty="0">
                <a:solidFill>
                  <a:srgbClr val="C00000"/>
                </a:solidFill>
              </a:rPr>
              <a:t>Innovative Applications</a:t>
            </a:r>
            <a:br>
              <a:rPr lang="en-US" altLang="zh-TW" sz="23997" dirty="0">
                <a:solidFill>
                  <a:srgbClr val="C00000"/>
                </a:solidFill>
              </a:rPr>
            </a:br>
            <a:endParaRPr lang="zh-TW" altLang="en-US" sz="23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7</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34409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54014-C478-27A9-0473-B32A2F9E4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A4826-448B-DB93-4542-65680625737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A4F13AD-FE1A-00F1-BAAF-5D3E097311A2}"/>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4E75E8-FC54-2018-8440-FF8A504BA37E}"/>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2741301-2942-3F21-4969-03D534DDD6A0}"/>
              </a:ext>
            </a:extLst>
          </p:cNvPr>
          <p:cNvPicPr>
            <a:picLocks noChangeAspect="1"/>
          </p:cNvPicPr>
          <p:nvPr/>
        </p:nvPicPr>
        <p:blipFill>
          <a:blip r:embed="rId3"/>
          <a:stretch>
            <a:fillRect/>
          </a:stretch>
        </p:blipFill>
        <p:spPr>
          <a:xfrm>
            <a:off x="2278434" y="2530913"/>
            <a:ext cx="32019126" cy="17295177"/>
          </a:xfrm>
          <a:prstGeom prst="rect">
            <a:avLst/>
          </a:prstGeom>
        </p:spPr>
      </p:pic>
    </p:spTree>
    <p:extLst>
      <p:ext uri="{BB962C8B-B14F-4D97-AF65-F5344CB8AC3E}">
        <p14:creationId xmlns:p14="http://schemas.microsoft.com/office/powerpoint/2010/main" val="966623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0DB8-3978-53D6-ED2A-C3535C1BA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F4AC1-BFCB-2A70-248E-994830738EF7}"/>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E090AD11-FD4F-2772-216D-0ECC0CA4AD44}"/>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EE786BB-AD0C-AEE5-6FA4-2CD6C038EB15}"/>
              </a:ext>
            </a:extLst>
          </p:cNvPr>
          <p:cNvSpPr txBox="1"/>
          <p:nvPr/>
        </p:nvSpPr>
        <p:spPr>
          <a:xfrm>
            <a:off x="3017872" y="19927669"/>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90FE7DA-01B7-A7CA-6F1E-7BEEB5D81293}"/>
              </a:ext>
            </a:extLst>
          </p:cNvPr>
          <p:cNvPicPr>
            <a:picLocks noChangeAspect="1"/>
          </p:cNvPicPr>
          <p:nvPr/>
        </p:nvPicPr>
        <p:blipFill>
          <a:blip r:embed="rId3"/>
          <a:stretch>
            <a:fillRect/>
          </a:stretch>
        </p:blipFill>
        <p:spPr>
          <a:xfrm>
            <a:off x="2104421" y="2290308"/>
            <a:ext cx="32367153" cy="17396424"/>
          </a:xfrm>
          <a:prstGeom prst="rect">
            <a:avLst/>
          </a:prstGeom>
        </p:spPr>
      </p:pic>
    </p:spTree>
    <p:extLst>
      <p:ext uri="{BB962C8B-B14F-4D97-AF65-F5344CB8AC3E}">
        <p14:creationId xmlns:p14="http://schemas.microsoft.com/office/powerpoint/2010/main" val="2830540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850A-D1A9-8619-0D41-F606EFC96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36D8F-2B7E-346A-AF5F-B052493170CA}"/>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AEDB6A3B-31C3-7CE9-7FB7-6171BE1E237C}"/>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543051C-EA45-D778-8DAD-FF013E1869C2}"/>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54669CA-43DC-87E1-C901-E7D400CB7105}"/>
              </a:ext>
            </a:extLst>
          </p:cNvPr>
          <p:cNvPicPr>
            <a:picLocks noChangeAspect="1"/>
          </p:cNvPicPr>
          <p:nvPr/>
        </p:nvPicPr>
        <p:blipFill>
          <a:blip r:embed="rId3"/>
          <a:stretch>
            <a:fillRect/>
          </a:stretch>
        </p:blipFill>
        <p:spPr>
          <a:xfrm>
            <a:off x="2162081" y="2505633"/>
            <a:ext cx="32251833" cy="17345730"/>
          </a:xfrm>
          <a:prstGeom prst="rect">
            <a:avLst/>
          </a:prstGeom>
        </p:spPr>
      </p:pic>
    </p:spTree>
    <p:extLst>
      <p:ext uri="{BB962C8B-B14F-4D97-AF65-F5344CB8AC3E}">
        <p14:creationId xmlns:p14="http://schemas.microsoft.com/office/powerpoint/2010/main" val="37009323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E831E-4F90-1776-6CF9-DCE88B499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B0488-22F1-2626-EE2A-53E383A5154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9CDA6EE-0516-7761-C61A-A67A62CFBB4F}"/>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00BF36-71F6-9D11-DD2C-CAA6479D87C5}"/>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5269C44-FC9B-BEC0-678B-FD53177FD820}"/>
              </a:ext>
            </a:extLst>
          </p:cNvPr>
          <p:cNvPicPr>
            <a:picLocks noChangeAspect="1"/>
          </p:cNvPicPr>
          <p:nvPr/>
        </p:nvPicPr>
        <p:blipFill>
          <a:blip r:embed="rId3"/>
          <a:stretch>
            <a:fillRect/>
          </a:stretch>
        </p:blipFill>
        <p:spPr>
          <a:xfrm>
            <a:off x="2286713" y="2428437"/>
            <a:ext cx="32323329" cy="17297742"/>
          </a:xfrm>
          <a:prstGeom prst="rect">
            <a:avLst/>
          </a:prstGeom>
        </p:spPr>
      </p:pic>
    </p:spTree>
    <p:extLst>
      <p:ext uri="{BB962C8B-B14F-4D97-AF65-F5344CB8AC3E}">
        <p14:creationId xmlns:p14="http://schemas.microsoft.com/office/powerpoint/2010/main" val="34165375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028B-5532-9CB7-1B15-AF2017D56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2E5BD-62DD-5EFF-0753-1D55C84E1C78}"/>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2BAAD6EB-6CDD-C83C-B653-7DE02B22D7A5}"/>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74</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C418D0E-5D1C-D2EC-DC6E-8E506E60EB5E}"/>
              </a:ext>
            </a:extLst>
          </p:cNvPr>
          <p:cNvSpPr txBox="1"/>
          <p:nvPr/>
        </p:nvSpPr>
        <p:spPr>
          <a:xfrm>
            <a:off x="3166313" y="19884894"/>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06BF3F-E225-05B4-57F2-C0C18D7948F6}"/>
              </a:ext>
            </a:extLst>
          </p:cNvPr>
          <p:cNvPicPr>
            <a:picLocks noChangeAspect="1"/>
          </p:cNvPicPr>
          <p:nvPr/>
        </p:nvPicPr>
        <p:blipFill>
          <a:blip r:embed="rId3"/>
          <a:stretch>
            <a:fillRect/>
          </a:stretch>
        </p:blipFill>
        <p:spPr>
          <a:xfrm>
            <a:off x="2342994" y="2591373"/>
            <a:ext cx="32186880" cy="17333262"/>
          </a:xfrm>
          <a:prstGeom prst="rect">
            <a:avLst/>
          </a:prstGeom>
        </p:spPr>
      </p:pic>
    </p:spTree>
    <p:extLst>
      <p:ext uri="{BB962C8B-B14F-4D97-AF65-F5344CB8AC3E}">
        <p14:creationId xmlns:p14="http://schemas.microsoft.com/office/powerpoint/2010/main" val="18737967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48CA8-0FFA-78FA-8D30-C427AC345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769AD-490E-ABD1-FBE1-E080319BBFF7}"/>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MNIST Handwritten Digits </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A5E1BCF8-78B4-CA5D-536B-3CCF8DEA4826}"/>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5C2202-8042-0B3D-2362-650BDDA0743C}"/>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18BFB9F-F2C3-0D0B-B989-956702E3FE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4503" y="5361709"/>
            <a:ext cx="31677149" cy="12833829"/>
          </a:xfrm>
          <a:prstGeom prst="rect">
            <a:avLst/>
          </a:prstGeom>
        </p:spPr>
      </p:pic>
    </p:spTree>
    <p:extLst>
      <p:ext uri="{BB962C8B-B14F-4D97-AF65-F5344CB8AC3E}">
        <p14:creationId xmlns:p14="http://schemas.microsoft.com/office/powerpoint/2010/main" val="1608800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2F148-8B0F-85E6-38E9-242C9A912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99D5C-036C-2E1A-9867-1A349754C81F}"/>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American Sign Language (ASL) Alphabet</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77272823-302C-FE4C-0378-2162F18B20CF}"/>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C8BF23B-DCF9-381D-0761-03EA1A4F74A1}"/>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195EC62-8513-9EA5-83C1-33B3FC741A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729" y="4231014"/>
            <a:ext cx="26596220" cy="15534609"/>
          </a:xfrm>
          <a:prstGeom prst="rect">
            <a:avLst/>
          </a:prstGeom>
        </p:spPr>
      </p:pic>
      <p:pic>
        <p:nvPicPr>
          <p:cNvPr id="10" name="Picture 9">
            <a:extLst>
              <a:ext uri="{FF2B5EF4-FFF2-40B4-BE49-F238E27FC236}">
                <a16:creationId xmlns:a16="http://schemas.microsoft.com/office/drawing/2014/main" id="{0D1D8A28-9BF1-DAE8-53D8-0B75B17261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71308" y="4281481"/>
            <a:ext cx="6070798" cy="6006215"/>
          </a:xfrm>
          <a:prstGeom prst="rect">
            <a:avLst/>
          </a:prstGeom>
        </p:spPr>
      </p:pic>
      <p:pic>
        <p:nvPicPr>
          <p:cNvPr id="12" name="Picture 11">
            <a:extLst>
              <a:ext uri="{FF2B5EF4-FFF2-40B4-BE49-F238E27FC236}">
                <a16:creationId xmlns:a16="http://schemas.microsoft.com/office/drawing/2014/main" id="{5779F321-9826-A96A-2A7C-E295C53B1C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636181" y="11733057"/>
            <a:ext cx="6071502" cy="6006215"/>
          </a:xfrm>
          <a:prstGeom prst="rect">
            <a:avLst/>
          </a:prstGeom>
        </p:spPr>
      </p:pic>
    </p:spTree>
    <p:extLst>
      <p:ext uri="{BB962C8B-B14F-4D97-AF65-F5344CB8AC3E}">
        <p14:creationId xmlns:p14="http://schemas.microsoft.com/office/powerpoint/2010/main" val="8441118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F17D8-EB36-B472-E6F2-125016431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8E192-3A74-1C0F-EE20-4FB35F007BF0}"/>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Fruits fresh and rotten for classification</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A31CB22A-BD2A-DF76-C21A-26B27474A50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527EE78-CC5F-2C35-10CD-2C042BF0046F}"/>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A2B4CC6-F8B3-D239-99D3-AB83869EF5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2123" y="4152125"/>
            <a:ext cx="23091753" cy="14553625"/>
          </a:xfrm>
          <a:prstGeom prst="rect">
            <a:avLst/>
          </a:prstGeom>
        </p:spPr>
      </p:pic>
      <p:sp>
        <p:nvSpPr>
          <p:cNvPr id="9" name="TextBox 8">
            <a:extLst>
              <a:ext uri="{FF2B5EF4-FFF2-40B4-BE49-F238E27FC236}">
                <a16:creationId xmlns:a16="http://schemas.microsoft.com/office/drawing/2014/main" id="{8057BAE7-A6E0-F2AC-C623-CFAEAFBA8608}"/>
              </a:ext>
            </a:extLst>
          </p:cNvPr>
          <p:cNvSpPr txBox="1"/>
          <p:nvPr/>
        </p:nvSpPr>
        <p:spPr>
          <a:xfrm>
            <a:off x="2038166" y="18851595"/>
            <a:ext cx="3308310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W" sz="4800" b="0" i="0" u="none" strike="noStrike" kern="1200" cap="none" spc="0" normalizeH="0" baseline="0" noProof="0" dirty="0">
                <a:ln>
                  <a:noFill/>
                </a:ln>
                <a:solidFill>
                  <a:prstClr val="black"/>
                </a:solidFill>
                <a:effectLst/>
                <a:uLnTx/>
                <a:uFillTx/>
                <a:latin typeface="Calibri" panose="020F0502020204030204"/>
                <a:ea typeface="+mn-ea"/>
                <a:cs typeface="+mn-cs"/>
              </a:rPr>
              <a:t>Kaggle Datasets: </a:t>
            </a:r>
            <a:r>
              <a:rPr kumimoji="0" lang="en-TW" sz="4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https://www.kaggle.com/datasets/sriramr/fruits-fresh-and-rotten-for-classification</a:t>
            </a:r>
            <a:endParaRPr kumimoji="0" lang="en-TW"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912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1: An Introduction to Deep Learning</a:t>
            </a:r>
          </a:p>
        </p:txBody>
      </p:sp>
      <p:sp>
        <p:nvSpPr>
          <p:cNvPr id="2" name="TextBox 1">
            <a:extLst>
              <a:ext uri="{FF2B5EF4-FFF2-40B4-BE49-F238E27FC236}">
                <a16:creationId xmlns:a16="http://schemas.microsoft.com/office/drawing/2014/main" id="{F7FCBF52-08AD-2E33-211A-A0D27E21B12F}"/>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3BA27B53-7CED-72BC-FF28-58ADF6F9FC83}"/>
              </a:ext>
            </a:extLst>
          </p:cNvPr>
          <p:cNvSpPr txBox="1">
            <a:spLocks/>
          </p:cNvSpPr>
          <p:nvPr/>
        </p:nvSpPr>
        <p:spPr>
          <a:xfrm>
            <a:off x="33479393" y="19686734"/>
            <a:ext cx="2882097" cy="7189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1200" b="0" i="0" u="none" strike="noStrike" kern="1200" cap="none" spc="0" normalizeH="0" baseline="0" noProof="0" smtClean="0">
                <a:ln>
                  <a:noFill/>
                </a:ln>
                <a:solidFill>
                  <a:srgbClr val="FFFFFF">
                    <a:lumMod val="85000"/>
                  </a:srgbClr>
                </a:solidFill>
                <a:effectLst/>
                <a:uLnTx/>
                <a:uFillTx/>
                <a:latin typeface="Calibri" panose="020F0502020204030204"/>
                <a:ea typeface="+mn-ea"/>
                <a:cs typeface="+mn-cs"/>
              </a:rPr>
              <a:pPr marL="0" marR="0" lvl="0" indent="0" algn="l" defTabSz="2743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41F09A6C-8C30-E923-73A9-BF8C810D1A0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78</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18467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endPar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endParaRP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7280220"/>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4" name="TextBox 3">
            <a:extLst>
              <a:ext uri="{FF2B5EF4-FFF2-40B4-BE49-F238E27FC236}">
                <a16:creationId xmlns:a16="http://schemas.microsoft.com/office/drawing/2014/main" id="{7F96EFD3-4F82-107E-96FC-C61397A658AD}"/>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95B6B400-8ED6-BFFD-3328-FE6C67A37C99}"/>
              </a:ext>
            </a:extLst>
          </p:cNvPr>
          <p:cNvSpPr txBox="1">
            <a:spLocks/>
          </p:cNvSpPr>
          <p:nvPr/>
        </p:nvSpPr>
        <p:spPr>
          <a:xfrm>
            <a:off x="33479393" y="19686734"/>
            <a:ext cx="2882097" cy="7189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1200" b="0" i="0" u="none" strike="noStrike" kern="1200" cap="none" spc="0" normalizeH="0" baseline="0" noProof="0" smtClean="0">
                <a:ln>
                  <a:noFill/>
                </a:ln>
                <a:solidFill>
                  <a:srgbClr val="FFFFFF">
                    <a:lumMod val="85000"/>
                  </a:srgbClr>
                </a:solidFill>
                <a:effectLst/>
                <a:uLnTx/>
                <a:uFillTx/>
                <a:latin typeface="Calibri" panose="020F0502020204030204"/>
                <a:ea typeface="+mn-ea"/>
                <a:cs typeface="+mn-cs"/>
              </a:rPr>
              <a:pPr marL="0" marR="0" lvl="0" indent="0" algn="l" defTabSz="2743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8" name="Slide Number Placeholder 3">
            <a:extLst>
              <a:ext uri="{FF2B5EF4-FFF2-40B4-BE49-F238E27FC236}">
                <a16:creationId xmlns:a16="http://schemas.microsoft.com/office/drawing/2014/main" id="{B78D391F-FD95-FBB2-D12D-4DEAC137B82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79</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3" name="Title 3">
            <a:extLst>
              <a:ext uri="{FF2B5EF4-FFF2-40B4-BE49-F238E27FC236}">
                <a16:creationId xmlns:a16="http://schemas.microsoft.com/office/drawing/2014/main" id="{EE8D4C97-932E-9A33-1740-D872FA5927A5}"/>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l"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Fundamentals of </a:t>
            </a:r>
            <a:b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b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Deep Learning</a:t>
            </a:r>
          </a:p>
        </p:txBody>
      </p:sp>
    </p:spTree>
    <p:extLst>
      <p:ext uri="{BB962C8B-B14F-4D97-AF65-F5344CB8AC3E}">
        <p14:creationId xmlns:p14="http://schemas.microsoft.com/office/powerpoint/2010/main" val="3188464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https://learn.nvidia.com/certificates?id=cCFh1ZWWTvqKTq7dcKkEWw</a:t>
            </a:r>
          </a:p>
        </p:txBody>
      </p:sp>
      <p:pic>
        <p:nvPicPr>
          <p:cNvPr id="5" name="Picture 4">
            <a:extLst>
              <a:ext uri="{FF2B5EF4-FFF2-40B4-BE49-F238E27FC236}">
                <a16:creationId xmlns:a16="http://schemas.microsoft.com/office/drawing/2014/main" id="{A07AE0DD-DF15-D121-DB4E-F50777BAAEE7}"/>
              </a:ext>
            </a:extLst>
          </p:cNvPr>
          <p:cNvPicPr>
            <a:picLocks noChangeAspect="1"/>
          </p:cNvPicPr>
          <p:nvPr/>
        </p:nvPicPr>
        <p:blipFill>
          <a:blip r:embed="rId3"/>
          <a:stretch>
            <a:fillRect/>
          </a:stretch>
        </p:blipFill>
        <p:spPr>
          <a:xfrm>
            <a:off x="6781253" y="753693"/>
            <a:ext cx="24692967" cy="18780564"/>
          </a:xfrm>
          <a:prstGeom prst="rect">
            <a:avLst/>
          </a:prstGeom>
        </p:spPr>
      </p:pic>
    </p:spTree>
    <p:extLst>
      <p:ext uri="{BB962C8B-B14F-4D97-AF65-F5344CB8AC3E}">
        <p14:creationId xmlns:p14="http://schemas.microsoft.com/office/powerpoint/2010/main" val="42369134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1B996E-3E6F-2636-740A-2F791A14EB95}"/>
              </a:ext>
            </a:extLst>
          </p:cNvPr>
          <p:cNvSpPr>
            <a:spLocks noGrp="1"/>
          </p:cNvSpPr>
          <p:nvPr>
            <p:ph type="title"/>
          </p:nvPr>
        </p:nvSpPr>
        <p:spPr>
          <a:xfrm>
            <a:off x="2514600" y="0"/>
            <a:ext cx="31546800" cy="2514601"/>
          </a:xfrm>
        </p:spPr>
        <p:txBody>
          <a:bodyPr anchor="b">
            <a:normAutofit/>
          </a:bodyPr>
          <a:lstStyle/>
          <a:p>
            <a:r>
              <a:rPr lang="en-US" sz="12000" dirty="0"/>
              <a:t>The Goals of This Course</a:t>
            </a:r>
          </a:p>
        </p:txBody>
      </p:sp>
      <p:graphicFrame>
        <p:nvGraphicFramePr>
          <p:cNvPr id="9" name="Content Placeholder 2">
            <a:extLst>
              <a:ext uri="{FF2B5EF4-FFF2-40B4-BE49-F238E27FC236}">
                <a16:creationId xmlns:a16="http://schemas.microsoft.com/office/drawing/2014/main" id="{87A4EBA0-A4BE-723C-5835-1D5EB50C14E4}"/>
              </a:ext>
            </a:extLst>
          </p:cNvPr>
          <p:cNvGraphicFramePr>
            <a:graphicFrameLocks noGrp="1"/>
          </p:cNvGraphicFramePr>
          <p:nvPr>
            <p:ph idx="1"/>
          </p:nvPr>
        </p:nvGraphicFramePr>
        <p:xfrm>
          <a:off x="2514600" y="4846320"/>
          <a:ext cx="31546800" cy="136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87A9B35-70CE-8BB6-7BDC-6F16ED9AF2A9}"/>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EE7D03B-44D0-D785-1822-DED37084329C}"/>
              </a:ext>
            </a:extLst>
          </p:cNvPr>
          <p:cNvSpPr txBox="1">
            <a:spLocks/>
          </p:cNvSpPr>
          <p:nvPr/>
        </p:nvSpPr>
        <p:spPr>
          <a:xfrm>
            <a:off x="33479393" y="19686734"/>
            <a:ext cx="2882097" cy="7189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1200" b="0" i="0" u="none" strike="noStrike" kern="1200" cap="none" spc="0" normalizeH="0" baseline="0" noProof="0" smtClean="0">
                <a:ln>
                  <a:noFill/>
                </a:ln>
                <a:solidFill>
                  <a:srgbClr val="FFFFFF">
                    <a:lumMod val="85000"/>
                  </a:srgbClr>
                </a:solidFill>
                <a:effectLst/>
                <a:uLnTx/>
                <a:uFillTx/>
                <a:latin typeface="Calibri" panose="020F0502020204030204"/>
                <a:ea typeface="+mn-ea"/>
                <a:cs typeface="+mn-cs"/>
              </a:rPr>
              <a:pPr marL="0" marR="0" lvl="0" indent="0" algn="l" defTabSz="2743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C68D89F5-F88D-47B7-E433-C5C9AFB0758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5280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D74B-CE75-4C92-AEB9-496738414D15}"/>
              </a:ext>
            </a:extLst>
          </p:cNvPr>
          <p:cNvSpPr>
            <a:spLocks noGrp="1"/>
          </p:cNvSpPr>
          <p:nvPr>
            <p:ph type="title"/>
          </p:nvPr>
        </p:nvSpPr>
        <p:spPr/>
        <p:txBody>
          <a:bodyPr wrap="square" anchor="b">
            <a:normAutofit/>
          </a:bodyPr>
          <a:lstStyle/>
          <a:p>
            <a:r>
              <a:rPr lang="en-US" sz="14000" dirty="0"/>
              <a:t>Human Vs Machine Learning</a:t>
            </a:r>
          </a:p>
        </p:txBody>
      </p:sp>
      <p:sp>
        <p:nvSpPr>
          <p:cNvPr id="4" name="Text Placeholder 3">
            <a:extLst>
              <a:ext uri="{FF2B5EF4-FFF2-40B4-BE49-F238E27FC236}">
                <a16:creationId xmlns:a16="http://schemas.microsoft.com/office/drawing/2014/main" id="{2A2C383B-117F-44DE-AFD1-CCC706DE6F81}"/>
              </a:ext>
            </a:extLst>
          </p:cNvPr>
          <p:cNvSpPr>
            <a:spLocks noGrp="1"/>
          </p:cNvSpPr>
          <p:nvPr>
            <p:ph type="body" sz="quarter" idx="10"/>
          </p:nvPr>
        </p:nvSpPr>
        <p:spPr/>
        <p:txBody>
          <a:bodyPr wrap="square" anchor="t">
            <a:normAutofit/>
          </a:bodyPr>
          <a:lstStyle/>
          <a:p>
            <a:r>
              <a:rPr lang="en-US" sz="9000" dirty="0"/>
              <a:t>Relaxed Alertness</a:t>
            </a:r>
          </a:p>
        </p:txBody>
      </p:sp>
      <p:pic>
        <p:nvPicPr>
          <p:cNvPr id="7" name="Content Placeholder 6" descr="Robot Hand">
            <a:extLst>
              <a:ext uri="{FF2B5EF4-FFF2-40B4-BE49-F238E27FC236}">
                <a16:creationId xmlns:a16="http://schemas.microsoft.com/office/drawing/2014/main" id="{D3E054DD-1629-4CFB-8EE3-B054EA4B83A7}"/>
              </a:ext>
            </a:extLst>
          </p:cNvPr>
          <p:cNvPicPr>
            <a:picLocks noGrp="1" noChangeAspect="1"/>
          </p:cNvPicPr>
          <p:nvPr>
            <p:ph sz="half" idx="4294967295"/>
          </p:nvPr>
        </p:nvPicPr>
        <p:blipFill>
          <a:blip r:embed="rId3">
            <a:extLst>
              <a:ext uri="{96DAC541-7B7A-43D3-8B79-37D633B846F1}">
                <asvg:svgBlip xmlns:asvg="http://schemas.microsoft.com/office/drawing/2016/SVG/main" r:embed="rId4"/>
              </a:ext>
            </a:extLst>
          </a:blip>
          <a:stretch>
            <a:fillRect/>
          </a:stretch>
        </p:blipFill>
        <p:spPr>
          <a:xfrm>
            <a:off x="2445712" y="9711191"/>
            <a:ext cx="5200650" cy="4770437"/>
          </a:xfrm>
          <a:prstGeom prst="rect">
            <a:avLst/>
          </a:prstGeom>
        </p:spPr>
      </p:pic>
      <p:graphicFrame>
        <p:nvGraphicFramePr>
          <p:cNvPr id="6" name="Table 6">
            <a:extLst>
              <a:ext uri="{FF2B5EF4-FFF2-40B4-BE49-F238E27FC236}">
                <a16:creationId xmlns:a16="http://schemas.microsoft.com/office/drawing/2014/main" id="{8810F85A-B56D-4B37-9B70-30F07F981420}"/>
              </a:ext>
            </a:extLst>
          </p:cNvPr>
          <p:cNvGraphicFramePr>
            <a:graphicFrameLocks noGrp="1"/>
          </p:cNvGraphicFramePr>
          <p:nvPr/>
        </p:nvGraphicFramePr>
        <p:xfrm>
          <a:off x="18737362" y="6885599"/>
          <a:ext cx="14914430" cy="10421620"/>
        </p:xfrm>
        <a:graphic>
          <a:graphicData uri="http://schemas.openxmlformats.org/drawingml/2006/table">
            <a:tbl>
              <a:tblPr firstRow="1" bandRow="1">
                <a:effectLst/>
                <a:tableStyleId>{5C22544A-7EE6-4342-B048-85BDC9FD1C3A}</a:tableStyleId>
              </a:tblPr>
              <a:tblGrid>
                <a:gridCol w="7133433">
                  <a:extLst>
                    <a:ext uri="{9D8B030D-6E8A-4147-A177-3AD203B41FA5}">
                      <a16:colId xmlns:a16="http://schemas.microsoft.com/office/drawing/2014/main" val="3347456844"/>
                    </a:ext>
                  </a:extLst>
                </a:gridCol>
                <a:gridCol w="7780997">
                  <a:extLst>
                    <a:ext uri="{9D8B030D-6E8A-4147-A177-3AD203B41FA5}">
                      <a16:colId xmlns:a16="http://schemas.microsoft.com/office/drawing/2014/main" val="64765546"/>
                    </a:ext>
                  </a:extLst>
                </a:gridCol>
              </a:tblGrid>
              <a:tr h="2542540">
                <a:tc>
                  <a:txBody>
                    <a:bodyPr/>
                    <a:lstStyle/>
                    <a:p>
                      <a:pPr algn="ctr"/>
                      <a:r>
                        <a:rPr lang="en-US" sz="9600" b="0" dirty="0">
                          <a:solidFill>
                            <a:schemeClr val="tx1"/>
                          </a:solidFill>
                        </a:rPr>
                        <a:t>Human</a:t>
                      </a:r>
                    </a:p>
                  </a:txBody>
                  <a:tcPr marL="419100" marR="419100" marT="209550" marB="209550" anchor="ctr">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sz="9600" b="0" dirty="0">
                          <a:solidFill>
                            <a:schemeClr val="tx1"/>
                          </a:solidFill>
                        </a:rPr>
                        <a:t>Machine</a:t>
                      </a:r>
                    </a:p>
                  </a:txBody>
                  <a:tcPr marL="419100" marR="419100" marT="209550" marB="209550" anchor="ctr">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3131567046"/>
                  </a:ext>
                </a:extLst>
              </a:tr>
              <a:tr h="3939540">
                <a:tc>
                  <a:txBody>
                    <a:bodyPr/>
                    <a:lstStyle/>
                    <a:p>
                      <a:pPr algn="ctr"/>
                      <a:r>
                        <a:rPr lang="en-US" sz="6700" b="0" dirty="0">
                          <a:solidFill>
                            <a:sysClr val="windowText" lastClr="000000"/>
                          </a:solidFill>
                        </a:rPr>
                        <a:t>Rest and Digest</a:t>
                      </a:r>
                    </a:p>
                  </a:txBody>
                  <a:tcPr marL="419100" marR="419100" marT="209550" marB="209550" anchor="ctr">
                    <a:lnT w="12700" cap="flat" cmpd="sng" algn="ctr">
                      <a:solidFill>
                        <a:schemeClr val="bg1"/>
                      </a:solidFill>
                      <a:prstDash val="solid"/>
                      <a:round/>
                      <a:headEnd type="none" w="med" len="med"/>
                      <a:tailEnd type="none" w="med" len="med"/>
                    </a:lnT>
                    <a:gradFill>
                      <a:gsLst>
                        <a:gs pos="0">
                          <a:schemeClr val="tx1">
                            <a:lumMod val="95000"/>
                          </a:schemeClr>
                        </a:gs>
                        <a:gs pos="100000">
                          <a:schemeClr val="tx2">
                            <a:lumMod val="20000"/>
                            <a:lumOff val="80000"/>
                          </a:schemeClr>
                        </a:gs>
                      </a:gsLst>
                      <a:lin ang="5400000" scaled="1"/>
                    </a:gradFill>
                  </a:tcPr>
                </a:tc>
                <a:tc>
                  <a:txBody>
                    <a:bodyPr/>
                    <a:lstStyle/>
                    <a:p>
                      <a:pPr algn="ctr"/>
                      <a:r>
                        <a:rPr lang="en-US" sz="6700" b="0" dirty="0">
                          <a:solidFill>
                            <a:sysClr val="windowText" lastClr="000000"/>
                          </a:solidFill>
                        </a:rPr>
                        <a:t>Training</a:t>
                      </a:r>
                    </a:p>
                  </a:txBody>
                  <a:tcPr marL="419100" marR="419100" marT="209550" marB="209550" anchor="ctr">
                    <a:lnT w="12700" cap="flat" cmpd="sng" algn="ctr">
                      <a:solidFill>
                        <a:schemeClr val="bg1"/>
                      </a:solidFill>
                      <a:prstDash val="solid"/>
                      <a:round/>
                      <a:headEnd type="none" w="med" len="med"/>
                      <a:tailEnd type="none" w="med" len="med"/>
                    </a:lnT>
                    <a:gradFill>
                      <a:gsLst>
                        <a:gs pos="0">
                          <a:schemeClr val="tx1">
                            <a:lumMod val="95000"/>
                          </a:schemeClr>
                        </a:gs>
                        <a:gs pos="100000">
                          <a:schemeClr val="tx2">
                            <a:lumMod val="20000"/>
                            <a:lumOff val="80000"/>
                          </a:schemeClr>
                        </a:gs>
                      </a:gsLst>
                      <a:lin ang="5400000" scaled="1"/>
                    </a:gradFill>
                  </a:tcPr>
                </a:tc>
                <a:extLst>
                  <a:ext uri="{0D108BD9-81ED-4DB2-BD59-A6C34878D82A}">
                    <a16:rowId xmlns:a16="http://schemas.microsoft.com/office/drawing/2014/main" val="735802270"/>
                  </a:ext>
                </a:extLst>
              </a:tr>
              <a:tr h="3939540">
                <a:tc>
                  <a:txBody>
                    <a:bodyPr/>
                    <a:lstStyle/>
                    <a:p>
                      <a:pPr algn="ctr"/>
                      <a:r>
                        <a:rPr lang="en-US" sz="6700" b="0" dirty="0">
                          <a:solidFill>
                            <a:schemeClr val="bg1"/>
                          </a:solidFill>
                        </a:rPr>
                        <a:t>Fight-or-flight</a:t>
                      </a:r>
                    </a:p>
                  </a:txBody>
                  <a:tcPr marL="419100" marR="419100" marT="209550" marB="209550" anchor="ctr">
                    <a:gradFill>
                      <a:gsLst>
                        <a:gs pos="0">
                          <a:schemeClr val="tx1">
                            <a:lumMod val="95000"/>
                          </a:schemeClr>
                        </a:gs>
                        <a:gs pos="100000">
                          <a:schemeClr val="tx2">
                            <a:lumMod val="20000"/>
                            <a:lumOff val="80000"/>
                          </a:schemeClr>
                        </a:gs>
                      </a:gsLst>
                      <a:lin ang="5400000" scaled="1"/>
                    </a:gradFill>
                  </a:tcPr>
                </a:tc>
                <a:tc>
                  <a:txBody>
                    <a:bodyPr/>
                    <a:lstStyle/>
                    <a:p>
                      <a:pPr algn="ctr"/>
                      <a:r>
                        <a:rPr lang="en-US" sz="6700" b="0" dirty="0">
                          <a:solidFill>
                            <a:sysClr val="windowText" lastClr="000000"/>
                          </a:solidFill>
                        </a:rPr>
                        <a:t>Prediction</a:t>
                      </a:r>
                    </a:p>
                  </a:txBody>
                  <a:tcPr marL="419100" marR="419100" marT="209550" marB="209550" anchor="ctr">
                    <a:gradFill>
                      <a:gsLst>
                        <a:gs pos="0">
                          <a:schemeClr val="tx1">
                            <a:lumMod val="95000"/>
                          </a:schemeClr>
                        </a:gs>
                        <a:gs pos="100000">
                          <a:schemeClr val="tx2">
                            <a:lumMod val="20000"/>
                            <a:lumOff val="80000"/>
                          </a:schemeClr>
                        </a:gs>
                      </a:gsLst>
                      <a:lin ang="5400000" scaled="1"/>
                    </a:gradFill>
                  </a:tcPr>
                </a:tc>
                <a:extLst>
                  <a:ext uri="{0D108BD9-81ED-4DB2-BD59-A6C34878D82A}">
                    <a16:rowId xmlns:a16="http://schemas.microsoft.com/office/drawing/2014/main" val="1691594903"/>
                  </a:ext>
                </a:extLst>
              </a:tr>
            </a:tbl>
          </a:graphicData>
        </a:graphic>
      </p:graphicFrame>
      <p:pic>
        <p:nvPicPr>
          <p:cNvPr id="9" name="Graphic 8" descr="Dancing">
            <a:extLst>
              <a:ext uri="{FF2B5EF4-FFF2-40B4-BE49-F238E27FC236}">
                <a16:creationId xmlns:a16="http://schemas.microsoft.com/office/drawing/2014/main" id="{D49CAF31-2AB6-4C11-BBC9-CDCE7BA131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55287" y="10491378"/>
            <a:ext cx="4304856" cy="3696957"/>
          </a:xfrm>
          <a:prstGeom prst="rect">
            <a:avLst/>
          </a:prstGeom>
        </p:spPr>
      </p:pic>
      <p:sp>
        <p:nvSpPr>
          <p:cNvPr id="13" name="Arrow: Circular 12">
            <a:extLst>
              <a:ext uri="{FF2B5EF4-FFF2-40B4-BE49-F238E27FC236}">
                <a16:creationId xmlns:a16="http://schemas.microsoft.com/office/drawing/2014/main" id="{C22F1080-0EFE-48A3-882D-AC631076A2ED}"/>
              </a:ext>
            </a:extLst>
          </p:cNvPr>
          <p:cNvSpPr/>
          <p:nvPr/>
        </p:nvSpPr>
        <p:spPr>
          <a:xfrm>
            <a:off x="2924208" y="6342138"/>
            <a:ext cx="13247606" cy="8545091"/>
          </a:xfrm>
          <a:prstGeom prst="circularArrow">
            <a:avLst>
              <a:gd name="adj1" fmla="val 9246"/>
              <a:gd name="adj2" fmla="val 505963"/>
              <a:gd name="adj3" fmla="val 20617961"/>
              <a:gd name="adj4" fmla="val 11057356"/>
              <a:gd name="adj5" fmla="val 14466"/>
            </a:avLst>
          </a:prstGeom>
          <a:gradFill flip="none" rotWithShape="1">
            <a:gsLst>
              <a:gs pos="0">
                <a:schemeClr val="tx2">
                  <a:lumMod val="20000"/>
                  <a:lumOff val="80000"/>
                </a:schemeClr>
              </a:gs>
              <a:gs pos="100000">
                <a:schemeClr val="tx2"/>
              </a:gs>
            </a:gsLst>
            <a:lin ang="10800000" scaled="1"/>
            <a:tileRect/>
          </a:gradFill>
          <a:ln>
            <a:solidFill>
              <a:schemeClr val="tx2"/>
            </a:solid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NVIDIA Sans"/>
              <a:ea typeface="+mn-ea"/>
              <a:cs typeface="+mn-cs"/>
            </a:endParaRPr>
          </a:p>
        </p:txBody>
      </p:sp>
      <p:sp>
        <p:nvSpPr>
          <p:cNvPr id="15" name="Arrow: Circular 14">
            <a:extLst>
              <a:ext uri="{FF2B5EF4-FFF2-40B4-BE49-F238E27FC236}">
                <a16:creationId xmlns:a16="http://schemas.microsoft.com/office/drawing/2014/main" id="{32AFF443-2951-46AC-BC23-4690C53F97CA}"/>
              </a:ext>
            </a:extLst>
          </p:cNvPr>
          <p:cNvSpPr/>
          <p:nvPr/>
        </p:nvSpPr>
        <p:spPr>
          <a:xfrm rot="10800000">
            <a:off x="2990457" y="10262458"/>
            <a:ext cx="13247606" cy="7890925"/>
          </a:xfrm>
          <a:prstGeom prst="circularArrow">
            <a:avLst>
              <a:gd name="adj1" fmla="val 9246"/>
              <a:gd name="adj2" fmla="val 957560"/>
              <a:gd name="adj3" fmla="val 20617961"/>
              <a:gd name="adj4" fmla="val 11057356"/>
              <a:gd name="adj5" fmla="val 16616"/>
            </a:avLst>
          </a:prstGeom>
          <a:gradFill flip="none" rotWithShape="1">
            <a:gsLst>
              <a:gs pos="0">
                <a:schemeClr val="tx2">
                  <a:lumMod val="20000"/>
                  <a:lumOff val="80000"/>
                </a:schemeClr>
              </a:gs>
              <a:gs pos="100000">
                <a:schemeClr val="tx2"/>
              </a:gs>
            </a:gsLst>
            <a:lin ang="0" scaled="1"/>
            <a:tileRect/>
          </a:gradFill>
          <a:ln>
            <a:solidFill>
              <a:schemeClr val="tx2"/>
            </a:solid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NVIDIA Sans"/>
              <a:ea typeface="+mn-ea"/>
              <a:cs typeface="+mn-cs"/>
            </a:endParaRPr>
          </a:p>
        </p:txBody>
      </p:sp>
      <p:sp>
        <p:nvSpPr>
          <p:cNvPr id="3" name="TextBox 2">
            <a:extLst>
              <a:ext uri="{FF2B5EF4-FFF2-40B4-BE49-F238E27FC236}">
                <a16:creationId xmlns:a16="http://schemas.microsoft.com/office/drawing/2014/main" id="{0BE1715D-8C71-59DC-4BBE-AE81477B31AB}"/>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1F5B9225-1482-34C1-7848-9C4CC597465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81</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93379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2A5CA7-D5F4-5086-F562-333E0B2353B5}"/>
              </a:ext>
            </a:extLst>
          </p:cNvPr>
          <p:cNvSpPr>
            <a:spLocks noGrp="1"/>
          </p:cNvSpPr>
          <p:nvPr>
            <p:ph type="body" sz="quarter" idx="13"/>
          </p:nvPr>
        </p:nvSpPr>
        <p:spPr/>
        <p:txBody>
          <a:bodyPr/>
          <a:lstStyle/>
          <a:p>
            <a:r>
              <a:rPr lang="en-US" sz="14000" dirty="0"/>
              <a:t>History of AI</a:t>
            </a:r>
          </a:p>
        </p:txBody>
      </p:sp>
      <p:sp>
        <p:nvSpPr>
          <p:cNvPr id="2" name="TextBox 1">
            <a:extLst>
              <a:ext uri="{FF2B5EF4-FFF2-40B4-BE49-F238E27FC236}">
                <a16:creationId xmlns:a16="http://schemas.microsoft.com/office/drawing/2014/main" id="{3A027DA7-FF88-0BCB-960E-874F4CE54770}"/>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991A153-385C-693B-16A4-09F351C6F46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82</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45955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Beginning of Artificial Intelligence</a:t>
            </a:r>
          </a:p>
        </p:txBody>
      </p:sp>
      <p:graphicFrame>
        <p:nvGraphicFramePr>
          <p:cNvPr id="6" name="Content Placeholder 2">
            <a:extLst>
              <a:ext uri="{FF2B5EF4-FFF2-40B4-BE49-F238E27FC236}">
                <a16:creationId xmlns:a16="http://schemas.microsoft.com/office/drawing/2014/main" id="{D1704707-1D30-43F9-9AF6-EBF1E2A94F28}"/>
              </a:ext>
            </a:extLst>
          </p:cNvPr>
          <p:cNvGraphicFramePr>
            <a:graphicFrameLocks noGrp="1"/>
          </p:cNvGraphicFramePr>
          <p:nvPr>
            <p:ph idx="4294967295"/>
          </p:nvPr>
        </p:nvGraphicFramePr>
        <p:xfrm>
          <a:off x="1709737" y="3204368"/>
          <a:ext cx="33156525" cy="14165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82A71F2-1B24-E77E-2885-3C91002C3CDE}"/>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291EFD-085C-F62C-1D8F-0E2D595A0A2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83</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3159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96896" y="1218776"/>
            <a:ext cx="16413162" cy="3365695"/>
          </a:xfrm>
        </p:spPr>
        <p:txBody>
          <a:bodyPr vert="horz" lIns="91440" tIns="45720" rIns="91440" bIns="45720" rtlCol="0" anchor="b">
            <a:noAutofit/>
          </a:bodyPr>
          <a:lstStyle/>
          <a:p>
            <a:r>
              <a:rPr lang="en-US" sz="12000" b="1" kern="1200" cap="none" baseline="0" dirty="0">
                <a:latin typeface="NVIDIA Sans" panose="020B0503020203020204" pitchFamily="34" charset="0"/>
                <a:ea typeface="+mj-ea"/>
                <a:cs typeface="NVIDIA Sans" panose="020B0503020203020204" pitchFamily="34" charset="0"/>
              </a:rPr>
              <a:t>Early Neural Networks</a:t>
            </a:r>
          </a:p>
        </p:txBody>
      </p:sp>
      <p:sp>
        <p:nvSpPr>
          <p:cNvPr id="38" name="TextBox 37">
            <a:extLst>
              <a:ext uri="{FF2B5EF4-FFF2-40B4-BE49-F238E27FC236}">
                <a16:creationId xmlns:a16="http://schemas.microsoft.com/office/drawing/2014/main" id="{F7A2D9A5-0C87-8435-1881-3AC3AE004F38}"/>
              </a:ext>
            </a:extLst>
          </p:cNvPr>
          <p:cNvSpPr txBox="1"/>
          <p:nvPr/>
        </p:nvSpPr>
        <p:spPr>
          <a:xfrm>
            <a:off x="2596896" y="6988192"/>
            <a:ext cx="14639544" cy="11345523"/>
          </a:xfrm>
          <a:prstGeom prst="rect">
            <a:avLst/>
          </a:prstGeom>
        </p:spPr>
        <p:txBody>
          <a:bodyPr>
            <a:normAutofit/>
          </a:bodyPr>
          <a:lstStyle/>
          <a:p>
            <a:pPr marL="457200" marR="0" lvl="0" indent="-457200" algn="l" defTabSz="2743200" rtl="0" eaLnBrk="1" fontAlgn="auto" latinLnBrk="0" hangingPunct="1">
              <a:lnSpc>
                <a:spcPct val="90000"/>
              </a:lnSpc>
              <a:spcBef>
                <a:spcPts val="3000"/>
              </a:spcBef>
              <a:spcAft>
                <a:spcPts val="0"/>
              </a:spcAft>
              <a:buClr>
                <a:srgbClr val="76B900"/>
              </a:buClr>
              <a:buSzTx/>
              <a:buFont typeface="NVIDIA Sans" panose="020B0503020203020204" pitchFamily="34" charset="0"/>
              <a:buChar char="•"/>
              <a:tabLst/>
              <a:defRPr/>
            </a:pPr>
            <a:r>
              <a:rPr kumimoji="0" lang="en-US" sz="7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mn-cs"/>
              </a:rPr>
              <a:t>Inspired by biology</a:t>
            </a:r>
          </a:p>
          <a:p>
            <a:pPr marL="457200" marR="0" lvl="0" indent="-457200" algn="l" defTabSz="2743200" rtl="0" eaLnBrk="1" fontAlgn="auto" latinLnBrk="0" hangingPunct="1">
              <a:lnSpc>
                <a:spcPct val="90000"/>
              </a:lnSpc>
              <a:spcBef>
                <a:spcPts val="3000"/>
              </a:spcBef>
              <a:spcAft>
                <a:spcPts val="0"/>
              </a:spcAft>
              <a:buClr>
                <a:srgbClr val="76B900"/>
              </a:buClr>
              <a:buSzTx/>
              <a:buFont typeface="NVIDIA Sans" panose="020B0503020203020204" pitchFamily="34" charset="0"/>
              <a:buChar char="•"/>
              <a:tabLst/>
              <a:defRPr/>
            </a:pPr>
            <a:r>
              <a:rPr kumimoji="0" lang="en-US" sz="7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mn-cs"/>
              </a:rPr>
              <a:t>Created in the 1950’s</a:t>
            </a:r>
          </a:p>
          <a:p>
            <a:pPr marL="457200" marR="0" lvl="0" indent="-457200" algn="l" defTabSz="2743200" rtl="0" eaLnBrk="1" fontAlgn="auto" latinLnBrk="0" hangingPunct="1">
              <a:lnSpc>
                <a:spcPct val="90000"/>
              </a:lnSpc>
              <a:spcBef>
                <a:spcPts val="3000"/>
              </a:spcBef>
              <a:spcAft>
                <a:spcPts val="0"/>
              </a:spcAft>
              <a:buClr>
                <a:srgbClr val="76B900"/>
              </a:buClr>
              <a:buSzTx/>
              <a:buFont typeface="NVIDIA Sans" panose="020B0503020203020204" pitchFamily="34" charset="0"/>
              <a:buChar char="•"/>
              <a:tabLst/>
              <a:defRPr/>
            </a:pPr>
            <a:r>
              <a:rPr kumimoji="0" lang="en-US" sz="7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mn-cs"/>
              </a:rPr>
              <a:t>Outclassed by Von Neumann Architecture</a:t>
            </a:r>
          </a:p>
        </p:txBody>
      </p:sp>
      <p:pic>
        <p:nvPicPr>
          <p:cNvPr id="14" name="Picture 13" descr="Human brain nerve cells">
            <a:extLst>
              <a:ext uri="{FF2B5EF4-FFF2-40B4-BE49-F238E27FC236}">
                <a16:creationId xmlns:a16="http://schemas.microsoft.com/office/drawing/2014/main" id="{306EB4BE-1F75-1306-22E6-45E6314A45F4}"/>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0162837" y="10"/>
            <a:ext cx="16413163" cy="20573990"/>
          </a:xfrm>
          <a:prstGeom prst="rect">
            <a:avLst/>
          </a:prstGeom>
          <a:noFill/>
          <a:ln w="9525">
            <a:solidFill>
              <a:schemeClr val="accent5"/>
            </a:solidFill>
          </a:ln>
        </p:spPr>
      </p:pic>
      <p:sp>
        <p:nvSpPr>
          <p:cNvPr id="3" name="TextBox 2">
            <a:extLst>
              <a:ext uri="{FF2B5EF4-FFF2-40B4-BE49-F238E27FC236}">
                <a16:creationId xmlns:a16="http://schemas.microsoft.com/office/drawing/2014/main" id="{3A366F22-889E-FDCE-EC07-A051E9E808D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6CA0B81-D7B1-754D-59A1-8022A2B2591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84</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35472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Expert Systems</a:t>
            </a:r>
          </a:p>
        </p:txBody>
      </p:sp>
      <p:graphicFrame>
        <p:nvGraphicFramePr>
          <p:cNvPr id="6" name="Content Placeholder 2">
            <a:extLst>
              <a:ext uri="{FF2B5EF4-FFF2-40B4-BE49-F238E27FC236}">
                <a16:creationId xmlns:a16="http://schemas.microsoft.com/office/drawing/2014/main" id="{C022A9E2-8985-4259-8114-8FAE1D76ACB7}"/>
              </a:ext>
            </a:extLst>
          </p:cNvPr>
          <p:cNvGraphicFramePr>
            <a:graphicFrameLocks noGrp="1"/>
          </p:cNvGraphicFramePr>
          <p:nvPr>
            <p:ph idx="4294967295"/>
          </p:nvPr>
        </p:nvGraphicFramePr>
        <p:xfrm>
          <a:off x="1708943" y="4090987"/>
          <a:ext cx="33158113" cy="1239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4451EA2-FC2B-2F6E-856E-433AEE96F842}"/>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8C0000F-D44C-B519-666F-235264BE39E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68928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Expert Systems - Limitations</a:t>
            </a:r>
          </a:p>
        </p:txBody>
      </p:sp>
      <p:sp>
        <p:nvSpPr>
          <p:cNvPr id="5" name="Text Placeholder 4">
            <a:extLst>
              <a:ext uri="{FF2B5EF4-FFF2-40B4-BE49-F238E27FC236}">
                <a16:creationId xmlns:a16="http://schemas.microsoft.com/office/drawing/2014/main" id="{FDE2C990-BFD4-0718-07B2-6E64ED4DFEB1}"/>
              </a:ext>
            </a:extLst>
          </p:cNvPr>
          <p:cNvSpPr>
            <a:spLocks noGrp="1"/>
          </p:cNvSpPr>
          <p:nvPr>
            <p:ph type="body" sz="quarter" idx="10"/>
          </p:nvPr>
        </p:nvSpPr>
        <p:spPr/>
        <p:txBody>
          <a:bodyPr/>
          <a:lstStyle/>
          <a:p>
            <a:r>
              <a:rPr lang="en-US" sz="10000" dirty="0"/>
              <a:t>What are these three images?</a:t>
            </a:r>
          </a:p>
          <a:p>
            <a:endParaRPr lang="en-US" sz="10000" dirty="0"/>
          </a:p>
        </p:txBody>
      </p:sp>
      <p:grpSp>
        <p:nvGrpSpPr>
          <p:cNvPr id="7" name="Group 6">
            <a:extLst>
              <a:ext uri="{FF2B5EF4-FFF2-40B4-BE49-F238E27FC236}">
                <a16:creationId xmlns:a16="http://schemas.microsoft.com/office/drawing/2014/main" id="{47A36AF4-A343-3F70-19D5-58F0F4F4F87F}"/>
              </a:ext>
            </a:extLst>
          </p:cNvPr>
          <p:cNvGrpSpPr/>
          <p:nvPr/>
        </p:nvGrpSpPr>
        <p:grpSpPr>
          <a:xfrm>
            <a:off x="2844195" y="7935686"/>
            <a:ext cx="30887610" cy="6422725"/>
            <a:chOff x="2822967" y="7968343"/>
            <a:chExt cx="30887610" cy="6422725"/>
          </a:xfrm>
        </p:grpSpPr>
        <p:pic>
          <p:nvPicPr>
            <p:cNvPr id="6" name="Picture 5" descr="Kitten in Flower Meadow">
              <a:extLst>
                <a:ext uri="{FF2B5EF4-FFF2-40B4-BE49-F238E27FC236}">
                  <a16:creationId xmlns:a16="http://schemas.microsoft.com/office/drawing/2014/main" id="{169780BF-20B0-4E2A-97F6-B6293063F9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01781" y="7968345"/>
              <a:ext cx="9636440" cy="6422723"/>
            </a:xfrm>
            <a:prstGeom prst="rect">
              <a:avLst/>
            </a:prstGeom>
            <a:ln w="38100">
              <a:solidFill>
                <a:schemeClr val="tx1"/>
              </a:solidFill>
            </a:ln>
            <a:effectLst>
              <a:outerShdw blurRad="50800" dist="38100" dir="8100000" algn="tr" rotWithShape="0">
                <a:prstClr val="black">
                  <a:alpha val="40000"/>
                </a:prstClr>
              </a:outerShdw>
            </a:effectLst>
          </p:spPr>
        </p:pic>
        <p:pic>
          <p:nvPicPr>
            <p:cNvPr id="8" name="Picture 7" descr="Closeup of yellow classic vintage car">
              <a:extLst>
                <a:ext uri="{FF2B5EF4-FFF2-40B4-BE49-F238E27FC236}">
                  <a16:creationId xmlns:a16="http://schemas.microsoft.com/office/drawing/2014/main" id="{C29D2810-1E18-4D38-AB03-82585B0BD5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74137" y="7968345"/>
              <a:ext cx="9636440" cy="6422723"/>
            </a:xfrm>
            <a:prstGeom prst="rect">
              <a:avLst/>
            </a:prstGeom>
            <a:ln w="38100">
              <a:solidFill>
                <a:schemeClr val="tx1"/>
              </a:solidFill>
            </a:ln>
            <a:effectLst>
              <a:outerShdw blurRad="50800" dist="38100" dir="8100000" algn="tr" rotWithShape="0">
                <a:prstClr val="black">
                  <a:alpha val="40000"/>
                </a:prstClr>
              </a:outerShdw>
            </a:effectLst>
          </p:spPr>
        </p:pic>
        <p:pic>
          <p:nvPicPr>
            <p:cNvPr id="10" name="Picture 9" descr="Breaking wave">
              <a:extLst>
                <a:ext uri="{FF2B5EF4-FFF2-40B4-BE49-F238E27FC236}">
                  <a16:creationId xmlns:a16="http://schemas.microsoft.com/office/drawing/2014/main" id="{D7D4DD0C-1AE0-4474-A94E-D8DC666F8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2967" y="7968343"/>
              <a:ext cx="9542900" cy="6360380"/>
            </a:xfrm>
            <a:prstGeom prst="rect">
              <a:avLst/>
            </a:prstGeom>
            <a:ln w="38100">
              <a:solidFill>
                <a:schemeClr val="tx1"/>
              </a:solidFill>
            </a:ln>
            <a:effectLst>
              <a:outerShdw blurRad="50800" dist="38100" dir="8100000" algn="tr" rotWithShape="0">
                <a:prstClr val="black">
                  <a:alpha val="40000"/>
                </a:prstClr>
              </a:outerShdw>
            </a:effectLst>
          </p:spPr>
        </p:pic>
      </p:grpSp>
      <p:sp>
        <p:nvSpPr>
          <p:cNvPr id="3" name="TextBox 2">
            <a:extLst>
              <a:ext uri="{FF2B5EF4-FFF2-40B4-BE49-F238E27FC236}">
                <a16:creationId xmlns:a16="http://schemas.microsoft.com/office/drawing/2014/main" id="{B54A9086-F6B4-3BA7-D787-0E65A060DE81}"/>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075A1F2-E3DA-26D3-81A4-0E468C4A58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86</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55043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A743A6C-BA11-6A59-45FA-3E6A87B456E0}"/>
              </a:ext>
            </a:extLst>
          </p:cNvPr>
          <p:cNvSpPr txBox="1"/>
          <p:nvPr/>
        </p:nvSpPr>
        <p:spPr>
          <a:xfrm>
            <a:off x="19129248" y="6988192"/>
            <a:ext cx="14639544" cy="11345523"/>
          </a:xfrm>
          <a:prstGeom prst="rect">
            <a:avLst/>
          </a:prstGeom>
        </p:spPr>
        <p:txBody>
          <a:bodyPr>
            <a:normAutofit/>
          </a:bodyPr>
          <a:lstStyle/>
          <a:p>
            <a:pPr marL="457200" marR="0" lvl="0" indent="-457200" algn="l" defTabSz="2743200" rtl="0" eaLnBrk="1" fontAlgn="auto" latinLnBrk="0" hangingPunct="1">
              <a:lnSpc>
                <a:spcPct val="90000"/>
              </a:lnSpc>
              <a:spcBef>
                <a:spcPts val="3000"/>
              </a:spcBef>
              <a:spcAft>
                <a:spcPts val="0"/>
              </a:spcAft>
              <a:buClr>
                <a:srgbClr val="76B900"/>
              </a:buClr>
              <a:buSzTx/>
              <a:buFont typeface="NVIDIA Sans" panose="020B0503020203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mn-cs"/>
              </a:rPr>
              <a:t>Expose them to lots of data</a:t>
            </a:r>
          </a:p>
          <a:p>
            <a:pPr marL="457200" marR="0" lvl="0" indent="-457200" algn="l" defTabSz="2743200" rtl="0" eaLnBrk="1" fontAlgn="auto" latinLnBrk="0" hangingPunct="1">
              <a:lnSpc>
                <a:spcPct val="90000"/>
              </a:lnSpc>
              <a:spcBef>
                <a:spcPts val="3000"/>
              </a:spcBef>
              <a:spcAft>
                <a:spcPts val="0"/>
              </a:spcAft>
              <a:buClr>
                <a:srgbClr val="76B900"/>
              </a:buClr>
              <a:buSzTx/>
              <a:buFont typeface="NVIDIA Sans" panose="020B0503020203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mn-cs"/>
              </a:rPr>
              <a:t>Give them the “correct answer”</a:t>
            </a:r>
          </a:p>
          <a:p>
            <a:pPr marL="457200" marR="0" lvl="0" indent="-457200" algn="l" defTabSz="2743200" rtl="0" eaLnBrk="1" fontAlgn="auto" latinLnBrk="0" hangingPunct="1">
              <a:lnSpc>
                <a:spcPct val="90000"/>
              </a:lnSpc>
              <a:spcBef>
                <a:spcPts val="3000"/>
              </a:spcBef>
              <a:spcAft>
                <a:spcPts val="0"/>
              </a:spcAft>
              <a:buClr>
                <a:srgbClr val="76B900"/>
              </a:buClr>
              <a:buSzTx/>
              <a:buFont typeface="NVIDIA Sans" panose="020B0503020203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mn-cs"/>
              </a:rPr>
              <a:t>They will pick up the important patterns on their own</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9129248" y="1218776"/>
            <a:ext cx="14639544" cy="3365695"/>
          </a:xfrm>
        </p:spPr>
        <p:txBody>
          <a:bodyPr vert="horz" lIns="91440" tIns="45720" rIns="91440" bIns="45720" rtlCol="0" anchor="b">
            <a:noAutofit/>
          </a:bodyPr>
          <a:lstStyle/>
          <a:p>
            <a:r>
              <a:rPr lang="en-US" sz="9000" b="1" kern="1200" cap="none" baseline="0" dirty="0">
                <a:latin typeface="NVIDIA Sans" panose="020B0503020203020204" pitchFamily="34" charset="0"/>
                <a:ea typeface="+mj-ea"/>
                <a:cs typeface="NVIDIA Sans" panose="020B0503020203020204" pitchFamily="34" charset="0"/>
              </a:rPr>
              <a:t>How Do Children Learn?</a:t>
            </a:r>
          </a:p>
        </p:txBody>
      </p:sp>
      <p:pic>
        <p:nvPicPr>
          <p:cNvPr id="7" name="Picture 6" descr="Aspirations to be an astronaut">
            <a:extLst>
              <a:ext uri="{FF2B5EF4-FFF2-40B4-BE49-F238E27FC236}">
                <a16:creationId xmlns:a16="http://schemas.microsoft.com/office/drawing/2014/main" id="{DAFCC191-D8C2-43FB-93C3-BBADAEB17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6413143" cy="20573990"/>
          </a:xfrm>
          <a:prstGeom prst="rect">
            <a:avLst/>
          </a:prstGeom>
          <a:noFill/>
          <a:ln w="9525">
            <a:solidFill>
              <a:schemeClr val="accent5"/>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F94637F3-654C-195C-0CA2-A9803528E2DB}"/>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1BF9DD0-FC3A-D511-1BF3-B6B440E0B91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87</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88879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A3BAD9-2356-078F-F855-51F348A61AC4}"/>
              </a:ext>
            </a:extLst>
          </p:cNvPr>
          <p:cNvSpPr>
            <a:spLocks noGrp="1"/>
          </p:cNvSpPr>
          <p:nvPr>
            <p:ph type="body" sz="quarter" idx="13"/>
          </p:nvPr>
        </p:nvSpPr>
        <p:spPr/>
        <p:txBody>
          <a:bodyPr/>
          <a:lstStyle/>
          <a:p>
            <a:r>
              <a:rPr lang="en-US" sz="12000" dirty="0"/>
              <a:t>The Deep Learning Revolution</a:t>
            </a:r>
          </a:p>
        </p:txBody>
      </p:sp>
      <p:sp>
        <p:nvSpPr>
          <p:cNvPr id="2" name="TextBox 1">
            <a:extLst>
              <a:ext uri="{FF2B5EF4-FFF2-40B4-BE49-F238E27FC236}">
                <a16:creationId xmlns:a16="http://schemas.microsoft.com/office/drawing/2014/main" id="{E0386A1C-1AFB-F7CA-FEF1-6BB82078313F}"/>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7DDFE58-FFC3-C09B-EB13-227A084A911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88</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91899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96896" y="1218776"/>
            <a:ext cx="14639544" cy="3365695"/>
          </a:xfrm>
        </p:spPr>
        <p:txBody>
          <a:bodyPr vert="horz" lIns="91440" tIns="45720" rIns="91440" bIns="45720" rtlCol="0" anchor="b">
            <a:normAutofit/>
          </a:bodyPr>
          <a:lstStyle/>
          <a:p>
            <a:r>
              <a:rPr lang="en-US" sz="14000" b="1" kern="1200" cap="none" baseline="0" dirty="0">
                <a:latin typeface="NVIDIA Sans" panose="020B0503020203020204" pitchFamily="34" charset="0"/>
                <a:ea typeface="+mj-ea"/>
                <a:cs typeface="NVIDIA Sans" panose="020B0503020203020204" pitchFamily="34" charset="0"/>
              </a:rPr>
              <a:t>Data</a:t>
            </a:r>
          </a:p>
        </p:txBody>
      </p:sp>
      <p:sp>
        <p:nvSpPr>
          <p:cNvPr id="7" name="TextBox 6">
            <a:extLst>
              <a:ext uri="{FF2B5EF4-FFF2-40B4-BE49-F238E27FC236}">
                <a16:creationId xmlns:a16="http://schemas.microsoft.com/office/drawing/2014/main" id="{02B79B04-6698-E752-738C-D3F2EAD31237}"/>
              </a:ext>
            </a:extLst>
          </p:cNvPr>
          <p:cNvSpPr txBox="1"/>
          <p:nvPr/>
        </p:nvSpPr>
        <p:spPr>
          <a:xfrm>
            <a:off x="2596896" y="6988192"/>
            <a:ext cx="14639544" cy="11345523"/>
          </a:xfrm>
          <a:prstGeom prst="rect">
            <a:avLst/>
          </a:prstGeom>
        </p:spPr>
        <p:txBody>
          <a:bodyPr>
            <a:normAutofit/>
          </a:bodyPr>
          <a:lstStyle/>
          <a:p>
            <a:pPr marL="457200" marR="0" lvl="0" indent="-457200" algn="l" defTabSz="2743200" rtl="0" eaLnBrk="1" fontAlgn="auto" latinLnBrk="0" hangingPunct="1">
              <a:lnSpc>
                <a:spcPct val="90000"/>
              </a:lnSpc>
              <a:spcBef>
                <a:spcPts val="3000"/>
              </a:spcBef>
              <a:spcAft>
                <a:spcPts val="0"/>
              </a:spcAft>
              <a:buClr>
                <a:srgbClr val="76B900"/>
              </a:buClr>
              <a:buSzTx/>
              <a:buFont typeface="NVIDIA Sans" panose="020B0503020203020204" pitchFamily="34" charset="0"/>
              <a:buChar char="•"/>
              <a:tabLst/>
              <a:defRPr/>
            </a:pPr>
            <a:r>
              <a:rPr kumimoji="0" lang="en-US" sz="9000" b="0" i="0" u="none" strike="noStrike" kern="1200" cap="none" spc="0" normalizeH="0" baseline="0" noProof="0">
                <a:ln>
                  <a:noFill/>
                </a:ln>
                <a:solidFill>
                  <a:srgbClr val="000000"/>
                </a:solidFill>
                <a:effectLst/>
                <a:uLnTx/>
                <a:uFillTx/>
                <a:latin typeface="NVIDIA Sans" panose="020B0503020203020204" pitchFamily="34" charset="0"/>
                <a:ea typeface="+mn-ea"/>
                <a:cs typeface="+mn-cs"/>
              </a:rPr>
              <a:t>Networks need a lot of information to learn from</a:t>
            </a:r>
          </a:p>
          <a:p>
            <a:pPr marL="457200" marR="0" lvl="0" indent="-457200" algn="l" defTabSz="2743200" rtl="0" eaLnBrk="1" fontAlgn="auto" latinLnBrk="0" hangingPunct="1">
              <a:lnSpc>
                <a:spcPct val="90000"/>
              </a:lnSpc>
              <a:spcBef>
                <a:spcPts val="3000"/>
              </a:spcBef>
              <a:spcAft>
                <a:spcPts val="0"/>
              </a:spcAft>
              <a:buClr>
                <a:srgbClr val="76B900"/>
              </a:buClr>
              <a:buSzTx/>
              <a:buFont typeface="NVIDIA Sans" panose="020B0503020203020204" pitchFamily="34" charset="0"/>
              <a:buChar char="•"/>
              <a:tabLst/>
              <a:defRPr/>
            </a:pPr>
            <a:r>
              <a:rPr kumimoji="0" lang="en-US" sz="9000" b="0" i="0" u="none" strike="noStrike" kern="1200" cap="none" spc="0" normalizeH="0" baseline="0" noProof="0">
                <a:ln>
                  <a:noFill/>
                </a:ln>
                <a:solidFill>
                  <a:srgbClr val="000000"/>
                </a:solidFill>
                <a:effectLst/>
                <a:uLnTx/>
                <a:uFillTx/>
                <a:latin typeface="NVIDIA Sans" panose="020B0503020203020204" pitchFamily="34" charset="0"/>
                <a:ea typeface="+mn-ea"/>
                <a:cs typeface="+mn-cs"/>
              </a:rPr>
              <a:t>The digital era and the internet has supplied that data</a:t>
            </a:r>
          </a:p>
        </p:txBody>
      </p:sp>
      <p:pic>
        <p:nvPicPr>
          <p:cNvPr id="6" name="Picture 5" descr="Graph">
            <a:extLst>
              <a:ext uri="{FF2B5EF4-FFF2-40B4-BE49-F238E27FC236}">
                <a16:creationId xmlns:a16="http://schemas.microsoft.com/office/drawing/2014/main" id="{1DBABB24-70CB-4D43-B3AB-F8C16BDA10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37405" y="1"/>
            <a:ext cx="17538596" cy="20574000"/>
          </a:xfrm>
          <a:prstGeom prst="rect">
            <a:avLst/>
          </a:prstGeom>
          <a:noFill/>
          <a:ln w="9525">
            <a:solidFill>
              <a:schemeClr val="accent5"/>
            </a:solidFill>
          </a:ln>
          <a:effectLst/>
        </p:spPr>
      </p:pic>
      <p:sp>
        <p:nvSpPr>
          <p:cNvPr id="3" name="TextBox 2">
            <a:extLst>
              <a:ext uri="{FF2B5EF4-FFF2-40B4-BE49-F238E27FC236}">
                <a16:creationId xmlns:a16="http://schemas.microsoft.com/office/drawing/2014/main" id="{2F1D9365-AFE1-F6D6-537B-EAEDD9A6BB38}"/>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B94882E-3C24-7B5C-AC5B-1E1F859557C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89</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97822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653530"/>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https://learn.nvidia.com/certificates?id=OVmqY4cSSya0BdMQBWHxzw</a:t>
            </a:r>
          </a:p>
        </p:txBody>
      </p:sp>
      <p:pic>
        <p:nvPicPr>
          <p:cNvPr id="3" name="Picture 2">
            <a:extLst>
              <a:ext uri="{FF2B5EF4-FFF2-40B4-BE49-F238E27FC236}">
                <a16:creationId xmlns:a16="http://schemas.microsoft.com/office/drawing/2014/main" id="{FB0B25F9-1136-7B28-6E23-714339A84BA0}"/>
              </a:ext>
            </a:extLst>
          </p:cNvPr>
          <p:cNvPicPr>
            <a:picLocks noChangeAspect="1"/>
          </p:cNvPicPr>
          <p:nvPr/>
        </p:nvPicPr>
        <p:blipFill>
          <a:blip r:embed="rId3"/>
          <a:stretch>
            <a:fillRect/>
          </a:stretch>
        </p:blipFill>
        <p:spPr>
          <a:xfrm>
            <a:off x="5888084" y="680126"/>
            <a:ext cx="24799833" cy="18854133"/>
          </a:xfrm>
          <a:prstGeom prst="rect">
            <a:avLst/>
          </a:prstGeom>
        </p:spPr>
      </p:pic>
    </p:spTree>
    <p:extLst>
      <p:ext uri="{BB962C8B-B14F-4D97-AF65-F5344CB8AC3E}">
        <p14:creationId xmlns:p14="http://schemas.microsoft.com/office/powerpoint/2010/main" val="20952445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0"/>
            <a:ext cx="31546800" cy="2514601"/>
          </a:xfrm>
        </p:spPr>
        <p:txBody>
          <a:bodyPr anchor="b">
            <a:normAutofit/>
          </a:bodyPr>
          <a:lstStyle/>
          <a:p>
            <a:r>
              <a:rPr lang="en-US" sz="14000" dirty="0"/>
              <a:t>Computing Power</a:t>
            </a: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type="body" sz="quarter" idx="10"/>
          </p:nvPr>
        </p:nvSpPr>
        <p:spPr>
          <a:xfrm>
            <a:off x="2514600" y="2487168"/>
            <a:ext cx="31546800" cy="2359152"/>
          </a:xfrm>
        </p:spPr>
        <p:txBody>
          <a:bodyPr>
            <a:noAutofit/>
          </a:bodyPr>
          <a:lstStyle/>
          <a:p>
            <a:pPr>
              <a:spcAft>
                <a:spcPts val="600"/>
              </a:spcAft>
            </a:pPr>
            <a:r>
              <a:rPr lang="en-US" sz="9000" dirty="0"/>
              <a:t>Need a way for our artificial “brain” to </a:t>
            </a:r>
            <a:br>
              <a:rPr lang="en-US" sz="9000" dirty="0"/>
            </a:br>
            <a:r>
              <a:rPr lang="en-US" sz="9000" dirty="0"/>
              <a:t>observe lots of data within a practical amount of time.</a:t>
            </a:r>
          </a:p>
        </p:txBody>
      </p:sp>
      <p:pic>
        <p:nvPicPr>
          <p:cNvPr id="6" name="Picture 5" descr="Photographer shooting with a camera">
            <a:extLst>
              <a:ext uri="{FF2B5EF4-FFF2-40B4-BE49-F238E27FC236}">
                <a16:creationId xmlns:a16="http://schemas.microsoft.com/office/drawing/2014/main" id="{0EBB6E06-E2EC-4A88-9B32-B837EC2A0B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4600" y="5345087"/>
            <a:ext cx="31546800" cy="13651992"/>
          </a:xfrm>
          <a:prstGeom prst="rect">
            <a:avLst/>
          </a:prstGeom>
          <a:noFill/>
        </p:spPr>
      </p:pic>
      <p:sp>
        <p:nvSpPr>
          <p:cNvPr id="4" name="TextBox 3">
            <a:extLst>
              <a:ext uri="{FF2B5EF4-FFF2-40B4-BE49-F238E27FC236}">
                <a16:creationId xmlns:a16="http://schemas.microsoft.com/office/drawing/2014/main" id="{686983AB-C1B3-4CD5-5ED1-01D844F712BF}"/>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4A3FC542-258C-C07E-9E88-CC589183A95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90</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05642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The Importance of the GPU</a:t>
            </a:r>
          </a:p>
        </p:txBody>
      </p:sp>
      <p:grpSp>
        <p:nvGrpSpPr>
          <p:cNvPr id="8" name="Group 7">
            <a:extLst>
              <a:ext uri="{FF2B5EF4-FFF2-40B4-BE49-F238E27FC236}">
                <a16:creationId xmlns:a16="http://schemas.microsoft.com/office/drawing/2014/main" id="{75FC8677-875C-1C5A-014E-545E4FB08375}"/>
              </a:ext>
            </a:extLst>
          </p:cNvPr>
          <p:cNvGrpSpPr/>
          <p:nvPr/>
        </p:nvGrpSpPr>
        <p:grpSpPr>
          <a:xfrm>
            <a:off x="2939145" y="3762184"/>
            <a:ext cx="30540248" cy="15133051"/>
            <a:chOff x="7144262" y="5179155"/>
            <a:chExt cx="21373080" cy="10930080"/>
          </a:xfrm>
        </p:grpSpPr>
        <p:sp>
          <p:nvSpPr>
            <p:cNvPr id="11" name="Rectangle 10">
              <a:extLst>
                <a:ext uri="{FF2B5EF4-FFF2-40B4-BE49-F238E27FC236}">
                  <a16:creationId xmlns:a16="http://schemas.microsoft.com/office/drawing/2014/main" id="{455105E0-CDE3-4877-B291-052FB8943413}"/>
                </a:ext>
              </a:extLst>
            </p:cNvPr>
            <p:cNvSpPr/>
            <p:nvPr/>
          </p:nvSpPr>
          <p:spPr>
            <a:xfrm>
              <a:off x="19382525" y="5216265"/>
              <a:ext cx="9134817" cy="10892970"/>
            </a:xfrm>
            <a:prstGeom prst="rect">
              <a:avLst/>
            </a:prstGeom>
            <a:solidFill>
              <a:schemeClr val="tx2">
                <a:lumMod val="20000"/>
                <a:lumOff val="80000"/>
              </a:schemeClr>
            </a:solidFill>
            <a:ln>
              <a:solidFill>
                <a:schemeClr val="tx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rgbClr val="000000"/>
                  </a:solidFill>
                  <a:effectLst/>
                  <a:uLnTx/>
                  <a:uFillTx/>
                  <a:latin typeface="NVIDIA Sans"/>
                  <a:ea typeface="+mn-ea"/>
                  <a:cs typeface="+mn-cs"/>
                </a:rPr>
                <a:t>A Neural Network</a:t>
              </a:r>
            </a:p>
          </p:txBody>
        </p:sp>
        <p:grpSp>
          <p:nvGrpSpPr>
            <p:cNvPr id="6" name="Group 5">
              <a:extLst>
                <a:ext uri="{FF2B5EF4-FFF2-40B4-BE49-F238E27FC236}">
                  <a16:creationId xmlns:a16="http://schemas.microsoft.com/office/drawing/2014/main" id="{F6293374-DDE4-2998-3183-53964CA44AF2}"/>
                </a:ext>
              </a:extLst>
            </p:cNvPr>
            <p:cNvGrpSpPr/>
            <p:nvPr/>
          </p:nvGrpSpPr>
          <p:grpSpPr>
            <a:xfrm>
              <a:off x="20699972" y="8536581"/>
              <a:ext cx="6796840" cy="5537342"/>
              <a:chOff x="20993887" y="9124410"/>
              <a:chExt cx="6796840" cy="5537342"/>
            </a:xfrm>
            <a:solidFill>
              <a:schemeClr val="tx2">
                <a:lumMod val="40000"/>
                <a:lumOff val="60000"/>
              </a:schemeClr>
            </a:solidFill>
            <a:effectLst>
              <a:outerShdw blurRad="50800" dist="38100" dir="8100000" algn="tr" rotWithShape="0">
                <a:prstClr val="black">
                  <a:alpha val="40000"/>
                </a:prstClr>
              </a:outerShdw>
            </a:effectLst>
          </p:grpSpPr>
          <p:sp>
            <p:nvSpPr>
              <p:cNvPr id="12" name="Google Shape;219;p33">
                <a:extLst>
                  <a:ext uri="{FF2B5EF4-FFF2-40B4-BE49-F238E27FC236}">
                    <a16:creationId xmlns:a16="http://schemas.microsoft.com/office/drawing/2014/main" id="{DB338B57-CB84-4EDD-AAA2-64C689D9142C}"/>
                  </a:ext>
                </a:extLst>
              </p:cNvPr>
              <p:cNvSpPr/>
              <p:nvPr/>
            </p:nvSpPr>
            <p:spPr>
              <a:xfrm>
                <a:off x="20993887" y="9124410"/>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9000" b="0" i="0" u="none" strike="noStrike" kern="0" cap="none" spc="0" normalizeH="0" baseline="30000" noProof="0" dirty="0">
                  <a:ln>
                    <a:noFill/>
                  </a:ln>
                  <a:solidFill>
                    <a:srgbClr val="000000"/>
                  </a:solidFill>
                  <a:effectLst/>
                  <a:uLnTx/>
                  <a:uFillTx/>
                  <a:latin typeface="Arial"/>
                  <a:ea typeface="Arial"/>
                  <a:cs typeface="Arial"/>
                  <a:sym typeface="Arial"/>
                </a:endParaRPr>
              </a:p>
            </p:txBody>
          </p:sp>
          <p:sp>
            <p:nvSpPr>
              <p:cNvPr id="13" name="Google Shape;219;p33">
                <a:extLst>
                  <a:ext uri="{FF2B5EF4-FFF2-40B4-BE49-F238E27FC236}">
                    <a16:creationId xmlns:a16="http://schemas.microsoft.com/office/drawing/2014/main" id="{942A11C9-2149-41F5-82B3-3812D10765B9}"/>
                  </a:ext>
                </a:extLst>
              </p:cNvPr>
              <p:cNvSpPr/>
              <p:nvPr/>
            </p:nvSpPr>
            <p:spPr>
              <a:xfrm>
                <a:off x="20993887" y="11096846"/>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9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 name="Google Shape;219;p33">
                <a:extLst>
                  <a:ext uri="{FF2B5EF4-FFF2-40B4-BE49-F238E27FC236}">
                    <a16:creationId xmlns:a16="http://schemas.microsoft.com/office/drawing/2014/main" id="{BCB441CC-A732-49DF-90A3-7687C779CB03}"/>
                  </a:ext>
                </a:extLst>
              </p:cNvPr>
              <p:cNvSpPr/>
              <p:nvPr/>
            </p:nvSpPr>
            <p:spPr>
              <a:xfrm>
                <a:off x="20993887" y="13050509"/>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9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 name="Google Shape;219;p33">
                <a:extLst>
                  <a:ext uri="{FF2B5EF4-FFF2-40B4-BE49-F238E27FC236}">
                    <a16:creationId xmlns:a16="http://schemas.microsoft.com/office/drawing/2014/main" id="{D1545BAD-2958-490D-A827-9B83A1C11713}"/>
                  </a:ext>
                </a:extLst>
              </p:cNvPr>
              <p:cNvSpPr/>
              <p:nvPr/>
            </p:nvSpPr>
            <p:spPr>
              <a:xfrm>
                <a:off x="23679717" y="9124410"/>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9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6" name="Google Shape;219;p33">
                <a:extLst>
                  <a:ext uri="{FF2B5EF4-FFF2-40B4-BE49-F238E27FC236}">
                    <a16:creationId xmlns:a16="http://schemas.microsoft.com/office/drawing/2014/main" id="{EB72DB22-A86C-4C97-9ED9-233570F9CA26}"/>
                  </a:ext>
                </a:extLst>
              </p:cNvPr>
              <p:cNvSpPr/>
              <p:nvPr/>
            </p:nvSpPr>
            <p:spPr>
              <a:xfrm>
                <a:off x="23679717" y="11096846"/>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9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7" name="Google Shape;219;p33">
                <a:extLst>
                  <a:ext uri="{FF2B5EF4-FFF2-40B4-BE49-F238E27FC236}">
                    <a16:creationId xmlns:a16="http://schemas.microsoft.com/office/drawing/2014/main" id="{03BFA2C3-05E0-4243-AE1D-F2A4E30F14BD}"/>
                  </a:ext>
                </a:extLst>
              </p:cNvPr>
              <p:cNvSpPr/>
              <p:nvPr/>
            </p:nvSpPr>
            <p:spPr>
              <a:xfrm>
                <a:off x="23679717" y="13050509"/>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9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 name="Google Shape;219;p33">
                <a:extLst>
                  <a:ext uri="{FF2B5EF4-FFF2-40B4-BE49-F238E27FC236}">
                    <a16:creationId xmlns:a16="http://schemas.microsoft.com/office/drawing/2014/main" id="{C70B5E96-7102-4D6F-9F2A-F78955B31461}"/>
                  </a:ext>
                </a:extLst>
              </p:cNvPr>
              <p:cNvSpPr/>
              <p:nvPr/>
            </p:nvSpPr>
            <p:spPr>
              <a:xfrm>
                <a:off x="26169606" y="11096846"/>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9000" b="0" i="0" u="none" strike="noStrike" kern="0" cap="none" spc="0" normalizeH="0" baseline="30000" noProof="0" dirty="0">
                  <a:ln>
                    <a:noFill/>
                  </a:ln>
                  <a:solidFill>
                    <a:srgbClr val="000000"/>
                  </a:solidFill>
                  <a:effectLst/>
                  <a:uLnTx/>
                  <a:uFillTx/>
                  <a:latin typeface="Arial"/>
                  <a:ea typeface="Arial"/>
                  <a:cs typeface="Arial"/>
                  <a:sym typeface="Arial"/>
                </a:endParaRPr>
              </a:p>
            </p:txBody>
          </p:sp>
          <p:cxnSp>
            <p:nvCxnSpPr>
              <p:cNvPr id="19" name="Straight Connector 18">
                <a:extLst>
                  <a:ext uri="{FF2B5EF4-FFF2-40B4-BE49-F238E27FC236}">
                    <a16:creationId xmlns:a16="http://schemas.microsoft.com/office/drawing/2014/main" id="{64ACC5F6-4B9B-446C-A03B-4FB419B3D91E}"/>
                  </a:ext>
                </a:extLst>
              </p:cNvPr>
              <p:cNvCxnSpPr>
                <a:cxnSpLocks/>
                <a:stCxn id="15" idx="6"/>
                <a:endCxn id="18" idx="2"/>
              </p:cNvCxnSpPr>
              <p:nvPr/>
            </p:nvCxnSpPr>
            <p:spPr>
              <a:xfrm>
                <a:off x="25300838" y="9930032"/>
                <a:ext cx="868767" cy="1972435"/>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EDFC0E-035F-4888-A7DE-BBFCA80C6A59}"/>
                  </a:ext>
                </a:extLst>
              </p:cNvPr>
              <p:cNvCxnSpPr>
                <a:cxnSpLocks/>
                <a:stCxn id="16" idx="6"/>
                <a:endCxn id="18" idx="2"/>
              </p:cNvCxnSpPr>
              <p:nvPr/>
            </p:nvCxnSpPr>
            <p:spPr>
              <a:xfrm>
                <a:off x="25300838" y="11902467"/>
                <a:ext cx="868767"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A74E71-721D-48E6-929B-0263B7680458}"/>
                  </a:ext>
                </a:extLst>
              </p:cNvPr>
              <p:cNvCxnSpPr>
                <a:cxnSpLocks/>
                <a:stCxn id="17" idx="6"/>
                <a:endCxn id="18" idx="2"/>
              </p:cNvCxnSpPr>
              <p:nvPr/>
            </p:nvCxnSpPr>
            <p:spPr>
              <a:xfrm flipV="1">
                <a:off x="25300838" y="11902467"/>
                <a:ext cx="868767" cy="1953663"/>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9B9E32-A759-4DF8-B8B8-C2D61A4AFB0D}"/>
                  </a:ext>
                </a:extLst>
              </p:cNvPr>
              <p:cNvCxnSpPr>
                <a:cxnSpLocks/>
                <a:stCxn id="14" idx="6"/>
                <a:endCxn id="15" idx="2"/>
              </p:cNvCxnSpPr>
              <p:nvPr/>
            </p:nvCxnSpPr>
            <p:spPr>
              <a:xfrm flipV="1">
                <a:off x="22615008" y="9930032"/>
                <a:ext cx="1064709" cy="3926099"/>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4FC4EB-6FC7-451E-B293-248302FA1B05}"/>
                  </a:ext>
                </a:extLst>
              </p:cNvPr>
              <p:cNvCxnSpPr>
                <a:cxnSpLocks/>
                <a:stCxn id="14" idx="6"/>
                <a:endCxn id="16" idx="2"/>
              </p:cNvCxnSpPr>
              <p:nvPr/>
            </p:nvCxnSpPr>
            <p:spPr>
              <a:xfrm flipV="1">
                <a:off x="22615008" y="11902468"/>
                <a:ext cx="1064709" cy="1953663"/>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108927D-672C-4471-83CD-3F99765693BC}"/>
                  </a:ext>
                </a:extLst>
              </p:cNvPr>
              <p:cNvCxnSpPr>
                <a:cxnSpLocks/>
                <a:stCxn id="14" idx="6"/>
                <a:endCxn id="17" idx="2"/>
              </p:cNvCxnSpPr>
              <p:nvPr/>
            </p:nvCxnSpPr>
            <p:spPr>
              <a:xfrm>
                <a:off x="22615008" y="13856131"/>
                <a:ext cx="1064709"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137C1C-EAD9-44C6-AAD3-D3DE735FE9BC}"/>
                  </a:ext>
                </a:extLst>
              </p:cNvPr>
              <p:cNvCxnSpPr>
                <a:cxnSpLocks/>
                <a:stCxn id="12" idx="6"/>
                <a:endCxn id="15" idx="2"/>
              </p:cNvCxnSpPr>
              <p:nvPr/>
            </p:nvCxnSpPr>
            <p:spPr>
              <a:xfrm>
                <a:off x="22615008" y="9930032"/>
                <a:ext cx="1064709"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530B59-DA23-4C5A-B53D-AD643CD65F93}"/>
                  </a:ext>
                </a:extLst>
              </p:cNvPr>
              <p:cNvCxnSpPr>
                <a:cxnSpLocks/>
                <a:stCxn id="12" idx="6"/>
                <a:endCxn id="16" idx="2"/>
              </p:cNvCxnSpPr>
              <p:nvPr/>
            </p:nvCxnSpPr>
            <p:spPr>
              <a:xfrm>
                <a:off x="22615008" y="9930032"/>
                <a:ext cx="1064709" cy="1972436"/>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D73D73-A1F9-4468-991C-B49A62EB3426}"/>
                  </a:ext>
                </a:extLst>
              </p:cNvPr>
              <p:cNvCxnSpPr>
                <a:cxnSpLocks/>
                <a:stCxn id="12" idx="6"/>
                <a:endCxn id="17" idx="2"/>
              </p:cNvCxnSpPr>
              <p:nvPr/>
            </p:nvCxnSpPr>
            <p:spPr>
              <a:xfrm>
                <a:off x="22615008" y="9930032"/>
                <a:ext cx="1064709" cy="3926099"/>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F1DD41-5D33-4C8B-B74E-890A15E0ABB1}"/>
                  </a:ext>
                </a:extLst>
              </p:cNvPr>
              <p:cNvCxnSpPr>
                <a:cxnSpLocks/>
                <a:stCxn id="13" idx="6"/>
                <a:endCxn id="15" idx="2"/>
              </p:cNvCxnSpPr>
              <p:nvPr/>
            </p:nvCxnSpPr>
            <p:spPr>
              <a:xfrm flipV="1">
                <a:off x="22615008" y="9930032"/>
                <a:ext cx="1064709" cy="1972436"/>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B7C162-38C6-4231-8158-12957FF0525E}"/>
                  </a:ext>
                </a:extLst>
              </p:cNvPr>
              <p:cNvCxnSpPr>
                <a:cxnSpLocks/>
                <a:stCxn id="13" idx="6"/>
                <a:endCxn id="16" idx="2"/>
              </p:cNvCxnSpPr>
              <p:nvPr/>
            </p:nvCxnSpPr>
            <p:spPr>
              <a:xfrm>
                <a:off x="22615008" y="11902468"/>
                <a:ext cx="1064709"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9E85AB-0AF2-4577-A012-07AEDCAB9859}"/>
                  </a:ext>
                </a:extLst>
              </p:cNvPr>
              <p:cNvCxnSpPr>
                <a:cxnSpLocks/>
                <a:stCxn id="13" idx="6"/>
                <a:endCxn id="17" idx="2"/>
              </p:cNvCxnSpPr>
              <p:nvPr/>
            </p:nvCxnSpPr>
            <p:spPr>
              <a:xfrm>
                <a:off x="22615008" y="11902468"/>
                <a:ext cx="1064709" cy="1953663"/>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5D5A741-F472-4E9D-B253-4350862256EB}"/>
                </a:ext>
              </a:extLst>
            </p:cNvPr>
            <p:cNvGrpSpPr/>
            <p:nvPr/>
          </p:nvGrpSpPr>
          <p:grpSpPr>
            <a:xfrm>
              <a:off x="7144262" y="5179155"/>
              <a:ext cx="9134817" cy="10892970"/>
              <a:chOff x="2017682" y="1983604"/>
              <a:chExt cx="2740445" cy="3267891"/>
            </a:xfrm>
            <a:solidFill>
              <a:schemeClr val="tx2">
                <a:lumMod val="20000"/>
                <a:lumOff val="80000"/>
              </a:schemeClr>
            </a:solidFill>
          </p:grpSpPr>
          <p:sp>
            <p:nvSpPr>
              <p:cNvPr id="33" name="Rectangle 32">
                <a:extLst>
                  <a:ext uri="{FF2B5EF4-FFF2-40B4-BE49-F238E27FC236}">
                    <a16:creationId xmlns:a16="http://schemas.microsoft.com/office/drawing/2014/main" id="{2F3CA02E-F13A-4872-A029-2D9CF5EC55D8}"/>
                  </a:ext>
                </a:extLst>
              </p:cNvPr>
              <p:cNvSpPr/>
              <p:nvPr/>
            </p:nvSpPr>
            <p:spPr>
              <a:xfrm>
                <a:off x="2017682" y="1983604"/>
                <a:ext cx="2740445" cy="3267891"/>
              </a:xfrm>
              <a:prstGeom prst="rect">
                <a:avLst/>
              </a:prstGeom>
              <a:grpFill/>
              <a:ln>
                <a:solidFill>
                  <a:schemeClr val="tx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rgbClr val="000000"/>
                    </a:solidFill>
                    <a:effectLst/>
                    <a:uLnTx/>
                    <a:uFillTx/>
                    <a:latin typeface="NVIDIA Sans"/>
                    <a:ea typeface="+mn-ea"/>
                    <a:cs typeface="+mn-cs"/>
                  </a:rPr>
                  <a:t>A Rendered Image</a:t>
                </a:r>
              </a:p>
            </p:txBody>
          </p:sp>
          <p:pic>
            <p:nvPicPr>
              <p:cNvPr id="1026" name="Picture 2">
                <a:extLst>
                  <a:ext uri="{FF2B5EF4-FFF2-40B4-BE49-F238E27FC236}">
                    <a16:creationId xmlns:a16="http://schemas.microsoft.com/office/drawing/2014/main" id="{05DA0BD8-856F-4FCA-8085-168C6B4A42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09083" y="2937317"/>
                <a:ext cx="2357643" cy="1768232"/>
              </a:xfrm>
              <a:prstGeom prst="rect">
                <a:avLst/>
              </a:prstGeom>
              <a:grpFill/>
              <a:ln w="28575">
                <a:solidFill>
                  <a:schemeClr val="bg1"/>
                </a:solidFill>
              </a:ln>
              <a:effectLst>
                <a:outerShdw blurRad="50800" dist="38100" dir="8100000" algn="tr" rotWithShape="0">
                  <a:prstClr val="black">
                    <a:alpha val="40000"/>
                  </a:prstClr>
                </a:outerShdw>
              </a:effectLst>
            </p:spPr>
          </p:pic>
        </p:grpSp>
      </p:grpSp>
      <p:sp>
        <p:nvSpPr>
          <p:cNvPr id="3" name="TextBox 2">
            <a:extLst>
              <a:ext uri="{FF2B5EF4-FFF2-40B4-BE49-F238E27FC236}">
                <a16:creationId xmlns:a16="http://schemas.microsoft.com/office/drawing/2014/main" id="{0F6A059B-1178-EAFD-C393-A5079B2717EF}"/>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54B853C-88C2-68FB-909D-40F68F3B65E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91</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19991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6413E9-984D-3BCC-8CA1-E21E00CABC7F}"/>
              </a:ext>
            </a:extLst>
          </p:cNvPr>
          <p:cNvSpPr>
            <a:spLocks noGrp="1"/>
          </p:cNvSpPr>
          <p:nvPr>
            <p:ph type="body" sz="quarter" idx="13"/>
          </p:nvPr>
        </p:nvSpPr>
        <p:spPr/>
        <p:txBody>
          <a:bodyPr/>
          <a:lstStyle/>
          <a:p>
            <a:r>
              <a:rPr lang="en-US" sz="14000" dirty="0"/>
              <a:t>What is Deep Learning?</a:t>
            </a:r>
          </a:p>
        </p:txBody>
      </p:sp>
      <p:sp>
        <p:nvSpPr>
          <p:cNvPr id="2" name="TextBox 1">
            <a:extLst>
              <a:ext uri="{FF2B5EF4-FFF2-40B4-BE49-F238E27FC236}">
                <a16:creationId xmlns:a16="http://schemas.microsoft.com/office/drawing/2014/main" id="{A3CDDAFE-65BE-7842-A32F-CEF238D1FA94}"/>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3C1CA5-7F88-F3A2-8184-F109B10735B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92</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024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20CBFB-3CFA-89FC-0611-F24D063C98ED}"/>
              </a:ext>
            </a:extLst>
          </p:cNvPr>
          <p:cNvSpPr>
            <a:spLocks noGrp="1"/>
          </p:cNvSpPr>
          <p:nvPr>
            <p:ph type="body" sz="quarter" idx="14"/>
          </p:nvPr>
        </p:nvSpPr>
        <p:spPr>
          <a:xfrm>
            <a:off x="6158753" y="8085388"/>
            <a:ext cx="24258494" cy="4403224"/>
          </a:xfrm>
        </p:spPr>
        <p:txBody>
          <a:bodyPr/>
          <a:lstStyle/>
          <a:p>
            <a:r>
              <a:rPr lang="en-US" dirty="0"/>
              <a:t>Deep learning flips traditional programming on its head</a:t>
            </a:r>
          </a:p>
        </p:txBody>
      </p:sp>
      <p:sp>
        <p:nvSpPr>
          <p:cNvPr id="2" name="TextBox 1">
            <a:extLst>
              <a:ext uri="{FF2B5EF4-FFF2-40B4-BE49-F238E27FC236}">
                <a16:creationId xmlns:a16="http://schemas.microsoft.com/office/drawing/2014/main" id="{3EE6AC43-2A58-5959-E0CA-7C368488CF1D}"/>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FD091A3A-0C5D-BC52-6520-CF1309A72EA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93</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25688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0"/>
            <a:ext cx="31546800" cy="2514601"/>
          </a:xfrm>
        </p:spPr>
        <p:txBody>
          <a:bodyPr anchor="b">
            <a:normAutofit/>
          </a:bodyPr>
          <a:lstStyle/>
          <a:p>
            <a:r>
              <a:rPr lang="en-US" sz="14000" dirty="0"/>
              <a:t>Traditional Programming</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a:xfrm>
            <a:off x="2514600" y="2487168"/>
            <a:ext cx="31546800" cy="1408176"/>
          </a:xfrm>
        </p:spPr>
        <p:txBody>
          <a:bodyPr>
            <a:normAutofit/>
          </a:bodyPr>
          <a:lstStyle/>
          <a:p>
            <a:pPr>
              <a:spcAft>
                <a:spcPts val="600"/>
              </a:spcAft>
            </a:pPr>
            <a:r>
              <a:rPr lang="en-US" sz="9000" dirty="0"/>
              <a:t>Building a Classifier</a:t>
            </a:r>
          </a:p>
        </p:txBody>
      </p:sp>
      <p:graphicFrame>
        <p:nvGraphicFramePr>
          <p:cNvPr id="6" name="Content Placeholder 2">
            <a:extLst>
              <a:ext uri="{FF2B5EF4-FFF2-40B4-BE49-F238E27FC236}">
                <a16:creationId xmlns:a16="http://schemas.microsoft.com/office/drawing/2014/main" id="{9D83C17F-FF65-4C52-B31E-C2537177F6AC}"/>
              </a:ext>
            </a:extLst>
          </p:cNvPr>
          <p:cNvGraphicFramePr>
            <a:graphicFrameLocks noGrp="1"/>
          </p:cNvGraphicFramePr>
          <p:nvPr>
            <p:ph idx="1"/>
          </p:nvPr>
        </p:nvGraphicFramePr>
        <p:xfrm>
          <a:off x="2514600" y="4434840"/>
          <a:ext cx="31546800" cy="136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D08990A-93A4-E6F0-DE95-DFC5DD750C7D}"/>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ECD3F569-6FC6-BFA4-CF81-889EE3C651D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94</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66878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C9ECE66-DF66-9E81-41F7-93C0F33B38A3}"/>
              </a:ext>
            </a:extLst>
          </p:cNvPr>
          <p:cNvSpPr>
            <a:spLocks noGrp="1"/>
          </p:cNvSpPr>
          <p:nvPr>
            <p:ph type="title"/>
          </p:nvPr>
        </p:nvSpPr>
        <p:spPr/>
        <p:txBody>
          <a:bodyPr anchor="b">
            <a:normAutofit/>
          </a:bodyPr>
          <a:lstStyle/>
          <a:p>
            <a:r>
              <a:rPr lang="en-US" sz="14000" dirty="0"/>
              <a:t>Machine Learning</a:t>
            </a:r>
          </a:p>
        </p:txBody>
      </p:sp>
      <p:sp>
        <p:nvSpPr>
          <p:cNvPr id="13" name="Text Placeholder 3">
            <a:extLst>
              <a:ext uri="{FF2B5EF4-FFF2-40B4-BE49-F238E27FC236}">
                <a16:creationId xmlns:a16="http://schemas.microsoft.com/office/drawing/2014/main" id="{05EA3271-4A0D-652F-CED5-17F604E9AA1A}"/>
              </a:ext>
            </a:extLst>
          </p:cNvPr>
          <p:cNvSpPr>
            <a:spLocks noGrp="1"/>
          </p:cNvSpPr>
          <p:nvPr>
            <p:ph type="body" sz="quarter" idx="10"/>
          </p:nvPr>
        </p:nvSpPr>
        <p:spPr/>
        <p:txBody>
          <a:bodyPr>
            <a:normAutofit/>
          </a:bodyPr>
          <a:lstStyle/>
          <a:p>
            <a:pPr>
              <a:spcAft>
                <a:spcPts val="600"/>
              </a:spcAft>
            </a:pPr>
            <a:r>
              <a:rPr lang="en-US" sz="9000" dirty="0"/>
              <a:t>Building a Classifier</a:t>
            </a:r>
          </a:p>
        </p:txBody>
      </p:sp>
      <p:graphicFrame>
        <p:nvGraphicFramePr>
          <p:cNvPr id="14" name="Content Placeholder 2">
            <a:extLst>
              <a:ext uri="{FF2B5EF4-FFF2-40B4-BE49-F238E27FC236}">
                <a16:creationId xmlns:a16="http://schemas.microsoft.com/office/drawing/2014/main" id="{833C7A4F-AE85-F215-4601-66B74BFA859E}"/>
              </a:ext>
            </a:extLst>
          </p:cNvPr>
          <p:cNvGraphicFramePr>
            <a:graphicFrameLocks/>
          </p:cNvGraphicFramePr>
          <p:nvPr/>
        </p:nvGraphicFramePr>
        <p:xfrm>
          <a:off x="2514600" y="4434840"/>
          <a:ext cx="31546800" cy="136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12888A4-9180-2EDD-F850-4AA5A25B885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DBBAB662-1A9F-3603-6FE6-E16CC51B35A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95</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89815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6A726-E57F-D757-2E9D-2731F4956616}"/>
              </a:ext>
            </a:extLst>
          </p:cNvPr>
          <p:cNvSpPr>
            <a:spLocks noGrp="1"/>
          </p:cNvSpPr>
          <p:nvPr>
            <p:ph type="body" sz="quarter" idx="13"/>
          </p:nvPr>
        </p:nvSpPr>
        <p:spPr/>
        <p:txBody>
          <a:bodyPr/>
          <a:lstStyle/>
          <a:p>
            <a:r>
              <a:rPr lang="en-US" sz="12000" dirty="0"/>
              <a:t>This is a Fundamental Shift</a:t>
            </a:r>
          </a:p>
        </p:txBody>
      </p:sp>
      <p:sp>
        <p:nvSpPr>
          <p:cNvPr id="3" name="TextBox 2">
            <a:extLst>
              <a:ext uri="{FF2B5EF4-FFF2-40B4-BE49-F238E27FC236}">
                <a16:creationId xmlns:a16="http://schemas.microsoft.com/office/drawing/2014/main" id="{748F3BBF-19FD-6779-A21D-FBC7A26776C5}"/>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D1F5FF9-72E9-8F2F-A751-E8634D6AE3B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96</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3940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E1CC790-DC0D-4EA6-87A0-75B7A8E62679}"/>
              </a:ext>
            </a:extLst>
          </p:cNvPr>
          <p:cNvGraphicFramePr>
            <a:graphicFrameLocks noGrp="1"/>
          </p:cNvGraphicFramePr>
          <p:nvPr>
            <p:ph idx="1"/>
          </p:nvPr>
        </p:nvGraphicFramePr>
        <p:xfrm>
          <a:off x="1709212" y="7011460"/>
          <a:ext cx="33157583" cy="12313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A86668CF-7ACA-442B-8E83-0816F24E9E8A}"/>
              </a:ext>
            </a:extLst>
          </p:cNvPr>
          <p:cNvSpPr/>
          <p:nvPr/>
        </p:nvSpPr>
        <p:spPr>
          <a:xfrm>
            <a:off x="1706883" y="5267742"/>
            <a:ext cx="14228860" cy="2252870"/>
          </a:xfrm>
          <a:prstGeom prst="roundRect">
            <a:avLst>
              <a:gd name="adj" fmla="val 35785"/>
            </a:avLst>
          </a:prstGeom>
          <a:solidFill>
            <a:srgbClr val="598B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NVIDIA Sans"/>
                <a:ea typeface="+mn-ea"/>
                <a:cs typeface="+mn-cs"/>
              </a:rPr>
              <a:t>Classic Programming</a:t>
            </a:r>
          </a:p>
        </p:txBody>
      </p:sp>
      <p:sp>
        <p:nvSpPr>
          <p:cNvPr id="7" name="Rectangle: Rounded Corners 6">
            <a:extLst>
              <a:ext uri="{FF2B5EF4-FFF2-40B4-BE49-F238E27FC236}">
                <a16:creationId xmlns:a16="http://schemas.microsoft.com/office/drawing/2014/main" id="{308DBE49-4F09-4331-8B41-DACB5758A843}"/>
              </a:ext>
            </a:extLst>
          </p:cNvPr>
          <p:cNvSpPr/>
          <p:nvPr/>
        </p:nvSpPr>
        <p:spPr>
          <a:xfrm>
            <a:off x="19078273" y="5267742"/>
            <a:ext cx="14228860" cy="2252870"/>
          </a:xfrm>
          <a:prstGeom prst="roundRect">
            <a:avLst>
              <a:gd name="adj" fmla="val 35785"/>
            </a:avLst>
          </a:prstGeom>
          <a:solidFill>
            <a:srgbClr val="598B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NVIDIA Sans"/>
                <a:ea typeface="+mn-ea"/>
                <a:cs typeface="+mn-cs"/>
              </a:rPr>
              <a:t>Deep Learning</a:t>
            </a:r>
          </a:p>
        </p:txBody>
      </p:sp>
      <p:sp>
        <p:nvSpPr>
          <p:cNvPr id="3" name="Title 1">
            <a:extLst>
              <a:ext uri="{FF2B5EF4-FFF2-40B4-BE49-F238E27FC236}">
                <a16:creationId xmlns:a16="http://schemas.microsoft.com/office/drawing/2014/main" id="{150F93B6-F364-7417-A6A2-C137FDE2B388}"/>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When to Choose Deep Learning</a:t>
            </a:r>
          </a:p>
        </p:txBody>
      </p:sp>
      <p:sp>
        <p:nvSpPr>
          <p:cNvPr id="2" name="TextBox 1">
            <a:extLst>
              <a:ext uri="{FF2B5EF4-FFF2-40B4-BE49-F238E27FC236}">
                <a16:creationId xmlns:a16="http://schemas.microsoft.com/office/drawing/2014/main" id="{A965A2D7-F9BE-C33D-69D4-34D4B95402D7}"/>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0EB92E5-31CB-832A-96C9-5F3B3997361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97</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6754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96A398C4-17DB-41B3-965B-D2E6016B43A6}"/>
              </a:ext>
            </a:extLst>
          </p:cNvPr>
          <p:cNvGraphicFramePr>
            <a:graphicFrameLocks noGrp="1"/>
          </p:cNvGraphicFramePr>
          <p:nvPr>
            <p:ph idx="1"/>
          </p:nvPr>
        </p:nvGraphicFramePr>
        <p:xfrm>
          <a:off x="1661160" y="3722914"/>
          <a:ext cx="33162240" cy="14647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0349F79-F67D-37BF-F3C4-EFC1B08A6B8F}"/>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Deep Learning Compared to Other AI</a:t>
            </a:r>
          </a:p>
        </p:txBody>
      </p:sp>
      <p:sp>
        <p:nvSpPr>
          <p:cNvPr id="2" name="TextBox 1">
            <a:extLst>
              <a:ext uri="{FF2B5EF4-FFF2-40B4-BE49-F238E27FC236}">
                <a16:creationId xmlns:a16="http://schemas.microsoft.com/office/drawing/2014/main" id="{90D4634D-928A-469F-A5E0-861C7BA578EE}"/>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1931B01-61C9-FD1F-B565-B2CD66126D0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98</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4055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30DA7D-E861-5FDF-CFC0-1B7BB94BED71}"/>
              </a:ext>
            </a:extLst>
          </p:cNvPr>
          <p:cNvSpPr>
            <a:spLocks noGrp="1"/>
          </p:cNvSpPr>
          <p:nvPr>
            <p:ph type="body" sz="quarter" idx="13"/>
          </p:nvPr>
        </p:nvSpPr>
        <p:spPr/>
        <p:txBody>
          <a:bodyPr/>
          <a:lstStyle/>
          <a:p>
            <a:r>
              <a:rPr lang="en-US" sz="9600" dirty="0"/>
              <a:t>How Deep Learning is Transforming the World</a:t>
            </a:r>
            <a:endParaRPr lang="en-US" dirty="0"/>
          </a:p>
        </p:txBody>
      </p:sp>
      <p:sp>
        <p:nvSpPr>
          <p:cNvPr id="2" name="TextBox 1">
            <a:extLst>
              <a:ext uri="{FF2B5EF4-FFF2-40B4-BE49-F238E27FC236}">
                <a16:creationId xmlns:a16="http://schemas.microsoft.com/office/drawing/2014/main" id="{1FE7BB93-B6B9-163E-5F54-DD93EF7A8D28}"/>
              </a:ext>
            </a:extLst>
          </p:cNvPr>
          <p:cNvSpPr txBox="1"/>
          <p:nvPr/>
        </p:nvSpPr>
        <p:spPr>
          <a:xfrm>
            <a:off x="3017872" y="20007183"/>
            <a:ext cx="30540249" cy="46166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rPr>
              <a:t>Source: NVIDIA DLI (2025), Getting Started with Deep Learning, </a:t>
            </a:r>
            <a:r>
              <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2400" b="0" i="0" u="none" strike="noStrike" kern="1200" cap="none" spc="0" normalizeH="0" baseline="0" noProof="0" dirty="0">
              <a:ln>
                <a:noFill/>
              </a:ln>
              <a:solidFill>
                <a:srgbClr val="FFFFFF">
                  <a:lumMod val="8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771FA64-67CA-589F-AAEA-BF162258472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2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99</a:t>
            </a:fld>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53829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NVIDIA Sans" panose="020B0503020203020204" pitchFamily="34" charset="0"/>
            <a:cs typeface="NVIDIA Sans" panose="020B0503020203020204" pitchFamily="34" charset="0"/>
          </a:defRPr>
        </a:defPPr>
      </a:lstStyle>
    </a:txDef>
  </a:objectDefaults>
  <a:extraClrSchemeLst/>
  <a:extLst>
    <a:ext uri="{05A4C25C-085E-4340-85A3-A5531E510DB2}">
      <thm15:themeFamily xmlns:thm15="http://schemas.microsoft.com/office/thememl/2012/main" name="NVIDIA_Sans_Corp_Template_LIGHT_v2_NewKV.pptx" id="{2CB1BC51-CEBF-4125-BC6C-FB23D6874A8C}" vid="{0B679A5A-A7BB-445D-B89B-5017F750351A}"/>
    </a:ext>
  </a:extLst>
</a:theme>
</file>

<file path=ppt/theme/theme2.xml><?xml version="1.0" encoding="utf-8"?>
<a:theme xmlns:a="http://schemas.openxmlformats.org/drawingml/2006/main" name="2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ac25ff7-bb51-4c67-b289-9013749df8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CF33B71089DC448F3A861CCE49DD4C" ma:contentTypeVersion="13" ma:contentTypeDescription="Create a new document." ma:contentTypeScope="" ma:versionID="0cf5159ec680aa7cc1f777e5ce312ee3">
  <xsd:schema xmlns:xsd="http://www.w3.org/2001/XMLSchema" xmlns:xs="http://www.w3.org/2001/XMLSchema" xmlns:p="http://schemas.microsoft.com/office/2006/metadata/properties" xmlns:ns3="33156d47-4ed2-41b4-b82d-0bdc41d51c72" xmlns:ns4="eac25ff7-bb51-4c67-b289-9013749df816" targetNamespace="http://schemas.microsoft.com/office/2006/metadata/properties" ma:root="true" ma:fieldsID="4c9ed958f862375c990245d6dd11fe88" ns3:_="" ns4:_="">
    <xsd:import namespace="33156d47-4ed2-41b4-b82d-0bdc41d51c72"/>
    <xsd:import namespace="eac25ff7-bb51-4c67-b289-9013749df8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56d47-4ed2-41b4-b82d-0bdc41d51c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25ff7-bb51-4c67-b289-9013749df8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AC8C1-8675-4762-89BF-D102E51271A0}">
  <ds:schemaRefs>
    <ds:schemaRef ds:uri="http://schemas.microsoft.com/sharepoint/v3/contenttype/forms"/>
  </ds:schemaRefs>
</ds:datastoreItem>
</file>

<file path=customXml/itemProps2.xml><?xml version="1.0" encoding="utf-8"?>
<ds:datastoreItem xmlns:ds="http://schemas.openxmlformats.org/officeDocument/2006/customXml" ds:itemID="{EA4C7E1E-6C20-440E-941A-535F1A24C014}">
  <ds:schemaRefs>
    <ds:schemaRef ds:uri="33156d47-4ed2-41b4-b82d-0bdc41d51c72"/>
    <ds:schemaRef ds:uri="eac25ff7-bb51-4c67-b289-9013749df8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A703DD-F8CD-47FA-B90D-65B68D854B44}">
  <ds:schemaRefs>
    <ds:schemaRef ds:uri="33156d47-4ed2-41b4-b82d-0bdc41d51c72"/>
    <ds:schemaRef ds:uri="eac25ff7-bb51-4c67-b289-9013749df8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GenAI_slides1</Template>
  <TotalTime>3681</TotalTime>
  <Words>15035</Words>
  <Application>Microsoft Macintosh PowerPoint</Application>
  <PresentationFormat>Custom</PresentationFormat>
  <Paragraphs>1523</Paragraphs>
  <Slides>168</Slides>
  <Notes>86</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168</vt:i4>
      </vt:variant>
    </vt:vector>
  </HeadingPairs>
  <TitlesOfParts>
    <vt:vector size="187" baseType="lpstr">
      <vt:lpstr>Heiti TC Medium</vt:lpstr>
      <vt:lpstr>NVIDIA Sans</vt:lpstr>
      <vt:lpstr>NVIDIA Sans Light</vt:lpstr>
      <vt:lpstr>NVIDIA Sans Medium</vt:lpstr>
      <vt:lpstr>URWPalladioL-Roma</vt:lpstr>
      <vt:lpstr>Arial</vt:lpstr>
      <vt:lpstr>Calibri</vt:lpstr>
      <vt:lpstr>Cambria Math</vt:lpstr>
      <vt:lpstr>Noto Sans Symbols</vt:lpstr>
      <vt:lpstr>Questrial</vt:lpstr>
      <vt:lpstr>Roboto</vt:lpstr>
      <vt:lpstr>Roboto Mono</vt:lpstr>
      <vt:lpstr>Trebuchet MS</vt:lpstr>
      <vt:lpstr>Wingdings</vt:lpstr>
      <vt:lpstr>Title Only</vt:lpstr>
      <vt:lpstr>2_Title &amp; Bullet</vt:lpstr>
      <vt:lpstr>3_Title &amp; Bullet</vt:lpstr>
      <vt:lpstr>Title &amp; Bullet</vt:lpstr>
      <vt:lpstr>Office Theme</vt:lpstr>
      <vt:lpstr>NVIDIA Fundamentals of Deep Learning I:  Deep Learning; Neural Networks</vt:lpstr>
      <vt:lpstr>Syllabus</vt:lpstr>
      <vt:lpstr>Syllabus</vt:lpstr>
      <vt:lpstr>Syllabus</vt:lpstr>
      <vt:lpstr>NVIDIA Getting Started with Deep Learning</vt:lpstr>
      <vt:lpstr>Fall 2025  Deep Learning </vt:lpstr>
      <vt:lpstr>Spring 2025  Generative AI  Innovative Applications </vt:lpstr>
      <vt:lpstr>PowerPoint Presentation</vt:lpstr>
      <vt:lpstr>PowerPoint Presentation</vt:lpstr>
      <vt:lpstr>PowerPoint Presentation</vt:lpstr>
      <vt:lpstr>PowerPoint Presentation</vt:lpstr>
      <vt:lpstr>NVIDIA  Certified Instructors  (12 from Taiwan)</vt:lpstr>
      <vt:lpstr>NVIDIA  Certified Instructors (14 from Taiwan) (2 from NTPU)(April 2025)</vt:lpstr>
      <vt:lpstr>NVIDIA Developer Program  NVIDIA  Deep Learning Institute (DLI)</vt:lpstr>
      <vt:lpstr>Get NVIDIA DLI Certificate Before the NVIDIA Workshop</vt:lpstr>
      <vt:lpstr>Get NVIDIA DLI Certificate</vt:lpstr>
      <vt:lpstr>NVIDIA Deep Learning Institute (DLI)</vt:lpstr>
      <vt:lpstr>Get NVIDIA Certificate</vt:lpstr>
      <vt:lpstr>Join the NVIDIA Developer Program  take one of the complimentary technical self-paced courses (worth up to $90)</vt:lpstr>
      <vt:lpstr>NVIDIA Deep Learning Institute (DLI)</vt:lpstr>
      <vt:lpstr>NVIDIA Getting Started with Deep Learning</vt:lpstr>
      <vt:lpstr>NVIDIA Getting Started with Deep Learning</vt:lpstr>
      <vt:lpstr>NVIDIA Deep Learning Institute (DLI)</vt:lpstr>
      <vt:lpstr>Building RAG Agents with LLMs</vt:lpstr>
      <vt:lpstr>Generative AI Explained</vt:lpstr>
      <vt:lpstr>Introduction to Transformer-Based  Natural Language Processing</vt:lpstr>
      <vt:lpstr>Generative AI with Diffusion Models</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Deep Learning Institute (DLI)</vt:lpstr>
      <vt:lpstr>PowerPoint Presentation</vt:lpstr>
      <vt:lpstr>NVIDIA Deep Learning Institute (DLI)</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NVIDIA  Fundamentals of Deep Learning  </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 MNIST Handwritten Digits </vt:lpstr>
      <vt:lpstr>NVIDIA Getting Started with Deep Learning American Sign Language (ASL) Alphabet</vt:lpstr>
      <vt:lpstr>NVIDIA Getting Started with Deep Learning Fruits fresh and rotten for classification</vt:lpstr>
      <vt:lpstr>Fundamentals of  Deep Learning</vt:lpstr>
      <vt:lpstr>PowerPoint Presentation</vt:lpstr>
      <vt:lpstr>The Goals of This Course</vt:lpstr>
      <vt:lpstr>Human Vs Machine Learning</vt:lpstr>
      <vt:lpstr>PowerPoint Presentation</vt:lpstr>
      <vt:lpstr>Beginning of Artificial Intelligence</vt:lpstr>
      <vt:lpstr>Early Neural Networks</vt:lpstr>
      <vt:lpstr>Expert Systems</vt:lpstr>
      <vt:lpstr>Expert Systems - Limitations</vt:lpstr>
      <vt:lpstr>How Do Children Learn?</vt:lpstr>
      <vt:lpstr>PowerPoint Presentation</vt:lpstr>
      <vt:lpstr>Data</vt:lpstr>
      <vt:lpstr>Computing Power</vt:lpstr>
      <vt:lpstr>The Importance of the GPU</vt:lpstr>
      <vt:lpstr>PowerPoint Presentation</vt:lpstr>
      <vt:lpstr>PowerPoint Presentation</vt:lpstr>
      <vt:lpstr>Traditional Programming</vt:lpstr>
      <vt:lpstr>Machine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 on Exercises</vt:lpstr>
      <vt:lpstr>PowerPoint Presentation</vt:lpstr>
      <vt:lpstr>PowerPoint Presentation</vt:lpstr>
      <vt:lpstr>PowerPoint Presentation</vt:lpstr>
      <vt:lpstr>PowerPoint Presentation</vt:lpstr>
      <vt:lpstr>Hello Neural Networks</vt:lpstr>
      <vt:lpstr>NVIDIA Getting Started with Deep Learning</vt:lpstr>
      <vt:lpstr>NVIDIA Getting Started with Deep Learning</vt:lpstr>
      <vt:lpstr>NVIDIA Getting Started with Deep Learning MNIST Handwritten Digits </vt:lpstr>
      <vt:lpstr>Fundamentals of  Deep Learning</vt:lpstr>
      <vt:lpstr>PowerPoint Presentation</vt:lpstr>
      <vt:lpstr>Recap of the Exercise</vt:lpstr>
      <vt:lpstr>Data Preparation</vt:lpstr>
      <vt:lpstr>Data Preparation</vt:lpstr>
      <vt:lpstr>An Untrained Model</vt:lpstr>
      <vt:lpstr>PowerPoint Presentation</vt:lpstr>
      <vt:lpstr>A Simpler Model</vt:lpstr>
      <vt:lpstr>A Simpler Model</vt:lpstr>
      <vt:lpstr>A Simpler Model</vt:lpstr>
      <vt:lpstr>A Simpler Model</vt:lpstr>
      <vt:lpstr>A Simpler Model</vt:lpstr>
      <vt:lpstr>The Loss Curve</vt:lpstr>
      <vt:lpstr>The Loss Curve</vt:lpstr>
      <vt:lpstr>The Loss Curve</vt:lpstr>
      <vt:lpstr>The Loss Curve</vt:lpstr>
      <vt:lpstr>The Loss Curve</vt:lpstr>
      <vt:lpstr>The Loss Curve</vt:lpstr>
      <vt:lpstr>Optimizers</vt:lpstr>
      <vt:lpstr>PowerPoint Presentation</vt:lpstr>
      <vt:lpstr>Building a Network</vt:lpstr>
      <vt:lpstr>Building a Network</vt:lpstr>
      <vt:lpstr>Building a Network</vt:lpstr>
      <vt:lpstr>PowerPoint Presentation</vt:lpstr>
      <vt:lpstr>Activation Functions</vt:lpstr>
      <vt:lpstr>Activation Functions</vt:lpstr>
      <vt:lpstr>Activation Functions</vt:lpstr>
      <vt:lpstr>PowerPoint Presentation</vt:lpstr>
      <vt:lpstr>Overfitting</vt:lpstr>
      <vt:lpstr>Overfitting</vt:lpstr>
      <vt:lpstr>Overfitting</vt:lpstr>
      <vt:lpstr>Training vs Validation Data</vt:lpstr>
      <vt:lpstr>PowerPoint Presentation</vt:lpstr>
      <vt:lpstr>An MNIST Model</vt:lpstr>
      <vt:lpstr>An MNIST Model</vt:lpstr>
      <vt:lpstr>An MNIST Model</vt:lpstr>
      <vt:lpstr>RMSE For Probabilities?</vt:lpstr>
      <vt:lpstr>RMSE For Probabilities?</vt:lpstr>
      <vt:lpstr>Cross Entropy</vt:lpstr>
      <vt:lpstr>Cross Entropy</vt:lpstr>
      <vt:lpstr>Cross Entropy</vt:lpstr>
      <vt:lpstr>PowerPoint Presentation</vt:lpstr>
      <vt:lpstr>The Next Exercise</vt:lpstr>
      <vt:lpstr>PowerPoint Presentation</vt:lpstr>
      <vt:lpstr>Appendix:  Gradient Descent</vt:lpstr>
      <vt:lpstr>Learning from Error</vt:lpstr>
      <vt:lpstr>The Loss Curve</vt:lpstr>
      <vt:lpstr>The Loss Curve</vt:lpstr>
      <vt:lpstr>The Loss Curve</vt:lpstr>
      <vt:lpstr>The Loss Curve</vt:lpstr>
      <vt:lpstr>The Loss Curve</vt:lpstr>
      <vt:lpstr>The Loss Curve</vt:lpstr>
      <vt:lpstr>NVIDIA Getting Started with Deep Learning</vt:lpstr>
      <vt:lpstr>NVIDIA Getting Started with Deep Learning American Sign Language (ASL) Alphabet</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subject/>
  <dc:creator>Min-Yuh Day</dc:creator>
  <cp:keywords>Artificial Intelligence, AI</cp:keywords>
  <dc:description>Artificial Intelligence</dc:description>
  <cp:lastModifiedBy>MYDAY</cp:lastModifiedBy>
  <cp:revision>35</cp:revision>
  <dcterms:created xsi:type="dcterms:W3CDTF">2023-09-14T23:38:20Z</dcterms:created>
  <dcterms:modified xsi:type="dcterms:W3CDTF">2025-10-20T22:30:31Z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0x01010004CF33B71089DC448F3A861CCE49DD4C</vt:lpwstr>
  </property>
</Properties>
</file>