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ink/ink1.xml" ContentType="application/inkml+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7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7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7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ink/ink23.xml" ContentType="application/inkml+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30.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ata5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charts/chart100.xml" ContentType="application/vnd.openxmlformats-officedocument.drawingml.chart+xml"/>
  <Override PartName="/ppt/charts/chart110.xml" ContentType="application/vnd.openxmlformats-officedocument.drawingml.chart+xml"/>
  <Override PartName="/ppt/charts/colors100.xml" ContentType="application/vnd.ms-office.chartcolorstyle+xml"/>
  <Override PartName="/ppt/charts/style100.xml" ContentType="application/vnd.ms-office.chartstyle+xml"/>
  <Override PartName="/ppt/charts/colors110.xml" ContentType="application/vnd.ms-office.chartcolorstyle+xml"/>
  <Override PartName="/ppt/charts/style1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8" r:id="rId5"/>
    <p:sldMasterId id="2147483750" r:id="rId6"/>
    <p:sldMasterId id="2147483782" r:id="rId7"/>
    <p:sldMasterId id="2147483801" r:id="rId8"/>
    <p:sldMasterId id="2147483813" r:id="rId9"/>
  </p:sldMasterIdLst>
  <p:notesMasterIdLst>
    <p:notesMasterId r:id="rId228"/>
  </p:notesMasterIdLst>
  <p:handoutMasterIdLst>
    <p:handoutMasterId r:id="rId229"/>
  </p:handoutMasterIdLst>
  <p:sldIdLst>
    <p:sldId id="3462" r:id="rId10"/>
    <p:sldId id="3786" r:id="rId11"/>
    <p:sldId id="5525" r:id="rId12"/>
    <p:sldId id="5526" r:id="rId13"/>
    <p:sldId id="550145629" r:id="rId14"/>
    <p:sldId id="550145601" r:id="rId15"/>
    <p:sldId id="499" r:id="rId16"/>
    <p:sldId id="5900" r:id="rId17"/>
    <p:sldId id="5901" r:id="rId18"/>
    <p:sldId id="550145599" r:id="rId19"/>
    <p:sldId id="550145604" r:id="rId20"/>
    <p:sldId id="5908" r:id="rId21"/>
    <p:sldId id="550145354" r:id="rId22"/>
    <p:sldId id="5902" r:id="rId23"/>
    <p:sldId id="5904" r:id="rId24"/>
    <p:sldId id="5903" r:id="rId25"/>
    <p:sldId id="5905" r:id="rId26"/>
    <p:sldId id="5906" r:id="rId27"/>
    <p:sldId id="480" r:id="rId28"/>
    <p:sldId id="481" r:id="rId29"/>
    <p:sldId id="550145602" r:id="rId30"/>
    <p:sldId id="550145603" r:id="rId31"/>
    <p:sldId id="482" r:id="rId32"/>
    <p:sldId id="485" r:id="rId33"/>
    <p:sldId id="483" r:id="rId34"/>
    <p:sldId id="484" r:id="rId35"/>
    <p:sldId id="486" r:id="rId36"/>
    <p:sldId id="487" r:id="rId37"/>
    <p:sldId id="488" r:id="rId38"/>
    <p:sldId id="489" r:id="rId39"/>
    <p:sldId id="490" r:id="rId40"/>
    <p:sldId id="491" r:id="rId41"/>
    <p:sldId id="492" r:id="rId42"/>
    <p:sldId id="493" r:id="rId43"/>
    <p:sldId id="494" r:id="rId44"/>
    <p:sldId id="5907" r:id="rId45"/>
    <p:sldId id="498" r:id="rId46"/>
    <p:sldId id="496" r:id="rId47"/>
    <p:sldId id="505" r:id="rId48"/>
    <p:sldId id="500" r:id="rId49"/>
    <p:sldId id="502" r:id="rId50"/>
    <p:sldId id="503" r:id="rId51"/>
    <p:sldId id="506" r:id="rId52"/>
    <p:sldId id="508" r:id="rId53"/>
    <p:sldId id="509" r:id="rId54"/>
    <p:sldId id="510" r:id="rId55"/>
    <p:sldId id="5899" r:id="rId56"/>
    <p:sldId id="5898" r:id="rId57"/>
    <p:sldId id="550145600" r:id="rId58"/>
    <p:sldId id="550145564" r:id="rId59"/>
    <p:sldId id="550145565" r:id="rId60"/>
    <p:sldId id="550145567" r:id="rId61"/>
    <p:sldId id="550145568" r:id="rId62"/>
    <p:sldId id="550145569" r:id="rId63"/>
    <p:sldId id="550145570" r:id="rId64"/>
    <p:sldId id="550145571" r:id="rId65"/>
    <p:sldId id="550145572" r:id="rId66"/>
    <p:sldId id="550145573" r:id="rId67"/>
    <p:sldId id="550145574" r:id="rId68"/>
    <p:sldId id="550145577" r:id="rId69"/>
    <p:sldId id="550145575" r:id="rId70"/>
    <p:sldId id="550145576" r:id="rId71"/>
    <p:sldId id="550145578" r:id="rId72"/>
    <p:sldId id="550145579" r:id="rId73"/>
    <p:sldId id="550145580" r:id="rId74"/>
    <p:sldId id="550145581" r:id="rId75"/>
    <p:sldId id="550145582" r:id="rId76"/>
    <p:sldId id="550145583" r:id="rId77"/>
    <p:sldId id="550145584" r:id="rId78"/>
    <p:sldId id="550145585" r:id="rId79"/>
    <p:sldId id="550145586" r:id="rId80"/>
    <p:sldId id="550145587" r:id="rId81"/>
    <p:sldId id="550145588" r:id="rId82"/>
    <p:sldId id="550145589" r:id="rId83"/>
    <p:sldId id="550145624" r:id="rId84"/>
    <p:sldId id="550145628" r:id="rId85"/>
    <p:sldId id="550145622" r:id="rId86"/>
    <p:sldId id="256" r:id="rId87"/>
    <p:sldId id="550145267" r:id="rId88"/>
    <p:sldId id="550145284" r:id="rId89"/>
    <p:sldId id="1146" r:id="rId90"/>
    <p:sldId id="550145285" r:id="rId91"/>
    <p:sldId id="1095" r:id="rId92"/>
    <p:sldId id="1164" r:id="rId93"/>
    <p:sldId id="550145286" r:id="rId94"/>
    <p:sldId id="550145287" r:id="rId95"/>
    <p:sldId id="1114" r:id="rId96"/>
    <p:sldId id="1118" r:id="rId97"/>
    <p:sldId id="1116" r:id="rId98"/>
    <p:sldId id="1120" r:id="rId99"/>
    <p:sldId id="550145288" r:id="rId100"/>
    <p:sldId id="1119" r:id="rId101"/>
    <p:sldId id="1154" r:id="rId102"/>
    <p:sldId id="550145289" r:id="rId103"/>
    <p:sldId id="1125" r:id="rId104"/>
    <p:sldId id="1155" r:id="rId105"/>
    <p:sldId id="550145290" r:id="rId106"/>
    <p:sldId id="550145291" r:id="rId107"/>
    <p:sldId id="1129" r:id="rId108"/>
    <p:sldId id="1131" r:id="rId109"/>
    <p:sldId id="1132" r:id="rId110"/>
    <p:sldId id="1133" r:id="rId111"/>
    <p:sldId id="1134" r:id="rId112"/>
    <p:sldId id="1136" r:id="rId113"/>
    <p:sldId id="1137" r:id="rId114"/>
    <p:sldId id="1138" r:id="rId115"/>
    <p:sldId id="1139" r:id="rId116"/>
    <p:sldId id="1140" r:id="rId117"/>
    <p:sldId id="1142" r:id="rId118"/>
    <p:sldId id="1143" r:id="rId119"/>
    <p:sldId id="550145596" r:id="rId120"/>
    <p:sldId id="550145597" r:id="rId121"/>
    <p:sldId id="550145625" r:id="rId122"/>
    <p:sldId id="550145296" r:id="rId123"/>
    <p:sldId id="550145297" r:id="rId124"/>
    <p:sldId id="1078" r:id="rId125"/>
    <p:sldId id="550145298" r:id="rId126"/>
    <p:sldId id="1117" r:id="rId127"/>
    <p:sldId id="1074" r:id="rId128"/>
    <p:sldId id="1094" r:id="rId129"/>
    <p:sldId id="1092" r:id="rId130"/>
    <p:sldId id="550145299" r:id="rId131"/>
    <p:sldId id="550145300" r:id="rId132"/>
    <p:sldId id="550145301" r:id="rId133"/>
    <p:sldId id="1156" r:id="rId134"/>
    <p:sldId id="1123" r:id="rId135"/>
    <p:sldId id="550145302" r:id="rId136"/>
    <p:sldId id="1157" r:id="rId137"/>
    <p:sldId id="1158" r:id="rId138"/>
    <p:sldId id="1159" r:id="rId139"/>
    <p:sldId id="550145303" r:id="rId140"/>
    <p:sldId id="1151" r:id="rId141"/>
    <p:sldId id="550145304" r:id="rId142"/>
    <p:sldId id="1130" r:id="rId143"/>
    <p:sldId id="550145305" r:id="rId144"/>
    <p:sldId id="550145306" r:id="rId145"/>
    <p:sldId id="550145307" r:id="rId146"/>
    <p:sldId id="550145308" r:id="rId147"/>
    <p:sldId id="1135" r:id="rId148"/>
    <p:sldId id="550145309" r:id="rId149"/>
    <p:sldId id="550145310" r:id="rId150"/>
    <p:sldId id="1160" r:id="rId151"/>
    <p:sldId id="1161" r:id="rId152"/>
    <p:sldId id="1162" r:id="rId153"/>
    <p:sldId id="1163" r:id="rId154"/>
    <p:sldId id="550145311" r:id="rId155"/>
    <p:sldId id="1141" r:id="rId156"/>
    <p:sldId id="550145312" r:id="rId157"/>
    <p:sldId id="1144" r:id="rId158"/>
    <p:sldId id="550145313" r:id="rId159"/>
    <p:sldId id="1147" r:id="rId160"/>
    <p:sldId id="1148" r:id="rId161"/>
    <p:sldId id="1149" r:id="rId162"/>
    <p:sldId id="1165" r:id="rId163"/>
    <p:sldId id="1150" r:id="rId164"/>
    <p:sldId id="1112" r:id="rId165"/>
    <p:sldId id="550145314" r:id="rId166"/>
    <p:sldId id="1152" r:id="rId167"/>
    <p:sldId id="1121" r:id="rId168"/>
    <p:sldId id="1124" r:id="rId169"/>
    <p:sldId id="550145315" r:id="rId170"/>
    <p:sldId id="1126" r:id="rId171"/>
    <p:sldId id="1127" r:id="rId172"/>
    <p:sldId id="1128" r:id="rId173"/>
    <p:sldId id="550145316" r:id="rId174"/>
    <p:sldId id="550145598" r:id="rId175"/>
    <p:sldId id="550145626" r:id="rId176"/>
    <p:sldId id="550145605" r:id="rId177"/>
    <p:sldId id="550145319" r:id="rId178"/>
    <p:sldId id="550145320" r:id="rId179"/>
    <p:sldId id="550145321" r:id="rId180"/>
    <p:sldId id="862" r:id="rId181"/>
    <p:sldId id="550145322" r:id="rId182"/>
    <p:sldId id="1107" r:id="rId183"/>
    <p:sldId id="1108" r:id="rId184"/>
    <p:sldId id="1109" r:id="rId185"/>
    <p:sldId id="1110" r:id="rId186"/>
    <p:sldId id="1111" r:id="rId187"/>
    <p:sldId id="1113" r:id="rId188"/>
    <p:sldId id="550145323" r:id="rId189"/>
    <p:sldId id="1115" r:id="rId190"/>
    <p:sldId id="550145324" r:id="rId191"/>
    <p:sldId id="550145325" r:id="rId192"/>
    <p:sldId id="550145326" r:id="rId193"/>
    <p:sldId id="550145327" r:id="rId194"/>
    <p:sldId id="550145328" r:id="rId195"/>
    <p:sldId id="1122" r:id="rId196"/>
    <p:sldId id="1106" r:id="rId197"/>
    <p:sldId id="550145329" r:id="rId198"/>
    <p:sldId id="550145330" r:id="rId199"/>
    <p:sldId id="1103" r:id="rId200"/>
    <p:sldId id="1098" r:id="rId201"/>
    <p:sldId id="1104" r:id="rId202"/>
    <p:sldId id="1099" r:id="rId203"/>
    <p:sldId id="550145331" r:id="rId204"/>
    <p:sldId id="550145617" r:id="rId205"/>
    <p:sldId id="550145618" r:id="rId206"/>
    <p:sldId id="550145333" r:id="rId207"/>
    <p:sldId id="550145334" r:id="rId208"/>
    <p:sldId id="550145335" r:id="rId209"/>
    <p:sldId id="550145336" r:id="rId210"/>
    <p:sldId id="550145337" r:id="rId211"/>
    <p:sldId id="1105" r:id="rId212"/>
    <p:sldId id="550145338" r:id="rId213"/>
    <p:sldId id="550145339" r:id="rId214"/>
    <p:sldId id="550145340" r:id="rId215"/>
    <p:sldId id="550145341" r:id="rId216"/>
    <p:sldId id="550145342" r:id="rId217"/>
    <p:sldId id="550145343" r:id="rId218"/>
    <p:sldId id="550145344" r:id="rId219"/>
    <p:sldId id="550145345" r:id="rId220"/>
    <p:sldId id="550145346" r:id="rId221"/>
    <p:sldId id="550145347" r:id="rId222"/>
    <p:sldId id="550145348" r:id="rId223"/>
    <p:sldId id="550145349" r:id="rId224"/>
    <p:sldId id="550145609" r:id="rId225"/>
    <p:sldId id="550145610" r:id="rId226"/>
    <p:sldId id="550145595" r:id="rId227"/>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676767"/>
    <a:srgbClr val="00FF00"/>
    <a:srgbClr val="FF0000"/>
    <a:srgbClr val="FFFFFF"/>
    <a:srgbClr val="D1D1D1"/>
    <a:srgbClr val="C0C0C0"/>
    <a:srgbClr val="B8B8B8"/>
    <a:srgbClr val="151617"/>
    <a:srgbClr val="FA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00"/>
    <p:restoredTop sz="85188" autoAdjust="0"/>
  </p:normalViewPr>
  <p:slideViewPr>
    <p:cSldViewPr snapToGrid="0">
      <p:cViewPr varScale="1">
        <p:scale>
          <a:sx n="31" d="100"/>
          <a:sy n="31" d="100"/>
        </p:scale>
        <p:origin x="232"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226" Type="http://schemas.openxmlformats.org/officeDocument/2006/relationships/slide" Target="slides/slide21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2.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slide" Target="slides/slide207.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227" Type="http://schemas.openxmlformats.org/officeDocument/2006/relationships/slide" Target="slides/slide218.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slide" Target="slides/slide208.xml"/><Relationship Id="rId6" Type="http://schemas.openxmlformats.org/officeDocument/2006/relationships/slideMaster" Target="slideMasters/slideMaster3.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228" Type="http://schemas.openxmlformats.org/officeDocument/2006/relationships/notesMaster" Target="notesMasters/notesMaster1.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4.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slide" Target="slides/slide209.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handoutMaster" Target="handoutMasters/handoutMaster1.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8" Type="http://schemas.openxmlformats.org/officeDocument/2006/relationships/slideMaster" Target="slideMasters/slideMaster5.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219" Type="http://schemas.openxmlformats.org/officeDocument/2006/relationships/slide" Target="slides/slide210.xml"/><Relationship Id="rId230" Type="http://schemas.openxmlformats.org/officeDocument/2006/relationships/presProps" Target="presProps.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slide" Target="slides/slide200.xml"/><Relationship Id="rId190" Type="http://schemas.openxmlformats.org/officeDocument/2006/relationships/slide" Target="slides/slide181.xml"/><Relationship Id="rId204" Type="http://schemas.openxmlformats.org/officeDocument/2006/relationships/slide" Target="slides/slide195.xml"/><Relationship Id="rId220" Type="http://schemas.openxmlformats.org/officeDocument/2006/relationships/slide" Target="slides/slide211.xml"/><Relationship Id="rId225" Type="http://schemas.openxmlformats.org/officeDocument/2006/relationships/slide" Target="slides/slide216.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slide" Target="slides/slide206.xml"/><Relationship Id="rId26" Type="http://schemas.openxmlformats.org/officeDocument/2006/relationships/slide" Target="slides/slide17.xml"/><Relationship Id="rId231" Type="http://schemas.openxmlformats.org/officeDocument/2006/relationships/viewProps" Target="viewProps.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theme" Target="theme/theme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customXml" Target="../customXml/item1.xml"/><Relationship Id="rId212" Type="http://schemas.openxmlformats.org/officeDocument/2006/relationships/slide" Target="slides/slide203.xml"/><Relationship Id="rId233" Type="http://schemas.openxmlformats.org/officeDocument/2006/relationships/tableStyles" Target="tableStyles.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223" Type="http://schemas.openxmlformats.org/officeDocument/2006/relationships/slide" Target="slides/slide214.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 Type="http://schemas.openxmlformats.org/officeDocument/2006/relationships/customXml" Target="../customXml/item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 Type="http://schemas.openxmlformats.org/officeDocument/2006/relationships/customXml" Target="../customXml/item3.xml"/><Relationship Id="rId214" Type="http://schemas.openxmlformats.org/officeDocument/2006/relationships/slide" Target="slides/slide205.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100.xml"/><Relationship Id="rId1" Type="http://schemas.microsoft.com/office/2011/relationships/chartStyle" Target="style10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110.xml"/><Relationship Id="rId1" Type="http://schemas.microsoft.com/office/2011/relationships/chartStyle" Target="style1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100D-407D-9EA0-D6ED3CA6C9CA}"/>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Sheet1!$A$2:$A$18</c:f>
              <c:numCache>
                <c:formatCode>General</c:formatCode>
                <c:ptCount val="17"/>
                <c:pt idx="0">
                  <c:v>-10</c:v>
                </c:pt>
                <c:pt idx="1">
                  <c:v>-8.75</c:v>
                </c:pt>
                <c:pt idx="2">
                  <c:v>-7.5</c:v>
                </c:pt>
                <c:pt idx="3">
                  <c:v>-6.25</c:v>
                </c:pt>
                <c:pt idx="4">
                  <c:v>-5</c:v>
                </c:pt>
                <c:pt idx="5">
                  <c:v>-3.75</c:v>
                </c:pt>
                <c:pt idx="6">
                  <c:v>-2.5</c:v>
                </c:pt>
                <c:pt idx="7">
                  <c:v>-1.25</c:v>
                </c:pt>
                <c:pt idx="8">
                  <c:v>0</c:v>
                </c:pt>
                <c:pt idx="9">
                  <c:v>1.25</c:v>
                </c:pt>
                <c:pt idx="10">
                  <c:v>2.5</c:v>
                </c:pt>
                <c:pt idx="11">
                  <c:v>3.75</c:v>
                </c:pt>
                <c:pt idx="12">
                  <c:v>5</c:v>
                </c:pt>
                <c:pt idx="13">
                  <c:v>6.25</c:v>
                </c:pt>
                <c:pt idx="14">
                  <c:v>7.5</c:v>
                </c:pt>
                <c:pt idx="15">
                  <c:v>8.75</c:v>
                </c:pt>
                <c:pt idx="16">
                  <c:v>10</c:v>
                </c:pt>
              </c:numCache>
            </c:numRef>
          </c:cat>
          <c:val>
            <c:numRef>
              <c:f>Sheet1!$B$2:$B$18</c:f>
              <c:numCache>
                <c:formatCode>General</c:formatCode>
                <c:ptCount val="17"/>
                <c:pt idx="0">
                  <c:v>4.5397868702434395E-5</c:v>
                </c:pt>
                <c:pt idx="1">
                  <c:v>1.5843621910252592E-4</c:v>
                </c:pt>
                <c:pt idx="2">
                  <c:v>5.5277863692359955E-4</c:v>
                </c:pt>
                <c:pt idx="3">
                  <c:v>1.9267346633274757E-3</c:v>
                </c:pt>
                <c:pt idx="4">
                  <c:v>6.6928509242848554E-3</c:v>
                </c:pt>
                <c:pt idx="5">
                  <c:v>2.2977369910025615E-2</c:v>
                </c:pt>
                <c:pt idx="6">
                  <c:v>7.5858180021243546E-2</c:v>
                </c:pt>
                <c:pt idx="7">
                  <c:v>0.22270013882530884</c:v>
                </c:pt>
                <c:pt idx="8">
                  <c:v>0.5</c:v>
                </c:pt>
                <c:pt idx="9">
                  <c:v>0.77729986117469108</c:v>
                </c:pt>
                <c:pt idx="10">
                  <c:v>0.92414181997875655</c:v>
                </c:pt>
                <c:pt idx="11">
                  <c:v>0.97702263008997436</c:v>
                </c:pt>
                <c:pt idx="12">
                  <c:v>0.99330714907571527</c:v>
                </c:pt>
                <c:pt idx="13">
                  <c:v>0.99807326533667251</c:v>
                </c:pt>
                <c:pt idx="14">
                  <c:v>0.9994472213630764</c:v>
                </c:pt>
                <c:pt idx="15">
                  <c:v>0.9998415637808975</c:v>
                </c:pt>
                <c:pt idx="16">
                  <c:v>0.99995460213129761</c:v>
                </c:pt>
              </c:numCache>
            </c:numRef>
          </c:val>
          <c:smooth val="0"/>
          <c:extLst>
            <c:ext xmlns:c16="http://schemas.microsoft.com/office/drawing/2014/chart" uri="{C3380CC4-5D6E-409C-BE32-E72D297353CC}">
              <c16:uniqueId val="{00000000-1553-4A49-AA3D-7CDA02DB743C}"/>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1"/>
          <c:min val="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Sheet1!$A$2:$A$18</c:f>
              <c:numCache>
                <c:formatCode>General</c:formatCode>
                <c:ptCount val="17"/>
                <c:pt idx="0">
                  <c:v>-10</c:v>
                </c:pt>
                <c:pt idx="1">
                  <c:v>-8.75</c:v>
                </c:pt>
                <c:pt idx="2">
                  <c:v>-7.5</c:v>
                </c:pt>
                <c:pt idx="3">
                  <c:v>-6.25</c:v>
                </c:pt>
                <c:pt idx="4">
                  <c:v>-5</c:v>
                </c:pt>
                <c:pt idx="5">
                  <c:v>-3.75</c:v>
                </c:pt>
                <c:pt idx="6">
                  <c:v>-2.5</c:v>
                </c:pt>
                <c:pt idx="7">
                  <c:v>-1.25</c:v>
                </c:pt>
                <c:pt idx="8">
                  <c:v>0</c:v>
                </c:pt>
                <c:pt idx="9">
                  <c:v>1.25</c:v>
                </c:pt>
                <c:pt idx="10">
                  <c:v>2.5</c:v>
                </c:pt>
                <c:pt idx="11">
                  <c:v>3.75</c:v>
                </c:pt>
                <c:pt idx="12">
                  <c:v>5</c:v>
                </c:pt>
                <c:pt idx="13">
                  <c:v>6.25</c:v>
                </c:pt>
                <c:pt idx="14">
                  <c:v>7.5</c:v>
                </c:pt>
                <c:pt idx="15">
                  <c:v>8.75</c:v>
                </c:pt>
                <c:pt idx="16">
                  <c:v>10</c:v>
                </c:pt>
              </c:numCache>
            </c:numRef>
          </c:cat>
          <c:val>
            <c:numRef>
              <c:f>Sheet1!$B$2:$B$18</c:f>
              <c:numCache>
                <c:formatCode>General</c:formatCode>
                <c:ptCount val="17"/>
                <c:pt idx="0">
                  <c:v>4.5397868702434395E-5</c:v>
                </c:pt>
                <c:pt idx="1">
                  <c:v>1.5843621910252592E-4</c:v>
                </c:pt>
                <c:pt idx="2">
                  <c:v>5.5277863692359955E-4</c:v>
                </c:pt>
                <c:pt idx="3">
                  <c:v>1.9267346633274757E-3</c:v>
                </c:pt>
                <c:pt idx="4">
                  <c:v>6.6928509242848554E-3</c:v>
                </c:pt>
                <c:pt idx="5">
                  <c:v>2.2977369910025615E-2</c:v>
                </c:pt>
                <c:pt idx="6">
                  <c:v>7.5858180021243546E-2</c:v>
                </c:pt>
                <c:pt idx="7">
                  <c:v>0.22270013882530884</c:v>
                </c:pt>
                <c:pt idx="8">
                  <c:v>0.5</c:v>
                </c:pt>
                <c:pt idx="9">
                  <c:v>0.77729986117469108</c:v>
                </c:pt>
                <c:pt idx="10">
                  <c:v>0.92414181997875655</c:v>
                </c:pt>
                <c:pt idx="11">
                  <c:v>0.97702263008997436</c:v>
                </c:pt>
                <c:pt idx="12">
                  <c:v>0.99330714907571527</c:v>
                </c:pt>
                <c:pt idx="13">
                  <c:v>0.99807326533667251</c:v>
                </c:pt>
                <c:pt idx="14">
                  <c:v>0.9994472213630764</c:v>
                </c:pt>
                <c:pt idx="15">
                  <c:v>0.9998415637808975</c:v>
                </c:pt>
                <c:pt idx="16">
                  <c:v>0.99995460213129761</c:v>
                </c:pt>
              </c:numCache>
            </c:numRef>
          </c:val>
          <c:smooth val="0"/>
          <c:extLst>
            <c:ext xmlns:c16="http://schemas.microsoft.com/office/drawing/2014/chart" uri="{C3380CC4-5D6E-409C-BE32-E72D297353CC}">
              <c16:uniqueId val="{00000000-1553-4A49-AA3D-7CDA02DB743C}"/>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1"/>
          <c:min val="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0</c:v>
                </c:pt>
                <c:pt idx="1">
                  <c:v>0</c:v>
                </c:pt>
                <c:pt idx="2">
                  <c:v>0</c:v>
                </c:pt>
                <c:pt idx="3">
                  <c:v>5</c:v>
                </c:pt>
                <c:pt idx="4">
                  <c:v>10</c:v>
                </c:pt>
              </c:numCache>
            </c:numRef>
          </c:val>
          <c:smooth val="0"/>
          <c:extLst>
            <c:ext xmlns:c16="http://schemas.microsoft.com/office/drawing/2014/chart" uri="{C3380CC4-5D6E-409C-BE32-E72D297353CC}">
              <c16:uniqueId val="{00000000-A34F-421F-A18D-589E743CDBC6}"/>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0</c:v>
                </c:pt>
                <c:pt idx="1">
                  <c:v>0</c:v>
                </c:pt>
                <c:pt idx="2">
                  <c:v>0</c:v>
                </c:pt>
                <c:pt idx="3">
                  <c:v>5</c:v>
                </c:pt>
                <c:pt idx="4">
                  <c:v>10</c:v>
                </c:pt>
              </c:numCache>
            </c:numRef>
          </c:val>
          <c:smooth val="0"/>
          <c:extLst>
            <c:ext xmlns:c16="http://schemas.microsoft.com/office/drawing/2014/chart" uri="{C3380CC4-5D6E-409C-BE32-E72D297353CC}">
              <c16:uniqueId val="{00000000-A34F-421F-A18D-589E743CDBC6}"/>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7739124303808"/>
          <c:y val="8.4977610935169312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0.54402111088936977</c:v>
                </c:pt>
                <c:pt idx="1">
                  <c:v>7.5151120461809301E-2</c:v>
                </c:pt>
                <c:pt idx="2">
                  <c:v>-0.41211848524175659</c:v>
                </c:pt>
                <c:pt idx="3">
                  <c:v>-0.79848711262349026</c:v>
                </c:pt>
                <c:pt idx="4">
                  <c:v>-0.98935824662338179</c:v>
                </c:pt>
                <c:pt idx="5">
                  <c:v>-0.9379999767747389</c:v>
                </c:pt>
                <c:pt idx="6">
                  <c:v>-0.65698659871878906</c:v>
                </c:pt>
                <c:pt idx="7">
                  <c:v>-0.21511998808781552</c:v>
                </c:pt>
                <c:pt idx="8">
                  <c:v>0.27941549819892586</c:v>
                </c:pt>
                <c:pt idx="9">
                  <c:v>0.70554032557039192</c:v>
                </c:pt>
                <c:pt idx="10">
                  <c:v>0.95892427466313845</c:v>
                </c:pt>
                <c:pt idx="11">
                  <c:v>0.97753011766509701</c:v>
                </c:pt>
                <c:pt idx="12">
                  <c:v>0.7568024953079282</c:v>
                </c:pt>
                <c:pt idx="13">
                  <c:v>0.35078322768961984</c:v>
                </c:pt>
                <c:pt idx="14">
                  <c:v>-0.14112000805986721</c:v>
                </c:pt>
                <c:pt idx="15">
                  <c:v>-0.59847214410395655</c:v>
                </c:pt>
                <c:pt idx="16">
                  <c:v>-0.90929742682568171</c:v>
                </c:pt>
                <c:pt idx="17">
                  <c:v>-0.99749498660405445</c:v>
                </c:pt>
                <c:pt idx="18">
                  <c:v>-0.8414709848078965</c:v>
                </c:pt>
                <c:pt idx="19">
                  <c:v>-0.47942553860420301</c:v>
                </c:pt>
                <c:pt idx="20">
                  <c:v>0</c:v>
                </c:pt>
                <c:pt idx="21">
                  <c:v>0.47942553860420301</c:v>
                </c:pt>
                <c:pt idx="22">
                  <c:v>0.8414709848078965</c:v>
                </c:pt>
                <c:pt idx="23">
                  <c:v>0.99749498660405445</c:v>
                </c:pt>
                <c:pt idx="24">
                  <c:v>0.90929742682568171</c:v>
                </c:pt>
                <c:pt idx="25">
                  <c:v>0.59847214410395655</c:v>
                </c:pt>
                <c:pt idx="26">
                  <c:v>0.14112000805986721</c:v>
                </c:pt>
                <c:pt idx="27">
                  <c:v>-0.35078322768961984</c:v>
                </c:pt>
                <c:pt idx="28">
                  <c:v>-0.7568024953079282</c:v>
                </c:pt>
                <c:pt idx="29">
                  <c:v>-0.97753011766509701</c:v>
                </c:pt>
                <c:pt idx="30">
                  <c:v>-0.95892427466313845</c:v>
                </c:pt>
                <c:pt idx="31">
                  <c:v>-0.70554032557039192</c:v>
                </c:pt>
                <c:pt idx="32">
                  <c:v>-0.27941549819892586</c:v>
                </c:pt>
                <c:pt idx="33">
                  <c:v>0.21511998808781552</c:v>
                </c:pt>
                <c:pt idx="34">
                  <c:v>0.65698659871878906</c:v>
                </c:pt>
                <c:pt idx="35">
                  <c:v>0.9379999767747389</c:v>
                </c:pt>
                <c:pt idx="36">
                  <c:v>0.98935824662338179</c:v>
                </c:pt>
                <c:pt idx="37">
                  <c:v>0.79848711262349026</c:v>
                </c:pt>
                <c:pt idx="38">
                  <c:v>0.41211848524175659</c:v>
                </c:pt>
                <c:pt idx="39">
                  <c:v>-7.5151120461809301E-2</c:v>
                </c:pt>
                <c:pt idx="40">
                  <c:v>-0.54402111088936977</c:v>
                </c:pt>
              </c:numCache>
            </c:numRef>
          </c:val>
          <c:smooth val="0"/>
          <c:extLst>
            <c:ext xmlns:c16="http://schemas.microsoft.com/office/drawing/2014/chart" uri="{C3380CC4-5D6E-409C-BE32-E72D297353CC}">
              <c16:uniqueId val="{00000000-ADBA-42A3-9CE1-1C6D2B6EBA5A}"/>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0.7568024953079282</c:v>
                </c:pt>
                <c:pt idx="1">
                  <c:v>0.57156131874234373</c:v>
                </c:pt>
                <c:pt idx="2">
                  <c:v>0.35078322768961984</c:v>
                </c:pt>
                <c:pt idx="3">
                  <c:v>0.10819513453010837</c:v>
                </c:pt>
                <c:pt idx="4">
                  <c:v>-0.14112000805986721</c:v>
                </c:pt>
                <c:pt idx="5">
                  <c:v>-0.38166099205233167</c:v>
                </c:pt>
                <c:pt idx="6">
                  <c:v>-0.59847214410395655</c:v>
                </c:pt>
                <c:pt idx="7">
                  <c:v>-0.7780731968879212</c:v>
                </c:pt>
                <c:pt idx="8">
                  <c:v>-0.90929742682568171</c:v>
                </c:pt>
                <c:pt idx="9">
                  <c:v>-0.98398594687393692</c:v>
                </c:pt>
                <c:pt idx="10">
                  <c:v>-0.99749498660405445</c:v>
                </c:pt>
                <c:pt idx="11">
                  <c:v>-0.9489846193555862</c:v>
                </c:pt>
                <c:pt idx="12">
                  <c:v>-0.8414709848078965</c:v>
                </c:pt>
                <c:pt idx="13">
                  <c:v>-0.68163876002333412</c:v>
                </c:pt>
                <c:pt idx="14">
                  <c:v>-0.47942553860420301</c:v>
                </c:pt>
                <c:pt idx="15">
                  <c:v>-0.24740395925452294</c:v>
                </c:pt>
                <c:pt idx="16">
                  <c:v>0</c:v>
                </c:pt>
                <c:pt idx="17">
                  <c:v>0.24740395925452294</c:v>
                </c:pt>
                <c:pt idx="18">
                  <c:v>0.47942553860420301</c:v>
                </c:pt>
                <c:pt idx="19">
                  <c:v>0.68163876002333412</c:v>
                </c:pt>
                <c:pt idx="20">
                  <c:v>0.8414709848078965</c:v>
                </c:pt>
                <c:pt idx="21">
                  <c:v>0.9489846193555862</c:v>
                </c:pt>
                <c:pt idx="22">
                  <c:v>0.99749498660405445</c:v>
                </c:pt>
                <c:pt idx="23">
                  <c:v>0.98398594687393692</c:v>
                </c:pt>
                <c:pt idx="24">
                  <c:v>0.90929742682568171</c:v>
                </c:pt>
                <c:pt idx="25">
                  <c:v>0.7780731968879212</c:v>
                </c:pt>
                <c:pt idx="26">
                  <c:v>0.59847214410395655</c:v>
                </c:pt>
                <c:pt idx="27">
                  <c:v>0.38166099205233167</c:v>
                </c:pt>
                <c:pt idx="28">
                  <c:v>0.14112000805986721</c:v>
                </c:pt>
                <c:pt idx="29">
                  <c:v>-0.10819513453010837</c:v>
                </c:pt>
                <c:pt idx="30">
                  <c:v>-0.35078322768961984</c:v>
                </c:pt>
                <c:pt idx="31">
                  <c:v>-0.57156131874234373</c:v>
                </c:pt>
                <c:pt idx="32">
                  <c:v>-0.7568024953079282</c:v>
                </c:pt>
                <c:pt idx="33">
                  <c:v>-0.8949893582285835</c:v>
                </c:pt>
                <c:pt idx="34">
                  <c:v>-0.97753011766509701</c:v>
                </c:pt>
                <c:pt idx="35">
                  <c:v>-0.99929278897537799</c:v>
                </c:pt>
                <c:pt idx="36">
                  <c:v>-0.95892427466313845</c:v>
                </c:pt>
                <c:pt idx="37">
                  <c:v>-0.85893449342659201</c:v>
                </c:pt>
                <c:pt idx="38">
                  <c:v>-0.70554032557039192</c:v>
                </c:pt>
                <c:pt idx="39">
                  <c:v>-0.50827907749925838</c:v>
                </c:pt>
                <c:pt idx="40">
                  <c:v>-0.27941549819892586</c:v>
                </c:pt>
              </c:numCache>
            </c:numRef>
          </c:val>
          <c:smooth val="0"/>
          <c:extLst>
            <c:ext xmlns:c16="http://schemas.microsoft.com/office/drawing/2014/chart" uri="{C3380CC4-5D6E-409C-BE32-E72D297353CC}">
              <c16:uniqueId val="{00000000-30BB-4383-B5AE-ADF23A2A8ABF}"/>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1.2008236061972979</c:v>
                </c:pt>
                <c:pt idx="1">
                  <c:v>0.54671243920415302</c:v>
                </c:pt>
                <c:pt idx="2">
                  <c:v>-0.16133525755213676</c:v>
                </c:pt>
                <c:pt idx="3">
                  <c:v>-0.79029197809338181</c:v>
                </c:pt>
                <c:pt idx="4">
                  <c:v>-1.2304782546832491</c:v>
                </c:pt>
                <c:pt idx="5">
                  <c:v>-1.4196609688270707</c:v>
                </c:pt>
                <c:pt idx="6">
                  <c:v>-1.3554587428227456</c:v>
                </c:pt>
                <c:pt idx="7">
                  <c:v>-1.0931931849757368</c:v>
                </c:pt>
                <c:pt idx="8">
                  <c:v>-0.72988192862675583</c:v>
                </c:pt>
                <c:pt idx="9">
                  <c:v>-0.37844562130354498</c:v>
                </c:pt>
                <c:pt idx="10">
                  <c:v>-0.138570711940916</c:v>
                </c:pt>
                <c:pt idx="11">
                  <c:v>-7.1454501690489197E-2</c:v>
                </c:pt>
                <c:pt idx="12">
                  <c:v>-0.18466848949996831</c:v>
                </c:pt>
                <c:pt idx="13">
                  <c:v>-0.43085553233371432</c:v>
                </c:pt>
                <c:pt idx="14">
                  <c:v>-0.72054554666407022</c:v>
                </c:pt>
                <c:pt idx="15">
                  <c:v>-0.94587610335847949</c:v>
                </c:pt>
                <c:pt idx="16">
                  <c:v>-1.0092974268256818</c:v>
                </c:pt>
                <c:pt idx="17">
                  <c:v>-0.85009102734953146</c:v>
                </c:pt>
                <c:pt idx="18">
                  <c:v>-0.46204544620369348</c:v>
                </c:pt>
                <c:pt idx="19">
                  <c:v>0.10221322141913111</c:v>
                </c:pt>
                <c:pt idx="20">
                  <c:v>0.74147098480789653</c:v>
                </c:pt>
                <c:pt idx="21">
                  <c:v>1.3284101579597891</c:v>
                </c:pt>
                <c:pt idx="22">
                  <c:v>1.7389659714119508</c:v>
                </c:pt>
                <c:pt idx="23">
                  <c:v>1.8814809334779912</c:v>
                </c:pt>
                <c:pt idx="24">
                  <c:v>1.7185948536513633</c:v>
                </c:pt>
                <c:pt idx="25">
                  <c:v>1.2765453409918777</c:v>
                </c:pt>
                <c:pt idx="26">
                  <c:v>0.63959215216382381</c:v>
                </c:pt>
                <c:pt idx="27">
                  <c:v>-6.9122235637288171E-2</c:v>
                </c:pt>
                <c:pt idx="28">
                  <c:v>-0.71568248724806094</c:v>
                </c:pt>
                <c:pt idx="29">
                  <c:v>-1.1857252521952055</c:v>
                </c:pt>
                <c:pt idx="30">
                  <c:v>-1.4097075023527583</c:v>
                </c:pt>
                <c:pt idx="31">
                  <c:v>-1.3771016443127357</c:v>
                </c:pt>
                <c:pt idx="32">
                  <c:v>-1.1362179935068542</c:v>
                </c:pt>
                <c:pt idx="33">
                  <c:v>-0.77986937014076796</c:v>
                </c:pt>
                <c:pt idx="34">
                  <c:v>-0.42054351894630793</c:v>
                </c:pt>
                <c:pt idx="35">
                  <c:v>-0.1612928122006391</c:v>
                </c:pt>
                <c:pt idx="36">
                  <c:v>-6.9566028039756672E-2</c:v>
                </c:pt>
                <c:pt idx="37">
                  <c:v>-0.16044738080310175</c:v>
                </c:pt>
                <c:pt idx="38">
                  <c:v>-0.39342184032863536</c:v>
                </c:pt>
                <c:pt idx="39">
                  <c:v>-0.68343019796106763</c:v>
                </c:pt>
                <c:pt idx="40">
                  <c:v>-0.92343660908829561</c:v>
                </c:pt>
              </c:numCache>
            </c:numRef>
          </c:val>
          <c:smooth val="0"/>
          <c:extLst>
            <c:ext xmlns:c16="http://schemas.microsoft.com/office/drawing/2014/chart" uri="{C3380CC4-5D6E-409C-BE32-E72D297353CC}">
              <c16:uniqueId val="{00000000-C286-4B00-8F72-D3481D27A10B}"/>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9E3B-4188-B81E-B8763D56CC6B}"/>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619F-4960-A482-E2DC400C8ABE}"/>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763B-44BD-B901-522FCB32D600}"/>
            </c:ext>
          </c:extLst>
        </c:ser>
        <c:ser>
          <c:idx val="1"/>
          <c:order val="1"/>
          <c:tx>
            <c:strRef>
              <c:f>Sheet1!$C$1</c:f>
              <c:strCache>
                <c:ptCount val="1"/>
                <c:pt idx="0">
                  <c:v>New Y-Values</c:v>
                </c:pt>
              </c:strCache>
            </c:strRef>
          </c:tx>
          <c:spPr>
            <a:ln w="57150" cap="rnd">
              <a:noFill/>
              <a:round/>
            </a:ln>
            <a:effectLst/>
          </c:spPr>
          <c:marker>
            <c:symbol val="circle"/>
            <c:size val="30"/>
            <c:spPr>
              <a:solidFill>
                <a:schemeClr val="accent2"/>
              </a:solidFill>
              <a:ln w="57150">
                <a:noFill/>
              </a:ln>
              <a:effectLst/>
            </c:spPr>
          </c:marker>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Sheet1!$C$2:$C$11</c:f>
              <c:numCache>
                <c:formatCode>General</c:formatCode>
                <c:ptCount val="10"/>
                <c:pt idx="0">
                  <c:v>0</c:v>
                </c:pt>
                <c:pt idx="1">
                  <c:v>0.15</c:v>
                </c:pt>
                <c:pt idx="2">
                  <c:v>0.4</c:v>
                </c:pt>
                <c:pt idx="3">
                  <c:v>0.3</c:v>
                </c:pt>
                <c:pt idx="4">
                  <c:v>0.6</c:v>
                </c:pt>
                <c:pt idx="5">
                  <c:v>0.5</c:v>
                </c:pt>
                <c:pt idx="6">
                  <c:v>0.6</c:v>
                </c:pt>
                <c:pt idx="7">
                  <c:v>0.6</c:v>
                </c:pt>
                <c:pt idx="8">
                  <c:v>0.75</c:v>
                </c:pt>
                <c:pt idx="9">
                  <c:v>0.85</c:v>
                </c:pt>
              </c:numCache>
            </c:numRef>
          </c:yVal>
          <c:smooth val="0"/>
          <c:extLst>
            <c:ext xmlns:c16="http://schemas.microsoft.com/office/drawing/2014/chart" uri="{C3380CC4-5D6E-409C-BE32-E72D297353CC}">
              <c16:uniqueId val="{00000002-763B-44BD-B901-522FCB32D600}"/>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0F94-4224-975C-24F8491D7792}"/>
            </c:ext>
          </c:extLst>
        </c:ser>
        <c:ser>
          <c:idx val="1"/>
          <c:order val="1"/>
          <c:tx>
            <c:strRef>
              <c:f>Sheet1!$C$1</c:f>
              <c:strCache>
                <c:ptCount val="1"/>
                <c:pt idx="0">
                  <c:v>New Y-Values</c:v>
                </c:pt>
              </c:strCache>
            </c:strRef>
          </c:tx>
          <c:spPr>
            <a:ln w="57150" cap="rnd">
              <a:noFill/>
              <a:round/>
            </a:ln>
            <a:effectLst/>
          </c:spPr>
          <c:marker>
            <c:symbol val="circle"/>
            <c:size val="30"/>
            <c:spPr>
              <a:solidFill>
                <a:schemeClr val="accent2"/>
              </a:solidFill>
              <a:ln w="57150">
                <a:noFill/>
              </a:ln>
              <a:effectLst/>
            </c:spPr>
          </c:marker>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Sheet1!$C$2:$C$11</c:f>
              <c:numCache>
                <c:formatCode>General</c:formatCode>
                <c:ptCount val="10"/>
                <c:pt idx="0">
                  <c:v>0</c:v>
                </c:pt>
                <c:pt idx="1">
                  <c:v>0.15</c:v>
                </c:pt>
                <c:pt idx="2">
                  <c:v>0.4</c:v>
                </c:pt>
                <c:pt idx="3">
                  <c:v>0.3</c:v>
                </c:pt>
                <c:pt idx="4">
                  <c:v>0.6</c:v>
                </c:pt>
                <c:pt idx="5">
                  <c:v>0.5</c:v>
                </c:pt>
                <c:pt idx="6">
                  <c:v>0.6</c:v>
                </c:pt>
                <c:pt idx="7">
                  <c:v>0.6</c:v>
                </c:pt>
                <c:pt idx="8">
                  <c:v>0.75</c:v>
                </c:pt>
                <c:pt idx="9">
                  <c:v>0.85</c:v>
                </c:pt>
              </c:numCache>
            </c:numRef>
          </c:yVal>
          <c:smooth val="0"/>
          <c:extLst>
            <c:ext xmlns:c16="http://schemas.microsoft.com/office/drawing/2014/chart" uri="{C3380CC4-5D6E-409C-BE32-E72D297353CC}">
              <c16:uniqueId val="{00000002-0F94-4224-975C-24F8491D7792}"/>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280" b="0" i="0" u="none" strike="noStrike" kern="1200" spc="0" baseline="0">
                <a:solidFill>
                  <a:schemeClr val="bg1"/>
                </a:solidFill>
                <a:latin typeface="+mn-lt"/>
                <a:ea typeface="+mn-ea"/>
                <a:cs typeface="+mn-cs"/>
              </a:defRPr>
            </a:pPr>
            <a:r>
              <a:rPr lang="en-US"/>
              <a:t>MSE Per Epoch</a:t>
            </a:r>
          </a:p>
        </c:rich>
      </c:tx>
      <c:overlay val="0"/>
      <c:spPr>
        <a:noFill/>
        <a:ln>
          <a:noFill/>
        </a:ln>
        <a:effectLst/>
      </c:spPr>
      <c:txPr>
        <a:bodyPr rot="0" spcFirstLastPara="1" vertOverflow="ellipsis" vert="horz" wrap="square" anchor="ctr" anchorCtr="1"/>
        <a:lstStyle/>
        <a:p>
          <a:pPr>
            <a:defRPr sz="528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6610492653935499"/>
          <c:y val="0.14956991377249751"/>
          <c:w val="0.80017859836485961"/>
          <c:h val="0.44243799631718267"/>
        </c:manualLayout>
      </c:layout>
      <c:lineChart>
        <c:grouping val="standard"/>
        <c:varyColors val="0"/>
        <c:ser>
          <c:idx val="0"/>
          <c:order val="0"/>
          <c:tx>
            <c:strRef>
              <c:f>Sheet1!$B$1</c:f>
              <c:strCache>
                <c:ptCount val="1"/>
                <c:pt idx="0">
                  <c:v>Training MSE</c:v>
                </c:pt>
              </c:strCache>
            </c:strRef>
          </c:tx>
          <c:spPr>
            <a:ln w="114300" cap="rnd">
              <a:solidFill>
                <a:schemeClr val="tx2">
                  <a:lumMod val="75000"/>
                </a:schemeClr>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General</c:formatCode>
                <c:ptCount val="10"/>
                <c:pt idx="0">
                  <c:v>51.2</c:v>
                </c:pt>
                <c:pt idx="1">
                  <c:v>25.6</c:v>
                </c:pt>
                <c:pt idx="2">
                  <c:v>12.8</c:v>
                </c:pt>
                <c:pt idx="3">
                  <c:v>6.4</c:v>
                </c:pt>
                <c:pt idx="4">
                  <c:v>3.2</c:v>
                </c:pt>
                <c:pt idx="5">
                  <c:v>1.6</c:v>
                </c:pt>
                <c:pt idx="6">
                  <c:v>0.8</c:v>
                </c:pt>
                <c:pt idx="7">
                  <c:v>0.4</c:v>
                </c:pt>
                <c:pt idx="8">
                  <c:v>0.2</c:v>
                </c:pt>
                <c:pt idx="9">
                  <c:v>0.1</c:v>
                </c:pt>
              </c:numCache>
            </c:numRef>
          </c:val>
          <c:smooth val="1"/>
          <c:extLst>
            <c:ext xmlns:c16="http://schemas.microsoft.com/office/drawing/2014/chart" uri="{C3380CC4-5D6E-409C-BE32-E72D297353CC}">
              <c16:uniqueId val="{00000000-1566-409F-AD13-05B39CCAF5BF}"/>
            </c:ext>
          </c:extLst>
        </c:ser>
        <c:ser>
          <c:idx val="1"/>
          <c:order val="1"/>
          <c:tx>
            <c:strRef>
              <c:f>Sheet1!$C$1</c:f>
              <c:strCache>
                <c:ptCount val="1"/>
                <c:pt idx="0">
                  <c:v>Validation MSE - Expected</c:v>
                </c:pt>
              </c:strCache>
            </c:strRef>
          </c:tx>
          <c:spPr>
            <a:ln w="114300" cap="rnd">
              <a:solidFill>
                <a:schemeClr val="accent2"/>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Sheet1!$C$2:$C$11</c:f>
              <c:numCache>
                <c:formatCode>General</c:formatCode>
                <c:ptCount val="10"/>
                <c:pt idx="0">
                  <c:v>55</c:v>
                </c:pt>
                <c:pt idx="1">
                  <c:v>30</c:v>
                </c:pt>
                <c:pt idx="2">
                  <c:v>18</c:v>
                </c:pt>
                <c:pt idx="3">
                  <c:v>10</c:v>
                </c:pt>
                <c:pt idx="4">
                  <c:v>5</c:v>
                </c:pt>
                <c:pt idx="5">
                  <c:v>3</c:v>
                </c:pt>
                <c:pt idx="6">
                  <c:v>2</c:v>
                </c:pt>
                <c:pt idx="7">
                  <c:v>1.5</c:v>
                </c:pt>
                <c:pt idx="8">
                  <c:v>1</c:v>
                </c:pt>
                <c:pt idx="9">
                  <c:v>0.75</c:v>
                </c:pt>
              </c:numCache>
            </c:numRef>
          </c:val>
          <c:smooth val="1"/>
          <c:extLst>
            <c:ext xmlns:c16="http://schemas.microsoft.com/office/drawing/2014/chart" uri="{C3380CC4-5D6E-409C-BE32-E72D297353CC}">
              <c16:uniqueId val="{00000001-1566-409F-AD13-05B39CCAF5BF}"/>
            </c:ext>
          </c:extLst>
        </c:ser>
        <c:ser>
          <c:idx val="2"/>
          <c:order val="2"/>
          <c:tx>
            <c:strRef>
              <c:f>Sheet1!$D$1</c:f>
              <c:strCache>
                <c:ptCount val="1"/>
                <c:pt idx="0">
                  <c:v>Validation MSE - Overfitting</c:v>
                </c:pt>
              </c:strCache>
            </c:strRef>
          </c:tx>
          <c:spPr>
            <a:ln w="114300" cap="rnd">
              <a:solidFill>
                <a:schemeClr val="bg2">
                  <a:lumMod val="25000"/>
                </a:schemeClr>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Sheet1!$D$2:$D$11</c:f>
              <c:numCache>
                <c:formatCode>General</c:formatCode>
                <c:ptCount val="10"/>
                <c:pt idx="0">
                  <c:v>55</c:v>
                </c:pt>
                <c:pt idx="1">
                  <c:v>30</c:v>
                </c:pt>
                <c:pt idx="2">
                  <c:v>18</c:v>
                </c:pt>
                <c:pt idx="3">
                  <c:v>10</c:v>
                </c:pt>
                <c:pt idx="4">
                  <c:v>7</c:v>
                </c:pt>
                <c:pt idx="5">
                  <c:v>10</c:v>
                </c:pt>
                <c:pt idx="6">
                  <c:v>15</c:v>
                </c:pt>
                <c:pt idx="7">
                  <c:v>20</c:v>
                </c:pt>
                <c:pt idx="8">
                  <c:v>30</c:v>
                </c:pt>
                <c:pt idx="9">
                  <c:v>40</c:v>
                </c:pt>
              </c:numCache>
            </c:numRef>
          </c:val>
          <c:smooth val="1"/>
          <c:extLst>
            <c:ext xmlns:c16="http://schemas.microsoft.com/office/drawing/2014/chart" uri="{C3380CC4-5D6E-409C-BE32-E72D297353CC}">
              <c16:uniqueId val="{00000002-1566-409F-AD13-05B39CCAF5BF}"/>
            </c:ext>
          </c:extLst>
        </c:ser>
        <c:dLbls>
          <c:showLegendKey val="0"/>
          <c:showVal val="0"/>
          <c:showCatName val="0"/>
          <c:showSerName val="0"/>
          <c:showPercent val="0"/>
          <c:showBubbleSize val="0"/>
        </c:dLbls>
        <c:smooth val="0"/>
        <c:axId val="967265352"/>
        <c:axId val="967265680"/>
      </c:lineChart>
      <c:catAx>
        <c:axId val="967265352"/>
        <c:scaling>
          <c:orientation val="minMax"/>
        </c:scaling>
        <c:delete val="0"/>
        <c:axPos val="b"/>
        <c:title>
          <c:tx>
            <c:rich>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r>
                  <a:rPr lang="en-US"/>
                  <a:t>Epoch</a:t>
                </a:r>
              </a:p>
            </c:rich>
          </c:tx>
          <c:overlay val="0"/>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crossAx val="967265680"/>
        <c:crosses val="autoZero"/>
        <c:auto val="1"/>
        <c:lblAlgn val="ctr"/>
        <c:lblOffset val="100"/>
        <c:noMultiLvlLbl val="0"/>
      </c:catAx>
      <c:valAx>
        <c:axId val="967265680"/>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4400" b="0" i="0" u="none" strike="noStrike" kern="1200" baseline="0">
                    <a:solidFill>
                      <a:schemeClr val="bg1"/>
                    </a:solidFill>
                    <a:latin typeface="+mn-lt"/>
                    <a:ea typeface="+mn-ea"/>
                    <a:cs typeface="+mn-cs"/>
                  </a:defRPr>
                </a:pPr>
                <a:r>
                  <a:rPr lang="en-US"/>
                  <a:t>MSE</a:t>
                </a:r>
              </a:p>
            </c:rich>
          </c:tx>
          <c:overlay val="0"/>
          <c:spPr>
            <a:noFill/>
            <a:ln>
              <a:noFill/>
            </a:ln>
            <a:effectLst/>
          </c:spPr>
          <c:txPr>
            <a:bodyPr rot="-54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crossAx val="967265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sz="44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7204-4E75-B244-958CD932FD1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4109-44A3-B3BD-CD19BB5B57D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4109-44A3-B3BD-CD19BB5B57D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A520-4525-A77D-983670C38E07}"/>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A520-4525-A77D-983670C38E07}"/>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5662-4DC1-8D03-9EBBECFA59C7}"/>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5662-4DC1-8D03-9EBBECFA59C7}"/>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2C13-49E2-9E1A-AC4D88B9D9C2}"/>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2C13-49E2-9E1A-AC4D88B9D9C2}"/>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CADF-4582-B28A-F59F66341E5A}"/>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CADF-4582-B28A-F59F66341E5A}"/>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81B4-438A-A0DB-C09B85D6D9F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81B4-438A-A0DB-C09B85D6D9F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488F-4D08-8751-08966BAE86DE}"/>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488F-4D08-8751-08966BAE86DE}"/>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82B7-4B88-AEED-4EBFC5D60EF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82B7-4B88-AEED-4EBFC5D60EF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942A-447C-99DE-91B5B3902EBB}"/>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C009-42A2-9441-637FD9E9B44A}"/>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F445-4F0B-90BA-430943103C56}"/>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8065-4F0C-BCD8-F8397AB87DB3}"/>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10E7-421F-A561-2C385246E43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C12E-4ACB-89AD-947F11F0D17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746062992125984E-2"/>
          <c:y val="0.103046875"/>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-10</c:v>
                </c:pt>
                <c:pt idx="1">
                  <c:v>-5</c:v>
                </c:pt>
                <c:pt idx="2">
                  <c:v>0</c:v>
                </c:pt>
                <c:pt idx="3">
                  <c:v>5</c:v>
                </c:pt>
                <c:pt idx="4">
                  <c:v>10</c:v>
                </c:pt>
              </c:numCache>
            </c:numRef>
          </c:val>
          <c:smooth val="0"/>
          <c:extLst>
            <c:ext xmlns:c16="http://schemas.microsoft.com/office/drawing/2014/chart" uri="{C3380CC4-5D6E-409C-BE32-E72D297353CC}">
              <c16:uniqueId val="{00000000-2D73-41AD-AB01-9489807E625B}"/>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1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ata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svg"/></Relationships>
</file>

<file path=ppt/diagrams/_rels/data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ata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30.xml.rels><?xml version="1.0" encoding="UTF-8" standalone="yes"?>
<Relationships xmlns="http://schemas.openxmlformats.org/package/2006/relationships"><Relationship Id="rId1" Type="http://schemas.openxmlformats.org/officeDocument/2006/relationships/image" Target="../media/image460.png"/></Relationships>
</file>

<file path=ppt/diagrams/_rels/data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ata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ata50.xml.rels><?xml version="1.0" encoding="UTF-8" standalone="yes"?>
<Relationships xmlns="http://schemas.openxmlformats.org/package/2006/relationships"><Relationship Id="rId1" Type="http://schemas.openxmlformats.org/officeDocument/2006/relationships/image" Target="../media/image460.png"/></Relationships>
</file>

<file path=ppt/diagrams/_rels/data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diagrams/_rels/data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svg"/><Relationship Id="rId1" Type="http://schemas.openxmlformats.org/officeDocument/2006/relationships/image" Target="../media/image140.png"/><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svg"/><Relationship Id="rId1" Type="http://schemas.openxmlformats.org/officeDocument/2006/relationships/image" Target="../media/image140.png"/><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6D0BC-4F4D-434A-B29F-BACB393A9D77}" type="doc">
      <dgm:prSet loTypeId="urn:microsoft.com/office/officeart/2018/2/layout/IconVerticalSolidList" loCatId="icon" qsTypeId="urn:microsoft.com/office/officeart/2005/8/quickstyle/simple1" qsCatId="simple" csTypeId="urn:microsoft.com/office/officeart/2005/8/colors/accent0_2" csCatId="mainScheme" phldr="1"/>
      <dgm:spPr/>
      <dgm:t>
        <a:bodyPr/>
        <a:lstStyle/>
        <a:p>
          <a:endParaRPr lang="en-US"/>
        </a:p>
      </dgm:t>
    </dgm:pt>
    <dgm:pt modelId="{33A82050-05D9-4CB1-9280-75A057453019}">
      <dgm:prSet custT="1"/>
      <dgm:spPr/>
      <dgm:t>
        <a:bodyPr/>
        <a:lstStyle/>
        <a:p>
          <a:pPr>
            <a:lnSpc>
              <a:spcPct val="100000"/>
            </a:lnSpc>
          </a:pPr>
          <a:r>
            <a:rPr lang="en-US" sz="5400" dirty="0">
              <a:solidFill>
                <a:schemeClr val="bg1"/>
              </a:solidFill>
            </a:rPr>
            <a:t>Get you up and on your feet quickly</a:t>
          </a:r>
        </a:p>
      </dgm:t>
    </dgm:pt>
    <dgm:pt modelId="{5223EB07-F416-4E4C-8923-322B62407550}" type="parTrans" cxnId="{0F238592-8EDB-44E7-8E2F-47B4F5185A74}">
      <dgm:prSet/>
      <dgm:spPr/>
      <dgm:t>
        <a:bodyPr/>
        <a:lstStyle/>
        <a:p>
          <a:endParaRPr lang="en-US" sz="5400">
            <a:solidFill>
              <a:schemeClr val="bg1"/>
            </a:solidFill>
          </a:endParaRPr>
        </a:p>
      </dgm:t>
    </dgm:pt>
    <dgm:pt modelId="{BBCD9500-EBE4-4C63-A0E6-2415D58F324B}" type="sibTrans" cxnId="{0F238592-8EDB-44E7-8E2F-47B4F5185A74}">
      <dgm:prSet/>
      <dgm:spPr/>
      <dgm:t>
        <a:bodyPr/>
        <a:lstStyle/>
        <a:p>
          <a:endParaRPr lang="en-US" sz="5400">
            <a:solidFill>
              <a:schemeClr val="bg1"/>
            </a:solidFill>
          </a:endParaRPr>
        </a:p>
      </dgm:t>
    </dgm:pt>
    <dgm:pt modelId="{EBAB243E-7859-400E-828A-9D5E6494C4E2}">
      <dgm:prSet custT="1"/>
      <dgm:spPr/>
      <dgm:t>
        <a:bodyPr/>
        <a:lstStyle/>
        <a:p>
          <a:pPr>
            <a:lnSpc>
              <a:spcPct val="100000"/>
            </a:lnSpc>
          </a:pPr>
          <a:r>
            <a:rPr lang="en-US" sz="5400">
              <a:solidFill>
                <a:schemeClr val="bg1"/>
              </a:solidFill>
            </a:rPr>
            <a:t>Build a foundation to tackle a deep learning project right away</a:t>
          </a:r>
        </a:p>
      </dgm:t>
    </dgm:pt>
    <dgm:pt modelId="{964E6DD3-5DCC-4D65-BE9B-224A8E99CA50}" type="parTrans" cxnId="{1C1D3B05-D7AD-4AC5-9D7D-F471D4DCC8D3}">
      <dgm:prSet/>
      <dgm:spPr/>
      <dgm:t>
        <a:bodyPr/>
        <a:lstStyle/>
        <a:p>
          <a:endParaRPr lang="en-US" sz="5400">
            <a:solidFill>
              <a:schemeClr val="bg1"/>
            </a:solidFill>
          </a:endParaRPr>
        </a:p>
      </dgm:t>
    </dgm:pt>
    <dgm:pt modelId="{D1E59176-75B5-4930-A05C-3D24D7F55F61}" type="sibTrans" cxnId="{1C1D3B05-D7AD-4AC5-9D7D-F471D4DCC8D3}">
      <dgm:prSet/>
      <dgm:spPr/>
      <dgm:t>
        <a:bodyPr/>
        <a:lstStyle/>
        <a:p>
          <a:endParaRPr lang="en-US" sz="5400">
            <a:solidFill>
              <a:schemeClr val="bg1"/>
            </a:solidFill>
          </a:endParaRPr>
        </a:p>
      </dgm:t>
    </dgm:pt>
    <dgm:pt modelId="{A6E2271B-1142-4668-B4BA-3328351F5ACB}">
      <dgm:prSet custT="1"/>
      <dgm:spPr/>
      <dgm:t>
        <a:bodyPr/>
        <a:lstStyle/>
        <a:p>
          <a:pPr>
            <a:lnSpc>
              <a:spcPct val="100000"/>
            </a:lnSpc>
          </a:pPr>
          <a:r>
            <a:rPr lang="en-US" sz="5400">
              <a:solidFill>
                <a:schemeClr val="bg1"/>
              </a:solidFill>
            </a:rPr>
            <a:t>We won’t cover the whole field, but we’ll get a great head start</a:t>
          </a:r>
        </a:p>
      </dgm:t>
    </dgm:pt>
    <dgm:pt modelId="{3898751B-F94C-4E6F-81F1-A765DFEA5CBF}" type="parTrans" cxnId="{648A53EA-4CB3-4175-8094-F3F2961648B1}">
      <dgm:prSet/>
      <dgm:spPr/>
      <dgm:t>
        <a:bodyPr/>
        <a:lstStyle/>
        <a:p>
          <a:endParaRPr lang="en-US" sz="5400">
            <a:solidFill>
              <a:schemeClr val="bg1"/>
            </a:solidFill>
          </a:endParaRPr>
        </a:p>
      </dgm:t>
    </dgm:pt>
    <dgm:pt modelId="{1AA18748-E210-47D7-899A-AA24C87C6156}" type="sibTrans" cxnId="{648A53EA-4CB3-4175-8094-F3F2961648B1}">
      <dgm:prSet/>
      <dgm:spPr/>
      <dgm:t>
        <a:bodyPr/>
        <a:lstStyle/>
        <a:p>
          <a:endParaRPr lang="en-US" sz="5400">
            <a:solidFill>
              <a:schemeClr val="bg1"/>
            </a:solidFill>
          </a:endParaRPr>
        </a:p>
      </dgm:t>
    </dgm:pt>
    <dgm:pt modelId="{203BE6C2-96EA-49C5-B15F-CB335712D87B}">
      <dgm:prSet custT="1"/>
      <dgm:spPr/>
      <dgm:t>
        <a:bodyPr/>
        <a:lstStyle/>
        <a:p>
          <a:pPr>
            <a:lnSpc>
              <a:spcPct val="100000"/>
            </a:lnSpc>
          </a:pPr>
          <a:r>
            <a:rPr lang="en-US" sz="5400">
              <a:solidFill>
                <a:schemeClr val="bg1"/>
              </a:solidFill>
            </a:rPr>
            <a:t>Foundation from which to read articles, follow tutorials, take further classes</a:t>
          </a:r>
        </a:p>
      </dgm:t>
    </dgm:pt>
    <dgm:pt modelId="{3CB0F6D7-FCC5-4B03-9EE6-6671C75B8E7D}" type="parTrans" cxnId="{2C93CE8A-B811-421B-AE50-6B14B359CD2C}">
      <dgm:prSet/>
      <dgm:spPr/>
      <dgm:t>
        <a:bodyPr/>
        <a:lstStyle/>
        <a:p>
          <a:endParaRPr lang="en-US" sz="5400">
            <a:solidFill>
              <a:schemeClr val="bg1"/>
            </a:solidFill>
          </a:endParaRPr>
        </a:p>
      </dgm:t>
    </dgm:pt>
    <dgm:pt modelId="{CAE22698-EC84-4463-BED3-DF939B754222}" type="sibTrans" cxnId="{2C93CE8A-B811-421B-AE50-6B14B359CD2C}">
      <dgm:prSet/>
      <dgm:spPr/>
      <dgm:t>
        <a:bodyPr/>
        <a:lstStyle/>
        <a:p>
          <a:endParaRPr lang="en-US" sz="5400">
            <a:solidFill>
              <a:schemeClr val="bg1"/>
            </a:solidFill>
          </a:endParaRPr>
        </a:p>
      </dgm:t>
    </dgm:pt>
    <dgm:pt modelId="{297AA700-FCF5-44B7-A594-920EC85EEBD9}" type="pres">
      <dgm:prSet presAssocID="{6566D0BC-4F4D-434A-B29F-BACB393A9D77}" presName="root" presStyleCnt="0">
        <dgm:presLayoutVars>
          <dgm:dir/>
          <dgm:resizeHandles val="exact"/>
        </dgm:presLayoutVars>
      </dgm:prSet>
      <dgm:spPr/>
    </dgm:pt>
    <dgm:pt modelId="{89308388-6075-4291-B9E3-83969B73F8E1}" type="pres">
      <dgm:prSet presAssocID="{33A82050-05D9-4CB1-9280-75A057453019}" presName="compNode" presStyleCnt="0"/>
      <dgm:spPr/>
    </dgm:pt>
    <dgm:pt modelId="{DF845A47-5BBD-4EA6-B6AA-33E0CB37CC35}" type="pres">
      <dgm:prSet presAssocID="{33A82050-05D9-4CB1-9280-75A057453019}" presName="bgRect" presStyleLbl="bgShp" presStyleIdx="0" presStyleCnt="4"/>
      <dgm:spPr>
        <a:solidFill>
          <a:schemeClr val="tx2">
            <a:lumMod val="20000"/>
            <a:lumOff val="80000"/>
          </a:schemeClr>
        </a:solidFill>
        <a:ln>
          <a:solidFill>
            <a:schemeClr val="tx2"/>
          </a:solidFill>
        </a:ln>
      </dgm:spPr>
    </dgm:pt>
    <dgm:pt modelId="{42F52CAD-AD36-400B-8CDF-5D079BE10E70}" type="pres">
      <dgm:prSet presAssocID="{33A82050-05D9-4CB1-9280-75A05745301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t"/>
        </a:ext>
      </dgm:extLst>
    </dgm:pt>
    <dgm:pt modelId="{B7DC6A73-5199-495D-93D6-786E2490A513}" type="pres">
      <dgm:prSet presAssocID="{33A82050-05D9-4CB1-9280-75A057453019}" presName="spaceRect" presStyleCnt="0"/>
      <dgm:spPr/>
    </dgm:pt>
    <dgm:pt modelId="{68FB7954-9C86-4416-824A-0B2AEA3674F1}" type="pres">
      <dgm:prSet presAssocID="{33A82050-05D9-4CB1-9280-75A057453019}" presName="parTx" presStyleLbl="revTx" presStyleIdx="0" presStyleCnt="4">
        <dgm:presLayoutVars>
          <dgm:chMax val="0"/>
          <dgm:chPref val="0"/>
        </dgm:presLayoutVars>
      </dgm:prSet>
      <dgm:spPr/>
    </dgm:pt>
    <dgm:pt modelId="{EB74A59F-6262-4B70-8D76-DD3AA2220F30}" type="pres">
      <dgm:prSet presAssocID="{BBCD9500-EBE4-4C63-A0E6-2415D58F324B}" presName="sibTrans" presStyleCnt="0"/>
      <dgm:spPr/>
    </dgm:pt>
    <dgm:pt modelId="{35D31778-BEE1-4A16-AB46-7C98CD3AA562}" type="pres">
      <dgm:prSet presAssocID="{EBAB243E-7859-400E-828A-9D5E6494C4E2}" presName="compNode" presStyleCnt="0"/>
      <dgm:spPr/>
    </dgm:pt>
    <dgm:pt modelId="{E577A223-E107-415E-B7E9-2D05BFC6ECD7}" type="pres">
      <dgm:prSet presAssocID="{EBAB243E-7859-400E-828A-9D5E6494C4E2}" presName="bgRect" presStyleLbl="bgShp" presStyleIdx="1" presStyleCnt="4"/>
      <dgm:spPr>
        <a:solidFill>
          <a:schemeClr val="tx2">
            <a:lumMod val="20000"/>
            <a:lumOff val="80000"/>
          </a:schemeClr>
        </a:solidFill>
        <a:ln>
          <a:solidFill>
            <a:schemeClr val="tx2"/>
          </a:solidFill>
        </a:ln>
      </dgm:spPr>
    </dgm:pt>
    <dgm:pt modelId="{84D5F0CA-671B-49CF-8BBA-8208F8546DA5}" type="pres">
      <dgm:prSet presAssocID="{EBAB243E-7859-400E-828A-9D5E6494C4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A7F4B21D-D2E7-478B-9F03-5D0AC95E5814}" type="pres">
      <dgm:prSet presAssocID="{EBAB243E-7859-400E-828A-9D5E6494C4E2}" presName="spaceRect" presStyleCnt="0"/>
      <dgm:spPr/>
    </dgm:pt>
    <dgm:pt modelId="{F72AE2A3-1A43-4AC6-B1CE-EFFB64CF2264}" type="pres">
      <dgm:prSet presAssocID="{EBAB243E-7859-400E-828A-9D5E6494C4E2}" presName="parTx" presStyleLbl="revTx" presStyleIdx="1" presStyleCnt="4">
        <dgm:presLayoutVars>
          <dgm:chMax val="0"/>
          <dgm:chPref val="0"/>
        </dgm:presLayoutVars>
      </dgm:prSet>
      <dgm:spPr/>
    </dgm:pt>
    <dgm:pt modelId="{4C2CDA1B-EF80-4B03-BDAF-392B8102B08D}" type="pres">
      <dgm:prSet presAssocID="{D1E59176-75B5-4930-A05C-3D24D7F55F61}" presName="sibTrans" presStyleCnt="0"/>
      <dgm:spPr/>
    </dgm:pt>
    <dgm:pt modelId="{068089DE-ADF2-4E90-BB76-F7296AB9CDBE}" type="pres">
      <dgm:prSet presAssocID="{A6E2271B-1142-4668-B4BA-3328351F5ACB}" presName="compNode" presStyleCnt="0"/>
      <dgm:spPr/>
    </dgm:pt>
    <dgm:pt modelId="{92A46588-869A-47E0-8221-FC191AFC77F6}" type="pres">
      <dgm:prSet presAssocID="{A6E2271B-1142-4668-B4BA-3328351F5ACB}" presName="bgRect" presStyleLbl="bgShp" presStyleIdx="2" presStyleCnt="4"/>
      <dgm:spPr>
        <a:solidFill>
          <a:schemeClr val="tx2">
            <a:lumMod val="20000"/>
            <a:lumOff val="80000"/>
          </a:schemeClr>
        </a:solidFill>
        <a:ln>
          <a:solidFill>
            <a:schemeClr val="tx2"/>
          </a:solidFill>
        </a:ln>
      </dgm:spPr>
    </dgm:pt>
    <dgm:pt modelId="{C345FB51-8B5A-4C17-8E22-B4A3A8632D76}" type="pres">
      <dgm:prSet presAssocID="{A6E2271B-1142-4668-B4BA-3328351F5A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03905990-1026-4B88-A5A5-35236C71F2E2}" type="pres">
      <dgm:prSet presAssocID="{A6E2271B-1142-4668-B4BA-3328351F5ACB}" presName="spaceRect" presStyleCnt="0"/>
      <dgm:spPr/>
    </dgm:pt>
    <dgm:pt modelId="{A9864F7E-FE39-4A77-B36F-0377D03A9D65}" type="pres">
      <dgm:prSet presAssocID="{A6E2271B-1142-4668-B4BA-3328351F5ACB}" presName="parTx" presStyleLbl="revTx" presStyleIdx="2" presStyleCnt="4">
        <dgm:presLayoutVars>
          <dgm:chMax val="0"/>
          <dgm:chPref val="0"/>
        </dgm:presLayoutVars>
      </dgm:prSet>
      <dgm:spPr/>
    </dgm:pt>
    <dgm:pt modelId="{C018967C-FC96-432C-B135-CAD321EAFB30}" type="pres">
      <dgm:prSet presAssocID="{1AA18748-E210-47D7-899A-AA24C87C6156}" presName="sibTrans" presStyleCnt="0"/>
      <dgm:spPr/>
    </dgm:pt>
    <dgm:pt modelId="{C61082DD-D64A-4A33-A315-3062976019A8}" type="pres">
      <dgm:prSet presAssocID="{203BE6C2-96EA-49C5-B15F-CB335712D87B}" presName="compNode" presStyleCnt="0"/>
      <dgm:spPr/>
    </dgm:pt>
    <dgm:pt modelId="{5C0A58B4-2E9F-4661-8BBB-2AF80A549F38}" type="pres">
      <dgm:prSet presAssocID="{203BE6C2-96EA-49C5-B15F-CB335712D87B}" presName="bgRect" presStyleLbl="bgShp" presStyleIdx="3" presStyleCnt="4"/>
      <dgm:spPr>
        <a:solidFill>
          <a:schemeClr val="tx2">
            <a:lumMod val="20000"/>
            <a:lumOff val="80000"/>
          </a:schemeClr>
        </a:solidFill>
        <a:ln>
          <a:solidFill>
            <a:schemeClr val="tx2"/>
          </a:solidFill>
        </a:ln>
      </dgm:spPr>
    </dgm:pt>
    <dgm:pt modelId="{E0A470D4-9918-4DD1-A28C-BC86351A68FE}" type="pres">
      <dgm:prSet presAssocID="{203BE6C2-96EA-49C5-B15F-CB335712D8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7EDEEF6-D819-43D0-A87E-1282E59B18C7}" type="pres">
      <dgm:prSet presAssocID="{203BE6C2-96EA-49C5-B15F-CB335712D87B}" presName="spaceRect" presStyleCnt="0"/>
      <dgm:spPr/>
    </dgm:pt>
    <dgm:pt modelId="{438169F2-5BD3-4F6E-BA5E-5428F1A77BAC}" type="pres">
      <dgm:prSet presAssocID="{203BE6C2-96EA-49C5-B15F-CB335712D87B}" presName="parTx" presStyleLbl="revTx" presStyleIdx="3" presStyleCnt="4">
        <dgm:presLayoutVars>
          <dgm:chMax val="0"/>
          <dgm:chPref val="0"/>
        </dgm:presLayoutVars>
      </dgm:prSet>
      <dgm:spPr/>
    </dgm:pt>
  </dgm:ptLst>
  <dgm:cxnLst>
    <dgm:cxn modelId="{1C1D3B05-D7AD-4AC5-9D7D-F471D4DCC8D3}" srcId="{6566D0BC-4F4D-434A-B29F-BACB393A9D77}" destId="{EBAB243E-7859-400E-828A-9D5E6494C4E2}" srcOrd="1" destOrd="0" parTransId="{964E6DD3-5DCC-4D65-BE9B-224A8E99CA50}" sibTransId="{D1E59176-75B5-4930-A05C-3D24D7F55F61}"/>
    <dgm:cxn modelId="{37CA8D25-D55D-472E-B2CF-820C5E9D1310}" type="presOf" srcId="{203BE6C2-96EA-49C5-B15F-CB335712D87B}" destId="{438169F2-5BD3-4F6E-BA5E-5428F1A77BAC}" srcOrd="0" destOrd="0" presId="urn:microsoft.com/office/officeart/2018/2/layout/IconVerticalSolidList"/>
    <dgm:cxn modelId="{0EC58D2B-92E2-422B-A0A3-E80655DE471E}" type="presOf" srcId="{33A82050-05D9-4CB1-9280-75A057453019}" destId="{68FB7954-9C86-4416-824A-0B2AEA3674F1}" srcOrd="0" destOrd="0" presId="urn:microsoft.com/office/officeart/2018/2/layout/IconVerticalSolidList"/>
    <dgm:cxn modelId="{2ABAC154-7223-493F-87CD-136F88C59D8D}" type="presOf" srcId="{EBAB243E-7859-400E-828A-9D5E6494C4E2}" destId="{F72AE2A3-1A43-4AC6-B1CE-EFFB64CF2264}" srcOrd="0" destOrd="0" presId="urn:microsoft.com/office/officeart/2018/2/layout/IconVerticalSolidList"/>
    <dgm:cxn modelId="{2C93CE8A-B811-421B-AE50-6B14B359CD2C}" srcId="{6566D0BC-4F4D-434A-B29F-BACB393A9D77}" destId="{203BE6C2-96EA-49C5-B15F-CB335712D87B}" srcOrd="3" destOrd="0" parTransId="{3CB0F6D7-FCC5-4B03-9EE6-6671C75B8E7D}" sibTransId="{CAE22698-EC84-4463-BED3-DF939B754222}"/>
    <dgm:cxn modelId="{0F238592-8EDB-44E7-8E2F-47B4F5185A74}" srcId="{6566D0BC-4F4D-434A-B29F-BACB393A9D77}" destId="{33A82050-05D9-4CB1-9280-75A057453019}" srcOrd="0" destOrd="0" parTransId="{5223EB07-F416-4E4C-8923-322B62407550}" sibTransId="{BBCD9500-EBE4-4C63-A0E6-2415D58F324B}"/>
    <dgm:cxn modelId="{580E0FA8-6CCE-4854-AC0F-A4EE44C1C3CD}" type="presOf" srcId="{6566D0BC-4F4D-434A-B29F-BACB393A9D77}" destId="{297AA700-FCF5-44B7-A594-920EC85EEBD9}" srcOrd="0" destOrd="0" presId="urn:microsoft.com/office/officeart/2018/2/layout/IconVerticalSolidList"/>
    <dgm:cxn modelId="{26DC31D4-7153-456D-B168-93EA13C0C832}" type="presOf" srcId="{A6E2271B-1142-4668-B4BA-3328351F5ACB}" destId="{A9864F7E-FE39-4A77-B36F-0377D03A9D65}" srcOrd="0" destOrd="0" presId="urn:microsoft.com/office/officeart/2018/2/layout/IconVerticalSolidList"/>
    <dgm:cxn modelId="{648A53EA-4CB3-4175-8094-F3F2961648B1}" srcId="{6566D0BC-4F4D-434A-B29F-BACB393A9D77}" destId="{A6E2271B-1142-4668-B4BA-3328351F5ACB}" srcOrd="2" destOrd="0" parTransId="{3898751B-F94C-4E6F-81F1-A765DFEA5CBF}" sibTransId="{1AA18748-E210-47D7-899A-AA24C87C6156}"/>
    <dgm:cxn modelId="{B79D0722-B1E8-498F-874A-6E6D9E7EC308}" type="presParOf" srcId="{297AA700-FCF5-44B7-A594-920EC85EEBD9}" destId="{89308388-6075-4291-B9E3-83969B73F8E1}" srcOrd="0" destOrd="0" presId="urn:microsoft.com/office/officeart/2018/2/layout/IconVerticalSolidList"/>
    <dgm:cxn modelId="{1036D7F9-50F6-4FC7-B398-BBE6A097C8FD}" type="presParOf" srcId="{89308388-6075-4291-B9E3-83969B73F8E1}" destId="{DF845A47-5BBD-4EA6-B6AA-33E0CB37CC35}" srcOrd="0" destOrd="0" presId="urn:microsoft.com/office/officeart/2018/2/layout/IconVerticalSolidList"/>
    <dgm:cxn modelId="{203473ED-B956-438E-9CA6-4760E6B2A12F}" type="presParOf" srcId="{89308388-6075-4291-B9E3-83969B73F8E1}" destId="{42F52CAD-AD36-400B-8CDF-5D079BE10E70}" srcOrd="1" destOrd="0" presId="urn:microsoft.com/office/officeart/2018/2/layout/IconVerticalSolidList"/>
    <dgm:cxn modelId="{3E8E4B14-5027-4FB1-AC03-791A7BBEDA2A}" type="presParOf" srcId="{89308388-6075-4291-B9E3-83969B73F8E1}" destId="{B7DC6A73-5199-495D-93D6-786E2490A513}" srcOrd="2" destOrd="0" presId="urn:microsoft.com/office/officeart/2018/2/layout/IconVerticalSolidList"/>
    <dgm:cxn modelId="{9AB18924-BC58-44D3-9F9A-0FE8209B93B8}" type="presParOf" srcId="{89308388-6075-4291-B9E3-83969B73F8E1}" destId="{68FB7954-9C86-4416-824A-0B2AEA3674F1}" srcOrd="3" destOrd="0" presId="urn:microsoft.com/office/officeart/2018/2/layout/IconVerticalSolidList"/>
    <dgm:cxn modelId="{F7B6020F-2980-4B2E-ADB2-C447F444783D}" type="presParOf" srcId="{297AA700-FCF5-44B7-A594-920EC85EEBD9}" destId="{EB74A59F-6262-4B70-8D76-DD3AA2220F30}" srcOrd="1" destOrd="0" presId="urn:microsoft.com/office/officeart/2018/2/layout/IconVerticalSolidList"/>
    <dgm:cxn modelId="{D1C07DF2-B15C-424B-B843-69CC2927885F}" type="presParOf" srcId="{297AA700-FCF5-44B7-A594-920EC85EEBD9}" destId="{35D31778-BEE1-4A16-AB46-7C98CD3AA562}" srcOrd="2" destOrd="0" presId="urn:microsoft.com/office/officeart/2018/2/layout/IconVerticalSolidList"/>
    <dgm:cxn modelId="{9A53F8EF-74CF-4F99-B726-415AC1CC44BC}" type="presParOf" srcId="{35D31778-BEE1-4A16-AB46-7C98CD3AA562}" destId="{E577A223-E107-415E-B7E9-2D05BFC6ECD7}" srcOrd="0" destOrd="0" presId="urn:microsoft.com/office/officeart/2018/2/layout/IconVerticalSolidList"/>
    <dgm:cxn modelId="{143DC52F-9600-4A99-988F-3C8DAB778F62}" type="presParOf" srcId="{35D31778-BEE1-4A16-AB46-7C98CD3AA562}" destId="{84D5F0CA-671B-49CF-8BBA-8208F8546DA5}" srcOrd="1" destOrd="0" presId="urn:microsoft.com/office/officeart/2018/2/layout/IconVerticalSolidList"/>
    <dgm:cxn modelId="{DCF0FFE8-A117-4187-BEB0-05FF6FAB1DFD}" type="presParOf" srcId="{35D31778-BEE1-4A16-AB46-7C98CD3AA562}" destId="{A7F4B21D-D2E7-478B-9F03-5D0AC95E5814}" srcOrd="2" destOrd="0" presId="urn:microsoft.com/office/officeart/2018/2/layout/IconVerticalSolidList"/>
    <dgm:cxn modelId="{644C6118-32DC-48FD-95C7-812EBAB41322}" type="presParOf" srcId="{35D31778-BEE1-4A16-AB46-7C98CD3AA562}" destId="{F72AE2A3-1A43-4AC6-B1CE-EFFB64CF2264}" srcOrd="3" destOrd="0" presId="urn:microsoft.com/office/officeart/2018/2/layout/IconVerticalSolidList"/>
    <dgm:cxn modelId="{86E6B073-8F34-4433-8D07-BDE0FCE91D9F}" type="presParOf" srcId="{297AA700-FCF5-44B7-A594-920EC85EEBD9}" destId="{4C2CDA1B-EF80-4B03-BDAF-392B8102B08D}" srcOrd="3" destOrd="0" presId="urn:microsoft.com/office/officeart/2018/2/layout/IconVerticalSolidList"/>
    <dgm:cxn modelId="{890B0953-31B9-40BE-AEC5-7AD7AE7C225E}" type="presParOf" srcId="{297AA700-FCF5-44B7-A594-920EC85EEBD9}" destId="{068089DE-ADF2-4E90-BB76-F7296AB9CDBE}" srcOrd="4" destOrd="0" presId="urn:microsoft.com/office/officeart/2018/2/layout/IconVerticalSolidList"/>
    <dgm:cxn modelId="{F2C60BFF-9B5F-427A-848E-D4832C97DE6D}" type="presParOf" srcId="{068089DE-ADF2-4E90-BB76-F7296AB9CDBE}" destId="{92A46588-869A-47E0-8221-FC191AFC77F6}" srcOrd="0" destOrd="0" presId="urn:microsoft.com/office/officeart/2018/2/layout/IconVerticalSolidList"/>
    <dgm:cxn modelId="{4BA996D2-7FF0-4869-BD6C-5DF9B3C274D0}" type="presParOf" srcId="{068089DE-ADF2-4E90-BB76-F7296AB9CDBE}" destId="{C345FB51-8B5A-4C17-8E22-B4A3A8632D76}" srcOrd="1" destOrd="0" presId="urn:microsoft.com/office/officeart/2018/2/layout/IconVerticalSolidList"/>
    <dgm:cxn modelId="{1D59463F-A487-401D-AEB5-1776F1C27548}" type="presParOf" srcId="{068089DE-ADF2-4E90-BB76-F7296AB9CDBE}" destId="{03905990-1026-4B88-A5A5-35236C71F2E2}" srcOrd="2" destOrd="0" presId="urn:microsoft.com/office/officeart/2018/2/layout/IconVerticalSolidList"/>
    <dgm:cxn modelId="{265D2E7C-CCF8-4A17-A220-4C432E26F836}" type="presParOf" srcId="{068089DE-ADF2-4E90-BB76-F7296AB9CDBE}" destId="{A9864F7E-FE39-4A77-B36F-0377D03A9D65}" srcOrd="3" destOrd="0" presId="urn:microsoft.com/office/officeart/2018/2/layout/IconVerticalSolidList"/>
    <dgm:cxn modelId="{A0474CC5-0E85-425F-BF5E-77A90D66E6CB}" type="presParOf" srcId="{297AA700-FCF5-44B7-A594-920EC85EEBD9}" destId="{C018967C-FC96-432C-B135-CAD321EAFB30}" srcOrd="5" destOrd="0" presId="urn:microsoft.com/office/officeart/2018/2/layout/IconVerticalSolidList"/>
    <dgm:cxn modelId="{70D987EF-DE2C-443A-82D7-CA2BC7578196}" type="presParOf" srcId="{297AA700-FCF5-44B7-A594-920EC85EEBD9}" destId="{C61082DD-D64A-4A33-A315-3062976019A8}" srcOrd="6" destOrd="0" presId="urn:microsoft.com/office/officeart/2018/2/layout/IconVerticalSolidList"/>
    <dgm:cxn modelId="{193A67C4-D0DC-49DE-92C2-94018B727026}" type="presParOf" srcId="{C61082DD-D64A-4A33-A315-3062976019A8}" destId="{5C0A58B4-2E9F-4661-8BBB-2AF80A549F38}" srcOrd="0" destOrd="0" presId="urn:microsoft.com/office/officeart/2018/2/layout/IconVerticalSolidList"/>
    <dgm:cxn modelId="{16D2AF55-67B0-45CE-AED9-BA2C5973884B}" type="presParOf" srcId="{C61082DD-D64A-4A33-A315-3062976019A8}" destId="{E0A470D4-9918-4DD1-A28C-BC86351A68FE}" srcOrd="1" destOrd="0" presId="urn:microsoft.com/office/officeart/2018/2/layout/IconVerticalSolidList"/>
    <dgm:cxn modelId="{60AF501F-E02D-4DFF-B23B-9770EE81E244}" type="presParOf" srcId="{C61082DD-D64A-4A33-A315-3062976019A8}" destId="{27EDEEF6-D819-43D0-A87E-1282E59B18C7}" srcOrd="2" destOrd="0" presId="urn:microsoft.com/office/officeart/2018/2/layout/IconVerticalSolidList"/>
    <dgm:cxn modelId="{91213B72-5951-4B6D-AEB4-1C67BB639191}" type="presParOf" srcId="{C61082DD-D64A-4A33-A315-3062976019A8}" destId="{438169F2-5BD3-4F6E-BA5E-5428F1A77B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DF8342-B3F4-4B40-B816-1246C7E47906}"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78B95E38-5869-4723-9E77-D558023F89D7}">
      <dgm:prSet custT="1"/>
      <dgm:spPr/>
      <dgm:t>
        <a:bodyPr/>
        <a:lstStyle/>
        <a:p>
          <a:pPr>
            <a:defRPr cap="all"/>
          </a:pPr>
          <a:r>
            <a:rPr lang="en-US" sz="5400" b="0">
              <a:solidFill>
                <a:schemeClr val="bg1"/>
              </a:solidFill>
            </a:rPr>
            <a:t>Content curation</a:t>
          </a:r>
          <a:endParaRPr lang="en-US" sz="5400">
            <a:solidFill>
              <a:schemeClr val="bg1"/>
            </a:solidFill>
          </a:endParaRPr>
        </a:p>
      </dgm:t>
    </dgm:pt>
    <dgm:pt modelId="{22A72AE7-581C-497F-8090-312C286A892E}" type="parTrans" cxnId="{B33066FD-6C74-4DCC-9F7F-DFEDD83CEE0D}">
      <dgm:prSet/>
      <dgm:spPr/>
      <dgm:t>
        <a:bodyPr/>
        <a:lstStyle/>
        <a:p>
          <a:endParaRPr lang="en-US" sz="5400">
            <a:solidFill>
              <a:schemeClr val="bg1"/>
            </a:solidFill>
          </a:endParaRPr>
        </a:p>
      </dgm:t>
    </dgm:pt>
    <dgm:pt modelId="{3E8FAFF6-D4E4-4046-AB26-E1289D7ACE29}" type="sibTrans" cxnId="{B33066FD-6C74-4DCC-9F7F-DFEDD83CEE0D}">
      <dgm:prSet/>
      <dgm:spPr/>
      <dgm:t>
        <a:bodyPr/>
        <a:lstStyle/>
        <a:p>
          <a:endParaRPr lang="en-US" sz="5400">
            <a:solidFill>
              <a:schemeClr val="bg1"/>
            </a:solidFill>
          </a:endParaRPr>
        </a:p>
      </dgm:t>
    </dgm:pt>
    <dgm:pt modelId="{5D3090B3-35CA-45A4-B49A-7AE6BD68BC6B}">
      <dgm:prSet custT="1"/>
      <dgm:spPr/>
      <dgm:t>
        <a:bodyPr/>
        <a:lstStyle/>
        <a:p>
          <a:pPr>
            <a:defRPr cap="all"/>
          </a:pPr>
          <a:r>
            <a:rPr lang="en-US" sz="5400" b="0">
              <a:solidFill>
                <a:schemeClr val="bg1"/>
              </a:solidFill>
            </a:rPr>
            <a:t>Targeted advertising</a:t>
          </a:r>
          <a:endParaRPr lang="en-US" sz="5400" dirty="0">
            <a:solidFill>
              <a:schemeClr val="bg1"/>
            </a:solidFill>
          </a:endParaRPr>
        </a:p>
      </dgm:t>
    </dgm:pt>
    <dgm:pt modelId="{3FF585F7-DCA4-4456-8B22-B6636B2397E9}" type="parTrans" cxnId="{FA3E85E8-8CAB-491D-9EE4-EBA91ADEC0B8}">
      <dgm:prSet/>
      <dgm:spPr/>
      <dgm:t>
        <a:bodyPr/>
        <a:lstStyle/>
        <a:p>
          <a:endParaRPr lang="en-US" sz="5400">
            <a:solidFill>
              <a:schemeClr val="bg1"/>
            </a:solidFill>
          </a:endParaRPr>
        </a:p>
      </dgm:t>
    </dgm:pt>
    <dgm:pt modelId="{793CCFC7-B541-4CBA-9EC4-1192E18F4F85}" type="sibTrans" cxnId="{FA3E85E8-8CAB-491D-9EE4-EBA91ADEC0B8}">
      <dgm:prSet/>
      <dgm:spPr/>
      <dgm:t>
        <a:bodyPr/>
        <a:lstStyle/>
        <a:p>
          <a:endParaRPr lang="en-US" sz="5400">
            <a:solidFill>
              <a:schemeClr val="bg1"/>
            </a:solidFill>
          </a:endParaRPr>
        </a:p>
      </dgm:t>
    </dgm:pt>
    <dgm:pt modelId="{CBF5A3E4-7BA1-4375-8E14-7DB97130CB9E}">
      <dgm:prSet custT="1"/>
      <dgm:spPr/>
      <dgm:t>
        <a:bodyPr/>
        <a:lstStyle/>
        <a:p>
          <a:pPr>
            <a:defRPr cap="all"/>
          </a:pPr>
          <a:r>
            <a:rPr lang="en-US" sz="5400" b="0" dirty="0">
              <a:solidFill>
                <a:schemeClr val="bg1"/>
              </a:solidFill>
            </a:rPr>
            <a:t>Shopping</a:t>
          </a:r>
          <a:endParaRPr lang="en-US" sz="5400" dirty="0">
            <a:solidFill>
              <a:schemeClr val="bg1"/>
            </a:solidFill>
          </a:endParaRPr>
        </a:p>
      </dgm:t>
    </dgm:pt>
    <dgm:pt modelId="{15C4AC1A-F1B5-408A-8595-767BE3EF51CE}" type="parTrans" cxnId="{67848D9B-FB57-409B-9160-3120D370E59E}">
      <dgm:prSet/>
      <dgm:spPr/>
      <dgm:t>
        <a:bodyPr/>
        <a:lstStyle/>
        <a:p>
          <a:endParaRPr lang="en-US" sz="5400">
            <a:solidFill>
              <a:schemeClr val="bg1"/>
            </a:solidFill>
          </a:endParaRPr>
        </a:p>
      </dgm:t>
    </dgm:pt>
    <dgm:pt modelId="{B12618C3-E598-4495-A76F-33BD0C4DC81B}" type="sibTrans" cxnId="{67848D9B-FB57-409B-9160-3120D370E59E}">
      <dgm:prSet/>
      <dgm:spPr/>
      <dgm:t>
        <a:bodyPr/>
        <a:lstStyle/>
        <a:p>
          <a:endParaRPr lang="en-US" sz="5400">
            <a:solidFill>
              <a:schemeClr val="bg1"/>
            </a:solidFill>
          </a:endParaRPr>
        </a:p>
      </dgm:t>
    </dgm:pt>
    <dgm:pt modelId="{EE308CCA-A3B2-4E82-8E9F-EA257B8A9637}" type="pres">
      <dgm:prSet presAssocID="{21DF8342-B3F4-4B40-B816-1246C7E47906}" presName="hierChild1" presStyleCnt="0">
        <dgm:presLayoutVars>
          <dgm:chPref val="1"/>
          <dgm:dir/>
          <dgm:animOne val="branch"/>
          <dgm:animLvl val="lvl"/>
          <dgm:resizeHandles/>
        </dgm:presLayoutVars>
      </dgm:prSet>
      <dgm:spPr/>
    </dgm:pt>
    <dgm:pt modelId="{4EDC54F1-42B2-4727-920C-E211D4E5D87D}" type="pres">
      <dgm:prSet presAssocID="{78B95E38-5869-4723-9E77-D558023F89D7}" presName="hierRoot1" presStyleCnt="0"/>
      <dgm:spPr/>
    </dgm:pt>
    <dgm:pt modelId="{C6F7A44A-098A-4E7E-A859-D3F026E698F3}" type="pres">
      <dgm:prSet presAssocID="{78B95E38-5869-4723-9E77-D558023F89D7}" presName="composite" presStyleCnt="0"/>
      <dgm:spPr/>
    </dgm:pt>
    <dgm:pt modelId="{454060D8-8D37-4561-94B7-C68DCAEA411D}" type="pres">
      <dgm:prSet presAssocID="{78B95E38-5869-4723-9E77-D558023F89D7}"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A38099E7-C6A6-4E79-9DE7-CE182F6E47A1}" type="pres">
      <dgm:prSet presAssocID="{78B95E38-5869-4723-9E77-D558023F89D7}" presName="text" presStyleLbl="revTx" presStyleIdx="0" presStyleCnt="3">
        <dgm:presLayoutVars>
          <dgm:chPref val="3"/>
        </dgm:presLayoutVars>
      </dgm:prSet>
      <dgm:spPr/>
    </dgm:pt>
    <dgm:pt modelId="{5A901DC4-1DF6-4799-99DB-130338609A81}" type="pres">
      <dgm:prSet presAssocID="{78B95E38-5869-4723-9E77-D558023F89D7}" presName="hierChild2" presStyleCnt="0"/>
      <dgm:spPr/>
    </dgm:pt>
    <dgm:pt modelId="{F7917A61-F9FC-4112-8B90-4FAD505077B5}" type="pres">
      <dgm:prSet presAssocID="{5D3090B3-35CA-45A4-B49A-7AE6BD68BC6B}" presName="hierRoot1" presStyleCnt="0"/>
      <dgm:spPr/>
    </dgm:pt>
    <dgm:pt modelId="{AC11413E-5DA6-49EC-B9E8-B5F4084D10E2}" type="pres">
      <dgm:prSet presAssocID="{5D3090B3-35CA-45A4-B49A-7AE6BD68BC6B}" presName="composite" presStyleCnt="0"/>
      <dgm:spPr/>
    </dgm:pt>
    <dgm:pt modelId="{9D2512F5-8D7D-474A-B59B-2F83EBFDA369}" type="pres">
      <dgm:prSet presAssocID="{5D3090B3-35CA-45A4-B49A-7AE6BD68BC6B}"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24EFBDB0-ACC8-45F3-8F05-EAB91E981F05}" type="pres">
      <dgm:prSet presAssocID="{5D3090B3-35CA-45A4-B49A-7AE6BD68BC6B}" presName="text" presStyleLbl="revTx" presStyleIdx="1" presStyleCnt="3">
        <dgm:presLayoutVars>
          <dgm:chPref val="3"/>
        </dgm:presLayoutVars>
      </dgm:prSet>
      <dgm:spPr/>
    </dgm:pt>
    <dgm:pt modelId="{C13D4276-90C7-49C3-BCFA-3DF5F73093D0}" type="pres">
      <dgm:prSet presAssocID="{5D3090B3-35CA-45A4-B49A-7AE6BD68BC6B}" presName="hierChild2" presStyleCnt="0"/>
      <dgm:spPr/>
    </dgm:pt>
    <dgm:pt modelId="{51E9E183-15F0-4341-A50C-A0BAF5D26B41}" type="pres">
      <dgm:prSet presAssocID="{CBF5A3E4-7BA1-4375-8E14-7DB97130CB9E}" presName="hierRoot1" presStyleCnt="0"/>
      <dgm:spPr/>
    </dgm:pt>
    <dgm:pt modelId="{3BFC792E-EE6C-48C0-A6B6-17E8A033D319}" type="pres">
      <dgm:prSet presAssocID="{CBF5A3E4-7BA1-4375-8E14-7DB97130CB9E}" presName="composite" presStyleCnt="0"/>
      <dgm:spPr/>
    </dgm:pt>
    <dgm:pt modelId="{E2242959-9CE7-4AF2-8500-655AF39F6757}" type="pres">
      <dgm:prSet presAssocID="{CBF5A3E4-7BA1-4375-8E14-7DB97130CB9E}"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hopping cart"/>
        </a:ext>
      </dgm:extLst>
    </dgm:pt>
    <dgm:pt modelId="{A4485EEC-FFBC-4616-97C3-B9AC8B9C1CAD}" type="pres">
      <dgm:prSet presAssocID="{CBF5A3E4-7BA1-4375-8E14-7DB97130CB9E}" presName="text" presStyleLbl="revTx" presStyleIdx="2" presStyleCnt="3">
        <dgm:presLayoutVars>
          <dgm:chPref val="3"/>
        </dgm:presLayoutVars>
      </dgm:prSet>
      <dgm:spPr/>
    </dgm:pt>
    <dgm:pt modelId="{12417D69-2026-42F4-B1BA-92114E9AE60B}" type="pres">
      <dgm:prSet presAssocID="{CBF5A3E4-7BA1-4375-8E14-7DB97130CB9E}" presName="hierChild2" presStyleCnt="0"/>
      <dgm:spPr/>
    </dgm:pt>
  </dgm:ptLst>
  <dgm:cxnLst>
    <dgm:cxn modelId="{0B60C105-B296-4960-BFF0-3CAE17A47070}" type="presOf" srcId="{CBF5A3E4-7BA1-4375-8E14-7DB97130CB9E}" destId="{A4485EEC-FFBC-4616-97C3-B9AC8B9C1CAD}" srcOrd="0" destOrd="0" presId="urn:microsoft.com/office/officeart/2009/layout/CirclePictureHierarchy"/>
    <dgm:cxn modelId="{8CF47527-C8F3-4877-8335-D19958D5BABC}" type="presOf" srcId="{21DF8342-B3F4-4B40-B816-1246C7E47906}" destId="{EE308CCA-A3B2-4E82-8E9F-EA257B8A9637}" srcOrd="0" destOrd="0" presId="urn:microsoft.com/office/officeart/2009/layout/CirclePictureHierarchy"/>
    <dgm:cxn modelId="{59C75B89-7004-43DD-B7AB-AA06D5E16EB5}" type="presOf" srcId="{5D3090B3-35CA-45A4-B49A-7AE6BD68BC6B}" destId="{24EFBDB0-ACC8-45F3-8F05-EAB91E981F05}" srcOrd="0" destOrd="0" presId="urn:microsoft.com/office/officeart/2009/layout/CirclePictureHierarchy"/>
    <dgm:cxn modelId="{67848D9B-FB57-409B-9160-3120D370E59E}" srcId="{21DF8342-B3F4-4B40-B816-1246C7E47906}" destId="{CBF5A3E4-7BA1-4375-8E14-7DB97130CB9E}" srcOrd="2" destOrd="0" parTransId="{15C4AC1A-F1B5-408A-8595-767BE3EF51CE}" sibTransId="{B12618C3-E598-4495-A76F-33BD0C4DC81B}"/>
    <dgm:cxn modelId="{6B8CA6B9-D6A3-4C29-89A3-A2872A0D9390}" type="presOf" srcId="{78B95E38-5869-4723-9E77-D558023F89D7}" destId="{A38099E7-C6A6-4E79-9DE7-CE182F6E47A1}" srcOrd="0" destOrd="0" presId="urn:microsoft.com/office/officeart/2009/layout/CirclePictureHierarchy"/>
    <dgm:cxn modelId="{FA3E85E8-8CAB-491D-9EE4-EBA91ADEC0B8}" srcId="{21DF8342-B3F4-4B40-B816-1246C7E47906}" destId="{5D3090B3-35CA-45A4-B49A-7AE6BD68BC6B}" srcOrd="1" destOrd="0" parTransId="{3FF585F7-DCA4-4456-8B22-B6636B2397E9}" sibTransId="{793CCFC7-B541-4CBA-9EC4-1192E18F4F85}"/>
    <dgm:cxn modelId="{B33066FD-6C74-4DCC-9F7F-DFEDD83CEE0D}" srcId="{21DF8342-B3F4-4B40-B816-1246C7E47906}" destId="{78B95E38-5869-4723-9E77-D558023F89D7}" srcOrd="0" destOrd="0" parTransId="{22A72AE7-581C-497F-8090-312C286A892E}" sibTransId="{3E8FAFF6-D4E4-4046-AB26-E1289D7ACE29}"/>
    <dgm:cxn modelId="{BB0569A8-D9BB-4CBF-9C68-750238A0A457}" type="presParOf" srcId="{EE308CCA-A3B2-4E82-8E9F-EA257B8A9637}" destId="{4EDC54F1-42B2-4727-920C-E211D4E5D87D}" srcOrd="0" destOrd="0" presId="urn:microsoft.com/office/officeart/2009/layout/CirclePictureHierarchy"/>
    <dgm:cxn modelId="{E59289D5-106D-43D2-9D8E-F4965D260416}" type="presParOf" srcId="{4EDC54F1-42B2-4727-920C-E211D4E5D87D}" destId="{C6F7A44A-098A-4E7E-A859-D3F026E698F3}" srcOrd="0" destOrd="0" presId="urn:microsoft.com/office/officeart/2009/layout/CirclePictureHierarchy"/>
    <dgm:cxn modelId="{67F74FA7-E4BC-4E20-BBC8-D77C4A95329D}" type="presParOf" srcId="{C6F7A44A-098A-4E7E-A859-D3F026E698F3}" destId="{454060D8-8D37-4561-94B7-C68DCAEA411D}" srcOrd="0" destOrd="0" presId="urn:microsoft.com/office/officeart/2009/layout/CirclePictureHierarchy"/>
    <dgm:cxn modelId="{47F8B34B-2EC9-4534-B212-DE9E4941E59D}" type="presParOf" srcId="{C6F7A44A-098A-4E7E-A859-D3F026E698F3}" destId="{A38099E7-C6A6-4E79-9DE7-CE182F6E47A1}" srcOrd="1" destOrd="0" presId="urn:microsoft.com/office/officeart/2009/layout/CirclePictureHierarchy"/>
    <dgm:cxn modelId="{3221A914-1812-4E85-8488-A484BDC07A20}" type="presParOf" srcId="{4EDC54F1-42B2-4727-920C-E211D4E5D87D}" destId="{5A901DC4-1DF6-4799-99DB-130338609A81}" srcOrd="1" destOrd="0" presId="urn:microsoft.com/office/officeart/2009/layout/CirclePictureHierarchy"/>
    <dgm:cxn modelId="{D3D1BE36-1E9B-486A-9390-157B2AAF2D42}" type="presParOf" srcId="{EE308CCA-A3B2-4E82-8E9F-EA257B8A9637}" destId="{F7917A61-F9FC-4112-8B90-4FAD505077B5}" srcOrd="1" destOrd="0" presId="urn:microsoft.com/office/officeart/2009/layout/CirclePictureHierarchy"/>
    <dgm:cxn modelId="{16AC2ADB-EC75-4D7E-9F3C-3013C5AFA3C4}" type="presParOf" srcId="{F7917A61-F9FC-4112-8B90-4FAD505077B5}" destId="{AC11413E-5DA6-49EC-B9E8-B5F4084D10E2}" srcOrd="0" destOrd="0" presId="urn:microsoft.com/office/officeart/2009/layout/CirclePictureHierarchy"/>
    <dgm:cxn modelId="{483E9D2E-590D-46D9-A723-5834E252FE7B}" type="presParOf" srcId="{AC11413E-5DA6-49EC-B9E8-B5F4084D10E2}" destId="{9D2512F5-8D7D-474A-B59B-2F83EBFDA369}" srcOrd="0" destOrd="0" presId="urn:microsoft.com/office/officeart/2009/layout/CirclePictureHierarchy"/>
    <dgm:cxn modelId="{EEA61A34-6116-4072-B5B1-07A0C9579AC2}" type="presParOf" srcId="{AC11413E-5DA6-49EC-B9E8-B5F4084D10E2}" destId="{24EFBDB0-ACC8-45F3-8F05-EAB91E981F05}" srcOrd="1" destOrd="0" presId="urn:microsoft.com/office/officeart/2009/layout/CirclePictureHierarchy"/>
    <dgm:cxn modelId="{D2480BBA-30E8-4580-9B96-7F69640915E7}" type="presParOf" srcId="{F7917A61-F9FC-4112-8B90-4FAD505077B5}" destId="{C13D4276-90C7-49C3-BCFA-3DF5F73093D0}" srcOrd="1" destOrd="0" presId="urn:microsoft.com/office/officeart/2009/layout/CirclePictureHierarchy"/>
    <dgm:cxn modelId="{B9BF69AB-7765-4C01-9CE6-B248EF71771A}" type="presParOf" srcId="{EE308CCA-A3B2-4E82-8E9F-EA257B8A9637}" destId="{51E9E183-15F0-4341-A50C-A0BAF5D26B41}" srcOrd="2" destOrd="0" presId="urn:microsoft.com/office/officeart/2009/layout/CirclePictureHierarchy"/>
    <dgm:cxn modelId="{D0801822-DC54-4F2F-8768-555BC8EDD034}" type="presParOf" srcId="{51E9E183-15F0-4341-A50C-A0BAF5D26B41}" destId="{3BFC792E-EE6C-48C0-A6B6-17E8A033D319}" srcOrd="0" destOrd="0" presId="urn:microsoft.com/office/officeart/2009/layout/CirclePictureHierarchy"/>
    <dgm:cxn modelId="{D008B4B4-1E0F-4DAB-84AA-53FC460B7342}" type="presParOf" srcId="{3BFC792E-EE6C-48C0-A6B6-17E8A033D319}" destId="{E2242959-9CE7-4AF2-8500-655AF39F6757}" srcOrd="0" destOrd="0" presId="urn:microsoft.com/office/officeart/2009/layout/CirclePictureHierarchy"/>
    <dgm:cxn modelId="{0415ECAF-9808-406C-B562-8955BA6CA95E}" type="presParOf" srcId="{3BFC792E-EE6C-48C0-A6B6-17E8A033D319}" destId="{A4485EEC-FFBC-4616-97C3-B9AC8B9C1CAD}" srcOrd="1" destOrd="0" presId="urn:microsoft.com/office/officeart/2009/layout/CirclePictureHierarchy"/>
    <dgm:cxn modelId="{411432A0-37F0-4AA2-B88F-7C49B12B3467}" type="presParOf" srcId="{51E9E183-15F0-4341-A50C-A0BAF5D26B41}" destId="{12417D69-2026-42F4-B1BA-92114E9AE60B}"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C78668-870D-48FF-881E-9D7CF0A6569D}"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CBEB565B-9B28-4EAB-88F3-E8C5B55752EC}">
      <dgm:prSet custT="1"/>
      <dgm:spPr/>
      <dgm:t>
        <a:bodyPr/>
        <a:lstStyle/>
        <a:p>
          <a:pPr>
            <a:defRPr cap="all"/>
          </a:pPr>
          <a:r>
            <a:rPr lang="en-US" sz="5400" b="0" dirty="0">
              <a:solidFill>
                <a:schemeClr val="bg1"/>
              </a:solidFill>
            </a:rPr>
            <a:t>AlphaGo beats world champion in GO</a:t>
          </a:r>
          <a:endParaRPr lang="en-US" sz="5400" dirty="0">
            <a:solidFill>
              <a:schemeClr val="bg1"/>
            </a:solidFill>
          </a:endParaRPr>
        </a:p>
      </dgm:t>
    </dgm:pt>
    <dgm:pt modelId="{6ADD6DF8-AD96-4FB8-A215-FDDDF66263B5}" type="parTrans" cxnId="{43DAA276-80D0-443F-AE64-EFD5A3A4A9B8}">
      <dgm:prSet/>
      <dgm:spPr/>
      <dgm:t>
        <a:bodyPr/>
        <a:lstStyle/>
        <a:p>
          <a:endParaRPr lang="en-US" sz="5400">
            <a:solidFill>
              <a:schemeClr val="bg1"/>
            </a:solidFill>
          </a:endParaRPr>
        </a:p>
      </dgm:t>
    </dgm:pt>
    <dgm:pt modelId="{AB66B892-0D24-43BC-86E8-2E4072AA7606}" type="sibTrans" cxnId="{43DAA276-80D0-443F-AE64-EFD5A3A4A9B8}">
      <dgm:prSet/>
      <dgm:spPr/>
      <dgm:t>
        <a:bodyPr/>
        <a:lstStyle/>
        <a:p>
          <a:endParaRPr lang="en-US" sz="5400">
            <a:solidFill>
              <a:schemeClr val="bg1"/>
            </a:solidFill>
          </a:endParaRPr>
        </a:p>
      </dgm:t>
    </dgm:pt>
    <dgm:pt modelId="{A6281BC4-4AC3-41BE-9646-7A856BF4E70B}">
      <dgm:prSet custT="1"/>
      <dgm:spPr/>
      <dgm:t>
        <a:bodyPr/>
        <a:lstStyle/>
        <a:p>
          <a:pPr>
            <a:defRPr cap="all"/>
          </a:pPr>
          <a:r>
            <a:rPr lang="en-US" sz="5400" b="0">
              <a:solidFill>
                <a:schemeClr val="bg1"/>
              </a:solidFill>
            </a:rPr>
            <a:t>AI bots beat professional videogamers</a:t>
          </a:r>
          <a:endParaRPr lang="en-US" sz="5400">
            <a:solidFill>
              <a:schemeClr val="bg1"/>
            </a:solidFill>
          </a:endParaRPr>
        </a:p>
      </dgm:t>
    </dgm:pt>
    <dgm:pt modelId="{4594D2BB-BC85-4FB4-A2FD-7EEC841A3EAC}" type="parTrans" cxnId="{A2D65C4C-1F47-4BFC-BA5F-99D3D77961FB}">
      <dgm:prSet/>
      <dgm:spPr/>
      <dgm:t>
        <a:bodyPr/>
        <a:lstStyle/>
        <a:p>
          <a:endParaRPr lang="en-US" sz="5400">
            <a:solidFill>
              <a:schemeClr val="bg1"/>
            </a:solidFill>
          </a:endParaRPr>
        </a:p>
      </dgm:t>
    </dgm:pt>
    <dgm:pt modelId="{8C0472D2-161F-4AC6-9D7F-5D7DEFA90244}" type="sibTrans" cxnId="{A2D65C4C-1F47-4BFC-BA5F-99D3D77961FB}">
      <dgm:prSet/>
      <dgm:spPr/>
      <dgm:t>
        <a:bodyPr/>
        <a:lstStyle/>
        <a:p>
          <a:endParaRPr lang="en-US" sz="5400">
            <a:solidFill>
              <a:schemeClr val="bg1"/>
            </a:solidFill>
          </a:endParaRPr>
        </a:p>
      </dgm:t>
    </dgm:pt>
    <dgm:pt modelId="{026979BA-66BC-4F8F-9D28-33C0C79BCCBE}">
      <dgm:prSet custT="1"/>
      <dgm:spPr/>
      <dgm:t>
        <a:bodyPr/>
        <a:lstStyle/>
        <a:p>
          <a:pPr>
            <a:defRPr cap="all"/>
          </a:pPr>
          <a:r>
            <a:rPr lang="en-US" sz="5400" b="0">
              <a:solidFill>
                <a:schemeClr val="bg1"/>
              </a:solidFill>
            </a:rPr>
            <a:t>Stock Trading Robots</a:t>
          </a:r>
          <a:endParaRPr lang="en-US" sz="5400">
            <a:solidFill>
              <a:schemeClr val="bg1"/>
            </a:solidFill>
          </a:endParaRPr>
        </a:p>
      </dgm:t>
    </dgm:pt>
    <dgm:pt modelId="{E076980C-DD18-47C5-8F45-C8784B844696}" type="parTrans" cxnId="{59A3B964-E64E-4795-9EAA-6CEEB1260859}">
      <dgm:prSet/>
      <dgm:spPr/>
      <dgm:t>
        <a:bodyPr/>
        <a:lstStyle/>
        <a:p>
          <a:endParaRPr lang="en-US" sz="5400">
            <a:solidFill>
              <a:schemeClr val="bg1"/>
            </a:solidFill>
          </a:endParaRPr>
        </a:p>
      </dgm:t>
    </dgm:pt>
    <dgm:pt modelId="{CA1AF1FF-5080-42B7-AD87-4823B6B08F7C}" type="sibTrans" cxnId="{59A3B964-E64E-4795-9EAA-6CEEB1260859}">
      <dgm:prSet/>
      <dgm:spPr/>
      <dgm:t>
        <a:bodyPr/>
        <a:lstStyle/>
        <a:p>
          <a:endParaRPr lang="en-US" sz="5400">
            <a:solidFill>
              <a:schemeClr val="bg1"/>
            </a:solidFill>
          </a:endParaRPr>
        </a:p>
      </dgm:t>
    </dgm:pt>
    <dgm:pt modelId="{37AEA23E-20B2-4707-8971-DBA095A57BFA}" type="pres">
      <dgm:prSet presAssocID="{85C78668-870D-48FF-881E-9D7CF0A6569D}" presName="hierChild1" presStyleCnt="0">
        <dgm:presLayoutVars>
          <dgm:chPref val="1"/>
          <dgm:dir/>
          <dgm:animOne val="branch"/>
          <dgm:animLvl val="lvl"/>
          <dgm:resizeHandles/>
        </dgm:presLayoutVars>
      </dgm:prSet>
      <dgm:spPr/>
    </dgm:pt>
    <dgm:pt modelId="{2FBA915A-6F31-4D97-8AF3-8E628EDA6726}" type="pres">
      <dgm:prSet presAssocID="{CBEB565B-9B28-4EAB-88F3-E8C5B55752EC}" presName="hierRoot1" presStyleCnt="0"/>
      <dgm:spPr/>
    </dgm:pt>
    <dgm:pt modelId="{D035FD03-203A-4431-AB45-951E97F6A765}" type="pres">
      <dgm:prSet presAssocID="{CBEB565B-9B28-4EAB-88F3-E8C5B55752EC}" presName="composite" presStyleCnt="0"/>
      <dgm:spPr/>
    </dgm:pt>
    <dgm:pt modelId="{5F5EF174-61BE-4781-A33E-5AA579AC772B}" type="pres">
      <dgm:prSet presAssocID="{CBEB565B-9B28-4EAB-88F3-E8C5B55752EC}"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ophy"/>
        </a:ext>
      </dgm:extLst>
    </dgm:pt>
    <dgm:pt modelId="{CA6F2007-4C64-40C7-87CB-5E2485BC2D97}" type="pres">
      <dgm:prSet presAssocID="{CBEB565B-9B28-4EAB-88F3-E8C5B55752EC}" presName="text" presStyleLbl="revTx" presStyleIdx="0" presStyleCnt="3">
        <dgm:presLayoutVars>
          <dgm:chPref val="3"/>
        </dgm:presLayoutVars>
      </dgm:prSet>
      <dgm:spPr/>
    </dgm:pt>
    <dgm:pt modelId="{01E4C362-18C0-477A-BF64-65D50EE2180E}" type="pres">
      <dgm:prSet presAssocID="{CBEB565B-9B28-4EAB-88F3-E8C5B55752EC}" presName="hierChild2" presStyleCnt="0"/>
      <dgm:spPr/>
    </dgm:pt>
    <dgm:pt modelId="{6676C53F-6551-4477-A5AB-B4332BB35FA1}" type="pres">
      <dgm:prSet presAssocID="{A6281BC4-4AC3-41BE-9646-7A856BF4E70B}" presName="hierRoot1" presStyleCnt="0"/>
      <dgm:spPr/>
    </dgm:pt>
    <dgm:pt modelId="{7ACC2D14-8AD8-4D49-99B5-0ED020754BA5}" type="pres">
      <dgm:prSet presAssocID="{A6281BC4-4AC3-41BE-9646-7A856BF4E70B}" presName="composite" presStyleCnt="0"/>
      <dgm:spPr/>
    </dgm:pt>
    <dgm:pt modelId="{81BBB5E7-D5E1-4B57-8533-A329406E6B81}" type="pres">
      <dgm:prSet presAssocID="{A6281BC4-4AC3-41BE-9646-7A856BF4E70B}"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me controller"/>
        </a:ext>
      </dgm:extLst>
    </dgm:pt>
    <dgm:pt modelId="{E35570E3-CAA4-44A7-AC95-465DFDBAA8F3}" type="pres">
      <dgm:prSet presAssocID="{A6281BC4-4AC3-41BE-9646-7A856BF4E70B}" presName="text" presStyleLbl="revTx" presStyleIdx="1" presStyleCnt="3">
        <dgm:presLayoutVars>
          <dgm:chPref val="3"/>
        </dgm:presLayoutVars>
      </dgm:prSet>
      <dgm:spPr/>
    </dgm:pt>
    <dgm:pt modelId="{DEA065E6-D90F-43B1-8797-97664ADE332E}" type="pres">
      <dgm:prSet presAssocID="{A6281BC4-4AC3-41BE-9646-7A856BF4E70B}" presName="hierChild2" presStyleCnt="0"/>
      <dgm:spPr/>
    </dgm:pt>
    <dgm:pt modelId="{0EEFC2D7-9EF8-4172-97C1-20CEF5C705EE}" type="pres">
      <dgm:prSet presAssocID="{026979BA-66BC-4F8F-9D28-33C0C79BCCBE}" presName="hierRoot1" presStyleCnt="0"/>
      <dgm:spPr/>
    </dgm:pt>
    <dgm:pt modelId="{AED6C32D-7C16-4B5B-9D75-0DA2D3471602}" type="pres">
      <dgm:prSet presAssocID="{026979BA-66BC-4F8F-9D28-33C0C79BCCBE}" presName="composite" presStyleCnt="0"/>
      <dgm:spPr/>
    </dgm:pt>
    <dgm:pt modelId="{4FE5E5F0-6CB6-4F36-A29A-5AB2A0B79EBF}" type="pres">
      <dgm:prSet presAssocID="{026979BA-66BC-4F8F-9D28-33C0C79BCCBE}"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EE470540-4FAA-4979-AB09-9C21A598034D}" type="pres">
      <dgm:prSet presAssocID="{026979BA-66BC-4F8F-9D28-33C0C79BCCBE}" presName="text" presStyleLbl="revTx" presStyleIdx="2" presStyleCnt="3">
        <dgm:presLayoutVars>
          <dgm:chPref val="3"/>
        </dgm:presLayoutVars>
      </dgm:prSet>
      <dgm:spPr/>
    </dgm:pt>
    <dgm:pt modelId="{79B46484-C354-492D-AC62-42281CEBF25B}" type="pres">
      <dgm:prSet presAssocID="{026979BA-66BC-4F8F-9D28-33C0C79BCCBE}" presName="hierChild2" presStyleCnt="0"/>
      <dgm:spPr/>
    </dgm:pt>
  </dgm:ptLst>
  <dgm:cxnLst>
    <dgm:cxn modelId="{4205072E-0D98-4154-A909-775021C9D23B}" type="presOf" srcId="{A6281BC4-4AC3-41BE-9646-7A856BF4E70B}" destId="{E35570E3-CAA4-44A7-AC95-465DFDBAA8F3}" srcOrd="0" destOrd="0" presId="urn:microsoft.com/office/officeart/2009/layout/CirclePictureHierarchy"/>
    <dgm:cxn modelId="{A2D65C4C-1F47-4BFC-BA5F-99D3D77961FB}" srcId="{85C78668-870D-48FF-881E-9D7CF0A6569D}" destId="{A6281BC4-4AC3-41BE-9646-7A856BF4E70B}" srcOrd="1" destOrd="0" parTransId="{4594D2BB-BC85-4FB4-A2FD-7EEC841A3EAC}" sibTransId="{8C0472D2-161F-4AC6-9D7F-5D7DEFA90244}"/>
    <dgm:cxn modelId="{6DE85255-9A1F-4B87-84A9-513701CE9CD8}" type="presOf" srcId="{026979BA-66BC-4F8F-9D28-33C0C79BCCBE}" destId="{EE470540-4FAA-4979-AB09-9C21A598034D}" srcOrd="0" destOrd="0" presId="urn:microsoft.com/office/officeart/2009/layout/CirclePictureHierarchy"/>
    <dgm:cxn modelId="{59A3B964-E64E-4795-9EAA-6CEEB1260859}" srcId="{85C78668-870D-48FF-881E-9D7CF0A6569D}" destId="{026979BA-66BC-4F8F-9D28-33C0C79BCCBE}" srcOrd="2" destOrd="0" parTransId="{E076980C-DD18-47C5-8F45-C8784B844696}" sibTransId="{CA1AF1FF-5080-42B7-AD87-4823B6B08F7C}"/>
    <dgm:cxn modelId="{43DAA276-80D0-443F-AE64-EFD5A3A4A9B8}" srcId="{85C78668-870D-48FF-881E-9D7CF0A6569D}" destId="{CBEB565B-9B28-4EAB-88F3-E8C5B55752EC}" srcOrd="0" destOrd="0" parTransId="{6ADD6DF8-AD96-4FB8-A215-FDDDF66263B5}" sibTransId="{AB66B892-0D24-43BC-86E8-2E4072AA7606}"/>
    <dgm:cxn modelId="{B4D2867E-BCC9-4B3C-A770-A63866D32991}" type="presOf" srcId="{CBEB565B-9B28-4EAB-88F3-E8C5B55752EC}" destId="{CA6F2007-4C64-40C7-87CB-5E2485BC2D97}" srcOrd="0" destOrd="0" presId="urn:microsoft.com/office/officeart/2009/layout/CirclePictureHierarchy"/>
    <dgm:cxn modelId="{7C8382C1-6ECA-43F3-92AA-8CD2E7718D10}" type="presOf" srcId="{85C78668-870D-48FF-881E-9D7CF0A6569D}" destId="{37AEA23E-20B2-4707-8971-DBA095A57BFA}" srcOrd="0" destOrd="0" presId="urn:microsoft.com/office/officeart/2009/layout/CirclePictureHierarchy"/>
    <dgm:cxn modelId="{15CE0885-764D-4248-84EB-BDB4C016E4FA}" type="presParOf" srcId="{37AEA23E-20B2-4707-8971-DBA095A57BFA}" destId="{2FBA915A-6F31-4D97-8AF3-8E628EDA6726}" srcOrd="0" destOrd="0" presId="urn:microsoft.com/office/officeart/2009/layout/CirclePictureHierarchy"/>
    <dgm:cxn modelId="{9AAF277C-474B-4B51-989B-3A21E1F1D717}" type="presParOf" srcId="{2FBA915A-6F31-4D97-8AF3-8E628EDA6726}" destId="{D035FD03-203A-4431-AB45-951E97F6A765}" srcOrd="0" destOrd="0" presId="urn:microsoft.com/office/officeart/2009/layout/CirclePictureHierarchy"/>
    <dgm:cxn modelId="{E79958FB-8547-4DDD-9432-FE9D2E0DB1DC}" type="presParOf" srcId="{D035FD03-203A-4431-AB45-951E97F6A765}" destId="{5F5EF174-61BE-4781-A33E-5AA579AC772B}" srcOrd="0" destOrd="0" presId="urn:microsoft.com/office/officeart/2009/layout/CirclePictureHierarchy"/>
    <dgm:cxn modelId="{ACA8CA2B-43E4-43C8-81C5-F97D55FDCE19}" type="presParOf" srcId="{D035FD03-203A-4431-AB45-951E97F6A765}" destId="{CA6F2007-4C64-40C7-87CB-5E2485BC2D97}" srcOrd="1" destOrd="0" presId="urn:microsoft.com/office/officeart/2009/layout/CirclePictureHierarchy"/>
    <dgm:cxn modelId="{4B2A1B27-C018-417A-B83E-98EBB75EC90F}" type="presParOf" srcId="{2FBA915A-6F31-4D97-8AF3-8E628EDA6726}" destId="{01E4C362-18C0-477A-BF64-65D50EE2180E}" srcOrd="1" destOrd="0" presId="urn:microsoft.com/office/officeart/2009/layout/CirclePictureHierarchy"/>
    <dgm:cxn modelId="{EA01993A-4A14-49C6-A62A-A56C21F1D764}" type="presParOf" srcId="{37AEA23E-20B2-4707-8971-DBA095A57BFA}" destId="{6676C53F-6551-4477-A5AB-B4332BB35FA1}" srcOrd="1" destOrd="0" presId="urn:microsoft.com/office/officeart/2009/layout/CirclePictureHierarchy"/>
    <dgm:cxn modelId="{509DCE51-0ABB-403F-82D3-24C1CC91DE8A}" type="presParOf" srcId="{6676C53F-6551-4477-A5AB-B4332BB35FA1}" destId="{7ACC2D14-8AD8-4D49-99B5-0ED020754BA5}" srcOrd="0" destOrd="0" presId="urn:microsoft.com/office/officeart/2009/layout/CirclePictureHierarchy"/>
    <dgm:cxn modelId="{3AFA7DD1-3A85-4651-A1BC-694763A1AEE4}" type="presParOf" srcId="{7ACC2D14-8AD8-4D49-99B5-0ED020754BA5}" destId="{81BBB5E7-D5E1-4B57-8533-A329406E6B81}" srcOrd="0" destOrd="0" presId="urn:microsoft.com/office/officeart/2009/layout/CirclePictureHierarchy"/>
    <dgm:cxn modelId="{92E7BFD3-B507-4181-8727-D5B6F56D8E48}" type="presParOf" srcId="{7ACC2D14-8AD8-4D49-99B5-0ED020754BA5}" destId="{E35570E3-CAA4-44A7-AC95-465DFDBAA8F3}" srcOrd="1" destOrd="0" presId="urn:microsoft.com/office/officeart/2009/layout/CirclePictureHierarchy"/>
    <dgm:cxn modelId="{98AAC03F-0315-4977-A930-8743C0189ED6}" type="presParOf" srcId="{6676C53F-6551-4477-A5AB-B4332BB35FA1}" destId="{DEA065E6-D90F-43B1-8797-97664ADE332E}" srcOrd="1" destOrd="0" presId="urn:microsoft.com/office/officeart/2009/layout/CirclePictureHierarchy"/>
    <dgm:cxn modelId="{53BA8F53-E4AE-4436-88F2-2D3067C06BE6}" type="presParOf" srcId="{37AEA23E-20B2-4707-8971-DBA095A57BFA}" destId="{0EEFC2D7-9EF8-4172-97C1-20CEF5C705EE}" srcOrd="2" destOrd="0" presId="urn:microsoft.com/office/officeart/2009/layout/CirclePictureHierarchy"/>
    <dgm:cxn modelId="{FA4A3B39-0B74-46AD-A823-2B13683F04DE}" type="presParOf" srcId="{0EEFC2D7-9EF8-4172-97C1-20CEF5C705EE}" destId="{AED6C32D-7C16-4B5B-9D75-0DA2D3471602}" srcOrd="0" destOrd="0" presId="urn:microsoft.com/office/officeart/2009/layout/CirclePictureHierarchy"/>
    <dgm:cxn modelId="{812B14B8-1927-49E4-9C43-64C1387719FD}" type="presParOf" srcId="{AED6C32D-7C16-4B5B-9D75-0DA2D3471602}" destId="{4FE5E5F0-6CB6-4F36-A29A-5AB2A0B79EBF}" srcOrd="0" destOrd="0" presId="urn:microsoft.com/office/officeart/2009/layout/CirclePictureHierarchy"/>
    <dgm:cxn modelId="{1299C820-DC3D-4BB1-A0CB-27ADEAF3A8BF}" type="presParOf" srcId="{AED6C32D-7C16-4B5B-9D75-0DA2D3471602}" destId="{EE470540-4FAA-4979-AB09-9C21A598034D}" srcOrd="1" destOrd="0" presId="urn:microsoft.com/office/officeart/2009/layout/CirclePictureHierarchy"/>
    <dgm:cxn modelId="{06180D35-36AE-415C-850F-4E65575425F0}" type="presParOf" srcId="{0EEFC2D7-9EF8-4172-97C1-20CEF5C705EE}" destId="{79B46484-C354-492D-AC62-42281CEBF25B}"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FFA1ED-22A6-414C-B644-44B5C220B35C}"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95D3BA2B-D6B3-45BC-ADF4-022C3D1280BF}">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“Hello World” of Deep Learning</a:t>
          </a:r>
          <a:endParaRPr lang="en-US" sz="8000" dirty="0">
            <a:solidFill>
              <a:schemeClr val="bg1"/>
            </a:solidFill>
          </a:endParaRPr>
        </a:p>
      </dgm:t>
    </dgm:pt>
    <dgm:pt modelId="{B9458429-BE32-4EB3-9605-629494753C13}" type="parTrans" cxnId="{A3C6CB58-4D3F-493F-AD3A-21EC3FF39FC2}">
      <dgm:prSet/>
      <dgm:spPr/>
      <dgm:t>
        <a:bodyPr/>
        <a:lstStyle/>
        <a:p>
          <a:endParaRPr lang="en-US" sz="8000">
            <a:solidFill>
              <a:schemeClr val="bg1"/>
            </a:solidFill>
          </a:endParaRPr>
        </a:p>
      </dgm:t>
    </dgm:pt>
    <dgm:pt modelId="{A904BB4C-7046-4625-9705-34F009D8D26D}" type="sibTrans" cxnId="{A3C6CB58-4D3F-493F-AD3A-21EC3FF39FC2}">
      <dgm:prSet custT="1"/>
      <dgm:spPr>
        <a:solidFill>
          <a:srgbClr val="76B900"/>
        </a:solidFill>
      </dgm:spPr>
      <dgm:t>
        <a:bodyPr/>
        <a:lstStyle/>
        <a:p>
          <a:endParaRPr lang="en-US" sz="8000">
            <a:solidFill>
              <a:schemeClr val="bg1"/>
            </a:solidFill>
          </a:endParaRPr>
        </a:p>
      </dgm:t>
    </dgm:pt>
    <dgm:pt modelId="{FD30442D-57D8-462E-85AE-37146CE3ADE1}">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Train a more complicated model</a:t>
          </a:r>
          <a:endParaRPr lang="en-US" sz="8000" dirty="0">
            <a:solidFill>
              <a:schemeClr val="bg1"/>
            </a:solidFill>
          </a:endParaRPr>
        </a:p>
      </dgm:t>
    </dgm:pt>
    <dgm:pt modelId="{E75FD5F8-0263-4102-9AD7-4472E8EDA3F1}" type="parTrans" cxnId="{6E91753A-86D7-40A6-A00D-77F54BBA09D5}">
      <dgm:prSet/>
      <dgm:spPr/>
      <dgm:t>
        <a:bodyPr/>
        <a:lstStyle/>
        <a:p>
          <a:endParaRPr lang="en-US" sz="8000">
            <a:solidFill>
              <a:schemeClr val="bg1"/>
            </a:solidFill>
          </a:endParaRPr>
        </a:p>
      </dgm:t>
    </dgm:pt>
    <dgm:pt modelId="{71D62E6D-058F-47A3-A31C-8E4E90013B30}" type="sibTrans" cxnId="{6E91753A-86D7-40A6-A00D-77F54BBA09D5}">
      <dgm:prSet custT="1"/>
      <dgm:spPr>
        <a:solidFill>
          <a:srgbClr val="76B900"/>
        </a:solidFill>
      </dgm:spPr>
      <dgm:t>
        <a:bodyPr/>
        <a:lstStyle/>
        <a:p>
          <a:endParaRPr lang="en-US" sz="8000">
            <a:solidFill>
              <a:schemeClr val="bg1"/>
            </a:solidFill>
          </a:endParaRPr>
        </a:p>
      </dgm:t>
    </dgm:pt>
    <dgm:pt modelId="{D01B45DD-D263-4386-A7BD-3AD2ED0B30DB}">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New architectures and techniques to improve performance</a:t>
          </a:r>
          <a:endParaRPr lang="en-US" sz="8000" dirty="0">
            <a:solidFill>
              <a:schemeClr val="bg1"/>
            </a:solidFill>
          </a:endParaRPr>
        </a:p>
      </dgm:t>
    </dgm:pt>
    <dgm:pt modelId="{19FF90F6-0DB1-4EF0-A6EB-C8A6C0A3634A}" type="parTrans" cxnId="{AAB87493-03E5-4800-947C-6C5796295792}">
      <dgm:prSet/>
      <dgm:spPr/>
      <dgm:t>
        <a:bodyPr/>
        <a:lstStyle/>
        <a:p>
          <a:endParaRPr lang="en-US" sz="8000">
            <a:solidFill>
              <a:schemeClr val="bg1"/>
            </a:solidFill>
          </a:endParaRPr>
        </a:p>
      </dgm:t>
    </dgm:pt>
    <dgm:pt modelId="{71356764-6C00-4D8D-B271-A6183B9F4CD8}" type="sibTrans" cxnId="{AAB87493-03E5-4800-947C-6C5796295792}">
      <dgm:prSet custT="1"/>
      <dgm:spPr>
        <a:solidFill>
          <a:srgbClr val="76B900"/>
        </a:solidFill>
      </dgm:spPr>
      <dgm:t>
        <a:bodyPr/>
        <a:lstStyle/>
        <a:p>
          <a:endParaRPr lang="en-US" sz="8000">
            <a:solidFill>
              <a:schemeClr val="bg1"/>
            </a:solidFill>
          </a:endParaRPr>
        </a:p>
      </dgm:t>
    </dgm:pt>
    <dgm:pt modelId="{3472F067-7EB4-4964-B7B0-762D900560E3}">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Pre-trained models</a:t>
          </a:r>
          <a:endParaRPr lang="en-US" sz="8000" dirty="0">
            <a:solidFill>
              <a:schemeClr val="bg1"/>
            </a:solidFill>
          </a:endParaRPr>
        </a:p>
      </dgm:t>
    </dgm:pt>
    <dgm:pt modelId="{9EF3285D-78E3-4034-A54B-BC5AAE9669B9}" type="parTrans" cxnId="{0F630B9C-9AE5-4F98-B0C6-1175F95B4F24}">
      <dgm:prSet/>
      <dgm:spPr/>
      <dgm:t>
        <a:bodyPr/>
        <a:lstStyle/>
        <a:p>
          <a:endParaRPr lang="en-US" sz="8000">
            <a:solidFill>
              <a:schemeClr val="bg1"/>
            </a:solidFill>
          </a:endParaRPr>
        </a:p>
      </dgm:t>
    </dgm:pt>
    <dgm:pt modelId="{70E44783-03A9-4556-9742-0BCFA3C01BD8}" type="sibTrans" cxnId="{0F630B9C-9AE5-4F98-B0C6-1175F95B4F24}">
      <dgm:prSet custT="1"/>
      <dgm:spPr>
        <a:solidFill>
          <a:srgbClr val="76B900"/>
        </a:solidFill>
      </dgm:spPr>
      <dgm:t>
        <a:bodyPr/>
        <a:lstStyle/>
        <a:p>
          <a:endParaRPr lang="en-US" sz="8000">
            <a:solidFill>
              <a:schemeClr val="bg1"/>
            </a:solidFill>
          </a:endParaRPr>
        </a:p>
      </dgm:t>
    </dgm:pt>
    <dgm:pt modelId="{606B51C4-81DD-4E0F-8EA5-4982534453ED}">
      <dgm:prSet custT="1"/>
      <dgm:spPr>
        <a:solidFill>
          <a:schemeClr val="tx2">
            <a:lumMod val="20000"/>
            <a:lumOff val="80000"/>
          </a:schemeClr>
        </a:solidFill>
        <a:ln>
          <a:solidFill>
            <a:schemeClr val="tx2">
              <a:lumMod val="50000"/>
            </a:schemeClr>
          </a:solidFill>
        </a:ln>
        <a:effectLst/>
      </dgm:spPr>
      <dgm:t>
        <a:bodyPr/>
        <a:lstStyle/>
        <a:p>
          <a:pPr>
            <a:buFont typeface="+mj-lt"/>
            <a:buAutoNum type="arabicPeriod"/>
          </a:pPr>
          <a:r>
            <a:rPr lang="en-US" sz="8000" dirty="0">
              <a:solidFill>
                <a:schemeClr val="bg1"/>
              </a:solidFill>
            </a:rPr>
            <a:t>Transfer learning</a:t>
          </a:r>
        </a:p>
      </dgm:t>
    </dgm:pt>
    <dgm:pt modelId="{B0DFCA25-6112-42FB-A936-5B26DD4BF67F}" type="parTrans" cxnId="{EB1A6094-FE48-4A79-8036-8EAEAF2A7A22}">
      <dgm:prSet/>
      <dgm:spPr/>
      <dgm:t>
        <a:bodyPr/>
        <a:lstStyle/>
        <a:p>
          <a:endParaRPr lang="en-US" sz="8000">
            <a:solidFill>
              <a:schemeClr val="bg1"/>
            </a:solidFill>
          </a:endParaRPr>
        </a:p>
      </dgm:t>
    </dgm:pt>
    <dgm:pt modelId="{2DC4A0AE-65C2-404D-AD2B-37764771C74E}" type="sibTrans" cxnId="{EB1A6094-FE48-4A79-8036-8EAEAF2A7A22}">
      <dgm:prSet/>
      <dgm:spPr/>
      <dgm:t>
        <a:bodyPr/>
        <a:lstStyle/>
        <a:p>
          <a:endParaRPr lang="en-US" sz="8000">
            <a:solidFill>
              <a:schemeClr val="bg1"/>
            </a:solidFill>
          </a:endParaRPr>
        </a:p>
      </dgm:t>
    </dgm:pt>
    <dgm:pt modelId="{1A59CBEA-235D-482F-84A3-576CF0682805}">
      <dgm:prSet phldr="0"/>
      <dgm:spPr/>
      <dgm:t>
        <a:bodyPr/>
        <a:lstStyle/>
        <a:p>
          <a:endParaRPr lang="en-US" sz="8000" dirty="0">
            <a:solidFill>
              <a:schemeClr val="bg1"/>
            </a:solidFill>
            <a:latin typeface="Trebuchet MS"/>
          </a:endParaRPr>
        </a:p>
      </dgm:t>
    </dgm:pt>
    <dgm:pt modelId="{B902C852-2198-41B9-83AA-2CEB79A59771}" type="parTrans" cxnId="{0A2A6A2F-413A-44C1-85BC-C450ADB0FC08}">
      <dgm:prSet/>
      <dgm:spPr/>
      <dgm:t>
        <a:bodyPr/>
        <a:lstStyle/>
        <a:p>
          <a:endParaRPr lang="en-US" sz="8000">
            <a:solidFill>
              <a:schemeClr val="bg1"/>
            </a:solidFill>
          </a:endParaRPr>
        </a:p>
      </dgm:t>
    </dgm:pt>
    <dgm:pt modelId="{D9BF6954-F3DF-4AE8-BAD3-10901DC70D3D}" type="sibTrans" cxnId="{0A2A6A2F-413A-44C1-85BC-C450ADB0FC08}">
      <dgm:prSet/>
      <dgm:spPr/>
      <dgm:t>
        <a:bodyPr/>
        <a:lstStyle/>
        <a:p>
          <a:endParaRPr lang="en-US" sz="8000">
            <a:solidFill>
              <a:schemeClr val="bg1"/>
            </a:solidFill>
          </a:endParaRPr>
        </a:p>
      </dgm:t>
    </dgm:pt>
    <dgm:pt modelId="{342EB100-293C-4686-A14D-471095ACCB41}" type="pres">
      <dgm:prSet presAssocID="{9EFFA1ED-22A6-414C-B644-44B5C220B35C}" presName="outerComposite" presStyleCnt="0">
        <dgm:presLayoutVars>
          <dgm:chMax val="5"/>
          <dgm:dir/>
          <dgm:resizeHandles val="exact"/>
        </dgm:presLayoutVars>
      </dgm:prSet>
      <dgm:spPr/>
    </dgm:pt>
    <dgm:pt modelId="{A88AE1B6-3610-4885-B64D-8233408018A5}" type="pres">
      <dgm:prSet presAssocID="{9EFFA1ED-22A6-414C-B644-44B5C220B35C}" presName="dummyMaxCanvas" presStyleCnt="0">
        <dgm:presLayoutVars/>
      </dgm:prSet>
      <dgm:spPr/>
    </dgm:pt>
    <dgm:pt modelId="{539156EE-2D06-4127-87A5-3C6C53BF032D}" type="pres">
      <dgm:prSet presAssocID="{9EFFA1ED-22A6-414C-B644-44B5C220B35C}" presName="FiveNodes_1" presStyleLbl="node1" presStyleIdx="0" presStyleCnt="5" custLinFactNeighborX="-87">
        <dgm:presLayoutVars>
          <dgm:bulletEnabled val="1"/>
        </dgm:presLayoutVars>
      </dgm:prSet>
      <dgm:spPr/>
    </dgm:pt>
    <dgm:pt modelId="{1CCADE89-97AD-42FE-9557-6AA719AFD7AA}" type="pres">
      <dgm:prSet presAssocID="{9EFFA1ED-22A6-414C-B644-44B5C220B35C}" presName="FiveNodes_2" presStyleLbl="node1" presStyleIdx="1" presStyleCnt="5">
        <dgm:presLayoutVars>
          <dgm:bulletEnabled val="1"/>
        </dgm:presLayoutVars>
      </dgm:prSet>
      <dgm:spPr/>
    </dgm:pt>
    <dgm:pt modelId="{A6D96D8A-637A-460D-9EC4-0FAC79893410}" type="pres">
      <dgm:prSet presAssocID="{9EFFA1ED-22A6-414C-B644-44B5C220B35C}" presName="FiveNodes_3" presStyleLbl="node1" presStyleIdx="2" presStyleCnt="5">
        <dgm:presLayoutVars>
          <dgm:bulletEnabled val="1"/>
        </dgm:presLayoutVars>
      </dgm:prSet>
      <dgm:spPr/>
    </dgm:pt>
    <dgm:pt modelId="{FC765D7E-59C4-475E-B4DE-A43CB1FA8710}" type="pres">
      <dgm:prSet presAssocID="{9EFFA1ED-22A6-414C-B644-44B5C220B35C}" presName="FiveNodes_4" presStyleLbl="node1" presStyleIdx="3" presStyleCnt="5">
        <dgm:presLayoutVars>
          <dgm:bulletEnabled val="1"/>
        </dgm:presLayoutVars>
      </dgm:prSet>
      <dgm:spPr/>
    </dgm:pt>
    <dgm:pt modelId="{5200E7C9-BD27-4281-83F3-1F951F73BBB7}" type="pres">
      <dgm:prSet presAssocID="{9EFFA1ED-22A6-414C-B644-44B5C220B35C}" presName="FiveNodes_5" presStyleLbl="node1" presStyleIdx="4" presStyleCnt="5">
        <dgm:presLayoutVars>
          <dgm:bulletEnabled val="1"/>
        </dgm:presLayoutVars>
      </dgm:prSet>
      <dgm:spPr/>
    </dgm:pt>
    <dgm:pt modelId="{71522FE5-5BF1-4C9B-ABAB-36AACEB85391}" type="pres">
      <dgm:prSet presAssocID="{9EFFA1ED-22A6-414C-B644-44B5C220B35C}" presName="FiveConn_1-2" presStyleLbl="fgAccFollowNode1" presStyleIdx="0" presStyleCnt="4">
        <dgm:presLayoutVars>
          <dgm:bulletEnabled val="1"/>
        </dgm:presLayoutVars>
      </dgm:prSet>
      <dgm:spPr/>
    </dgm:pt>
    <dgm:pt modelId="{5EA6D199-E573-43BF-BDF0-E0CA6B38C520}" type="pres">
      <dgm:prSet presAssocID="{9EFFA1ED-22A6-414C-B644-44B5C220B35C}" presName="FiveConn_2-3" presStyleLbl="fgAccFollowNode1" presStyleIdx="1" presStyleCnt="4">
        <dgm:presLayoutVars>
          <dgm:bulletEnabled val="1"/>
        </dgm:presLayoutVars>
      </dgm:prSet>
      <dgm:spPr/>
    </dgm:pt>
    <dgm:pt modelId="{2CEF7170-21FD-41AA-8771-590E38C2BE8E}" type="pres">
      <dgm:prSet presAssocID="{9EFFA1ED-22A6-414C-B644-44B5C220B35C}" presName="FiveConn_3-4" presStyleLbl="fgAccFollowNode1" presStyleIdx="2" presStyleCnt="4">
        <dgm:presLayoutVars>
          <dgm:bulletEnabled val="1"/>
        </dgm:presLayoutVars>
      </dgm:prSet>
      <dgm:spPr/>
    </dgm:pt>
    <dgm:pt modelId="{1051A305-7713-4094-8381-990CE5EFE86B}" type="pres">
      <dgm:prSet presAssocID="{9EFFA1ED-22A6-414C-B644-44B5C220B35C}" presName="FiveConn_4-5" presStyleLbl="fgAccFollowNode1" presStyleIdx="3" presStyleCnt="4">
        <dgm:presLayoutVars>
          <dgm:bulletEnabled val="1"/>
        </dgm:presLayoutVars>
      </dgm:prSet>
      <dgm:spPr/>
    </dgm:pt>
    <dgm:pt modelId="{C679E4E3-52A4-4A1B-8031-C570933E755D}" type="pres">
      <dgm:prSet presAssocID="{9EFFA1ED-22A6-414C-B644-44B5C220B35C}" presName="FiveNodes_1_text" presStyleLbl="node1" presStyleIdx="4" presStyleCnt="5">
        <dgm:presLayoutVars>
          <dgm:bulletEnabled val="1"/>
        </dgm:presLayoutVars>
      </dgm:prSet>
      <dgm:spPr/>
    </dgm:pt>
    <dgm:pt modelId="{09802186-6649-4199-9CA8-52C4D7426F6A}" type="pres">
      <dgm:prSet presAssocID="{9EFFA1ED-22A6-414C-B644-44B5C220B35C}" presName="FiveNodes_2_text" presStyleLbl="node1" presStyleIdx="4" presStyleCnt="5">
        <dgm:presLayoutVars>
          <dgm:bulletEnabled val="1"/>
        </dgm:presLayoutVars>
      </dgm:prSet>
      <dgm:spPr/>
    </dgm:pt>
    <dgm:pt modelId="{7D86683E-23B4-4EFD-B644-A64ED93CB56F}" type="pres">
      <dgm:prSet presAssocID="{9EFFA1ED-22A6-414C-B644-44B5C220B35C}" presName="FiveNodes_3_text" presStyleLbl="node1" presStyleIdx="4" presStyleCnt="5">
        <dgm:presLayoutVars>
          <dgm:bulletEnabled val="1"/>
        </dgm:presLayoutVars>
      </dgm:prSet>
      <dgm:spPr/>
    </dgm:pt>
    <dgm:pt modelId="{BE775E68-2106-40BA-A533-F4DADC3B0E1D}" type="pres">
      <dgm:prSet presAssocID="{9EFFA1ED-22A6-414C-B644-44B5C220B35C}" presName="FiveNodes_4_text" presStyleLbl="node1" presStyleIdx="4" presStyleCnt="5">
        <dgm:presLayoutVars>
          <dgm:bulletEnabled val="1"/>
        </dgm:presLayoutVars>
      </dgm:prSet>
      <dgm:spPr/>
    </dgm:pt>
    <dgm:pt modelId="{38E5EA84-18AE-483F-89FB-9D8D4E88AD5A}" type="pres">
      <dgm:prSet presAssocID="{9EFFA1ED-22A6-414C-B644-44B5C220B35C}" presName="FiveNodes_5_text" presStyleLbl="node1" presStyleIdx="4" presStyleCnt="5">
        <dgm:presLayoutVars>
          <dgm:bulletEnabled val="1"/>
        </dgm:presLayoutVars>
      </dgm:prSet>
      <dgm:spPr/>
    </dgm:pt>
  </dgm:ptLst>
  <dgm:cxnLst>
    <dgm:cxn modelId="{47F2AD0B-E3E6-4E92-B457-1F60359430DE}" type="presOf" srcId="{3472F067-7EB4-4964-B7B0-762D900560E3}" destId="{BE775E68-2106-40BA-A533-F4DADC3B0E1D}" srcOrd="1" destOrd="0" presId="urn:microsoft.com/office/officeart/2005/8/layout/vProcess5"/>
    <dgm:cxn modelId="{FEC2842D-580B-4C2E-AE14-D0C61BC15C8B}" type="presOf" srcId="{71356764-6C00-4D8D-B271-A6183B9F4CD8}" destId="{2CEF7170-21FD-41AA-8771-590E38C2BE8E}" srcOrd="0" destOrd="0" presId="urn:microsoft.com/office/officeart/2005/8/layout/vProcess5"/>
    <dgm:cxn modelId="{0A2A6A2F-413A-44C1-85BC-C450ADB0FC08}" srcId="{9EFFA1ED-22A6-414C-B644-44B5C220B35C}" destId="{1A59CBEA-235D-482F-84A3-576CF0682805}" srcOrd="5" destOrd="0" parTransId="{B902C852-2198-41B9-83AA-2CEB79A59771}" sibTransId="{D9BF6954-F3DF-4AE8-BAD3-10901DC70D3D}"/>
    <dgm:cxn modelId="{C80E2532-8315-4537-8873-1A590A10694C}" type="presOf" srcId="{D01B45DD-D263-4386-A7BD-3AD2ED0B30DB}" destId="{A6D96D8A-637A-460D-9EC4-0FAC79893410}" srcOrd="0" destOrd="0" presId="urn:microsoft.com/office/officeart/2005/8/layout/vProcess5"/>
    <dgm:cxn modelId="{6E91753A-86D7-40A6-A00D-77F54BBA09D5}" srcId="{9EFFA1ED-22A6-414C-B644-44B5C220B35C}" destId="{FD30442D-57D8-462E-85AE-37146CE3ADE1}" srcOrd="1" destOrd="0" parTransId="{E75FD5F8-0263-4102-9AD7-4472E8EDA3F1}" sibTransId="{71D62E6D-058F-47A3-A31C-8E4E90013B30}"/>
    <dgm:cxn modelId="{CE66B63F-5618-4C90-885B-785C87DC6DBA}" type="presOf" srcId="{3472F067-7EB4-4964-B7B0-762D900560E3}" destId="{FC765D7E-59C4-475E-B4DE-A43CB1FA8710}" srcOrd="0" destOrd="0" presId="urn:microsoft.com/office/officeart/2005/8/layout/vProcess5"/>
    <dgm:cxn modelId="{F9E60743-E93A-4C6F-83E7-90C5DB0FB438}" type="presOf" srcId="{9EFFA1ED-22A6-414C-B644-44B5C220B35C}" destId="{342EB100-293C-4686-A14D-471095ACCB41}" srcOrd="0" destOrd="0" presId="urn:microsoft.com/office/officeart/2005/8/layout/vProcess5"/>
    <dgm:cxn modelId="{DEEA3044-2A60-4749-9C7B-8D6BFB4AEEE7}" type="presOf" srcId="{FD30442D-57D8-462E-85AE-37146CE3ADE1}" destId="{1CCADE89-97AD-42FE-9557-6AA719AFD7AA}" srcOrd="0" destOrd="0" presId="urn:microsoft.com/office/officeart/2005/8/layout/vProcess5"/>
    <dgm:cxn modelId="{A3C6CB58-4D3F-493F-AD3A-21EC3FF39FC2}" srcId="{9EFFA1ED-22A6-414C-B644-44B5C220B35C}" destId="{95D3BA2B-D6B3-45BC-ADF4-022C3D1280BF}" srcOrd="0" destOrd="0" parTransId="{B9458429-BE32-4EB3-9605-629494753C13}" sibTransId="{A904BB4C-7046-4625-9705-34F009D8D26D}"/>
    <dgm:cxn modelId="{044E405D-70AA-41F1-826B-E6302DC8B6C2}" type="presOf" srcId="{70E44783-03A9-4556-9742-0BCFA3C01BD8}" destId="{1051A305-7713-4094-8381-990CE5EFE86B}" srcOrd="0" destOrd="0" presId="urn:microsoft.com/office/officeart/2005/8/layout/vProcess5"/>
    <dgm:cxn modelId="{7587408A-E83A-45B6-BBDA-0605F7CFD70C}" type="presOf" srcId="{606B51C4-81DD-4E0F-8EA5-4982534453ED}" destId="{38E5EA84-18AE-483F-89FB-9D8D4E88AD5A}" srcOrd="1" destOrd="0" presId="urn:microsoft.com/office/officeart/2005/8/layout/vProcess5"/>
    <dgm:cxn modelId="{AAB87493-03E5-4800-947C-6C5796295792}" srcId="{9EFFA1ED-22A6-414C-B644-44B5C220B35C}" destId="{D01B45DD-D263-4386-A7BD-3AD2ED0B30DB}" srcOrd="2" destOrd="0" parTransId="{19FF90F6-0DB1-4EF0-A6EB-C8A6C0A3634A}" sibTransId="{71356764-6C00-4D8D-B271-A6183B9F4CD8}"/>
    <dgm:cxn modelId="{EB1A6094-FE48-4A79-8036-8EAEAF2A7A22}" srcId="{9EFFA1ED-22A6-414C-B644-44B5C220B35C}" destId="{606B51C4-81DD-4E0F-8EA5-4982534453ED}" srcOrd="4" destOrd="0" parTransId="{B0DFCA25-6112-42FB-A936-5B26DD4BF67F}" sibTransId="{2DC4A0AE-65C2-404D-AD2B-37764771C74E}"/>
    <dgm:cxn modelId="{0F630B9C-9AE5-4F98-B0C6-1175F95B4F24}" srcId="{9EFFA1ED-22A6-414C-B644-44B5C220B35C}" destId="{3472F067-7EB4-4964-B7B0-762D900560E3}" srcOrd="3" destOrd="0" parTransId="{9EF3285D-78E3-4034-A54B-BC5AAE9669B9}" sibTransId="{70E44783-03A9-4556-9742-0BCFA3C01BD8}"/>
    <dgm:cxn modelId="{AC9C76A6-560E-4C05-A7FF-2F2B58BEA61D}" type="presOf" srcId="{A904BB4C-7046-4625-9705-34F009D8D26D}" destId="{71522FE5-5BF1-4C9B-ABAB-36AACEB85391}" srcOrd="0" destOrd="0" presId="urn:microsoft.com/office/officeart/2005/8/layout/vProcess5"/>
    <dgm:cxn modelId="{8AE316AB-BE10-4D98-9DE0-301E81472C95}" type="presOf" srcId="{D01B45DD-D263-4386-A7BD-3AD2ED0B30DB}" destId="{7D86683E-23B4-4EFD-B644-A64ED93CB56F}" srcOrd="1" destOrd="0" presId="urn:microsoft.com/office/officeart/2005/8/layout/vProcess5"/>
    <dgm:cxn modelId="{CBF1AABA-8533-4AAE-B004-2475F6A7F8E7}" type="presOf" srcId="{606B51C4-81DD-4E0F-8EA5-4982534453ED}" destId="{5200E7C9-BD27-4281-83F3-1F951F73BBB7}" srcOrd="0" destOrd="0" presId="urn:microsoft.com/office/officeart/2005/8/layout/vProcess5"/>
    <dgm:cxn modelId="{F7B61ECB-CB3A-4A5E-970D-2CE32B9670B5}" type="presOf" srcId="{FD30442D-57D8-462E-85AE-37146CE3ADE1}" destId="{09802186-6649-4199-9CA8-52C4D7426F6A}" srcOrd="1" destOrd="0" presId="urn:microsoft.com/office/officeart/2005/8/layout/vProcess5"/>
    <dgm:cxn modelId="{358580CB-28B7-4931-9FF2-6BE7D05962B0}" type="presOf" srcId="{95D3BA2B-D6B3-45BC-ADF4-022C3D1280BF}" destId="{539156EE-2D06-4127-87A5-3C6C53BF032D}" srcOrd="0" destOrd="0" presId="urn:microsoft.com/office/officeart/2005/8/layout/vProcess5"/>
    <dgm:cxn modelId="{F2F727D3-2592-435B-A98D-33477259B368}" type="presOf" srcId="{71D62E6D-058F-47A3-A31C-8E4E90013B30}" destId="{5EA6D199-E573-43BF-BDF0-E0CA6B38C520}" srcOrd="0" destOrd="0" presId="urn:microsoft.com/office/officeart/2005/8/layout/vProcess5"/>
    <dgm:cxn modelId="{0C0251F2-AF06-4BD6-9372-F31C184E022B}" type="presOf" srcId="{95D3BA2B-D6B3-45BC-ADF4-022C3D1280BF}" destId="{C679E4E3-52A4-4A1B-8031-C570933E755D}" srcOrd="1" destOrd="0" presId="urn:microsoft.com/office/officeart/2005/8/layout/vProcess5"/>
    <dgm:cxn modelId="{32D3140E-6F35-4056-AFFC-45D535F7ED0C}" type="presParOf" srcId="{342EB100-293C-4686-A14D-471095ACCB41}" destId="{A88AE1B6-3610-4885-B64D-8233408018A5}" srcOrd="0" destOrd="0" presId="urn:microsoft.com/office/officeart/2005/8/layout/vProcess5"/>
    <dgm:cxn modelId="{A9716C2D-CF5F-4F11-8E63-656D55610576}" type="presParOf" srcId="{342EB100-293C-4686-A14D-471095ACCB41}" destId="{539156EE-2D06-4127-87A5-3C6C53BF032D}" srcOrd="1" destOrd="0" presId="urn:microsoft.com/office/officeart/2005/8/layout/vProcess5"/>
    <dgm:cxn modelId="{B1A917FE-3DFA-4B12-9ABC-D4FC0D0260B3}" type="presParOf" srcId="{342EB100-293C-4686-A14D-471095ACCB41}" destId="{1CCADE89-97AD-42FE-9557-6AA719AFD7AA}" srcOrd="2" destOrd="0" presId="urn:microsoft.com/office/officeart/2005/8/layout/vProcess5"/>
    <dgm:cxn modelId="{893125D0-895C-4F3F-93D3-93071CA783DA}" type="presParOf" srcId="{342EB100-293C-4686-A14D-471095ACCB41}" destId="{A6D96D8A-637A-460D-9EC4-0FAC79893410}" srcOrd="3" destOrd="0" presId="urn:microsoft.com/office/officeart/2005/8/layout/vProcess5"/>
    <dgm:cxn modelId="{CA092DD6-7544-4673-A732-6D16667782A8}" type="presParOf" srcId="{342EB100-293C-4686-A14D-471095ACCB41}" destId="{FC765D7E-59C4-475E-B4DE-A43CB1FA8710}" srcOrd="4" destOrd="0" presId="urn:microsoft.com/office/officeart/2005/8/layout/vProcess5"/>
    <dgm:cxn modelId="{70BF5E65-678F-4E6B-BE1B-33579F625E41}" type="presParOf" srcId="{342EB100-293C-4686-A14D-471095ACCB41}" destId="{5200E7C9-BD27-4281-83F3-1F951F73BBB7}" srcOrd="5" destOrd="0" presId="urn:microsoft.com/office/officeart/2005/8/layout/vProcess5"/>
    <dgm:cxn modelId="{71E52741-615B-4E0D-B663-4BAC804A200F}" type="presParOf" srcId="{342EB100-293C-4686-A14D-471095ACCB41}" destId="{71522FE5-5BF1-4C9B-ABAB-36AACEB85391}" srcOrd="6" destOrd="0" presId="urn:microsoft.com/office/officeart/2005/8/layout/vProcess5"/>
    <dgm:cxn modelId="{8751B58A-9225-4483-B571-154B88D455A6}" type="presParOf" srcId="{342EB100-293C-4686-A14D-471095ACCB41}" destId="{5EA6D199-E573-43BF-BDF0-E0CA6B38C520}" srcOrd="7" destOrd="0" presId="urn:microsoft.com/office/officeart/2005/8/layout/vProcess5"/>
    <dgm:cxn modelId="{28F80228-2447-4CEA-8BE7-3F11C4BE9449}" type="presParOf" srcId="{342EB100-293C-4686-A14D-471095ACCB41}" destId="{2CEF7170-21FD-41AA-8771-590E38C2BE8E}" srcOrd="8" destOrd="0" presId="urn:microsoft.com/office/officeart/2005/8/layout/vProcess5"/>
    <dgm:cxn modelId="{1E6C9C53-1602-46BF-B940-B4E77A76C26F}" type="presParOf" srcId="{342EB100-293C-4686-A14D-471095ACCB41}" destId="{1051A305-7713-4094-8381-990CE5EFE86B}" srcOrd="9" destOrd="0" presId="urn:microsoft.com/office/officeart/2005/8/layout/vProcess5"/>
    <dgm:cxn modelId="{F9BD260F-14EE-400F-ADC1-B08405A6C52B}" type="presParOf" srcId="{342EB100-293C-4686-A14D-471095ACCB41}" destId="{C679E4E3-52A4-4A1B-8031-C570933E755D}" srcOrd="10" destOrd="0" presId="urn:microsoft.com/office/officeart/2005/8/layout/vProcess5"/>
    <dgm:cxn modelId="{CD94ECF5-F89B-4A7B-9580-76F0A7157228}" type="presParOf" srcId="{342EB100-293C-4686-A14D-471095ACCB41}" destId="{09802186-6649-4199-9CA8-52C4D7426F6A}" srcOrd="11" destOrd="0" presId="urn:microsoft.com/office/officeart/2005/8/layout/vProcess5"/>
    <dgm:cxn modelId="{474467AF-CC08-427E-9CB6-2F7099C9B9E5}" type="presParOf" srcId="{342EB100-293C-4686-A14D-471095ACCB41}" destId="{7D86683E-23B4-4EFD-B644-A64ED93CB56F}" srcOrd="12" destOrd="0" presId="urn:microsoft.com/office/officeart/2005/8/layout/vProcess5"/>
    <dgm:cxn modelId="{04C5B326-F541-41B0-BC84-BF4941EBA19C}" type="presParOf" srcId="{342EB100-293C-4686-A14D-471095ACCB41}" destId="{BE775E68-2106-40BA-A533-F4DADC3B0E1D}" srcOrd="13" destOrd="0" presId="urn:microsoft.com/office/officeart/2005/8/layout/vProcess5"/>
    <dgm:cxn modelId="{8E347851-8C63-4CA6-9244-C8B067576194}" type="presParOf" srcId="{342EB100-293C-4686-A14D-471095ACCB41}" destId="{38E5EA84-18AE-483F-89FB-9D8D4E88AD5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5C86F83-3E57-41B8-AF8B-A07B2A364DE9}" type="doc">
      <dgm:prSet loTypeId="urn:microsoft.com/office/officeart/2018/2/layout/IconVerticalSolidList" loCatId="icon" qsTypeId="urn:microsoft.com/office/officeart/2005/8/quickstyle/simple4" qsCatId="simple" csTypeId="urn:microsoft.com/office/officeart/2005/8/colors/accent2_2" csCatId="accent2" phldr="1"/>
      <dgm:spPr/>
      <dgm:t>
        <a:bodyPr/>
        <a:lstStyle/>
        <a:p>
          <a:endParaRPr lang="en-US"/>
        </a:p>
      </dgm:t>
    </dgm:pt>
    <dgm:pt modelId="{66D4199E-374D-45C4-9F73-148C485B7BBE}">
      <dgm:prSet custT="1"/>
      <dgm:spPr/>
      <dgm:t>
        <a:bodyPr/>
        <a:lstStyle/>
        <a:p>
          <a:pPr>
            <a:lnSpc>
              <a:spcPct val="100000"/>
            </a:lnSpc>
          </a:pPr>
          <a:r>
            <a:rPr lang="en-US" sz="9000" dirty="0">
              <a:solidFill>
                <a:schemeClr val="bg1"/>
              </a:solidFill>
            </a:rPr>
            <a:t>GPU powered cloud server</a:t>
          </a:r>
        </a:p>
      </dgm:t>
    </dgm:pt>
    <dgm:pt modelId="{AD1BB348-76F8-4E5E-96AD-BEEA9C950330}" type="parTrans" cxnId="{B8AA78D9-F39F-45AE-9F28-D8C046F465E7}">
      <dgm:prSet/>
      <dgm:spPr/>
      <dgm:t>
        <a:bodyPr/>
        <a:lstStyle/>
        <a:p>
          <a:endParaRPr lang="en-US" sz="9000">
            <a:solidFill>
              <a:schemeClr val="bg1"/>
            </a:solidFill>
          </a:endParaRPr>
        </a:p>
      </dgm:t>
    </dgm:pt>
    <dgm:pt modelId="{B2D6BB61-4CE1-430A-B3F7-28F9492370B2}" type="sibTrans" cxnId="{B8AA78D9-F39F-45AE-9F28-D8C046F465E7}">
      <dgm:prSet/>
      <dgm:spPr/>
      <dgm:t>
        <a:bodyPr/>
        <a:lstStyle/>
        <a:p>
          <a:endParaRPr lang="en-US" sz="9000">
            <a:solidFill>
              <a:schemeClr val="bg1"/>
            </a:solidFill>
          </a:endParaRPr>
        </a:p>
      </dgm:t>
    </dgm:pt>
    <dgm:pt modelId="{6ADC710D-1FD9-441E-910A-BC5981DF94BB}">
      <dgm:prSet custT="1"/>
      <dgm:spPr/>
      <dgm:t>
        <a:bodyPr/>
        <a:lstStyle/>
        <a:p>
          <a:pPr>
            <a:lnSpc>
              <a:spcPct val="100000"/>
            </a:lnSpc>
          </a:pPr>
          <a:r>
            <a:rPr lang="en-US" sz="9000" dirty="0" err="1">
              <a:solidFill>
                <a:schemeClr val="bg1"/>
              </a:solidFill>
            </a:rPr>
            <a:t>JupyterLab</a:t>
          </a:r>
          <a:r>
            <a:rPr lang="en-US" sz="9000" dirty="0">
              <a:solidFill>
                <a:schemeClr val="bg1"/>
              </a:solidFill>
            </a:rPr>
            <a:t> platform</a:t>
          </a:r>
        </a:p>
      </dgm:t>
    </dgm:pt>
    <dgm:pt modelId="{B07B776D-2477-4FCF-8D5B-C39B0D7FA6F7}" type="parTrans" cxnId="{34CE4CAB-F29F-480A-B167-0A5A856C35A9}">
      <dgm:prSet/>
      <dgm:spPr/>
      <dgm:t>
        <a:bodyPr/>
        <a:lstStyle/>
        <a:p>
          <a:endParaRPr lang="en-US" sz="9000">
            <a:solidFill>
              <a:schemeClr val="bg1"/>
            </a:solidFill>
          </a:endParaRPr>
        </a:p>
      </dgm:t>
    </dgm:pt>
    <dgm:pt modelId="{364FBC03-FC99-4AB4-A62A-8E81C46EEF5D}" type="sibTrans" cxnId="{34CE4CAB-F29F-480A-B167-0A5A856C35A9}">
      <dgm:prSet/>
      <dgm:spPr/>
      <dgm:t>
        <a:bodyPr/>
        <a:lstStyle/>
        <a:p>
          <a:endParaRPr lang="en-US" sz="9000">
            <a:solidFill>
              <a:schemeClr val="bg1"/>
            </a:solidFill>
          </a:endParaRPr>
        </a:p>
      </dgm:t>
    </dgm:pt>
    <dgm:pt modelId="{26CF6DA4-B4A8-4844-BAC7-04CF5BB63701}">
      <dgm:prSet custT="1"/>
      <dgm:spPr>
        <a:effectLst/>
      </dgm:spPr>
      <dgm:t>
        <a:bodyPr/>
        <a:lstStyle/>
        <a:p>
          <a:pPr>
            <a:lnSpc>
              <a:spcPct val="100000"/>
            </a:lnSpc>
          </a:pPr>
          <a:r>
            <a:rPr lang="en-US" sz="9000" dirty="0" err="1">
              <a:solidFill>
                <a:schemeClr val="bg1"/>
              </a:solidFill>
            </a:rPr>
            <a:t>Jupyter</a:t>
          </a:r>
          <a:r>
            <a:rPr lang="en-US" sz="9000" dirty="0">
              <a:solidFill>
                <a:schemeClr val="bg1"/>
              </a:solidFill>
            </a:rPr>
            <a:t> notebooks for interactive coding</a:t>
          </a:r>
        </a:p>
      </dgm:t>
    </dgm:pt>
    <dgm:pt modelId="{77DB2952-5065-454D-9595-56CCC1E705C8}" type="parTrans" cxnId="{7070C5C7-1F59-42F2-B10D-5A55797F4334}">
      <dgm:prSet/>
      <dgm:spPr/>
      <dgm:t>
        <a:bodyPr/>
        <a:lstStyle/>
        <a:p>
          <a:endParaRPr lang="en-US" sz="9000">
            <a:solidFill>
              <a:schemeClr val="bg1"/>
            </a:solidFill>
          </a:endParaRPr>
        </a:p>
      </dgm:t>
    </dgm:pt>
    <dgm:pt modelId="{35507A0D-53B5-47CB-8CD6-51117C23CDB0}" type="sibTrans" cxnId="{7070C5C7-1F59-42F2-B10D-5A55797F4334}">
      <dgm:prSet/>
      <dgm:spPr/>
      <dgm:t>
        <a:bodyPr/>
        <a:lstStyle/>
        <a:p>
          <a:endParaRPr lang="en-US" sz="9000">
            <a:solidFill>
              <a:schemeClr val="bg1"/>
            </a:solidFill>
          </a:endParaRPr>
        </a:p>
      </dgm:t>
    </dgm:pt>
    <dgm:pt modelId="{9E21CCCD-3FFD-4897-BBF0-B8BCE926695D}" type="pres">
      <dgm:prSet presAssocID="{C5C86F83-3E57-41B8-AF8B-A07B2A364DE9}" presName="root" presStyleCnt="0">
        <dgm:presLayoutVars>
          <dgm:dir/>
          <dgm:resizeHandles val="exact"/>
        </dgm:presLayoutVars>
      </dgm:prSet>
      <dgm:spPr/>
    </dgm:pt>
    <dgm:pt modelId="{199563B2-66C1-4EF1-B06E-4714D63112FD}" type="pres">
      <dgm:prSet presAssocID="{66D4199E-374D-45C4-9F73-148C485B7BBE}" presName="compNode" presStyleCnt="0"/>
      <dgm:spPr/>
    </dgm:pt>
    <dgm:pt modelId="{0406D1E4-B436-4B96-873D-FE4AB9071561}" type="pres">
      <dgm:prSet presAssocID="{66D4199E-374D-45C4-9F73-148C485B7BBE}" presName="bgRect" presStyleLbl="bgShp" presStyleIdx="0" presStyleCnt="3"/>
      <dgm:spPr>
        <a:solidFill>
          <a:schemeClr val="tx2">
            <a:lumMod val="20000"/>
            <a:lumOff val="80000"/>
          </a:schemeClr>
        </a:solidFill>
        <a:ln>
          <a:solidFill>
            <a:schemeClr val="tx2"/>
          </a:solidFill>
        </a:ln>
        <a:effectLst/>
      </dgm:spPr>
    </dgm:pt>
    <dgm:pt modelId="{E99DDE7A-283A-4B36-B4FD-3B7D1A7F505A}" type="pres">
      <dgm:prSet presAssocID="{66D4199E-374D-45C4-9F73-148C485B7B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ud"/>
        </a:ext>
      </dgm:extLst>
    </dgm:pt>
    <dgm:pt modelId="{2BC332E5-D066-4D92-BFB0-88CDCEC39E3C}" type="pres">
      <dgm:prSet presAssocID="{66D4199E-374D-45C4-9F73-148C485B7BBE}" presName="spaceRect" presStyleCnt="0"/>
      <dgm:spPr/>
    </dgm:pt>
    <dgm:pt modelId="{2347421C-EE90-4D65-8F31-54D51C1F6781}" type="pres">
      <dgm:prSet presAssocID="{66D4199E-374D-45C4-9F73-148C485B7BBE}" presName="parTx" presStyleLbl="revTx" presStyleIdx="0" presStyleCnt="3">
        <dgm:presLayoutVars>
          <dgm:chMax val="0"/>
          <dgm:chPref val="0"/>
        </dgm:presLayoutVars>
      </dgm:prSet>
      <dgm:spPr/>
    </dgm:pt>
    <dgm:pt modelId="{23D9988D-6B01-4344-BE17-098D1762C0F3}" type="pres">
      <dgm:prSet presAssocID="{B2D6BB61-4CE1-430A-B3F7-28F9492370B2}" presName="sibTrans" presStyleCnt="0"/>
      <dgm:spPr/>
    </dgm:pt>
    <dgm:pt modelId="{A02F45E5-88DC-431D-BF21-22FE25B74A89}" type="pres">
      <dgm:prSet presAssocID="{6ADC710D-1FD9-441E-910A-BC5981DF94BB}" presName="compNode" presStyleCnt="0"/>
      <dgm:spPr/>
    </dgm:pt>
    <dgm:pt modelId="{CB8BD7E1-F75A-4BFE-B6CB-7E3262F569BF}" type="pres">
      <dgm:prSet presAssocID="{6ADC710D-1FD9-441E-910A-BC5981DF94BB}" presName="bgRect" presStyleLbl="bgShp" presStyleIdx="1" presStyleCnt="3"/>
      <dgm:spPr>
        <a:solidFill>
          <a:schemeClr val="tx2">
            <a:lumMod val="20000"/>
            <a:lumOff val="80000"/>
          </a:schemeClr>
        </a:solidFill>
        <a:ln>
          <a:solidFill>
            <a:schemeClr val="tx2"/>
          </a:solidFill>
        </a:ln>
        <a:effectLst/>
      </dgm:spPr>
    </dgm:pt>
    <dgm:pt modelId="{B4D88791-1C99-4E36-8185-559684766344}" type="pres">
      <dgm:prSet presAssocID="{6ADC710D-1FD9-441E-910A-BC5981DF94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aptop"/>
        </a:ext>
      </dgm:extLst>
    </dgm:pt>
    <dgm:pt modelId="{10400A65-507C-4382-BF93-FDFCB02D6344}" type="pres">
      <dgm:prSet presAssocID="{6ADC710D-1FD9-441E-910A-BC5981DF94BB}" presName="spaceRect" presStyleCnt="0"/>
      <dgm:spPr/>
    </dgm:pt>
    <dgm:pt modelId="{DC73B523-31B2-4F6A-B15C-7A82BA8F7622}" type="pres">
      <dgm:prSet presAssocID="{6ADC710D-1FD9-441E-910A-BC5981DF94BB}" presName="parTx" presStyleLbl="revTx" presStyleIdx="1" presStyleCnt="3">
        <dgm:presLayoutVars>
          <dgm:chMax val="0"/>
          <dgm:chPref val="0"/>
        </dgm:presLayoutVars>
      </dgm:prSet>
      <dgm:spPr/>
    </dgm:pt>
    <dgm:pt modelId="{C9789703-F27B-4F41-9275-3E0CB9993592}" type="pres">
      <dgm:prSet presAssocID="{364FBC03-FC99-4AB4-A62A-8E81C46EEF5D}" presName="sibTrans" presStyleCnt="0"/>
      <dgm:spPr/>
    </dgm:pt>
    <dgm:pt modelId="{F253F9C6-367C-4290-9941-762825A0C8BB}" type="pres">
      <dgm:prSet presAssocID="{26CF6DA4-B4A8-4844-BAC7-04CF5BB63701}" presName="compNode" presStyleCnt="0"/>
      <dgm:spPr/>
    </dgm:pt>
    <dgm:pt modelId="{B0512196-E812-4FF3-976E-C3174A3ECFCE}" type="pres">
      <dgm:prSet presAssocID="{26CF6DA4-B4A8-4844-BAC7-04CF5BB63701}" presName="bgRect" presStyleLbl="bgShp" presStyleIdx="2" presStyleCnt="3"/>
      <dgm:spPr>
        <a:solidFill>
          <a:schemeClr val="tx2">
            <a:lumMod val="20000"/>
            <a:lumOff val="80000"/>
          </a:schemeClr>
        </a:solidFill>
        <a:ln>
          <a:solidFill>
            <a:schemeClr val="tx2"/>
          </a:solidFill>
        </a:ln>
      </dgm:spPr>
    </dgm:pt>
    <dgm:pt modelId="{C69E0816-AE2C-4BF9-ACE3-6680FA4F7452}" type="pres">
      <dgm:prSet presAssocID="{26CF6DA4-B4A8-4844-BAC7-04CF5BB637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nake"/>
        </a:ext>
      </dgm:extLst>
    </dgm:pt>
    <dgm:pt modelId="{B09C2910-F65D-448B-A8AE-5E7FF29702C0}" type="pres">
      <dgm:prSet presAssocID="{26CF6DA4-B4A8-4844-BAC7-04CF5BB63701}" presName="spaceRect" presStyleCnt="0"/>
      <dgm:spPr/>
    </dgm:pt>
    <dgm:pt modelId="{78507FC2-A7BC-4678-B1E9-5E4734962E98}" type="pres">
      <dgm:prSet presAssocID="{26CF6DA4-B4A8-4844-BAC7-04CF5BB63701}" presName="parTx" presStyleLbl="revTx" presStyleIdx="2" presStyleCnt="3">
        <dgm:presLayoutVars>
          <dgm:chMax val="0"/>
          <dgm:chPref val="0"/>
        </dgm:presLayoutVars>
      </dgm:prSet>
      <dgm:spPr/>
    </dgm:pt>
  </dgm:ptLst>
  <dgm:cxnLst>
    <dgm:cxn modelId="{8F58A40A-FF6E-45B2-A9CD-928E001D3F07}" type="presOf" srcId="{66D4199E-374D-45C4-9F73-148C485B7BBE}" destId="{2347421C-EE90-4D65-8F31-54D51C1F6781}" srcOrd="0" destOrd="0" presId="urn:microsoft.com/office/officeart/2018/2/layout/IconVerticalSolidList"/>
    <dgm:cxn modelId="{467C3011-27CA-4798-ABEF-991DA1648F93}" type="presOf" srcId="{6ADC710D-1FD9-441E-910A-BC5981DF94BB}" destId="{DC73B523-31B2-4F6A-B15C-7A82BA8F7622}" srcOrd="0" destOrd="0" presId="urn:microsoft.com/office/officeart/2018/2/layout/IconVerticalSolidList"/>
    <dgm:cxn modelId="{6D4D9B36-0B13-4B90-9850-AFCB841CEABC}" type="presOf" srcId="{C5C86F83-3E57-41B8-AF8B-A07B2A364DE9}" destId="{9E21CCCD-3FFD-4897-BBF0-B8BCE926695D}" srcOrd="0" destOrd="0" presId="urn:microsoft.com/office/officeart/2018/2/layout/IconVerticalSolidList"/>
    <dgm:cxn modelId="{EF7E656E-3216-4ED9-970B-DEEA0B20F351}" type="presOf" srcId="{26CF6DA4-B4A8-4844-BAC7-04CF5BB63701}" destId="{78507FC2-A7BC-4678-B1E9-5E4734962E98}" srcOrd="0" destOrd="0" presId="urn:microsoft.com/office/officeart/2018/2/layout/IconVerticalSolidList"/>
    <dgm:cxn modelId="{34CE4CAB-F29F-480A-B167-0A5A856C35A9}" srcId="{C5C86F83-3E57-41B8-AF8B-A07B2A364DE9}" destId="{6ADC710D-1FD9-441E-910A-BC5981DF94BB}" srcOrd="1" destOrd="0" parTransId="{B07B776D-2477-4FCF-8D5B-C39B0D7FA6F7}" sibTransId="{364FBC03-FC99-4AB4-A62A-8E81C46EEF5D}"/>
    <dgm:cxn modelId="{7070C5C7-1F59-42F2-B10D-5A55797F4334}" srcId="{C5C86F83-3E57-41B8-AF8B-A07B2A364DE9}" destId="{26CF6DA4-B4A8-4844-BAC7-04CF5BB63701}" srcOrd="2" destOrd="0" parTransId="{77DB2952-5065-454D-9595-56CCC1E705C8}" sibTransId="{35507A0D-53B5-47CB-8CD6-51117C23CDB0}"/>
    <dgm:cxn modelId="{B8AA78D9-F39F-45AE-9F28-D8C046F465E7}" srcId="{C5C86F83-3E57-41B8-AF8B-A07B2A364DE9}" destId="{66D4199E-374D-45C4-9F73-148C485B7BBE}" srcOrd="0" destOrd="0" parTransId="{AD1BB348-76F8-4E5E-96AD-BEEA9C950330}" sibTransId="{B2D6BB61-4CE1-430A-B3F7-28F9492370B2}"/>
    <dgm:cxn modelId="{C45C04C8-935F-4F7F-A20A-E7EB4BEED825}" type="presParOf" srcId="{9E21CCCD-3FFD-4897-BBF0-B8BCE926695D}" destId="{199563B2-66C1-4EF1-B06E-4714D63112FD}" srcOrd="0" destOrd="0" presId="urn:microsoft.com/office/officeart/2018/2/layout/IconVerticalSolidList"/>
    <dgm:cxn modelId="{71325F0C-56E9-4359-8668-E11E7D848E97}" type="presParOf" srcId="{199563B2-66C1-4EF1-B06E-4714D63112FD}" destId="{0406D1E4-B436-4B96-873D-FE4AB9071561}" srcOrd="0" destOrd="0" presId="urn:microsoft.com/office/officeart/2018/2/layout/IconVerticalSolidList"/>
    <dgm:cxn modelId="{4DD8764F-1052-4EE3-8073-709038A01560}" type="presParOf" srcId="{199563B2-66C1-4EF1-B06E-4714D63112FD}" destId="{E99DDE7A-283A-4B36-B4FD-3B7D1A7F505A}" srcOrd="1" destOrd="0" presId="urn:microsoft.com/office/officeart/2018/2/layout/IconVerticalSolidList"/>
    <dgm:cxn modelId="{8888FD20-FFFC-49D0-8142-6EF93F0C3CA4}" type="presParOf" srcId="{199563B2-66C1-4EF1-B06E-4714D63112FD}" destId="{2BC332E5-D066-4D92-BFB0-88CDCEC39E3C}" srcOrd="2" destOrd="0" presId="urn:microsoft.com/office/officeart/2018/2/layout/IconVerticalSolidList"/>
    <dgm:cxn modelId="{D76FBE50-2478-4A2F-9644-C6CF3E1E4C39}" type="presParOf" srcId="{199563B2-66C1-4EF1-B06E-4714D63112FD}" destId="{2347421C-EE90-4D65-8F31-54D51C1F6781}" srcOrd="3" destOrd="0" presId="urn:microsoft.com/office/officeart/2018/2/layout/IconVerticalSolidList"/>
    <dgm:cxn modelId="{A7E345A0-4DC5-4594-9CA4-57D90E511EE0}" type="presParOf" srcId="{9E21CCCD-3FFD-4897-BBF0-B8BCE926695D}" destId="{23D9988D-6B01-4344-BE17-098D1762C0F3}" srcOrd="1" destOrd="0" presId="urn:microsoft.com/office/officeart/2018/2/layout/IconVerticalSolidList"/>
    <dgm:cxn modelId="{444B61F8-52C4-44DC-96B7-9D0A4E075798}" type="presParOf" srcId="{9E21CCCD-3FFD-4897-BBF0-B8BCE926695D}" destId="{A02F45E5-88DC-431D-BF21-22FE25B74A89}" srcOrd="2" destOrd="0" presId="urn:microsoft.com/office/officeart/2018/2/layout/IconVerticalSolidList"/>
    <dgm:cxn modelId="{13ADDE05-D65E-45FA-B01D-6F5CC4DA097D}" type="presParOf" srcId="{A02F45E5-88DC-431D-BF21-22FE25B74A89}" destId="{CB8BD7E1-F75A-4BFE-B6CB-7E3262F569BF}" srcOrd="0" destOrd="0" presId="urn:microsoft.com/office/officeart/2018/2/layout/IconVerticalSolidList"/>
    <dgm:cxn modelId="{3F0FB932-CEB6-441A-8C04-F75546C91008}" type="presParOf" srcId="{A02F45E5-88DC-431D-BF21-22FE25B74A89}" destId="{B4D88791-1C99-4E36-8185-559684766344}" srcOrd="1" destOrd="0" presId="urn:microsoft.com/office/officeart/2018/2/layout/IconVerticalSolidList"/>
    <dgm:cxn modelId="{44C683B2-729C-425E-9221-E0C74B5B3ED9}" type="presParOf" srcId="{A02F45E5-88DC-431D-BF21-22FE25B74A89}" destId="{10400A65-507C-4382-BF93-FDFCB02D6344}" srcOrd="2" destOrd="0" presId="urn:microsoft.com/office/officeart/2018/2/layout/IconVerticalSolidList"/>
    <dgm:cxn modelId="{285DD52A-F725-4F25-8D31-B0A72A126E68}" type="presParOf" srcId="{A02F45E5-88DC-431D-BF21-22FE25B74A89}" destId="{DC73B523-31B2-4F6A-B15C-7A82BA8F7622}" srcOrd="3" destOrd="0" presId="urn:microsoft.com/office/officeart/2018/2/layout/IconVerticalSolidList"/>
    <dgm:cxn modelId="{61B3B947-D877-44B6-9200-7A1D83572104}" type="presParOf" srcId="{9E21CCCD-3FFD-4897-BBF0-B8BCE926695D}" destId="{C9789703-F27B-4F41-9275-3E0CB9993592}" srcOrd="3" destOrd="0" presId="urn:microsoft.com/office/officeart/2018/2/layout/IconVerticalSolidList"/>
    <dgm:cxn modelId="{FFF41EF4-6020-4221-9CDA-74470D7D088A}" type="presParOf" srcId="{9E21CCCD-3FFD-4897-BBF0-B8BCE926695D}" destId="{F253F9C6-367C-4290-9941-762825A0C8BB}" srcOrd="4" destOrd="0" presId="urn:microsoft.com/office/officeart/2018/2/layout/IconVerticalSolidList"/>
    <dgm:cxn modelId="{42A5A0F0-D68A-4ECB-82CA-EC70B332E0EF}" type="presParOf" srcId="{F253F9C6-367C-4290-9941-762825A0C8BB}" destId="{B0512196-E812-4FF3-976E-C3174A3ECFCE}" srcOrd="0" destOrd="0" presId="urn:microsoft.com/office/officeart/2018/2/layout/IconVerticalSolidList"/>
    <dgm:cxn modelId="{890E0855-B28B-4A2E-B294-4C4FAF98DFB2}" type="presParOf" srcId="{F253F9C6-367C-4290-9941-762825A0C8BB}" destId="{C69E0816-AE2C-4BF9-ACE3-6680FA4F7452}" srcOrd="1" destOrd="0" presId="urn:microsoft.com/office/officeart/2018/2/layout/IconVerticalSolidList"/>
    <dgm:cxn modelId="{92471E06-969A-4809-B624-07D3C61FF896}" type="presParOf" srcId="{F253F9C6-367C-4290-9941-762825A0C8BB}" destId="{B09C2910-F65D-448B-A8AE-5E7FF29702C0}" srcOrd="2" destOrd="0" presId="urn:microsoft.com/office/officeart/2018/2/layout/IconVerticalSolidList"/>
    <dgm:cxn modelId="{E10DB4C9-F3BF-484F-840D-C773F052D934}" type="presParOf" srcId="{F253F9C6-367C-4290-9941-762825A0C8BB}" destId="{78507FC2-A7BC-4678-B1E9-5E4734962E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CBD1B7-125F-4891-8E35-5B3C666E5D34}"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76238D98-F3FD-4621-84BA-545AAB15993C}">
      <dgm:prSet custT="1"/>
      <dgm:spPr/>
      <dgm:t>
        <a:bodyPr/>
        <a:lstStyle/>
        <a:p>
          <a:r>
            <a:rPr lang="en-US" sz="6600" dirty="0">
              <a:solidFill>
                <a:schemeClr val="tx1"/>
              </a:solidFill>
            </a:rPr>
            <a:t>Train a network to correctly classify handwritten digits</a:t>
          </a:r>
        </a:p>
      </dgm:t>
    </dgm:pt>
    <dgm:pt modelId="{97862724-4BFB-4125-A4DB-04689493B0EC}" type="parTrans" cxnId="{6AAA5ECA-2094-40A0-A1BB-5707C586C58F}">
      <dgm:prSet/>
      <dgm:spPr/>
      <dgm:t>
        <a:bodyPr/>
        <a:lstStyle/>
        <a:p>
          <a:endParaRPr lang="en-US"/>
        </a:p>
      </dgm:t>
    </dgm:pt>
    <dgm:pt modelId="{3DDD930A-BC1C-40F7-8334-D9EE00652A97}" type="sibTrans" cxnId="{6AAA5ECA-2094-40A0-A1BB-5707C586C58F}">
      <dgm:prSet/>
      <dgm:spPr/>
      <dgm:t>
        <a:bodyPr/>
        <a:lstStyle/>
        <a:p>
          <a:endParaRPr lang="en-US"/>
        </a:p>
      </dgm:t>
    </dgm:pt>
    <dgm:pt modelId="{3EBE31E3-5C18-4019-9218-301418E78200}">
      <dgm:prSet custT="1"/>
      <dgm:spPr>
        <a:solidFill>
          <a:schemeClr val="tx2">
            <a:lumMod val="20000"/>
            <a:lumOff val="80000"/>
            <a:alpha val="90000"/>
          </a:schemeClr>
        </a:solidFill>
        <a:ln>
          <a:solidFill>
            <a:schemeClr val="tx2"/>
          </a:solidFill>
        </a:ln>
      </dgm:spPr>
      <dgm:t>
        <a:bodyPr/>
        <a:lstStyle/>
        <a:p>
          <a:pPr algn="l">
            <a:buFont typeface="Arial" panose="020B0604020202020204" pitchFamily="34" charset="0"/>
            <a:buNone/>
          </a:pPr>
          <a:r>
            <a:rPr lang="en-US" sz="5400" dirty="0">
              <a:solidFill>
                <a:sysClr val="windowText" lastClr="000000"/>
              </a:solidFill>
            </a:rPr>
            <a:t>Historically important and difficult task for computers</a:t>
          </a:r>
        </a:p>
      </dgm:t>
    </dgm:pt>
    <dgm:pt modelId="{D9F3E58A-465B-4BF5-B620-1CE8DCA5E626}" type="parTrans" cxnId="{60B7052F-5D41-41F5-A31E-1AB581B5E58E}">
      <dgm:prSet/>
      <dgm:spPr/>
      <dgm:t>
        <a:bodyPr/>
        <a:lstStyle/>
        <a:p>
          <a:endParaRPr lang="en-US"/>
        </a:p>
      </dgm:t>
    </dgm:pt>
    <dgm:pt modelId="{A4E84639-E228-4709-93A7-1AC694D95B84}" type="sibTrans" cxnId="{60B7052F-5D41-41F5-A31E-1AB581B5E58E}">
      <dgm:prSet/>
      <dgm:spPr/>
      <dgm:t>
        <a:bodyPr/>
        <a:lstStyle/>
        <a:p>
          <a:endParaRPr lang="en-US"/>
        </a:p>
      </dgm:t>
    </dgm:pt>
    <dgm:pt modelId="{EFD9555C-3A87-4985-A004-F66E395601C0}">
      <dgm:prSet custT="1"/>
      <dgm:spPr/>
      <dgm:t>
        <a:bodyPr/>
        <a:lstStyle/>
        <a:p>
          <a:r>
            <a:rPr lang="en-US" sz="6600" dirty="0">
              <a:solidFill>
                <a:schemeClr val="tx1"/>
              </a:solidFill>
            </a:rPr>
            <a:t>Try learning like a Neural Network</a:t>
          </a:r>
        </a:p>
      </dgm:t>
    </dgm:pt>
    <dgm:pt modelId="{ACA616CE-E00C-40FA-9EA3-7DCA6EF6D25F}" type="parTrans" cxnId="{5DCFC8EF-8682-4204-806E-068D38BE7232}">
      <dgm:prSet/>
      <dgm:spPr/>
      <dgm:t>
        <a:bodyPr/>
        <a:lstStyle/>
        <a:p>
          <a:endParaRPr lang="en-US"/>
        </a:p>
      </dgm:t>
    </dgm:pt>
    <dgm:pt modelId="{A6095C3F-C203-4DFB-9013-A9FA2B233B4D}" type="sibTrans" cxnId="{5DCFC8EF-8682-4204-806E-068D38BE7232}">
      <dgm:prSet/>
      <dgm:spPr/>
      <dgm:t>
        <a:bodyPr/>
        <a:lstStyle/>
        <a:p>
          <a:endParaRPr lang="en-US"/>
        </a:p>
      </dgm:t>
    </dgm:pt>
    <dgm:pt modelId="{D81A46FC-FC06-4605-853F-EA0E60D17467}">
      <dgm:prSet custT="1"/>
      <dgm:spPr>
        <a:solidFill>
          <a:schemeClr val="tx2">
            <a:lumMod val="20000"/>
            <a:lumOff val="80000"/>
            <a:alpha val="90000"/>
          </a:schemeClr>
        </a:solidFill>
        <a:ln>
          <a:solidFill>
            <a:schemeClr val="tx2"/>
          </a:solidFill>
        </a:ln>
      </dgm:spPr>
      <dgm:t>
        <a:bodyPr/>
        <a:lstStyle/>
        <a:p>
          <a:pPr>
            <a:buNone/>
          </a:pPr>
          <a:r>
            <a:rPr lang="en-US" sz="5400" dirty="0">
              <a:solidFill>
                <a:sysClr val="windowText" lastClr="000000"/>
              </a:solidFill>
            </a:rPr>
            <a:t>Get exposed to the example, and try to figure out the rules to how it works</a:t>
          </a:r>
        </a:p>
      </dgm:t>
    </dgm:pt>
    <dgm:pt modelId="{2D8A08A7-77DF-4E92-B429-0BAF089C9336}" type="parTrans" cxnId="{130EA57A-39A9-4B04-B5AA-B7026FF93105}">
      <dgm:prSet/>
      <dgm:spPr/>
      <dgm:t>
        <a:bodyPr/>
        <a:lstStyle/>
        <a:p>
          <a:endParaRPr lang="en-US"/>
        </a:p>
      </dgm:t>
    </dgm:pt>
    <dgm:pt modelId="{C88DADFC-89EF-4BF9-A6AF-B6F9C7223B9D}" type="sibTrans" cxnId="{130EA57A-39A9-4B04-B5AA-B7026FF93105}">
      <dgm:prSet/>
      <dgm:spPr/>
      <dgm:t>
        <a:bodyPr/>
        <a:lstStyle/>
        <a:p>
          <a:endParaRPr lang="en-US"/>
        </a:p>
      </dgm:t>
    </dgm:pt>
    <dgm:pt modelId="{878FB980-632C-461F-AF56-05C262D010F9}" type="pres">
      <dgm:prSet presAssocID="{C2CBD1B7-125F-4891-8E35-5B3C666E5D34}" presName="linear" presStyleCnt="0">
        <dgm:presLayoutVars>
          <dgm:dir/>
          <dgm:animLvl val="lvl"/>
          <dgm:resizeHandles val="exact"/>
        </dgm:presLayoutVars>
      </dgm:prSet>
      <dgm:spPr/>
    </dgm:pt>
    <dgm:pt modelId="{BDFDDA22-4A5D-4CFA-8757-429CB54D9F69}" type="pres">
      <dgm:prSet presAssocID="{76238D98-F3FD-4621-84BA-545AAB15993C}" presName="parentLin" presStyleCnt="0"/>
      <dgm:spPr/>
    </dgm:pt>
    <dgm:pt modelId="{C4EC0088-5917-45A9-84BA-7F185F3BAFEC}" type="pres">
      <dgm:prSet presAssocID="{76238D98-F3FD-4621-84BA-545AAB15993C}" presName="parentLeftMargin" presStyleLbl="node1" presStyleIdx="0" presStyleCnt="2"/>
      <dgm:spPr/>
    </dgm:pt>
    <dgm:pt modelId="{8ECD0506-5414-42CF-9870-F17494DD9CC9}" type="pres">
      <dgm:prSet presAssocID="{76238D98-F3FD-4621-84BA-545AAB15993C}" presName="parentText" presStyleLbl="node1" presStyleIdx="0" presStyleCnt="2" custScaleY="155313">
        <dgm:presLayoutVars>
          <dgm:chMax val="0"/>
          <dgm:bulletEnabled val="1"/>
        </dgm:presLayoutVars>
      </dgm:prSet>
      <dgm:spPr/>
    </dgm:pt>
    <dgm:pt modelId="{A4A3B9CB-76E7-47A0-AC6E-32CFF8D948E9}" type="pres">
      <dgm:prSet presAssocID="{76238D98-F3FD-4621-84BA-545AAB15993C}" presName="negativeSpace" presStyleCnt="0"/>
      <dgm:spPr/>
    </dgm:pt>
    <dgm:pt modelId="{F4CF5DA9-BF51-484E-850E-0CCB89F725A1}" type="pres">
      <dgm:prSet presAssocID="{76238D98-F3FD-4621-84BA-545AAB15993C}" presName="childText" presStyleLbl="conFgAcc1" presStyleIdx="0" presStyleCnt="2">
        <dgm:presLayoutVars>
          <dgm:bulletEnabled val="1"/>
        </dgm:presLayoutVars>
      </dgm:prSet>
      <dgm:spPr/>
    </dgm:pt>
    <dgm:pt modelId="{13F03A6A-470E-4C13-84CA-21A8B0E884D0}" type="pres">
      <dgm:prSet presAssocID="{3DDD930A-BC1C-40F7-8334-D9EE00652A97}" presName="spaceBetweenRectangles" presStyleCnt="0"/>
      <dgm:spPr/>
    </dgm:pt>
    <dgm:pt modelId="{41F942EC-9F81-49AD-BAA4-29F151B0971E}" type="pres">
      <dgm:prSet presAssocID="{EFD9555C-3A87-4985-A004-F66E395601C0}" presName="parentLin" presStyleCnt="0"/>
      <dgm:spPr/>
    </dgm:pt>
    <dgm:pt modelId="{B584B4FA-A5C3-4F20-89D4-38FD6E444224}" type="pres">
      <dgm:prSet presAssocID="{EFD9555C-3A87-4985-A004-F66E395601C0}" presName="parentLeftMargin" presStyleLbl="node1" presStyleIdx="0" presStyleCnt="2"/>
      <dgm:spPr/>
    </dgm:pt>
    <dgm:pt modelId="{75B5CEDE-3C67-4323-A68F-C35104BA1394}" type="pres">
      <dgm:prSet presAssocID="{EFD9555C-3A87-4985-A004-F66E395601C0}" presName="parentText" presStyleLbl="node1" presStyleIdx="1" presStyleCnt="2" custScaleY="155313">
        <dgm:presLayoutVars>
          <dgm:chMax val="0"/>
          <dgm:bulletEnabled val="1"/>
        </dgm:presLayoutVars>
      </dgm:prSet>
      <dgm:spPr/>
    </dgm:pt>
    <dgm:pt modelId="{5A075F4D-458C-4A46-A967-B4CEEFB22FD1}" type="pres">
      <dgm:prSet presAssocID="{EFD9555C-3A87-4985-A004-F66E395601C0}" presName="negativeSpace" presStyleCnt="0"/>
      <dgm:spPr/>
    </dgm:pt>
    <dgm:pt modelId="{19B38603-03E2-433E-9B22-697AC7514A74}" type="pres">
      <dgm:prSet presAssocID="{EFD9555C-3A87-4985-A004-F66E395601C0}" presName="childText" presStyleLbl="conFgAcc1" presStyleIdx="1" presStyleCnt="2">
        <dgm:presLayoutVars>
          <dgm:bulletEnabled val="1"/>
        </dgm:presLayoutVars>
      </dgm:prSet>
      <dgm:spPr/>
    </dgm:pt>
  </dgm:ptLst>
  <dgm:cxnLst>
    <dgm:cxn modelId="{885BD500-E780-49C9-853C-91FC684AAEDC}" type="presOf" srcId="{C2CBD1B7-125F-4891-8E35-5B3C666E5D34}" destId="{878FB980-632C-461F-AF56-05C262D010F9}" srcOrd="0" destOrd="0" presId="urn:microsoft.com/office/officeart/2005/8/layout/list1"/>
    <dgm:cxn modelId="{E218BD19-9796-467B-87E6-058B89FBC14F}" type="presOf" srcId="{76238D98-F3FD-4621-84BA-545AAB15993C}" destId="{8ECD0506-5414-42CF-9870-F17494DD9CC9}" srcOrd="1" destOrd="0" presId="urn:microsoft.com/office/officeart/2005/8/layout/list1"/>
    <dgm:cxn modelId="{E7517C1E-C07C-4276-9C85-2403A07F2215}" type="presOf" srcId="{D81A46FC-FC06-4605-853F-EA0E60D17467}" destId="{19B38603-03E2-433E-9B22-697AC7514A74}" srcOrd="0" destOrd="0" presId="urn:microsoft.com/office/officeart/2005/8/layout/list1"/>
    <dgm:cxn modelId="{60B7052F-5D41-41F5-A31E-1AB581B5E58E}" srcId="{76238D98-F3FD-4621-84BA-545AAB15993C}" destId="{3EBE31E3-5C18-4019-9218-301418E78200}" srcOrd="0" destOrd="0" parTransId="{D9F3E58A-465B-4BF5-B620-1CE8DCA5E626}" sibTransId="{A4E84639-E228-4709-93A7-1AC694D95B84}"/>
    <dgm:cxn modelId="{8016F877-68FE-4C5D-A846-93A29ADE930C}" type="presOf" srcId="{EFD9555C-3A87-4985-A004-F66E395601C0}" destId="{75B5CEDE-3C67-4323-A68F-C35104BA1394}" srcOrd="1" destOrd="0" presId="urn:microsoft.com/office/officeart/2005/8/layout/list1"/>
    <dgm:cxn modelId="{130EA57A-39A9-4B04-B5AA-B7026FF93105}" srcId="{EFD9555C-3A87-4985-A004-F66E395601C0}" destId="{D81A46FC-FC06-4605-853F-EA0E60D17467}" srcOrd="0" destOrd="0" parTransId="{2D8A08A7-77DF-4E92-B429-0BAF089C9336}" sibTransId="{C88DADFC-89EF-4BF9-A6AF-B6F9C7223B9D}"/>
    <dgm:cxn modelId="{9FC2FC91-4657-4779-9E87-D5A56186E746}" type="presOf" srcId="{3EBE31E3-5C18-4019-9218-301418E78200}" destId="{F4CF5DA9-BF51-484E-850E-0CCB89F725A1}" srcOrd="0" destOrd="0" presId="urn:microsoft.com/office/officeart/2005/8/layout/list1"/>
    <dgm:cxn modelId="{A27BED9E-D1EC-4B04-98A1-0DA1D4EC1C8B}" type="presOf" srcId="{76238D98-F3FD-4621-84BA-545AAB15993C}" destId="{C4EC0088-5917-45A9-84BA-7F185F3BAFEC}" srcOrd="0" destOrd="0" presId="urn:microsoft.com/office/officeart/2005/8/layout/list1"/>
    <dgm:cxn modelId="{6AAA5ECA-2094-40A0-A1BB-5707C586C58F}" srcId="{C2CBD1B7-125F-4891-8E35-5B3C666E5D34}" destId="{76238D98-F3FD-4621-84BA-545AAB15993C}" srcOrd="0" destOrd="0" parTransId="{97862724-4BFB-4125-A4DB-04689493B0EC}" sibTransId="{3DDD930A-BC1C-40F7-8334-D9EE00652A97}"/>
    <dgm:cxn modelId="{5DCFC8EF-8682-4204-806E-068D38BE7232}" srcId="{C2CBD1B7-125F-4891-8E35-5B3C666E5D34}" destId="{EFD9555C-3A87-4985-A004-F66E395601C0}" srcOrd="1" destOrd="0" parTransId="{ACA616CE-E00C-40FA-9EA3-7DCA6EF6D25F}" sibTransId="{A6095C3F-C203-4DFB-9013-A9FA2B233B4D}"/>
    <dgm:cxn modelId="{065CCAF8-6F20-4498-8875-70F0AA4DA6C9}" type="presOf" srcId="{EFD9555C-3A87-4985-A004-F66E395601C0}" destId="{B584B4FA-A5C3-4F20-89D4-38FD6E444224}" srcOrd="0" destOrd="0" presId="urn:microsoft.com/office/officeart/2005/8/layout/list1"/>
    <dgm:cxn modelId="{C490FE78-AD02-44CE-A37F-23A0949715FC}" type="presParOf" srcId="{878FB980-632C-461F-AF56-05C262D010F9}" destId="{BDFDDA22-4A5D-4CFA-8757-429CB54D9F69}" srcOrd="0" destOrd="0" presId="urn:microsoft.com/office/officeart/2005/8/layout/list1"/>
    <dgm:cxn modelId="{F96B0DA3-7D05-41DA-80DA-8CD459E9D122}" type="presParOf" srcId="{BDFDDA22-4A5D-4CFA-8757-429CB54D9F69}" destId="{C4EC0088-5917-45A9-84BA-7F185F3BAFEC}" srcOrd="0" destOrd="0" presId="urn:microsoft.com/office/officeart/2005/8/layout/list1"/>
    <dgm:cxn modelId="{C0B29C47-3D76-44E9-868E-F6886A9D27F6}" type="presParOf" srcId="{BDFDDA22-4A5D-4CFA-8757-429CB54D9F69}" destId="{8ECD0506-5414-42CF-9870-F17494DD9CC9}" srcOrd="1" destOrd="0" presId="urn:microsoft.com/office/officeart/2005/8/layout/list1"/>
    <dgm:cxn modelId="{3450FD88-2DF5-4E97-A78E-933C71CE3003}" type="presParOf" srcId="{878FB980-632C-461F-AF56-05C262D010F9}" destId="{A4A3B9CB-76E7-47A0-AC6E-32CFF8D948E9}" srcOrd="1" destOrd="0" presId="urn:microsoft.com/office/officeart/2005/8/layout/list1"/>
    <dgm:cxn modelId="{4D786C6D-3F0D-478C-9EED-FECA27D16106}" type="presParOf" srcId="{878FB980-632C-461F-AF56-05C262D010F9}" destId="{F4CF5DA9-BF51-484E-850E-0CCB89F725A1}" srcOrd="2" destOrd="0" presId="urn:microsoft.com/office/officeart/2005/8/layout/list1"/>
    <dgm:cxn modelId="{A75B2A80-079D-48A7-BD40-F220B1BBA83C}" type="presParOf" srcId="{878FB980-632C-461F-AF56-05C262D010F9}" destId="{13F03A6A-470E-4C13-84CA-21A8B0E884D0}" srcOrd="3" destOrd="0" presId="urn:microsoft.com/office/officeart/2005/8/layout/list1"/>
    <dgm:cxn modelId="{A87FAC34-EEF8-4F8E-BFD3-7BCEF2B8B2BA}" type="presParOf" srcId="{878FB980-632C-461F-AF56-05C262D010F9}" destId="{41F942EC-9F81-49AD-BAA4-29F151B0971E}" srcOrd="4" destOrd="0" presId="urn:microsoft.com/office/officeart/2005/8/layout/list1"/>
    <dgm:cxn modelId="{FA52F2C7-ABA9-488F-8835-29A773BFADFC}" type="presParOf" srcId="{41F942EC-9F81-49AD-BAA4-29F151B0971E}" destId="{B584B4FA-A5C3-4F20-89D4-38FD6E444224}" srcOrd="0" destOrd="0" presId="urn:microsoft.com/office/officeart/2005/8/layout/list1"/>
    <dgm:cxn modelId="{7A5227C6-EFA1-42FA-9141-D658C35BBC90}" type="presParOf" srcId="{41F942EC-9F81-49AD-BAA4-29F151B0971E}" destId="{75B5CEDE-3C67-4323-A68F-C35104BA1394}" srcOrd="1" destOrd="0" presId="urn:microsoft.com/office/officeart/2005/8/layout/list1"/>
    <dgm:cxn modelId="{F5FA8C22-5F3E-4A52-BCC9-6E5444A29C15}" type="presParOf" srcId="{878FB980-632C-461F-AF56-05C262D010F9}" destId="{5A075F4D-458C-4A46-A967-B4CEEFB22FD1}" srcOrd="5" destOrd="0" presId="urn:microsoft.com/office/officeart/2005/8/layout/list1"/>
    <dgm:cxn modelId="{9A929394-B852-4B97-BD7E-67C31F378243}" type="presParOf" srcId="{878FB980-632C-461F-AF56-05C262D010F9}" destId="{19B38603-03E2-433E-9B22-697AC7514A7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AFB74F-316C-4583-B699-3F91E3EEE58E}" type="doc">
      <dgm:prSet loTypeId="urn:microsoft.com/office/officeart/2005/8/layout/vProcess5" loCatId="process" qsTypeId="urn:microsoft.com/office/officeart/2005/8/quickstyle/simple3" qsCatId="simple" csTypeId="urn:microsoft.com/office/officeart/2005/8/colors/accent2_2" csCatId="accent2" phldr="1"/>
      <dgm:spPr/>
      <dgm:t>
        <a:bodyPr/>
        <a:lstStyle/>
        <a:p>
          <a:endParaRPr lang="en-US"/>
        </a:p>
      </dgm:t>
    </dgm:pt>
    <dgm:pt modelId="{AAB5BCC2-6639-4888-B847-286F263200EE}">
      <dgm:prSet custT="1"/>
      <dgm:spPr>
        <a:solidFill>
          <a:schemeClr val="tx2">
            <a:lumMod val="20000"/>
            <a:lumOff val="80000"/>
          </a:schemeClr>
        </a:solidFill>
        <a:ln>
          <a:solidFill>
            <a:schemeClr val="tx2"/>
          </a:solidFill>
        </a:ln>
        <a:effectLst/>
      </dgm:spPr>
      <dgm:t>
        <a:bodyPr/>
        <a:lstStyle/>
        <a:p>
          <a:r>
            <a:rPr lang="en-US" sz="7200" b="0" dirty="0">
              <a:solidFill>
                <a:schemeClr val="bg1"/>
              </a:solidFill>
            </a:rPr>
            <a:t>Edited our data (reshaped, normalized, to categorical)</a:t>
          </a:r>
          <a:endParaRPr lang="en-US" sz="7200" dirty="0">
            <a:solidFill>
              <a:schemeClr val="bg1"/>
            </a:solidFill>
          </a:endParaRPr>
        </a:p>
      </dgm:t>
    </dgm:pt>
    <dgm:pt modelId="{CD96CC20-4E34-40ED-8D57-D05B7B309D67}" type="parTrans" cxnId="{AE98B081-52F3-4443-B3BD-083C88C0D620}">
      <dgm:prSet/>
      <dgm:spPr/>
      <dgm:t>
        <a:bodyPr/>
        <a:lstStyle/>
        <a:p>
          <a:endParaRPr lang="en-US" sz="7200">
            <a:solidFill>
              <a:schemeClr val="bg1"/>
            </a:solidFill>
          </a:endParaRPr>
        </a:p>
      </dgm:t>
    </dgm:pt>
    <dgm:pt modelId="{C5881C99-C01C-48CA-BB0F-71504E54A595}" type="sibTrans" cxnId="{AE98B081-52F3-4443-B3BD-083C88C0D620}">
      <dgm:prSet custT="1"/>
      <dgm:spPr>
        <a:solidFill>
          <a:srgbClr val="76B900"/>
        </a:solidFill>
      </dgm:spPr>
      <dgm:t>
        <a:bodyPr/>
        <a:lstStyle/>
        <a:p>
          <a:endParaRPr lang="en-US" sz="7200">
            <a:solidFill>
              <a:schemeClr val="bg1"/>
            </a:solidFill>
          </a:endParaRPr>
        </a:p>
      </dgm:t>
    </dgm:pt>
    <dgm:pt modelId="{33C45B93-113E-423C-8ACE-37BE75B210DD}">
      <dgm:prSet custT="1"/>
      <dgm:spPr>
        <a:solidFill>
          <a:schemeClr val="tx2">
            <a:lumMod val="20000"/>
            <a:lumOff val="80000"/>
          </a:schemeClr>
        </a:solidFill>
        <a:ln>
          <a:solidFill>
            <a:schemeClr val="tx2"/>
          </a:solidFill>
        </a:ln>
        <a:effectLst/>
      </dgm:spPr>
      <dgm:t>
        <a:bodyPr/>
        <a:lstStyle/>
        <a:p>
          <a:r>
            <a:rPr lang="en-US" sz="7200" b="0">
              <a:solidFill>
                <a:schemeClr val="bg1"/>
              </a:solidFill>
            </a:rPr>
            <a:t>Created our model</a:t>
          </a:r>
          <a:endParaRPr lang="en-US" sz="7200">
            <a:solidFill>
              <a:schemeClr val="bg1"/>
            </a:solidFill>
          </a:endParaRPr>
        </a:p>
      </dgm:t>
    </dgm:pt>
    <dgm:pt modelId="{FBA5CE96-B6C7-44BF-8E38-7119D874A6DC}" type="parTrans" cxnId="{A4EE79F0-D6BC-4DEF-A979-103CB2A7F3C3}">
      <dgm:prSet/>
      <dgm:spPr/>
      <dgm:t>
        <a:bodyPr/>
        <a:lstStyle/>
        <a:p>
          <a:endParaRPr lang="en-US" sz="7200">
            <a:solidFill>
              <a:schemeClr val="bg1"/>
            </a:solidFill>
          </a:endParaRPr>
        </a:p>
      </dgm:t>
    </dgm:pt>
    <dgm:pt modelId="{B257B2A5-5CA2-428B-A762-7B488352816D}" type="sibTrans" cxnId="{A4EE79F0-D6BC-4DEF-A979-103CB2A7F3C3}">
      <dgm:prSet custT="1"/>
      <dgm:spPr>
        <a:solidFill>
          <a:srgbClr val="76B900"/>
        </a:solidFill>
      </dgm:spPr>
      <dgm:t>
        <a:bodyPr/>
        <a:lstStyle/>
        <a:p>
          <a:endParaRPr lang="en-US" sz="7200">
            <a:solidFill>
              <a:schemeClr val="bg1"/>
            </a:solidFill>
          </a:endParaRPr>
        </a:p>
      </dgm:t>
    </dgm:pt>
    <dgm:pt modelId="{424A37C3-A4B3-4FAB-AF42-1FF8544A3256}">
      <dgm:prSet custT="1"/>
      <dgm:spPr>
        <a:solidFill>
          <a:schemeClr val="tx2">
            <a:lumMod val="20000"/>
            <a:lumOff val="80000"/>
          </a:schemeClr>
        </a:solidFill>
        <a:ln>
          <a:solidFill>
            <a:schemeClr val="tx2"/>
          </a:solidFill>
        </a:ln>
        <a:effectLst/>
      </dgm:spPr>
      <dgm:t>
        <a:bodyPr/>
        <a:lstStyle/>
        <a:p>
          <a:r>
            <a:rPr lang="en-US" sz="7200" b="0">
              <a:solidFill>
                <a:schemeClr val="bg1"/>
              </a:solidFill>
            </a:rPr>
            <a:t>Compiled our model</a:t>
          </a:r>
          <a:endParaRPr lang="en-US" sz="7200">
            <a:solidFill>
              <a:schemeClr val="bg1"/>
            </a:solidFill>
          </a:endParaRPr>
        </a:p>
      </dgm:t>
    </dgm:pt>
    <dgm:pt modelId="{9918A799-6241-46D3-A85F-D694279C69A6}" type="parTrans" cxnId="{23B337D9-A592-490C-8532-4EA3C425A658}">
      <dgm:prSet/>
      <dgm:spPr/>
      <dgm:t>
        <a:bodyPr/>
        <a:lstStyle/>
        <a:p>
          <a:endParaRPr lang="en-US" sz="7200">
            <a:solidFill>
              <a:schemeClr val="bg1"/>
            </a:solidFill>
          </a:endParaRPr>
        </a:p>
      </dgm:t>
    </dgm:pt>
    <dgm:pt modelId="{C7E8631C-348D-4B29-B391-62AC1040049D}" type="sibTrans" cxnId="{23B337D9-A592-490C-8532-4EA3C425A658}">
      <dgm:prSet custT="1"/>
      <dgm:spPr>
        <a:solidFill>
          <a:srgbClr val="76B900"/>
        </a:solidFill>
      </dgm:spPr>
      <dgm:t>
        <a:bodyPr/>
        <a:lstStyle/>
        <a:p>
          <a:endParaRPr lang="en-US" sz="7200">
            <a:solidFill>
              <a:schemeClr val="bg1"/>
            </a:solidFill>
          </a:endParaRPr>
        </a:p>
      </dgm:t>
    </dgm:pt>
    <dgm:pt modelId="{6F5B7364-9E30-497E-9B22-C107C961E476}">
      <dgm:prSet custT="1"/>
      <dgm:spPr>
        <a:solidFill>
          <a:schemeClr val="tx2">
            <a:lumMod val="20000"/>
            <a:lumOff val="80000"/>
          </a:schemeClr>
        </a:solidFill>
        <a:ln>
          <a:solidFill>
            <a:schemeClr val="tx2"/>
          </a:solidFill>
        </a:ln>
        <a:effectLst/>
      </dgm:spPr>
      <dgm:t>
        <a:bodyPr/>
        <a:lstStyle/>
        <a:p>
          <a:r>
            <a:rPr lang="en-US" sz="7200" b="0">
              <a:solidFill>
                <a:schemeClr val="bg1"/>
              </a:solidFill>
            </a:rPr>
            <a:t>Trained the model on our data</a:t>
          </a:r>
          <a:endParaRPr lang="en-US" sz="7200">
            <a:solidFill>
              <a:schemeClr val="bg1"/>
            </a:solidFill>
          </a:endParaRPr>
        </a:p>
      </dgm:t>
    </dgm:pt>
    <dgm:pt modelId="{01F63E5F-DE48-47E3-A3C0-0938B91D7ED2}" type="parTrans" cxnId="{E2590E85-7FE6-4200-8638-4D08D7BF1690}">
      <dgm:prSet/>
      <dgm:spPr/>
      <dgm:t>
        <a:bodyPr/>
        <a:lstStyle/>
        <a:p>
          <a:endParaRPr lang="en-US" sz="7200">
            <a:solidFill>
              <a:schemeClr val="bg1"/>
            </a:solidFill>
          </a:endParaRPr>
        </a:p>
      </dgm:t>
    </dgm:pt>
    <dgm:pt modelId="{331A8462-D153-4171-AC52-B791AA8C1FFB}" type="sibTrans" cxnId="{E2590E85-7FE6-4200-8638-4D08D7BF1690}">
      <dgm:prSet/>
      <dgm:spPr/>
      <dgm:t>
        <a:bodyPr/>
        <a:lstStyle/>
        <a:p>
          <a:endParaRPr lang="en-US" sz="7200">
            <a:solidFill>
              <a:schemeClr val="bg1"/>
            </a:solidFill>
          </a:endParaRPr>
        </a:p>
      </dgm:t>
    </dgm:pt>
    <dgm:pt modelId="{4CE98B37-5D1D-4697-8FD6-461B836B9E9B}">
      <dgm:prSet custT="1"/>
      <dgm:spPr>
        <a:solidFill>
          <a:schemeClr val="tx2">
            <a:lumMod val="20000"/>
            <a:lumOff val="80000"/>
          </a:schemeClr>
        </a:solidFill>
        <a:ln>
          <a:solidFill>
            <a:schemeClr val="tx2"/>
          </a:solidFill>
        </a:ln>
        <a:effectLst/>
      </dgm:spPr>
      <dgm:t>
        <a:bodyPr/>
        <a:lstStyle/>
        <a:p>
          <a:r>
            <a:rPr lang="en-US" sz="7200" b="0" dirty="0">
              <a:solidFill>
                <a:schemeClr val="bg1"/>
              </a:solidFill>
            </a:rPr>
            <a:t>Loaded and visualized our data</a:t>
          </a:r>
          <a:endParaRPr lang="en-US" sz="7200" dirty="0">
            <a:solidFill>
              <a:schemeClr val="bg1"/>
            </a:solidFill>
          </a:endParaRPr>
        </a:p>
      </dgm:t>
    </dgm:pt>
    <dgm:pt modelId="{12CD40D2-A7D3-4B8E-8855-EC00F255CE95}" type="sibTrans" cxnId="{787798AA-A45D-49AA-9E5F-2121A3B4957B}">
      <dgm:prSet custT="1"/>
      <dgm:spPr>
        <a:solidFill>
          <a:srgbClr val="76B900"/>
        </a:solidFill>
      </dgm:spPr>
      <dgm:t>
        <a:bodyPr/>
        <a:lstStyle/>
        <a:p>
          <a:endParaRPr lang="en-US" sz="7200">
            <a:solidFill>
              <a:schemeClr val="bg1"/>
            </a:solidFill>
          </a:endParaRPr>
        </a:p>
      </dgm:t>
    </dgm:pt>
    <dgm:pt modelId="{CBAA9528-8581-4418-B5DF-465A16493055}" type="parTrans" cxnId="{787798AA-A45D-49AA-9E5F-2121A3B4957B}">
      <dgm:prSet/>
      <dgm:spPr/>
      <dgm:t>
        <a:bodyPr/>
        <a:lstStyle/>
        <a:p>
          <a:endParaRPr lang="en-US" sz="7200">
            <a:solidFill>
              <a:schemeClr val="bg1"/>
            </a:solidFill>
          </a:endParaRPr>
        </a:p>
      </dgm:t>
    </dgm:pt>
    <dgm:pt modelId="{0F36B0E3-F7C3-43FC-9A44-1E9848FB2420}" type="pres">
      <dgm:prSet presAssocID="{75AFB74F-316C-4583-B699-3F91E3EEE58E}" presName="outerComposite" presStyleCnt="0">
        <dgm:presLayoutVars>
          <dgm:chMax val="5"/>
          <dgm:dir/>
          <dgm:resizeHandles val="exact"/>
        </dgm:presLayoutVars>
      </dgm:prSet>
      <dgm:spPr/>
    </dgm:pt>
    <dgm:pt modelId="{536499D3-E465-4C41-B096-1250436E58F5}" type="pres">
      <dgm:prSet presAssocID="{75AFB74F-316C-4583-B699-3F91E3EEE58E}" presName="dummyMaxCanvas" presStyleCnt="0">
        <dgm:presLayoutVars/>
      </dgm:prSet>
      <dgm:spPr/>
    </dgm:pt>
    <dgm:pt modelId="{CDBB5ECE-4FD7-40AC-A43B-427160674DE1}" type="pres">
      <dgm:prSet presAssocID="{75AFB74F-316C-4583-B699-3F91E3EEE58E}" presName="FiveNodes_1" presStyleLbl="node1" presStyleIdx="0" presStyleCnt="5">
        <dgm:presLayoutVars>
          <dgm:bulletEnabled val="1"/>
        </dgm:presLayoutVars>
      </dgm:prSet>
      <dgm:spPr/>
    </dgm:pt>
    <dgm:pt modelId="{AF70C9EC-DE63-4ACD-A40E-C9BA1541BE8E}" type="pres">
      <dgm:prSet presAssocID="{75AFB74F-316C-4583-B699-3F91E3EEE58E}" presName="FiveNodes_2" presStyleLbl="node1" presStyleIdx="1" presStyleCnt="5">
        <dgm:presLayoutVars>
          <dgm:bulletEnabled val="1"/>
        </dgm:presLayoutVars>
      </dgm:prSet>
      <dgm:spPr/>
    </dgm:pt>
    <dgm:pt modelId="{DA05AE45-6275-4FB7-9D08-4FBAB80BFD07}" type="pres">
      <dgm:prSet presAssocID="{75AFB74F-316C-4583-B699-3F91E3EEE58E}" presName="FiveNodes_3" presStyleLbl="node1" presStyleIdx="2" presStyleCnt="5">
        <dgm:presLayoutVars>
          <dgm:bulletEnabled val="1"/>
        </dgm:presLayoutVars>
      </dgm:prSet>
      <dgm:spPr/>
    </dgm:pt>
    <dgm:pt modelId="{D839B528-2C6C-42ED-BE29-A18B353EF491}" type="pres">
      <dgm:prSet presAssocID="{75AFB74F-316C-4583-B699-3F91E3EEE58E}" presName="FiveNodes_4" presStyleLbl="node1" presStyleIdx="3" presStyleCnt="5">
        <dgm:presLayoutVars>
          <dgm:bulletEnabled val="1"/>
        </dgm:presLayoutVars>
      </dgm:prSet>
      <dgm:spPr/>
    </dgm:pt>
    <dgm:pt modelId="{0FA59FEF-349A-4E2A-BE9F-BBEB2FF9B76C}" type="pres">
      <dgm:prSet presAssocID="{75AFB74F-316C-4583-B699-3F91E3EEE58E}" presName="FiveNodes_5" presStyleLbl="node1" presStyleIdx="4" presStyleCnt="5" custLinFactNeighborX="0">
        <dgm:presLayoutVars>
          <dgm:bulletEnabled val="1"/>
        </dgm:presLayoutVars>
      </dgm:prSet>
      <dgm:spPr/>
    </dgm:pt>
    <dgm:pt modelId="{4668774A-CB4F-4D77-A72A-97DA947BD20A}" type="pres">
      <dgm:prSet presAssocID="{75AFB74F-316C-4583-B699-3F91E3EEE58E}" presName="FiveConn_1-2" presStyleLbl="fgAccFollowNode1" presStyleIdx="0" presStyleCnt="4">
        <dgm:presLayoutVars>
          <dgm:bulletEnabled val="1"/>
        </dgm:presLayoutVars>
      </dgm:prSet>
      <dgm:spPr/>
    </dgm:pt>
    <dgm:pt modelId="{B5AF24C9-07BF-4DBC-A295-4D31BBCA5BCA}" type="pres">
      <dgm:prSet presAssocID="{75AFB74F-316C-4583-B699-3F91E3EEE58E}" presName="FiveConn_2-3" presStyleLbl="fgAccFollowNode1" presStyleIdx="1" presStyleCnt="4">
        <dgm:presLayoutVars>
          <dgm:bulletEnabled val="1"/>
        </dgm:presLayoutVars>
      </dgm:prSet>
      <dgm:spPr/>
    </dgm:pt>
    <dgm:pt modelId="{C99423CD-B935-4C2B-B587-C2E97CA6D433}" type="pres">
      <dgm:prSet presAssocID="{75AFB74F-316C-4583-B699-3F91E3EEE58E}" presName="FiveConn_3-4" presStyleLbl="fgAccFollowNode1" presStyleIdx="2" presStyleCnt="4">
        <dgm:presLayoutVars>
          <dgm:bulletEnabled val="1"/>
        </dgm:presLayoutVars>
      </dgm:prSet>
      <dgm:spPr/>
    </dgm:pt>
    <dgm:pt modelId="{2A7CEBCC-65D6-47A0-8D1A-3C0E77F65903}" type="pres">
      <dgm:prSet presAssocID="{75AFB74F-316C-4583-B699-3F91E3EEE58E}" presName="FiveConn_4-5" presStyleLbl="fgAccFollowNode1" presStyleIdx="3" presStyleCnt="4">
        <dgm:presLayoutVars>
          <dgm:bulletEnabled val="1"/>
        </dgm:presLayoutVars>
      </dgm:prSet>
      <dgm:spPr/>
    </dgm:pt>
    <dgm:pt modelId="{88C69487-D319-4CFE-B505-980E864952E5}" type="pres">
      <dgm:prSet presAssocID="{75AFB74F-316C-4583-B699-3F91E3EEE58E}" presName="FiveNodes_1_text" presStyleLbl="node1" presStyleIdx="4" presStyleCnt="5">
        <dgm:presLayoutVars>
          <dgm:bulletEnabled val="1"/>
        </dgm:presLayoutVars>
      </dgm:prSet>
      <dgm:spPr/>
    </dgm:pt>
    <dgm:pt modelId="{8CEB48C1-7D0F-4AAB-9FDC-25114101C1FE}" type="pres">
      <dgm:prSet presAssocID="{75AFB74F-316C-4583-B699-3F91E3EEE58E}" presName="FiveNodes_2_text" presStyleLbl="node1" presStyleIdx="4" presStyleCnt="5">
        <dgm:presLayoutVars>
          <dgm:bulletEnabled val="1"/>
        </dgm:presLayoutVars>
      </dgm:prSet>
      <dgm:spPr/>
    </dgm:pt>
    <dgm:pt modelId="{5D6A06FD-5FFF-4D08-88FC-FE29B94E6326}" type="pres">
      <dgm:prSet presAssocID="{75AFB74F-316C-4583-B699-3F91E3EEE58E}" presName="FiveNodes_3_text" presStyleLbl="node1" presStyleIdx="4" presStyleCnt="5">
        <dgm:presLayoutVars>
          <dgm:bulletEnabled val="1"/>
        </dgm:presLayoutVars>
      </dgm:prSet>
      <dgm:spPr/>
    </dgm:pt>
    <dgm:pt modelId="{C4A1F899-9E50-45B7-9DE4-AFA3CCA04138}" type="pres">
      <dgm:prSet presAssocID="{75AFB74F-316C-4583-B699-3F91E3EEE58E}" presName="FiveNodes_4_text" presStyleLbl="node1" presStyleIdx="4" presStyleCnt="5">
        <dgm:presLayoutVars>
          <dgm:bulletEnabled val="1"/>
        </dgm:presLayoutVars>
      </dgm:prSet>
      <dgm:spPr/>
    </dgm:pt>
    <dgm:pt modelId="{4513FDA2-CA58-40FD-AC95-4F91EEE8FFD0}" type="pres">
      <dgm:prSet presAssocID="{75AFB74F-316C-4583-B699-3F91E3EEE58E}" presName="FiveNodes_5_text" presStyleLbl="node1" presStyleIdx="4" presStyleCnt="5">
        <dgm:presLayoutVars>
          <dgm:bulletEnabled val="1"/>
        </dgm:presLayoutVars>
      </dgm:prSet>
      <dgm:spPr/>
    </dgm:pt>
  </dgm:ptLst>
  <dgm:cxnLst>
    <dgm:cxn modelId="{E16DAC02-D18A-453E-8511-37EBFB7B5088}" type="presOf" srcId="{424A37C3-A4B3-4FAB-AF42-1FF8544A3256}" destId="{D839B528-2C6C-42ED-BE29-A18B353EF491}" srcOrd="0" destOrd="0" presId="urn:microsoft.com/office/officeart/2005/8/layout/vProcess5"/>
    <dgm:cxn modelId="{CDEB2337-ECCD-4991-849F-2BBBECFF7E45}" type="presOf" srcId="{33C45B93-113E-423C-8ACE-37BE75B210DD}" destId="{DA05AE45-6275-4FB7-9D08-4FBAB80BFD07}" srcOrd="0" destOrd="0" presId="urn:microsoft.com/office/officeart/2005/8/layout/vProcess5"/>
    <dgm:cxn modelId="{774E984C-EDE8-4345-95A3-E79DD9640106}" type="presOf" srcId="{6F5B7364-9E30-497E-9B22-C107C961E476}" destId="{0FA59FEF-349A-4E2A-BE9F-BBEB2FF9B76C}" srcOrd="0" destOrd="0" presId="urn:microsoft.com/office/officeart/2005/8/layout/vProcess5"/>
    <dgm:cxn modelId="{95B73852-A4EC-4115-8FC3-40C6E9CA0341}" type="presOf" srcId="{75AFB74F-316C-4583-B699-3F91E3EEE58E}" destId="{0F36B0E3-F7C3-43FC-9A44-1E9848FB2420}" srcOrd="0" destOrd="0" presId="urn:microsoft.com/office/officeart/2005/8/layout/vProcess5"/>
    <dgm:cxn modelId="{6F264A52-0789-42C4-8A79-3D3EB7B29E23}" type="presOf" srcId="{4CE98B37-5D1D-4697-8FD6-461B836B9E9B}" destId="{CDBB5ECE-4FD7-40AC-A43B-427160674DE1}" srcOrd="0" destOrd="0" presId="urn:microsoft.com/office/officeart/2005/8/layout/vProcess5"/>
    <dgm:cxn modelId="{1A300959-9691-43F6-BF00-3393B7D6E4D4}" type="presOf" srcId="{C5881C99-C01C-48CA-BB0F-71504E54A595}" destId="{B5AF24C9-07BF-4DBC-A295-4D31BBCA5BCA}" srcOrd="0" destOrd="0" presId="urn:microsoft.com/office/officeart/2005/8/layout/vProcess5"/>
    <dgm:cxn modelId="{38AA0972-5021-4C85-BB59-4DCEE34FF52D}" type="presOf" srcId="{C7E8631C-348D-4B29-B391-62AC1040049D}" destId="{2A7CEBCC-65D6-47A0-8D1A-3C0E77F65903}" srcOrd="0" destOrd="0" presId="urn:microsoft.com/office/officeart/2005/8/layout/vProcess5"/>
    <dgm:cxn modelId="{AE98B081-52F3-4443-B3BD-083C88C0D620}" srcId="{75AFB74F-316C-4583-B699-3F91E3EEE58E}" destId="{AAB5BCC2-6639-4888-B847-286F263200EE}" srcOrd="1" destOrd="0" parTransId="{CD96CC20-4E34-40ED-8D57-D05B7B309D67}" sibTransId="{C5881C99-C01C-48CA-BB0F-71504E54A595}"/>
    <dgm:cxn modelId="{E2590E85-7FE6-4200-8638-4D08D7BF1690}" srcId="{75AFB74F-316C-4583-B699-3F91E3EEE58E}" destId="{6F5B7364-9E30-497E-9B22-C107C961E476}" srcOrd="4" destOrd="0" parTransId="{01F63E5F-DE48-47E3-A3C0-0938B91D7ED2}" sibTransId="{331A8462-D153-4171-AC52-B791AA8C1FFB}"/>
    <dgm:cxn modelId="{368B9392-7CE7-42A1-AACD-7C8602E243BE}" type="presOf" srcId="{4CE98B37-5D1D-4697-8FD6-461B836B9E9B}" destId="{88C69487-D319-4CFE-B505-980E864952E5}" srcOrd="1" destOrd="0" presId="urn:microsoft.com/office/officeart/2005/8/layout/vProcess5"/>
    <dgm:cxn modelId="{31C9239A-CCE7-42F7-8917-EBB8DAE99876}" type="presOf" srcId="{B257B2A5-5CA2-428B-A762-7B488352816D}" destId="{C99423CD-B935-4C2B-B587-C2E97CA6D433}" srcOrd="0" destOrd="0" presId="urn:microsoft.com/office/officeart/2005/8/layout/vProcess5"/>
    <dgm:cxn modelId="{86ABB09F-3031-4677-A7BE-352280B61106}" type="presOf" srcId="{33C45B93-113E-423C-8ACE-37BE75B210DD}" destId="{5D6A06FD-5FFF-4D08-88FC-FE29B94E6326}" srcOrd="1" destOrd="0" presId="urn:microsoft.com/office/officeart/2005/8/layout/vProcess5"/>
    <dgm:cxn modelId="{8B740EA8-6A29-454A-A4B9-010CB1E8042C}" type="presOf" srcId="{6F5B7364-9E30-497E-9B22-C107C961E476}" destId="{4513FDA2-CA58-40FD-AC95-4F91EEE8FFD0}" srcOrd="1" destOrd="0" presId="urn:microsoft.com/office/officeart/2005/8/layout/vProcess5"/>
    <dgm:cxn modelId="{787798AA-A45D-49AA-9E5F-2121A3B4957B}" srcId="{75AFB74F-316C-4583-B699-3F91E3EEE58E}" destId="{4CE98B37-5D1D-4697-8FD6-461B836B9E9B}" srcOrd="0" destOrd="0" parTransId="{CBAA9528-8581-4418-B5DF-465A16493055}" sibTransId="{12CD40D2-A7D3-4B8E-8855-EC00F255CE95}"/>
    <dgm:cxn modelId="{989CC0BA-05CB-45FF-AA7B-D4D33CFF3DE0}" type="presOf" srcId="{AAB5BCC2-6639-4888-B847-286F263200EE}" destId="{AF70C9EC-DE63-4ACD-A40E-C9BA1541BE8E}" srcOrd="0" destOrd="0" presId="urn:microsoft.com/office/officeart/2005/8/layout/vProcess5"/>
    <dgm:cxn modelId="{23B337D9-A592-490C-8532-4EA3C425A658}" srcId="{75AFB74F-316C-4583-B699-3F91E3EEE58E}" destId="{424A37C3-A4B3-4FAB-AF42-1FF8544A3256}" srcOrd="3" destOrd="0" parTransId="{9918A799-6241-46D3-A85F-D694279C69A6}" sibTransId="{C7E8631C-348D-4B29-B391-62AC1040049D}"/>
    <dgm:cxn modelId="{A46C50DF-108E-4BCA-80FD-E0EA38F7EDB2}" type="presOf" srcId="{424A37C3-A4B3-4FAB-AF42-1FF8544A3256}" destId="{C4A1F899-9E50-45B7-9DE4-AFA3CCA04138}" srcOrd="1" destOrd="0" presId="urn:microsoft.com/office/officeart/2005/8/layout/vProcess5"/>
    <dgm:cxn modelId="{CCBFC5E1-97B9-4394-A1FF-D501A7F04BF4}" type="presOf" srcId="{12CD40D2-A7D3-4B8E-8855-EC00F255CE95}" destId="{4668774A-CB4F-4D77-A72A-97DA947BD20A}" srcOrd="0" destOrd="0" presId="urn:microsoft.com/office/officeart/2005/8/layout/vProcess5"/>
    <dgm:cxn modelId="{A4EE79F0-D6BC-4DEF-A979-103CB2A7F3C3}" srcId="{75AFB74F-316C-4583-B699-3F91E3EEE58E}" destId="{33C45B93-113E-423C-8ACE-37BE75B210DD}" srcOrd="2" destOrd="0" parTransId="{FBA5CE96-B6C7-44BF-8E38-7119D874A6DC}" sibTransId="{B257B2A5-5CA2-428B-A762-7B488352816D}"/>
    <dgm:cxn modelId="{EBC5ACF1-908E-443E-9CBC-E96C00400756}" type="presOf" srcId="{AAB5BCC2-6639-4888-B847-286F263200EE}" destId="{8CEB48C1-7D0F-4AAB-9FDC-25114101C1FE}" srcOrd="1" destOrd="0" presId="urn:microsoft.com/office/officeart/2005/8/layout/vProcess5"/>
    <dgm:cxn modelId="{B00992F3-D5BA-490C-A27F-B7649EFDF870}" type="presParOf" srcId="{0F36B0E3-F7C3-43FC-9A44-1E9848FB2420}" destId="{536499D3-E465-4C41-B096-1250436E58F5}" srcOrd="0" destOrd="0" presId="urn:microsoft.com/office/officeart/2005/8/layout/vProcess5"/>
    <dgm:cxn modelId="{9C51F456-0953-4C4A-993D-5CBC39F7D77B}" type="presParOf" srcId="{0F36B0E3-F7C3-43FC-9A44-1E9848FB2420}" destId="{CDBB5ECE-4FD7-40AC-A43B-427160674DE1}" srcOrd="1" destOrd="0" presId="urn:microsoft.com/office/officeart/2005/8/layout/vProcess5"/>
    <dgm:cxn modelId="{6FA52E11-78C3-4532-B59F-54BC4F908443}" type="presParOf" srcId="{0F36B0E3-F7C3-43FC-9A44-1E9848FB2420}" destId="{AF70C9EC-DE63-4ACD-A40E-C9BA1541BE8E}" srcOrd="2" destOrd="0" presId="urn:microsoft.com/office/officeart/2005/8/layout/vProcess5"/>
    <dgm:cxn modelId="{B4A97795-4CCD-46C6-88B3-2BC8289F6DAE}" type="presParOf" srcId="{0F36B0E3-F7C3-43FC-9A44-1E9848FB2420}" destId="{DA05AE45-6275-4FB7-9D08-4FBAB80BFD07}" srcOrd="3" destOrd="0" presId="urn:microsoft.com/office/officeart/2005/8/layout/vProcess5"/>
    <dgm:cxn modelId="{83F8B964-0787-43CF-AD98-F83CE917CF1E}" type="presParOf" srcId="{0F36B0E3-F7C3-43FC-9A44-1E9848FB2420}" destId="{D839B528-2C6C-42ED-BE29-A18B353EF491}" srcOrd="4" destOrd="0" presId="urn:microsoft.com/office/officeart/2005/8/layout/vProcess5"/>
    <dgm:cxn modelId="{A030AA7E-5684-4129-9DA6-D715F6DD1AC4}" type="presParOf" srcId="{0F36B0E3-F7C3-43FC-9A44-1E9848FB2420}" destId="{0FA59FEF-349A-4E2A-BE9F-BBEB2FF9B76C}" srcOrd="5" destOrd="0" presId="urn:microsoft.com/office/officeart/2005/8/layout/vProcess5"/>
    <dgm:cxn modelId="{717FDBC5-78AC-4DFF-B68E-03615556BE88}" type="presParOf" srcId="{0F36B0E3-F7C3-43FC-9A44-1E9848FB2420}" destId="{4668774A-CB4F-4D77-A72A-97DA947BD20A}" srcOrd="6" destOrd="0" presId="urn:microsoft.com/office/officeart/2005/8/layout/vProcess5"/>
    <dgm:cxn modelId="{BC0A90F1-7377-4E6E-B898-E9291E8D3321}" type="presParOf" srcId="{0F36B0E3-F7C3-43FC-9A44-1E9848FB2420}" destId="{B5AF24C9-07BF-4DBC-A295-4D31BBCA5BCA}" srcOrd="7" destOrd="0" presId="urn:microsoft.com/office/officeart/2005/8/layout/vProcess5"/>
    <dgm:cxn modelId="{16C64A91-576E-474C-A359-587011412C97}" type="presParOf" srcId="{0F36B0E3-F7C3-43FC-9A44-1E9848FB2420}" destId="{C99423CD-B935-4C2B-B587-C2E97CA6D433}" srcOrd="8" destOrd="0" presId="urn:microsoft.com/office/officeart/2005/8/layout/vProcess5"/>
    <dgm:cxn modelId="{50C8FCA6-C265-4C27-8CEB-AE42C77B7B64}" type="presParOf" srcId="{0F36B0E3-F7C3-43FC-9A44-1E9848FB2420}" destId="{2A7CEBCC-65D6-47A0-8D1A-3C0E77F65903}" srcOrd="9" destOrd="0" presId="urn:microsoft.com/office/officeart/2005/8/layout/vProcess5"/>
    <dgm:cxn modelId="{C81CDFC2-A20D-42CA-9EAD-7C2B5D6A7782}" type="presParOf" srcId="{0F36B0E3-F7C3-43FC-9A44-1E9848FB2420}" destId="{88C69487-D319-4CFE-B505-980E864952E5}" srcOrd="10" destOrd="0" presId="urn:microsoft.com/office/officeart/2005/8/layout/vProcess5"/>
    <dgm:cxn modelId="{23D3A9A7-0F42-4C2B-9D27-F9BED316F501}" type="presParOf" srcId="{0F36B0E3-F7C3-43FC-9A44-1E9848FB2420}" destId="{8CEB48C1-7D0F-4AAB-9FDC-25114101C1FE}" srcOrd="11" destOrd="0" presId="urn:microsoft.com/office/officeart/2005/8/layout/vProcess5"/>
    <dgm:cxn modelId="{283FA783-CF7E-4892-BEDF-CB1BB90A4754}" type="presParOf" srcId="{0F36B0E3-F7C3-43FC-9A44-1E9848FB2420}" destId="{5D6A06FD-5FFF-4D08-88FC-FE29B94E6326}" srcOrd="12" destOrd="0" presId="urn:microsoft.com/office/officeart/2005/8/layout/vProcess5"/>
    <dgm:cxn modelId="{E7D5C0CE-5D57-4D65-835C-A78600906F5F}" type="presParOf" srcId="{0F36B0E3-F7C3-43FC-9A44-1E9848FB2420}" destId="{C4A1F899-9E50-45B7-9DE4-AFA3CCA04138}" srcOrd="13" destOrd="0" presId="urn:microsoft.com/office/officeart/2005/8/layout/vProcess5"/>
    <dgm:cxn modelId="{F5EFEF30-7244-4A89-B475-0D89443D374A}" type="presParOf" srcId="{0F36B0E3-F7C3-43FC-9A44-1E9848FB2420}" destId="{4513FDA2-CA58-40FD-AC95-4F91EEE8FFD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a:solidFill>
                <a:schemeClr val="bg1"/>
              </a:solidFill>
            </a:rPr>
            <a:t>The Gradient</a:t>
          </a:r>
          <a:endParaRPr lang="en-US" b="1" dirty="0">
            <a:solidFill>
              <a:schemeClr val="bg1"/>
            </a:solidFill>
          </a:endParaRP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mc:AlternateContent xmlns:mc="http://schemas.openxmlformats.org/markup-compatibility/2006" xmlns:a14="http://schemas.microsoft.com/office/drawing/2010/main">
      <mc:Choice Requires="a14">
        <dgm:pt modelId="{C0941678-E692-4F56-AECE-964CCB370481}">
          <dgm:prSet/>
          <dgm:spPr/>
          <dgm:t>
            <a:bodyPr/>
            <a:lstStyle/>
            <a:p>
              <a14:m>
                <m:oMath xmlns:m="http://schemas.openxmlformats.org/officeDocument/2006/math">
                  <m:r>
                    <a:rPr kumimoji="0" lang="el-GR" b="1" i="1" u="none" strike="noStrike"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b="1" dirty="0">
                  <a:solidFill>
                    <a:schemeClr val="bg1"/>
                  </a:solidFill>
                </a:rPr>
                <a:t>: The learning rate</a:t>
              </a:r>
            </a:p>
          </dgm:t>
        </dgm:pt>
      </mc:Choice>
      <mc:Fallback xmlns="">
        <dgm:pt modelId="{C0941678-E692-4F56-AECE-964CCB370481}">
          <dgm:prSet/>
          <dgm:spPr/>
          <dgm:t>
            <a:bodyPr/>
            <a:lstStyle/>
            <a:p>
              <a:r>
                <a:rPr kumimoji="0" lang="el-GR" b="1" i="0"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rPr>
                <a:t>𝝀</a:t>
              </a:r>
              <a:r>
                <a:rPr lang="en-US" b="1" dirty="0">
                  <a:solidFill>
                    <a:schemeClr val="bg1"/>
                  </a:solidFill>
                </a:rPr>
                <a:t>: The learning rate</a:t>
              </a:r>
            </a:p>
          </dgm:t>
        </dgm:pt>
      </mc:Fallback>
    </mc:AlternateConten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endParaRPr lang="en-US" b="1" dirty="0">
            <a:solidFill>
              <a:schemeClr val="bg1"/>
            </a:solidFill>
          </a:endParaRP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dirty="0">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endParaRPr lang="en-US" b="1" dirty="0">
            <a:solidFill>
              <a:schemeClr val="bg1"/>
            </a:solidFill>
          </a:endParaRP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endParaRPr lang="en-US" b="1" dirty="0">
            <a:solidFill>
              <a:schemeClr val="bg1"/>
            </a:solidFill>
          </a:endParaRP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dirty="0">
              <a:solidFill>
                <a:schemeClr val="bg1"/>
              </a:solidFill>
            </a:rPr>
            <a:t>The Gradient</a:t>
          </a: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mc:AlternateContent xmlns:mc="http://schemas.openxmlformats.org/markup-compatibility/2006" xmlns:a14="http://schemas.microsoft.com/office/drawing/2010/main">
      <mc:Choice Requires="a14">
        <dgm:pt modelId="{C0941678-E692-4F56-AECE-964CCB370481}">
          <dgm:prSet/>
          <dgm:spPr/>
          <dgm:t>
            <a:bodyPr/>
            <a:lstStyle/>
            <a:p>
              <a14:m>
                <m:oMath xmlns:m="http://schemas.openxmlformats.org/officeDocument/2006/math">
                  <m:r>
                    <a:rPr kumimoji="0" lang="el-GR" b="1" i="1" u="none" strike="noStrike"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b="1">
                  <a:solidFill>
                    <a:schemeClr val="bg1"/>
                  </a:solidFill>
                </a:rPr>
                <a:t>: The learning rate</a:t>
              </a:r>
            </a:p>
          </dgm:t>
        </dgm:pt>
      </mc:Choice>
      <mc:Fallback xmlns="">
        <dgm:pt modelId="{C0941678-E692-4F56-AECE-964CCB370481}">
          <dgm:prSet/>
          <dgm:spPr/>
          <dgm:t>
            <a:bodyPr/>
            <a:lstStyle/>
            <a:p>
              <a:r>
                <a:rPr kumimoji="0" lang="el-GR" b="1" i="0"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rPr>
                <a:t>𝝀</a:t>
              </a:r>
              <a:r>
                <a:rPr lang="en-US" b="1">
                  <a:solidFill>
                    <a:schemeClr val="bg1"/>
                  </a:solidFill>
                </a:rPr>
                <a:t>: The learning rate</a:t>
              </a:r>
            </a:p>
          </dgm:t>
        </dgm:pt>
      </mc:Fallback>
    </mc:AlternateConten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E93B851-0114-4D3A-843E-F5B35AC10A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8BF5E6-46AA-416A-AA8C-A5AA0F9DFFED}">
      <dgm:prSet/>
      <dgm:spPr>
        <a:solidFill>
          <a:schemeClr val="tx2">
            <a:lumMod val="20000"/>
            <a:lumOff val="80000"/>
          </a:schemeClr>
        </a:solidFill>
        <a:ln>
          <a:solidFill>
            <a:schemeClr val="tx2"/>
          </a:solidFill>
        </a:ln>
      </dgm:spPr>
      <dgm:t>
        <a:bodyPr/>
        <a:lstStyle/>
        <a:p>
          <a:r>
            <a:rPr lang="en-US" b="0" dirty="0"/>
            <a:t> Training data</a:t>
          </a:r>
          <a:endParaRPr lang="en-US" dirty="0"/>
        </a:p>
      </dgm:t>
    </dgm:pt>
    <dgm:pt modelId="{A57704E5-D1CE-4913-B116-4C60AD0A1D81}" type="parTrans" cxnId="{32E9F106-46D8-4808-BD2A-6FFDE44912BB}">
      <dgm:prSet/>
      <dgm:spPr/>
      <dgm:t>
        <a:bodyPr/>
        <a:lstStyle/>
        <a:p>
          <a:endParaRPr lang="en-US"/>
        </a:p>
      </dgm:t>
    </dgm:pt>
    <dgm:pt modelId="{B4C97D12-AAAD-439D-98C2-CE3611327D7E}" type="sibTrans" cxnId="{32E9F106-46D8-4808-BD2A-6FFDE44912BB}">
      <dgm:prSet/>
      <dgm:spPr/>
      <dgm:t>
        <a:bodyPr/>
        <a:lstStyle/>
        <a:p>
          <a:endParaRPr lang="en-US"/>
        </a:p>
      </dgm:t>
    </dgm:pt>
    <dgm:pt modelId="{067CA279-9AC5-458C-8AEE-D8C1D1BECA18}">
      <dgm:prSet/>
      <dgm:spPr/>
      <dgm:t>
        <a:bodyPr/>
        <a:lstStyle/>
        <a:p>
          <a:r>
            <a:rPr lang="en-US" b="0">
              <a:solidFill>
                <a:schemeClr val="bg1"/>
              </a:solidFill>
            </a:rPr>
            <a:t>Core dataset for the model to learn on</a:t>
          </a:r>
          <a:endParaRPr lang="en-US">
            <a:solidFill>
              <a:schemeClr val="bg1"/>
            </a:solidFill>
          </a:endParaRPr>
        </a:p>
      </dgm:t>
    </dgm:pt>
    <dgm:pt modelId="{CC0FB86B-ED1F-4F47-A5B9-6E953E00249E}" type="parTrans" cxnId="{5B21A47A-64EB-4D5F-AA98-67A7409F7489}">
      <dgm:prSet/>
      <dgm:spPr/>
      <dgm:t>
        <a:bodyPr/>
        <a:lstStyle/>
        <a:p>
          <a:endParaRPr lang="en-US"/>
        </a:p>
      </dgm:t>
    </dgm:pt>
    <dgm:pt modelId="{FF68BDC7-4F93-482F-A3D9-DC4A77784ECC}" type="sibTrans" cxnId="{5B21A47A-64EB-4D5F-AA98-67A7409F7489}">
      <dgm:prSet/>
      <dgm:spPr/>
      <dgm:t>
        <a:bodyPr/>
        <a:lstStyle/>
        <a:p>
          <a:endParaRPr lang="en-US"/>
        </a:p>
      </dgm:t>
    </dgm:pt>
    <dgm:pt modelId="{10E05210-1656-4C04-95F7-037FBF1B6233}">
      <dgm:prSet/>
      <dgm:spPr>
        <a:solidFill>
          <a:schemeClr val="tx2">
            <a:lumMod val="20000"/>
            <a:lumOff val="80000"/>
          </a:schemeClr>
        </a:solidFill>
        <a:ln>
          <a:solidFill>
            <a:schemeClr val="tx2"/>
          </a:solidFill>
        </a:ln>
      </dgm:spPr>
      <dgm:t>
        <a:bodyPr/>
        <a:lstStyle/>
        <a:p>
          <a:r>
            <a:rPr lang="en-US" b="0"/>
            <a:t> Validation data</a:t>
          </a:r>
          <a:endParaRPr lang="en-US"/>
        </a:p>
      </dgm:t>
    </dgm:pt>
    <dgm:pt modelId="{66189D18-E562-4F02-B239-C8D5D35BF706}" type="parTrans" cxnId="{045C4F8A-B964-41CC-8782-1D7A4760BC0E}">
      <dgm:prSet/>
      <dgm:spPr/>
      <dgm:t>
        <a:bodyPr/>
        <a:lstStyle/>
        <a:p>
          <a:endParaRPr lang="en-US"/>
        </a:p>
      </dgm:t>
    </dgm:pt>
    <dgm:pt modelId="{FCAEFEBA-7B91-4CB5-8084-2ED915F63DF4}" type="sibTrans" cxnId="{045C4F8A-B964-41CC-8782-1D7A4760BC0E}">
      <dgm:prSet/>
      <dgm:spPr/>
      <dgm:t>
        <a:bodyPr/>
        <a:lstStyle/>
        <a:p>
          <a:endParaRPr lang="en-US"/>
        </a:p>
      </dgm:t>
    </dgm:pt>
    <dgm:pt modelId="{0D9B8B32-58A2-482E-904F-123D0ADD9259}">
      <dgm:prSet/>
      <dgm:spPr/>
      <dgm:t>
        <a:bodyPr/>
        <a:lstStyle/>
        <a:p>
          <a:r>
            <a:rPr lang="en-US" b="0">
              <a:solidFill>
                <a:schemeClr val="bg1"/>
              </a:solidFill>
            </a:rPr>
            <a:t>New data for model to see if it truly understands (can generalize) </a:t>
          </a:r>
          <a:endParaRPr lang="en-US">
            <a:solidFill>
              <a:schemeClr val="bg1"/>
            </a:solidFill>
          </a:endParaRPr>
        </a:p>
      </dgm:t>
    </dgm:pt>
    <dgm:pt modelId="{37517FBE-3319-4FA6-B0B3-A4E7DE21B37F}" type="parTrans" cxnId="{C0D2150F-FD2D-4C5D-8BB6-10514801D773}">
      <dgm:prSet/>
      <dgm:spPr/>
      <dgm:t>
        <a:bodyPr/>
        <a:lstStyle/>
        <a:p>
          <a:endParaRPr lang="en-US"/>
        </a:p>
      </dgm:t>
    </dgm:pt>
    <dgm:pt modelId="{0622E175-6686-4BC3-B869-6BB636D5F22F}" type="sibTrans" cxnId="{C0D2150F-FD2D-4C5D-8BB6-10514801D773}">
      <dgm:prSet/>
      <dgm:spPr/>
      <dgm:t>
        <a:bodyPr/>
        <a:lstStyle/>
        <a:p>
          <a:endParaRPr lang="en-US"/>
        </a:p>
      </dgm:t>
    </dgm:pt>
    <dgm:pt modelId="{689FA07E-0F09-4502-9C17-90BEC20FFA8B}">
      <dgm:prSet/>
      <dgm:spPr>
        <a:solidFill>
          <a:schemeClr val="tx2">
            <a:lumMod val="20000"/>
            <a:lumOff val="80000"/>
          </a:schemeClr>
        </a:solidFill>
        <a:ln>
          <a:solidFill>
            <a:schemeClr val="tx2"/>
          </a:solidFill>
        </a:ln>
      </dgm:spPr>
      <dgm:t>
        <a:bodyPr/>
        <a:lstStyle/>
        <a:p>
          <a:r>
            <a:rPr lang="en-US" b="0"/>
            <a:t> Overfitting</a:t>
          </a:r>
          <a:endParaRPr lang="en-US"/>
        </a:p>
      </dgm:t>
    </dgm:pt>
    <dgm:pt modelId="{7DA897C9-74AA-45DF-BF39-375D9EFD6ED7}" type="parTrans" cxnId="{F7187B79-E97A-4555-BF37-E5C4AB834D40}">
      <dgm:prSet/>
      <dgm:spPr/>
      <dgm:t>
        <a:bodyPr/>
        <a:lstStyle/>
        <a:p>
          <a:endParaRPr lang="en-US"/>
        </a:p>
      </dgm:t>
    </dgm:pt>
    <dgm:pt modelId="{5050BBE8-EB40-41DC-AACE-9F68DDA2EC56}" type="sibTrans" cxnId="{F7187B79-E97A-4555-BF37-E5C4AB834D40}">
      <dgm:prSet/>
      <dgm:spPr/>
      <dgm:t>
        <a:bodyPr/>
        <a:lstStyle/>
        <a:p>
          <a:endParaRPr lang="en-US"/>
        </a:p>
      </dgm:t>
    </dgm:pt>
    <dgm:pt modelId="{326466F6-0CD6-4CC4-AA0D-E9879DCACA52}">
      <dgm:prSet/>
      <dgm:spPr/>
      <dgm:t>
        <a:bodyPr/>
        <a:lstStyle/>
        <a:p>
          <a:r>
            <a:rPr lang="en-US" b="0">
              <a:solidFill>
                <a:schemeClr val="bg1"/>
              </a:solidFill>
            </a:rPr>
            <a:t>When model performs well on the training data, but not the validation data (evidence of memorization)</a:t>
          </a:r>
          <a:endParaRPr lang="en-US">
            <a:solidFill>
              <a:schemeClr val="bg1"/>
            </a:solidFill>
          </a:endParaRPr>
        </a:p>
      </dgm:t>
    </dgm:pt>
    <dgm:pt modelId="{ED9503A1-2CE6-450C-8204-FFE853C28CFA}" type="parTrans" cxnId="{334F5B48-1A7B-4307-AF8B-AC5CA42B0611}">
      <dgm:prSet/>
      <dgm:spPr/>
      <dgm:t>
        <a:bodyPr/>
        <a:lstStyle/>
        <a:p>
          <a:endParaRPr lang="en-US"/>
        </a:p>
      </dgm:t>
    </dgm:pt>
    <dgm:pt modelId="{B5887C9F-BAD9-40AE-A1A6-CF7F46184BE7}" type="sibTrans" cxnId="{334F5B48-1A7B-4307-AF8B-AC5CA42B0611}">
      <dgm:prSet/>
      <dgm:spPr/>
      <dgm:t>
        <a:bodyPr/>
        <a:lstStyle/>
        <a:p>
          <a:endParaRPr lang="en-US"/>
        </a:p>
      </dgm:t>
    </dgm:pt>
    <dgm:pt modelId="{A356F1CF-AEDC-4D25-9C3C-9DF338F2ABD7}">
      <dgm:prSet/>
      <dgm:spPr/>
      <dgm:t>
        <a:bodyPr/>
        <a:lstStyle/>
        <a:p>
          <a:r>
            <a:rPr lang="en-US" b="0">
              <a:solidFill>
                <a:schemeClr val="bg1"/>
              </a:solidFill>
            </a:rPr>
            <a:t>Ideally the accuracy and loss should be similar between both datasets</a:t>
          </a:r>
          <a:endParaRPr lang="en-US">
            <a:solidFill>
              <a:schemeClr val="bg1"/>
            </a:solidFill>
          </a:endParaRPr>
        </a:p>
      </dgm:t>
    </dgm:pt>
    <dgm:pt modelId="{EC7231C5-84F6-41A4-9785-6C2A20F94D5F}" type="parTrans" cxnId="{CA516D7E-6779-47CB-9884-93AC9428F560}">
      <dgm:prSet/>
      <dgm:spPr/>
      <dgm:t>
        <a:bodyPr/>
        <a:lstStyle/>
        <a:p>
          <a:endParaRPr lang="en-US"/>
        </a:p>
      </dgm:t>
    </dgm:pt>
    <dgm:pt modelId="{902B2603-5B64-45F7-BFD2-6071512F0A28}" type="sibTrans" cxnId="{CA516D7E-6779-47CB-9884-93AC9428F560}">
      <dgm:prSet/>
      <dgm:spPr/>
      <dgm:t>
        <a:bodyPr/>
        <a:lstStyle/>
        <a:p>
          <a:endParaRPr lang="en-US"/>
        </a:p>
      </dgm:t>
    </dgm:pt>
    <dgm:pt modelId="{EA845857-4122-460E-813F-08A1789C1649}" type="pres">
      <dgm:prSet presAssocID="{2E93B851-0114-4D3A-843E-F5B35AC10A59}" presName="linear" presStyleCnt="0">
        <dgm:presLayoutVars>
          <dgm:animLvl val="lvl"/>
          <dgm:resizeHandles val="exact"/>
        </dgm:presLayoutVars>
      </dgm:prSet>
      <dgm:spPr/>
    </dgm:pt>
    <dgm:pt modelId="{02B199F0-39F9-498A-8089-B9A7B6829471}" type="pres">
      <dgm:prSet presAssocID="{038BF5E6-46AA-416A-AA8C-A5AA0F9DFFED}" presName="parentText" presStyleLbl="node1" presStyleIdx="0" presStyleCnt="3">
        <dgm:presLayoutVars>
          <dgm:chMax val="0"/>
          <dgm:bulletEnabled val="1"/>
        </dgm:presLayoutVars>
      </dgm:prSet>
      <dgm:spPr/>
    </dgm:pt>
    <dgm:pt modelId="{CFD24BE4-FAF5-4066-ACE3-D3D7356AF047}" type="pres">
      <dgm:prSet presAssocID="{038BF5E6-46AA-416A-AA8C-A5AA0F9DFFED}" presName="childText" presStyleLbl="revTx" presStyleIdx="0" presStyleCnt="3">
        <dgm:presLayoutVars>
          <dgm:bulletEnabled val="1"/>
        </dgm:presLayoutVars>
      </dgm:prSet>
      <dgm:spPr/>
    </dgm:pt>
    <dgm:pt modelId="{4E1C8BEE-390B-4937-8AFB-052E32B2C2E8}" type="pres">
      <dgm:prSet presAssocID="{10E05210-1656-4C04-95F7-037FBF1B6233}" presName="parentText" presStyleLbl="node1" presStyleIdx="1" presStyleCnt="3">
        <dgm:presLayoutVars>
          <dgm:chMax val="0"/>
          <dgm:bulletEnabled val="1"/>
        </dgm:presLayoutVars>
      </dgm:prSet>
      <dgm:spPr/>
    </dgm:pt>
    <dgm:pt modelId="{553D6C5E-89B3-4071-81A4-E2B299EE6237}" type="pres">
      <dgm:prSet presAssocID="{10E05210-1656-4C04-95F7-037FBF1B6233}" presName="childText" presStyleLbl="revTx" presStyleIdx="1" presStyleCnt="3">
        <dgm:presLayoutVars>
          <dgm:bulletEnabled val="1"/>
        </dgm:presLayoutVars>
      </dgm:prSet>
      <dgm:spPr/>
    </dgm:pt>
    <dgm:pt modelId="{501CB61A-1E8B-40E1-ACB0-220EACECD329}" type="pres">
      <dgm:prSet presAssocID="{689FA07E-0F09-4502-9C17-90BEC20FFA8B}" presName="parentText" presStyleLbl="node1" presStyleIdx="2" presStyleCnt="3">
        <dgm:presLayoutVars>
          <dgm:chMax val="0"/>
          <dgm:bulletEnabled val="1"/>
        </dgm:presLayoutVars>
      </dgm:prSet>
      <dgm:spPr/>
    </dgm:pt>
    <dgm:pt modelId="{E14CE05A-3F29-4987-AE6A-E140B73C6E7B}" type="pres">
      <dgm:prSet presAssocID="{689FA07E-0F09-4502-9C17-90BEC20FFA8B}" presName="childText" presStyleLbl="revTx" presStyleIdx="2" presStyleCnt="3">
        <dgm:presLayoutVars>
          <dgm:bulletEnabled val="1"/>
        </dgm:presLayoutVars>
      </dgm:prSet>
      <dgm:spPr/>
    </dgm:pt>
  </dgm:ptLst>
  <dgm:cxnLst>
    <dgm:cxn modelId="{32E9F106-46D8-4808-BD2A-6FFDE44912BB}" srcId="{2E93B851-0114-4D3A-843E-F5B35AC10A59}" destId="{038BF5E6-46AA-416A-AA8C-A5AA0F9DFFED}" srcOrd="0" destOrd="0" parTransId="{A57704E5-D1CE-4913-B116-4C60AD0A1D81}" sibTransId="{B4C97D12-AAAD-439D-98C2-CE3611327D7E}"/>
    <dgm:cxn modelId="{07E61B0C-6491-4C13-A09D-B8617BF0C7C3}" type="presOf" srcId="{326466F6-0CD6-4CC4-AA0D-E9879DCACA52}" destId="{E14CE05A-3F29-4987-AE6A-E140B73C6E7B}" srcOrd="0" destOrd="0" presId="urn:microsoft.com/office/officeart/2005/8/layout/vList2"/>
    <dgm:cxn modelId="{C0D2150F-FD2D-4C5D-8BB6-10514801D773}" srcId="{10E05210-1656-4C04-95F7-037FBF1B6233}" destId="{0D9B8B32-58A2-482E-904F-123D0ADD9259}" srcOrd="0" destOrd="0" parTransId="{37517FBE-3319-4FA6-B0B3-A4E7DE21B37F}" sibTransId="{0622E175-6686-4BC3-B869-6BB636D5F22F}"/>
    <dgm:cxn modelId="{37893010-9029-4AED-95E3-B46DF5BEE0AD}" type="presOf" srcId="{067CA279-9AC5-458C-8AEE-D8C1D1BECA18}" destId="{CFD24BE4-FAF5-4066-ACE3-D3D7356AF047}" srcOrd="0" destOrd="0" presId="urn:microsoft.com/office/officeart/2005/8/layout/vList2"/>
    <dgm:cxn modelId="{A79ED613-FB00-4B18-99A0-18808F096EEE}" type="presOf" srcId="{038BF5E6-46AA-416A-AA8C-A5AA0F9DFFED}" destId="{02B199F0-39F9-498A-8089-B9A7B6829471}" srcOrd="0" destOrd="0" presId="urn:microsoft.com/office/officeart/2005/8/layout/vList2"/>
    <dgm:cxn modelId="{02773530-83C2-4DB5-AF73-84574EB0DC23}" type="presOf" srcId="{0D9B8B32-58A2-482E-904F-123D0ADD9259}" destId="{553D6C5E-89B3-4071-81A4-E2B299EE6237}" srcOrd="0" destOrd="0" presId="urn:microsoft.com/office/officeart/2005/8/layout/vList2"/>
    <dgm:cxn modelId="{334F5B48-1A7B-4307-AF8B-AC5CA42B0611}" srcId="{689FA07E-0F09-4502-9C17-90BEC20FFA8B}" destId="{326466F6-0CD6-4CC4-AA0D-E9879DCACA52}" srcOrd="0" destOrd="0" parTransId="{ED9503A1-2CE6-450C-8204-FFE853C28CFA}" sibTransId="{B5887C9F-BAD9-40AE-A1A6-CF7F46184BE7}"/>
    <dgm:cxn modelId="{52EA3A65-F914-4CF1-A288-2D0BBA42716B}" type="presOf" srcId="{A356F1CF-AEDC-4D25-9C3C-9DF338F2ABD7}" destId="{E14CE05A-3F29-4987-AE6A-E140B73C6E7B}" srcOrd="0" destOrd="1" presId="urn:microsoft.com/office/officeart/2005/8/layout/vList2"/>
    <dgm:cxn modelId="{94757977-E7EB-4699-A705-95CD00F36396}" type="presOf" srcId="{689FA07E-0F09-4502-9C17-90BEC20FFA8B}" destId="{501CB61A-1E8B-40E1-ACB0-220EACECD329}" srcOrd="0" destOrd="0" presId="urn:microsoft.com/office/officeart/2005/8/layout/vList2"/>
    <dgm:cxn modelId="{F7187B79-E97A-4555-BF37-E5C4AB834D40}" srcId="{2E93B851-0114-4D3A-843E-F5B35AC10A59}" destId="{689FA07E-0F09-4502-9C17-90BEC20FFA8B}" srcOrd="2" destOrd="0" parTransId="{7DA897C9-74AA-45DF-BF39-375D9EFD6ED7}" sibTransId="{5050BBE8-EB40-41DC-AACE-9F68DDA2EC56}"/>
    <dgm:cxn modelId="{5B21A47A-64EB-4D5F-AA98-67A7409F7489}" srcId="{038BF5E6-46AA-416A-AA8C-A5AA0F9DFFED}" destId="{067CA279-9AC5-458C-8AEE-D8C1D1BECA18}" srcOrd="0" destOrd="0" parTransId="{CC0FB86B-ED1F-4F47-A5B9-6E953E00249E}" sibTransId="{FF68BDC7-4F93-482F-A3D9-DC4A77784ECC}"/>
    <dgm:cxn modelId="{CA516D7E-6779-47CB-9884-93AC9428F560}" srcId="{689FA07E-0F09-4502-9C17-90BEC20FFA8B}" destId="{A356F1CF-AEDC-4D25-9C3C-9DF338F2ABD7}" srcOrd="1" destOrd="0" parTransId="{EC7231C5-84F6-41A4-9785-6C2A20F94D5F}" sibTransId="{902B2603-5B64-45F7-BFD2-6071512F0A28}"/>
    <dgm:cxn modelId="{045C4F8A-B964-41CC-8782-1D7A4760BC0E}" srcId="{2E93B851-0114-4D3A-843E-F5B35AC10A59}" destId="{10E05210-1656-4C04-95F7-037FBF1B6233}" srcOrd="1" destOrd="0" parTransId="{66189D18-E562-4F02-B239-C8D5D35BF706}" sibTransId="{FCAEFEBA-7B91-4CB5-8084-2ED915F63DF4}"/>
    <dgm:cxn modelId="{F51EBC90-528C-41C3-BA4F-662D2082F99A}" type="presOf" srcId="{2E93B851-0114-4D3A-843E-F5B35AC10A59}" destId="{EA845857-4122-460E-813F-08A1789C1649}" srcOrd="0" destOrd="0" presId="urn:microsoft.com/office/officeart/2005/8/layout/vList2"/>
    <dgm:cxn modelId="{F832BC92-874F-4342-837A-76869024F441}" type="presOf" srcId="{10E05210-1656-4C04-95F7-037FBF1B6233}" destId="{4E1C8BEE-390B-4937-8AFB-052E32B2C2E8}" srcOrd="0" destOrd="0" presId="urn:microsoft.com/office/officeart/2005/8/layout/vList2"/>
    <dgm:cxn modelId="{35BF69AA-85E9-4052-BB5D-4ECA1FD03961}" type="presParOf" srcId="{EA845857-4122-460E-813F-08A1789C1649}" destId="{02B199F0-39F9-498A-8089-B9A7B6829471}" srcOrd="0" destOrd="0" presId="urn:microsoft.com/office/officeart/2005/8/layout/vList2"/>
    <dgm:cxn modelId="{ABAC0A93-9DEC-4172-9266-1E9D98A2D25F}" type="presParOf" srcId="{EA845857-4122-460E-813F-08A1789C1649}" destId="{CFD24BE4-FAF5-4066-ACE3-D3D7356AF047}" srcOrd="1" destOrd="0" presId="urn:microsoft.com/office/officeart/2005/8/layout/vList2"/>
    <dgm:cxn modelId="{9B71B314-C3E5-4A52-B739-449EE6E1BEE1}" type="presParOf" srcId="{EA845857-4122-460E-813F-08A1789C1649}" destId="{4E1C8BEE-390B-4937-8AFB-052E32B2C2E8}" srcOrd="2" destOrd="0" presId="urn:microsoft.com/office/officeart/2005/8/layout/vList2"/>
    <dgm:cxn modelId="{24115868-5A72-43EB-86F5-CC2A4C009909}" type="presParOf" srcId="{EA845857-4122-460E-813F-08A1789C1649}" destId="{553D6C5E-89B3-4071-81A4-E2B299EE6237}" srcOrd="3" destOrd="0" presId="urn:microsoft.com/office/officeart/2005/8/layout/vList2"/>
    <dgm:cxn modelId="{03486A5F-29D8-47B3-ADD1-8CD125923205}" type="presParOf" srcId="{EA845857-4122-460E-813F-08A1789C1649}" destId="{501CB61A-1E8B-40E1-ACB0-220EACECD329}" srcOrd="4" destOrd="0" presId="urn:microsoft.com/office/officeart/2005/8/layout/vList2"/>
    <dgm:cxn modelId="{963A4A75-6E81-4D47-82E4-04939A372C35}" type="presParOf" srcId="{EA845857-4122-460E-813F-08A1789C1649}" destId="{E14CE05A-3F29-4987-AE6A-E140B73C6E7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64D6827-BBEB-4F43-AF00-6E05872AB0AE}" type="doc">
      <dgm:prSet loTypeId="urn:microsoft.com/office/officeart/2005/8/layout/vProcess5" loCatId="process" qsTypeId="urn:microsoft.com/office/officeart/2005/8/quickstyle/simple3" qsCatId="simple" csTypeId="urn:microsoft.com/office/officeart/2005/8/colors/accent2_2" csCatId="accent2" phldr="1"/>
      <dgm:spPr/>
      <dgm:t>
        <a:bodyPr/>
        <a:lstStyle/>
        <a:p>
          <a:endParaRPr lang="en-US"/>
        </a:p>
      </dgm:t>
    </dgm:pt>
    <dgm:pt modelId="{0492170F-0CCE-43C5-8DF4-F0B6F06428C7}">
      <dgm:prSet custT="1"/>
      <dgm:spPr>
        <a:solidFill>
          <a:schemeClr val="tx2">
            <a:lumMod val="20000"/>
            <a:lumOff val="80000"/>
          </a:schemeClr>
        </a:solidFill>
        <a:ln>
          <a:solidFill>
            <a:schemeClr val="tx2">
              <a:lumMod val="75000"/>
            </a:schemeClr>
          </a:solidFill>
        </a:ln>
        <a:effectLst/>
      </dgm:spPr>
      <dgm:t>
        <a:bodyPr/>
        <a:lstStyle/>
        <a:p>
          <a:r>
            <a:rPr lang="en-US" sz="9000">
              <a:solidFill>
                <a:schemeClr val="bg1"/>
              </a:solidFill>
            </a:rPr>
            <a:t>Trained a dense neural network model</a:t>
          </a:r>
        </a:p>
      </dgm:t>
    </dgm:pt>
    <dgm:pt modelId="{C5450C8D-15F7-4D01-BDB7-F0C0A60434D3}" type="parTrans" cxnId="{AFBABF1E-4255-4FE7-8128-FC64E324BC14}">
      <dgm:prSet/>
      <dgm:spPr/>
      <dgm:t>
        <a:bodyPr/>
        <a:lstStyle/>
        <a:p>
          <a:endParaRPr lang="en-US" sz="9000"/>
        </a:p>
      </dgm:t>
    </dgm:pt>
    <dgm:pt modelId="{EF0EBBCF-484E-4FA8-83BF-91B7E8798C54}" type="sibTrans" cxnId="{AFBABF1E-4255-4FE7-8128-FC64E324BC14}">
      <dgm:prSet custT="1"/>
      <dgm:spPr>
        <a:solidFill>
          <a:srgbClr val="76B900"/>
        </a:solidFill>
      </dgm:spPr>
      <dgm:t>
        <a:bodyPr/>
        <a:lstStyle/>
        <a:p>
          <a:endParaRPr lang="en-US" sz="9000"/>
        </a:p>
      </dgm:t>
    </dgm:pt>
    <dgm:pt modelId="{BDBE3C9B-DD74-49DF-B9AC-A98A916CD9B6}">
      <dgm:prSet custT="1"/>
      <dgm:spPr>
        <a:solidFill>
          <a:schemeClr val="tx2">
            <a:lumMod val="20000"/>
            <a:lumOff val="80000"/>
          </a:schemeClr>
        </a:solidFill>
        <a:ln>
          <a:solidFill>
            <a:schemeClr val="tx2">
              <a:lumMod val="75000"/>
            </a:schemeClr>
          </a:solidFill>
        </a:ln>
        <a:effectLst/>
      </dgm:spPr>
      <dgm:t>
        <a:bodyPr/>
        <a:lstStyle/>
        <a:p>
          <a:r>
            <a:rPr lang="en-US" sz="9000">
              <a:solidFill>
                <a:schemeClr val="bg1"/>
              </a:solidFill>
            </a:rPr>
            <a:t>Training accuracy was high</a:t>
          </a:r>
        </a:p>
      </dgm:t>
    </dgm:pt>
    <dgm:pt modelId="{2DC3FC80-076D-411D-A823-183827C12C92}" type="parTrans" cxnId="{05A53A07-3029-438B-BEBF-0A9C84DF56BD}">
      <dgm:prSet/>
      <dgm:spPr/>
      <dgm:t>
        <a:bodyPr/>
        <a:lstStyle/>
        <a:p>
          <a:endParaRPr lang="en-US" sz="9000"/>
        </a:p>
      </dgm:t>
    </dgm:pt>
    <dgm:pt modelId="{BEA3E119-8F69-4D17-B938-2138ABDA7751}" type="sibTrans" cxnId="{05A53A07-3029-438B-BEBF-0A9C84DF56BD}">
      <dgm:prSet custT="1"/>
      <dgm:spPr>
        <a:solidFill>
          <a:srgbClr val="76B900"/>
        </a:solidFill>
      </dgm:spPr>
      <dgm:t>
        <a:bodyPr/>
        <a:lstStyle/>
        <a:p>
          <a:endParaRPr lang="en-US" sz="9000"/>
        </a:p>
      </dgm:t>
    </dgm:pt>
    <dgm:pt modelId="{EE2186DF-3CA7-4FEE-94C6-7BF17F3C97FE}">
      <dgm:prSet custT="1"/>
      <dgm:spPr>
        <a:solidFill>
          <a:schemeClr val="tx2">
            <a:lumMod val="20000"/>
            <a:lumOff val="80000"/>
          </a:schemeClr>
        </a:solidFill>
        <a:ln>
          <a:solidFill>
            <a:schemeClr val="tx2">
              <a:lumMod val="75000"/>
            </a:schemeClr>
          </a:solidFill>
        </a:ln>
        <a:effectLst/>
      </dgm:spPr>
      <dgm:t>
        <a:bodyPr/>
        <a:lstStyle/>
        <a:p>
          <a:r>
            <a:rPr lang="en-US" sz="9000">
              <a:solidFill>
                <a:schemeClr val="bg1"/>
              </a:solidFill>
            </a:rPr>
            <a:t>Validation accuracy was low </a:t>
          </a:r>
        </a:p>
      </dgm:t>
    </dgm:pt>
    <dgm:pt modelId="{639B6050-0391-4A86-93A0-2DEF443685B3}" type="parTrans" cxnId="{A8BB01A3-0DC5-4778-A241-1C2782871D63}">
      <dgm:prSet/>
      <dgm:spPr/>
      <dgm:t>
        <a:bodyPr/>
        <a:lstStyle/>
        <a:p>
          <a:endParaRPr lang="en-US" sz="9000"/>
        </a:p>
      </dgm:t>
    </dgm:pt>
    <dgm:pt modelId="{37689B4A-F8C7-4183-9EF5-85B3CF4E1938}" type="sibTrans" cxnId="{A8BB01A3-0DC5-4778-A241-1C2782871D63}">
      <dgm:prSet custT="1"/>
      <dgm:spPr>
        <a:solidFill>
          <a:srgbClr val="76B900"/>
        </a:solidFill>
      </dgm:spPr>
      <dgm:t>
        <a:bodyPr/>
        <a:lstStyle/>
        <a:p>
          <a:endParaRPr lang="en-US" sz="9000"/>
        </a:p>
      </dgm:t>
    </dgm:pt>
    <dgm:pt modelId="{B43425EF-6952-4AC7-97C0-A2EE26F3B4CB}">
      <dgm:prSet custT="1"/>
      <dgm:spPr>
        <a:solidFill>
          <a:schemeClr val="tx2">
            <a:lumMod val="20000"/>
            <a:lumOff val="80000"/>
          </a:schemeClr>
        </a:solidFill>
        <a:ln>
          <a:solidFill>
            <a:schemeClr val="tx2">
              <a:lumMod val="75000"/>
            </a:schemeClr>
          </a:solidFill>
        </a:ln>
        <a:effectLst/>
      </dgm:spPr>
      <dgm:t>
        <a:bodyPr/>
        <a:lstStyle/>
        <a:p>
          <a:r>
            <a:rPr lang="en-US" sz="9000">
              <a:solidFill>
                <a:schemeClr val="bg1"/>
              </a:solidFill>
            </a:rPr>
            <a:t>Evidence of overfitting</a:t>
          </a:r>
        </a:p>
      </dgm:t>
    </dgm:pt>
    <dgm:pt modelId="{2B79B1F4-3CE6-4493-B610-6361F2C3D35F}" type="parTrans" cxnId="{D47F611A-9A1A-4B3E-84AD-7E6BE19786F5}">
      <dgm:prSet/>
      <dgm:spPr/>
      <dgm:t>
        <a:bodyPr/>
        <a:lstStyle/>
        <a:p>
          <a:endParaRPr lang="en-US" sz="9000"/>
        </a:p>
      </dgm:t>
    </dgm:pt>
    <dgm:pt modelId="{29DA821A-DC73-4150-B8E3-2246A27235BB}" type="sibTrans" cxnId="{D47F611A-9A1A-4B3E-84AD-7E6BE19786F5}">
      <dgm:prSet/>
      <dgm:spPr/>
      <dgm:t>
        <a:bodyPr/>
        <a:lstStyle/>
        <a:p>
          <a:endParaRPr lang="en-US" sz="9000"/>
        </a:p>
      </dgm:t>
    </dgm:pt>
    <dgm:pt modelId="{4E2FFBAA-98F3-44BB-B0DB-323C5B347C2F}" type="pres">
      <dgm:prSet presAssocID="{264D6827-BBEB-4F43-AF00-6E05872AB0AE}" presName="outerComposite" presStyleCnt="0">
        <dgm:presLayoutVars>
          <dgm:chMax val="5"/>
          <dgm:dir/>
          <dgm:resizeHandles val="exact"/>
        </dgm:presLayoutVars>
      </dgm:prSet>
      <dgm:spPr/>
    </dgm:pt>
    <dgm:pt modelId="{4475296E-B530-48DC-AEDE-C028D9628EBB}" type="pres">
      <dgm:prSet presAssocID="{264D6827-BBEB-4F43-AF00-6E05872AB0AE}" presName="dummyMaxCanvas" presStyleCnt="0">
        <dgm:presLayoutVars/>
      </dgm:prSet>
      <dgm:spPr/>
    </dgm:pt>
    <dgm:pt modelId="{A3E80143-4FF9-4C0D-BBA9-194E5F3E16AB}" type="pres">
      <dgm:prSet presAssocID="{264D6827-BBEB-4F43-AF00-6E05872AB0AE}" presName="FourNodes_1" presStyleLbl="node1" presStyleIdx="0" presStyleCnt="4">
        <dgm:presLayoutVars>
          <dgm:bulletEnabled val="1"/>
        </dgm:presLayoutVars>
      </dgm:prSet>
      <dgm:spPr/>
    </dgm:pt>
    <dgm:pt modelId="{10A64044-2D13-4C03-86AF-42FE0760A50A}" type="pres">
      <dgm:prSet presAssocID="{264D6827-BBEB-4F43-AF00-6E05872AB0AE}" presName="FourNodes_2" presStyleLbl="node1" presStyleIdx="1" presStyleCnt="4">
        <dgm:presLayoutVars>
          <dgm:bulletEnabled val="1"/>
        </dgm:presLayoutVars>
      </dgm:prSet>
      <dgm:spPr/>
    </dgm:pt>
    <dgm:pt modelId="{7A32556B-9995-4068-A5DD-FCAE22AD0486}" type="pres">
      <dgm:prSet presAssocID="{264D6827-BBEB-4F43-AF00-6E05872AB0AE}" presName="FourNodes_3" presStyleLbl="node1" presStyleIdx="2" presStyleCnt="4">
        <dgm:presLayoutVars>
          <dgm:bulletEnabled val="1"/>
        </dgm:presLayoutVars>
      </dgm:prSet>
      <dgm:spPr/>
    </dgm:pt>
    <dgm:pt modelId="{EB00C2C8-D32B-4263-8284-5095A6798132}" type="pres">
      <dgm:prSet presAssocID="{264D6827-BBEB-4F43-AF00-6E05872AB0AE}" presName="FourNodes_4" presStyleLbl="node1" presStyleIdx="3" presStyleCnt="4">
        <dgm:presLayoutVars>
          <dgm:bulletEnabled val="1"/>
        </dgm:presLayoutVars>
      </dgm:prSet>
      <dgm:spPr/>
    </dgm:pt>
    <dgm:pt modelId="{25CAE8CC-5658-44CE-9A9C-84E230D9A9EC}" type="pres">
      <dgm:prSet presAssocID="{264D6827-BBEB-4F43-AF00-6E05872AB0AE}" presName="FourConn_1-2" presStyleLbl="fgAccFollowNode1" presStyleIdx="0" presStyleCnt="3">
        <dgm:presLayoutVars>
          <dgm:bulletEnabled val="1"/>
        </dgm:presLayoutVars>
      </dgm:prSet>
      <dgm:spPr/>
    </dgm:pt>
    <dgm:pt modelId="{B2702E71-F591-493F-8BD9-B440193E7252}" type="pres">
      <dgm:prSet presAssocID="{264D6827-BBEB-4F43-AF00-6E05872AB0AE}" presName="FourConn_2-3" presStyleLbl="fgAccFollowNode1" presStyleIdx="1" presStyleCnt="3">
        <dgm:presLayoutVars>
          <dgm:bulletEnabled val="1"/>
        </dgm:presLayoutVars>
      </dgm:prSet>
      <dgm:spPr/>
    </dgm:pt>
    <dgm:pt modelId="{39D7B1CF-AE20-457F-B436-EC40973812B3}" type="pres">
      <dgm:prSet presAssocID="{264D6827-BBEB-4F43-AF00-6E05872AB0AE}" presName="FourConn_3-4" presStyleLbl="fgAccFollowNode1" presStyleIdx="2" presStyleCnt="3">
        <dgm:presLayoutVars>
          <dgm:bulletEnabled val="1"/>
        </dgm:presLayoutVars>
      </dgm:prSet>
      <dgm:spPr/>
    </dgm:pt>
    <dgm:pt modelId="{128A4791-0525-40E9-A212-A29BE8CC2E0F}" type="pres">
      <dgm:prSet presAssocID="{264D6827-BBEB-4F43-AF00-6E05872AB0AE}" presName="FourNodes_1_text" presStyleLbl="node1" presStyleIdx="3" presStyleCnt="4">
        <dgm:presLayoutVars>
          <dgm:bulletEnabled val="1"/>
        </dgm:presLayoutVars>
      </dgm:prSet>
      <dgm:spPr/>
    </dgm:pt>
    <dgm:pt modelId="{718F0849-D3CF-4983-A8D3-622098330527}" type="pres">
      <dgm:prSet presAssocID="{264D6827-BBEB-4F43-AF00-6E05872AB0AE}" presName="FourNodes_2_text" presStyleLbl="node1" presStyleIdx="3" presStyleCnt="4">
        <dgm:presLayoutVars>
          <dgm:bulletEnabled val="1"/>
        </dgm:presLayoutVars>
      </dgm:prSet>
      <dgm:spPr/>
    </dgm:pt>
    <dgm:pt modelId="{0A2DB4C7-C296-43E6-968E-322AA6A80E44}" type="pres">
      <dgm:prSet presAssocID="{264D6827-BBEB-4F43-AF00-6E05872AB0AE}" presName="FourNodes_3_text" presStyleLbl="node1" presStyleIdx="3" presStyleCnt="4">
        <dgm:presLayoutVars>
          <dgm:bulletEnabled val="1"/>
        </dgm:presLayoutVars>
      </dgm:prSet>
      <dgm:spPr/>
    </dgm:pt>
    <dgm:pt modelId="{53B3C899-0734-4D8A-982A-3DE221BEDB31}" type="pres">
      <dgm:prSet presAssocID="{264D6827-BBEB-4F43-AF00-6E05872AB0AE}" presName="FourNodes_4_text" presStyleLbl="node1" presStyleIdx="3" presStyleCnt="4">
        <dgm:presLayoutVars>
          <dgm:bulletEnabled val="1"/>
        </dgm:presLayoutVars>
      </dgm:prSet>
      <dgm:spPr/>
    </dgm:pt>
  </dgm:ptLst>
  <dgm:cxnLst>
    <dgm:cxn modelId="{05A53A07-3029-438B-BEBF-0A9C84DF56BD}" srcId="{264D6827-BBEB-4F43-AF00-6E05872AB0AE}" destId="{BDBE3C9B-DD74-49DF-B9AC-A98A916CD9B6}" srcOrd="1" destOrd="0" parTransId="{2DC3FC80-076D-411D-A823-183827C12C92}" sibTransId="{BEA3E119-8F69-4D17-B938-2138ABDA7751}"/>
    <dgm:cxn modelId="{E0414F1A-15BE-4042-A87A-1C88012D0D50}" type="presOf" srcId="{BDBE3C9B-DD74-49DF-B9AC-A98A916CD9B6}" destId="{718F0849-D3CF-4983-A8D3-622098330527}" srcOrd="1" destOrd="0" presId="urn:microsoft.com/office/officeart/2005/8/layout/vProcess5"/>
    <dgm:cxn modelId="{D47F611A-9A1A-4B3E-84AD-7E6BE19786F5}" srcId="{264D6827-BBEB-4F43-AF00-6E05872AB0AE}" destId="{B43425EF-6952-4AC7-97C0-A2EE26F3B4CB}" srcOrd="3" destOrd="0" parTransId="{2B79B1F4-3CE6-4493-B610-6361F2C3D35F}" sibTransId="{29DA821A-DC73-4150-B8E3-2246A27235BB}"/>
    <dgm:cxn modelId="{AFBABF1E-4255-4FE7-8128-FC64E324BC14}" srcId="{264D6827-BBEB-4F43-AF00-6E05872AB0AE}" destId="{0492170F-0CCE-43C5-8DF4-F0B6F06428C7}" srcOrd="0" destOrd="0" parTransId="{C5450C8D-15F7-4D01-BDB7-F0C0A60434D3}" sibTransId="{EF0EBBCF-484E-4FA8-83BF-91B7E8798C54}"/>
    <dgm:cxn modelId="{2A81CF2F-52E7-48DA-A904-41C3E1431626}" type="presOf" srcId="{BDBE3C9B-DD74-49DF-B9AC-A98A916CD9B6}" destId="{10A64044-2D13-4C03-86AF-42FE0760A50A}" srcOrd="0" destOrd="0" presId="urn:microsoft.com/office/officeart/2005/8/layout/vProcess5"/>
    <dgm:cxn modelId="{67655F46-181B-40F7-8F4A-CF6E4BEFD17F}" type="presOf" srcId="{B43425EF-6952-4AC7-97C0-A2EE26F3B4CB}" destId="{EB00C2C8-D32B-4263-8284-5095A6798132}" srcOrd="0" destOrd="0" presId="urn:microsoft.com/office/officeart/2005/8/layout/vProcess5"/>
    <dgm:cxn modelId="{60937962-4C21-4CF1-B485-D930987E64DF}" type="presOf" srcId="{EE2186DF-3CA7-4FEE-94C6-7BF17F3C97FE}" destId="{7A32556B-9995-4068-A5DD-FCAE22AD0486}" srcOrd="0" destOrd="0" presId="urn:microsoft.com/office/officeart/2005/8/layout/vProcess5"/>
    <dgm:cxn modelId="{120A0E7E-C892-4135-B850-CEB6695C2539}" type="presOf" srcId="{264D6827-BBEB-4F43-AF00-6E05872AB0AE}" destId="{4E2FFBAA-98F3-44BB-B0DB-323C5B347C2F}" srcOrd="0" destOrd="0" presId="urn:microsoft.com/office/officeart/2005/8/layout/vProcess5"/>
    <dgm:cxn modelId="{6ED57B9F-0441-48C4-A198-5FAEE6264D1D}" type="presOf" srcId="{0492170F-0CCE-43C5-8DF4-F0B6F06428C7}" destId="{128A4791-0525-40E9-A212-A29BE8CC2E0F}" srcOrd="1" destOrd="0" presId="urn:microsoft.com/office/officeart/2005/8/layout/vProcess5"/>
    <dgm:cxn modelId="{A8BB01A3-0DC5-4778-A241-1C2782871D63}" srcId="{264D6827-BBEB-4F43-AF00-6E05872AB0AE}" destId="{EE2186DF-3CA7-4FEE-94C6-7BF17F3C97FE}" srcOrd="2" destOrd="0" parTransId="{639B6050-0391-4A86-93A0-2DEF443685B3}" sibTransId="{37689B4A-F8C7-4183-9EF5-85B3CF4E1938}"/>
    <dgm:cxn modelId="{D9F92DB0-AF03-4854-9AAB-581D16242EAA}" type="presOf" srcId="{B43425EF-6952-4AC7-97C0-A2EE26F3B4CB}" destId="{53B3C899-0734-4D8A-982A-3DE221BEDB31}" srcOrd="1" destOrd="0" presId="urn:microsoft.com/office/officeart/2005/8/layout/vProcess5"/>
    <dgm:cxn modelId="{EF13EEBE-6472-4188-89BA-1ABE3FB0BE01}" type="presOf" srcId="{EF0EBBCF-484E-4FA8-83BF-91B7E8798C54}" destId="{25CAE8CC-5658-44CE-9A9C-84E230D9A9EC}" srcOrd="0" destOrd="0" presId="urn:microsoft.com/office/officeart/2005/8/layout/vProcess5"/>
    <dgm:cxn modelId="{C94BE1C9-44E6-40E3-91A3-08BA18BE4469}" type="presOf" srcId="{EE2186DF-3CA7-4FEE-94C6-7BF17F3C97FE}" destId="{0A2DB4C7-C296-43E6-968E-322AA6A80E44}" srcOrd="1" destOrd="0" presId="urn:microsoft.com/office/officeart/2005/8/layout/vProcess5"/>
    <dgm:cxn modelId="{29563DD2-88AC-4A05-8144-D20F01C69D88}" type="presOf" srcId="{0492170F-0CCE-43C5-8DF4-F0B6F06428C7}" destId="{A3E80143-4FF9-4C0D-BBA9-194E5F3E16AB}" srcOrd="0" destOrd="0" presId="urn:microsoft.com/office/officeart/2005/8/layout/vProcess5"/>
    <dgm:cxn modelId="{E7AA26E2-7DC5-4D6C-8103-0DD2D2C1DD66}" type="presOf" srcId="{BEA3E119-8F69-4D17-B938-2138ABDA7751}" destId="{B2702E71-F591-493F-8BD9-B440193E7252}" srcOrd="0" destOrd="0" presId="urn:microsoft.com/office/officeart/2005/8/layout/vProcess5"/>
    <dgm:cxn modelId="{502069F2-DBFF-47AB-B155-74950DBBE251}" type="presOf" srcId="{37689B4A-F8C7-4183-9EF5-85B3CF4E1938}" destId="{39D7B1CF-AE20-457F-B436-EC40973812B3}" srcOrd="0" destOrd="0" presId="urn:microsoft.com/office/officeart/2005/8/layout/vProcess5"/>
    <dgm:cxn modelId="{7AF475C3-8A0A-4193-AEA8-577E54C92170}" type="presParOf" srcId="{4E2FFBAA-98F3-44BB-B0DB-323C5B347C2F}" destId="{4475296E-B530-48DC-AEDE-C028D9628EBB}" srcOrd="0" destOrd="0" presId="urn:microsoft.com/office/officeart/2005/8/layout/vProcess5"/>
    <dgm:cxn modelId="{7588CE37-C4D5-42B4-9915-80FB774796D5}" type="presParOf" srcId="{4E2FFBAA-98F3-44BB-B0DB-323C5B347C2F}" destId="{A3E80143-4FF9-4C0D-BBA9-194E5F3E16AB}" srcOrd="1" destOrd="0" presId="urn:microsoft.com/office/officeart/2005/8/layout/vProcess5"/>
    <dgm:cxn modelId="{CE1FCFE4-53BE-4466-9D37-0F420E0EF9FB}" type="presParOf" srcId="{4E2FFBAA-98F3-44BB-B0DB-323C5B347C2F}" destId="{10A64044-2D13-4C03-86AF-42FE0760A50A}" srcOrd="2" destOrd="0" presId="urn:microsoft.com/office/officeart/2005/8/layout/vProcess5"/>
    <dgm:cxn modelId="{A1EC89B8-52E9-4DAC-90AF-CCB02A02D63D}" type="presParOf" srcId="{4E2FFBAA-98F3-44BB-B0DB-323C5B347C2F}" destId="{7A32556B-9995-4068-A5DD-FCAE22AD0486}" srcOrd="3" destOrd="0" presId="urn:microsoft.com/office/officeart/2005/8/layout/vProcess5"/>
    <dgm:cxn modelId="{FFC72A3A-A20D-4229-B381-F27EAB94F2C3}" type="presParOf" srcId="{4E2FFBAA-98F3-44BB-B0DB-323C5B347C2F}" destId="{EB00C2C8-D32B-4263-8284-5095A6798132}" srcOrd="4" destOrd="0" presId="urn:microsoft.com/office/officeart/2005/8/layout/vProcess5"/>
    <dgm:cxn modelId="{E1C97638-DB36-4899-9019-47574BE56F88}" type="presParOf" srcId="{4E2FFBAA-98F3-44BB-B0DB-323C5B347C2F}" destId="{25CAE8CC-5658-44CE-9A9C-84E230D9A9EC}" srcOrd="5" destOrd="0" presId="urn:microsoft.com/office/officeart/2005/8/layout/vProcess5"/>
    <dgm:cxn modelId="{D2C6823B-A447-4237-A100-2B81A942D368}" type="presParOf" srcId="{4E2FFBAA-98F3-44BB-B0DB-323C5B347C2F}" destId="{B2702E71-F591-493F-8BD9-B440193E7252}" srcOrd="6" destOrd="0" presId="urn:microsoft.com/office/officeart/2005/8/layout/vProcess5"/>
    <dgm:cxn modelId="{60411358-F319-4D1A-BA20-20040EFFD4BB}" type="presParOf" srcId="{4E2FFBAA-98F3-44BB-B0DB-323C5B347C2F}" destId="{39D7B1CF-AE20-457F-B436-EC40973812B3}" srcOrd="7" destOrd="0" presId="urn:microsoft.com/office/officeart/2005/8/layout/vProcess5"/>
    <dgm:cxn modelId="{795301EC-F51E-4205-A8EA-65BCFFC72C27}" type="presParOf" srcId="{4E2FFBAA-98F3-44BB-B0DB-323C5B347C2F}" destId="{128A4791-0525-40E9-A212-A29BE8CC2E0F}" srcOrd="8" destOrd="0" presId="urn:microsoft.com/office/officeart/2005/8/layout/vProcess5"/>
    <dgm:cxn modelId="{B2105557-ACE7-43AE-A92B-EC7509441360}" type="presParOf" srcId="{4E2FFBAA-98F3-44BB-B0DB-323C5B347C2F}" destId="{718F0849-D3CF-4983-A8D3-622098330527}" srcOrd="9" destOrd="0" presId="urn:microsoft.com/office/officeart/2005/8/layout/vProcess5"/>
    <dgm:cxn modelId="{4A207BB9-5383-4703-B4A8-A9CD1F118B37}" type="presParOf" srcId="{4E2FFBAA-98F3-44BB-B0DB-323C5B347C2F}" destId="{0A2DB4C7-C296-43E6-968E-322AA6A80E44}" srcOrd="10" destOrd="0" presId="urn:microsoft.com/office/officeart/2005/8/layout/vProcess5"/>
    <dgm:cxn modelId="{C6F071AE-910A-4E45-8AA9-909DBF0C5260}" type="presParOf" srcId="{4E2FFBAA-98F3-44BB-B0DB-323C5B347C2F}" destId="{53B3C899-0734-4D8A-982A-3DE221BEDB3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7BEA6-E72F-45E1-87B9-3D9722B467F3}"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US"/>
        </a:p>
      </dgm:t>
    </dgm:pt>
    <dgm:pt modelId="{45F8008B-0EF8-479E-B4BE-6C6804E644F4}">
      <dgm:prSet/>
      <dgm:spPr>
        <a:solidFill>
          <a:schemeClr val="tx2">
            <a:lumMod val="20000"/>
            <a:lumOff val="80000"/>
          </a:schemeClr>
        </a:solidFill>
      </dgm:spPr>
      <dgm:t>
        <a:bodyPr/>
        <a:lstStyle/>
        <a:p>
          <a:r>
            <a:rPr lang="en-US" dirty="0">
              <a:solidFill>
                <a:schemeClr val="bg1"/>
              </a:solidFill>
            </a:rPr>
            <a:t>Computers are made in part to complete human tasks</a:t>
          </a:r>
        </a:p>
      </dgm:t>
    </dgm:pt>
    <dgm:pt modelId="{44619A8E-85CD-4144-B959-6410349E203E}" type="parTrans" cxnId="{17C9441F-E77B-4C8E-BE70-D94A784B4775}">
      <dgm:prSet/>
      <dgm:spPr/>
      <dgm:t>
        <a:bodyPr/>
        <a:lstStyle/>
        <a:p>
          <a:endParaRPr lang="en-US">
            <a:solidFill>
              <a:schemeClr val="bg1"/>
            </a:solidFill>
          </a:endParaRPr>
        </a:p>
      </dgm:t>
    </dgm:pt>
    <dgm:pt modelId="{063EDF47-1F12-41DC-A354-310C9252C04C}" type="sibTrans" cxnId="{17C9441F-E77B-4C8E-BE70-D94A784B4775}">
      <dgm:prSet/>
      <dgm:spPr>
        <a:solidFill>
          <a:schemeClr val="tx2"/>
        </a:solidFill>
      </dgm:spPr>
      <dgm:t>
        <a:bodyPr/>
        <a:lstStyle/>
        <a:p>
          <a:endParaRPr lang="en-US">
            <a:solidFill>
              <a:schemeClr val="bg1"/>
            </a:solidFill>
          </a:endParaRPr>
        </a:p>
      </dgm:t>
    </dgm:pt>
    <dgm:pt modelId="{A3074708-D6C1-484C-AAF8-618489132BA2}">
      <dgm:prSet/>
      <dgm:spPr>
        <a:solidFill>
          <a:schemeClr val="tx2">
            <a:lumMod val="20000"/>
            <a:lumOff val="80000"/>
          </a:schemeClr>
        </a:solidFill>
      </dgm:spPr>
      <dgm:t>
        <a:bodyPr/>
        <a:lstStyle/>
        <a:p>
          <a:r>
            <a:rPr lang="en-US" dirty="0">
              <a:solidFill>
                <a:schemeClr val="bg1"/>
              </a:solidFill>
            </a:rPr>
            <a:t>Early on, generalized intelligence looked possible</a:t>
          </a:r>
        </a:p>
      </dgm:t>
    </dgm:pt>
    <dgm:pt modelId="{1C5C56F2-6B5B-4033-A22E-7C4F2CF787BF}" type="parTrans" cxnId="{1AD58708-5F46-4FDC-8F36-0FAE762AE799}">
      <dgm:prSet/>
      <dgm:spPr/>
      <dgm:t>
        <a:bodyPr/>
        <a:lstStyle/>
        <a:p>
          <a:endParaRPr lang="en-US">
            <a:solidFill>
              <a:schemeClr val="bg1"/>
            </a:solidFill>
          </a:endParaRPr>
        </a:p>
      </dgm:t>
    </dgm:pt>
    <dgm:pt modelId="{21B4B3C6-E3DC-4EAD-8589-CBA4985FB10F}" type="sibTrans" cxnId="{1AD58708-5F46-4FDC-8F36-0FAE762AE799}">
      <dgm:prSet/>
      <dgm:spPr>
        <a:solidFill>
          <a:schemeClr val="tx2"/>
        </a:solidFill>
      </dgm:spPr>
      <dgm:t>
        <a:bodyPr/>
        <a:lstStyle/>
        <a:p>
          <a:endParaRPr lang="en-US">
            <a:solidFill>
              <a:schemeClr val="bg1"/>
            </a:solidFill>
          </a:endParaRPr>
        </a:p>
      </dgm:t>
    </dgm:pt>
    <dgm:pt modelId="{61D55010-37CF-46AB-8ACC-82BFAB2C1616}">
      <dgm:prSet/>
      <dgm:spPr>
        <a:solidFill>
          <a:schemeClr val="tx2">
            <a:lumMod val="20000"/>
            <a:lumOff val="80000"/>
          </a:schemeClr>
        </a:solidFill>
      </dgm:spPr>
      <dgm:t>
        <a:bodyPr/>
        <a:lstStyle/>
        <a:p>
          <a:r>
            <a:rPr lang="en-US" dirty="0">
              <a:solidFill>
                <a:schemeClr val="bg1"/>
              </a:solidFill>
            </a:rPr>
            <a:t>Turned out to be harder than expected</a:t>
          </a:r>
        </a:p>
      </dgm:t>
    </dgm:pt>
    <dgm:pt modelId="{7A1F78E9-D725-4B53-A046-774DED4EE3A9}" type="parTrans" cxnId="{19F10B88-E1E8-4682-B664-4DE24F5CDBBC}">
      <dgm:prSet/>
      <dgm:spPr/>
      <dgm:t>
        <a:bodyPr/>
        <a:lstStyle/>
        <a:p>
          <a:endParaRPr lang="en-US">
            <a:solidFill>
              <a:schemeClr val="bg1"/>
            </a:solidFill>
          </a:endParaRPr>
        </a:p>
      </dgm:t>
    </dgm:pt>
    <dgm:pt modelId="{7347FD7A-17C3-48CB-B39A-0AEC38437A95}" type="sibTrans" cxnId="{19F10B88-E1E8-4682-B664-4DE24F5CDBBC}">
      <dgm:prSet/>
      <dgm:spPr/>
      <dgm:t>
        <a:bodyPr/>
        <a:lstStyle/>
        <a:p>
          <a:endParaRPr lang="en-US">
            <a:solidFill>
              <a:schemeClr val="bg1"/>
            </a:solidFill>
          </a:endParaRPr>
        </a:p>
      </dgm:t>
    </dgm:pt>
    <dgm:pt modelId="{E57F051C-2AFA-42BB-9E64-45FCE54FC0CB}" type="pres">
      <dgm:prSet presAssocID="{8807BEA6-E72F-45E1-87B9-3D9722B467F3}" presName="Name0" presStyleCnt="0">
        <dgm:presLayoutVars>
          <dgm:dir/>
          <dgm:resizeHandles val="exact"/>
        </dgm:presLayoutVars>
      </dgm:prSet>
      <dgm:spPr/>
    </dgm:pt>
    <dgm:pt modelId="{9CD9D4C7-741D-4D0B-A7DA-24100FEACD45}" type="pres">
      <dgm:prSet presAssocID="{45F8008B-0EF8-479E-B4BE-6C6804E644F4}" presName="node" presStyleLbl="node1" presStyleIdx="0" presStyleCnt="3">
        <dgm:presLayoutVars>
          <dgm:bulletEnabled val="1"/>
        </dgm:presLayoutVars>
      </dgm:prSet>
      <dgm:spPr/>
    </dgm:pt>
    <dgm:pt modelId="{C62922CE-2FB3-442B-9EE8-F5564741706A}" type="pres">
      <dgm:prSet presAssocID="{063EDF47-1F12-41DC-A354-310C9252C04C}" presName="sibTrans" presStyleLbl="sibTrans2D1" presStyleIdx="0" presStyleCnt="2"/>
      <dgm:spPr/>
    </dgm:pt>
    <dgm:pt modelId="{E35DFCFD-644F-42B1-844C-5AEBBBD155D6}" type="pres">
      <dgm:prSet presAssocID="{063EDF47-1F12-41DC-A354-310C9252C04C}" presName="connectorText" presStyleLbl="sibTrans2D1" presStyleIdx="0" presStyleCnt="2"/>
      <dgm:spPr/>
    </dgm:pt>
    <dgm:pt modelId="{78368806-1F21-405F-90C6-39A3428E65D1}" type="pres">
      <dgm:prSet presAssocID="{A3074708-D6C1-484C-AAF8-618489132BA2}" presName="node" presStyleLbl="node1" presStyleIdx="1" presStyleCnt="3">
        <dgm:presLayoutVars>
          <dgm:bulletEnabled val="1"/>
        </dgm:presLayoutVars>
      </dgm:prSet>
      <dgm:spPr/>
    </dgm:pt>
    <dgm:pt modelId="{C7498BA8-31FA-4323-AE83-2DAF81AFE883}" type="pres">
      <dgm:prSet presAssocID="{21B4B3C6-E3DC-4EAD-8589-CBA4985FB10F}" presName="sibTrans" presStyleLbl="sibTrans2D1" presStyleIdx="1" presStyleCnt="2"/>
      <dgm:spPr/>
    </dgm:pt>
    <dgm:pt modelId="{930ADC9C-D55D-427E-A243-B194C5347A7B}" type="pres">
      <dgm:prSet presAssocID="{21B4B3C6-E3DC-4EAD-8589-CBA4985FB10F}" presName="connectorText" presStyleLbl="sibTrans2D1" presStyleIdx="1" presStyleCnt="2"/>
      <dgm:spPr/>
    </dgm:pt>
    <dgm:pt modelId="{5ED78A5A-A0C1-4D10-AFD9-E89687CD7E49}" type="pres">
      <dgm:prSet presAssocID="{61D55010-37CF-46AB-8ACC-82BFAB2C1616}" presName="node" presStyleLbl="node1" presStyleIdx="2" presStyleCnt="3">
        <dgm:presLayoutVars>
          <dgm:bulletEnabled val="1"/>
        </dgm:presLayoutVars>
      </dgm:prSet>
      <dgm:spPr/>
    </dgm:pt>
  </dgm:ptLst>
  <dgm:cxnLst>
    <dgm:cxn modelId="{1AD58708-5F46-4FDC-8F36-0FAE762AE799}" srcId="{8807BEA6-E72F-45E1-87B9-3D9722B467F3}" destId="{A3074708-D6C1-484C-AAF8-618489132BA2}" srcOrd="1" destOrd="0" parTransId="{1C5C56F2-6B5B-4033-A22E-7C4F2CF787BF}" sibTransId="{21B4B3C6-E3DC-4EAD-8589-CBA4985FB10F}"/>
    <dgm:cxn modelId="{17C9441F-E77B-4C8E-BE70-D94A784B4775}" srcId="{8807BEA6-E72F-45E1-87B9-3D9722B467F3}" destId="{45F8008B-0EF8-479E-B4BE-6C6804E644F4}" srcOrd="0" destOrd="0" parTransId="{44619A8E-85CD-4144-B959-6410349E203E}" sibTransId="{063EDF47-1F12-41DC-A354-310C9252C04C}"/>
    <dgm:cxn modelId="{5CE10129-9755-42B0-AE6F-CEBEF42872E7}" type="presOf" srcId="{21B4B3C6-E3DC-4EAD-8589-CBA4985FB10F}" destId="{C7498BA8-31FA-4323-AE83-2DAF81AFE883}" srcOrd="0" destOrd="0" presId="urn:microsoft.com/office/officeart/2005/8/layout/process1"/>
    <dgm:cxn modelId="{A3B97C44-4AC4-42CF-BB06-FC9C1184EA4E}" type="presOf" srcId="{21B4B3C6-E3DC-4EAD-8589-CBA4985FB10F}" destId="{930ADC9C-D55D-427E-A243-B194C5347A7B}" srcOrd="1" destOrd="0" presId="urn:microsoft.com/office/officeart/2005/8/layout/process1"/>
    <dgm:cxn modelId="{291CD447-46FF-42E2-8CCF-7C153BB268E1}" type="presOf" srcId="{61D55010-37CF-46AB-8ACC-82BFAB2C1616}" destId="{5ED78A5A-A0C1-4D10-AFD9-E89687CD7E49}" srcOrd="0" destOrd="0" presId="urn:microsoft.com/office/officeart/2005/8/layout/process1"/>
    <dgm:cxn modelId="{B3FDDA4B-71FA-46D7-8DDF-F12B785B6258}" type="presOf" srcId="{45F8008B-0EF8-479E-B4BE-6C6804E644F4}" destId="{9CD9D4C7-741D-4D0B-A7DA-24100FEACD45}" srcOrd="0" destOrd="0" presId="urn:microsoft.com/office/officeart/2005/8/layout/process1"/>
    <dgm:cxn modelId="{19F10B88-E1E8-4682-B664-4DE24F5CDBBC}" srcId="{8807BEA6-E72F-45E1-87B9-3D9722B467F3}" destId="{61D55010-37CF-46AB-8ACC-82BFAB2C1616}" srcOrd="2" destOrd="0" parTransId="{7A1F78E9-D725-4B53-A046-774DED4EE3A9}" sibTransId="{7347FD7A-17C3-48CB-B39A-0AEC38437A95}"/>
    <dgm:cxn modelId="{FC5D7794-F9E4-4485-B215-A08E255ED926}" type="presOf" srcId="{063EDF47-1F12-41DC-A354-310C9252C04C}" destId="{E35DFCFD-644F-42B1-844C-5AEBBBD155D6}" srcOrd="1" destOrd="0" presId="urn:microsoft.com/office/officeart/2005/8/layout/process1"/>
    <dgm:cxn modelId="{701630A4-E05A-4FCA-A9A9-C952E5DB7958}" type="presOf" srcId="{8807BEA6-E72F-45E1-87B9-3D9722B467F3}" destId="{E57F051C-2AFA-42BB-9E64-45FCE54FC0CB}" srcOrd="0" destOrd="0" presId="urn:microsoft.com/office/officeart/2005/8/layout/process1"/>
    <dgm:cxn modelId="{A38746BB-2D7C-4AA9-AA9C-552FFC175B69}" type="presOf" srcId="{A3074708-D6C1-484C-AAF8-618489132BA2}" destId="{78368806-1F21-405F-90C6-39A3428E65D1}" srcOrd="0" destOrd="0" presId="urn:microsoft.com/office/officeart/2005/8/layout/process1"/>
    <dgm:cxn modelId="{1E12D1EE-A662-47B2-B512-EDF3B8B29A63}" type="presOf" srcId="{063EDF47-1F12-41DC-A354-310C9252C04C}" destId="{C62922CE-2FB3-442B-9EE8-F5564741706A}" srcOrd="0" destOrd="0" presId="urn:microsoft.com/office/officeart/2005/8/layout/process1"/>
    <dgm:cxn modelId="{BD2E88AC-06F1-4504-AD0D-727F3DBB6329}" type="presParOf" srcId="{E57F051C-2AFA-42BB-9E64-45FCE54FC0CB}" destId="{9CD9D4C7-741D-4D0B-A7DA-24100FEACD45}" srcOrd="0" destOrd="0" presId="urn:microsoft.com/office/officeart/2005/8/layout/process1"/>
    <dgm:cxn modelId="{F17CCB87-2D6A-43EA-8EF6-98757901EEC5}" type="presParOf" srcId="{E57F051C-2AFA-42BB-9E64-45FCE54FC0CB}" destId="{C62922CE-2FB3-442B-9EE8-F5564741706A}" srcOrd="1" destOrd="0" presId="urn:microsoft.com/office/officeart/2005/8/layout/process1"/>
    <dgm:cxn modelId="{E34D1BFF-5B99-4B9D-84C3-44293EB1316A}" type="presParOf" srcId="{C62922CE-2FB3-442B-9EE8-F5564741706A}" destId="{E35DFCFD-644F-42B1-844C-5AEBBBD155D6}" srcOrd="0" destOrd="0" presId="urn:microsoft.com/office/officeart/2005/8/layout/process1"/>
    <dgm:cxn modelId="{69F033E9-286B-46BA-8C81-1FB0EB9095ED}" type="presParOf" srcId="{E57F051C-2AFA-42BB-9E64-45FCE54FC0CB}" destId="{78368806-1F21-405F-90C6-39A3428E65D1}" srcOrd="2" destOrd="0" presId="urn:microsoft.com/office/officeart/2005/8/layout/process1"/>
    <dgm:cxn modelId="{3B303899-D8BD-4DA3-B27F-5A4573786E49}" type="presParOf" srcId="{E57F051C-2AFA-42BB-9E64-45FCE54FC0CB}" destId="{C7498BA8-31FA-4323-AE83-2DAF81AFE883}" srcOrd="3" destOrd="0" presId="urn:microsoft.com/office/officeart/2005/8/layout/process1"/>
    <dgm:cxn modelId="{EA30BCEF-B1FF-4EB2-AE36-A28A5200A051}" type="presParOf" srcId="{C7498BA8-31FA-4323-AE83-2DAF81AFE883}" destId="{930ADC9C-D55D-427E-A243-B194C5347A7B}" srcOrd="0" destOrd="0" presId="urn:microsoft.com/office/officeart/2005/8/layout/process1"/>
    <dgm:cxn modelId="{C900A17E-A5F9-41C0-8A1E-0635D78EC064}" type="presParOf" srcId="{E57F051C-2AFA-42BB-9E64-45FCE54FC0CB}" destId="{5ED78A5A-A0C1-4D10-AFD9-E89687CD7E4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DDC27B-D878-4A73-ACE5-88A8081F6FB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1634AD-D0F6-4A7A-BC79-B8BFD43D6F9E}">
      <dgm:prSet custT="1"/>
      <dgm:spPr/>
      <dgm:t>
        <a:bodyPr/>
        <a:lstStyle/>
        <a:p>
          <a:pPr>
            <a:lnSpc>
              <a:spcPct val="100000"/>
            </a:lnSpc>
          </a:pPr>
          <a:r>
            <a:rPr lang="en-US" sz="9600" dirty="0">
              <a:solidFill>
                <a:schemeClr val="bg1"/>
              </a:solidFill>
            </a:rPr>
            <a:t>Highly complex</a:t>
          </a:r>
        </a:p>
      </dgm:t>
    </dgm:pt>
    <dgm:pt modelId="{39CC7DDA-CF52-4120-A415-0B0B5EEE31E3}" type="parTrans" cxnId="{4A635D3C-627D-4ED9-9B81-0E1A75E2C6F0}">
      <dgm:prSet/>
      <dgm:spPr/>
      <dgm:t>
        <a:bodyPr/>
        <a:lstStyle/>
        <a:p>
          <a:endParaRPr lang="en-US" sz="9600">
            <a:solidFill>
              <a:schemeClr val="bg1"/>
            </a:solidFill>
          </a:endParaRPr>
        </a:p>
      </dgm:t>
    </dgm:pt>
    <dgm:pt modelId="{F46F3C07-04C8-422C-A19C-9F988F0B09B1}" type="sibTrans" cxnId="{4A635D3C-627D-4ED9-9B81-0E1A75E2C6F0}">
      <dgm:prSet/>
      <dgm:spPr/>
      <dgm:t>
        <a:bodyPr/>
        <a:lstStyle/>
        <a:p>
          <a:endParaRPr lang="en-US" sz="9600">
            <a:solidFill>
              <a:schemeClr val="bg1"/>
            </a:solidFill>
          </a:endParaRPr>
        </a:p>
      </dgm:t>
    </dgm:pt>
    <dgm:pt modelId="{BBFEE577-0170-49CB-8668-82BF9F2B106D}">
      <dgm:prSet custT="1"/>
      <dgm:spPr/>
      <dgm:t>
        <a:bodyPr/>
        <a:lstStyle/>
        <a:p>
          <a:pPr>
            <a:lnSpc>
              <a:spcPct val="100000"/>
            </a:lnSpc>
          </a:pPr>
          <a:r>
            <a:rPr lang="en-US" sz="9600" dirty="0">
              <a:solidFill>
                <a:schemeClr val="bg1"/>
              </a:solidFill>
            </a:rPr>
            <a:t>Programmed by hundreds of engineers</a:t>
          </a:r>
        </a:p>
      </dgm:t>
    </dgm:pt>
    <dgm:pt modelId="{1FD14A95-BE1C-4EAC-8B7F-C78262AE826C}" type="parTrans" cxnId="{76A01CEF-A923-4092-A4BF-AF163A1D98AB}">
      <dgm:prSet/>
      <dgm:spPr/>
      <dgm:t>
        <a:bodyPr/>
        <a:lstStyle/>
        <a:p>
          <a:endParaRPr lang="en-US" sz="9600">
            <a:solidFill>
              <a:schemeClr val="bg1"/>
            </a:solidFill>
          </a:endParaRPr>
        </a:p>
      </dgm:t>
    </dgm:pt>
    <dgm:pt modelId="{F279CC57-499E-4781-A7CF-6B7A6A0D2F48}" type="sibTrans" cxnId="{76A01CEF-A923-4092-A4BF-AF163A1D98AB}">
      <dgm:prSet/>
      <dgm:spPr/>
      <dgm:t>
        <a:bodyPr/>
        <a:lstStyle/>
        <a:p>
          <a:endParaRPr lang="en-US" sz="9600">
            <a:solidFill>
              <a:schemeClr val="bg1"/>
            </a:solidFill>
          </a:endParaRPr>
        </a:p>
      </dgm:t>
    </dgm:pt>
    <dgm:pt modelId="{49D09110-967F-452F-ABAE-7AB33A46FCB5}">
      <dgm:prSet custT="1"/>
      <dgm:spPr/>
      <dgm:t>
        <a:bodyPr/>
        <a:lstStyle/>
        <a:p>
          <a:pPr>
            <a:lnSpc>
              <a:spcPct val="100000"/>
            </a:lnSpc>
          </a:pPr>
          <a:r>
            <a:rPr lang="en-US" sz="9600" dirty="0">
              <a:solidFill>
                <a:schemeClr val="bg1"/>
              </a:solidFill>
            </a:rPr>
            <a:t>Rigorous programming of many rules</a:t>
          </a:r>
        </a:p>
      </dgm:t>
    </dgm:pt>
    <dgm:pt modelId="{14CAF4CB-5A21-4C1A-8D9B-AFBBECFD7BF3}" type="parTrans" cxnId="{0B0811F6-1D3A-42E4-8323-139B1E45DFEF}">
      <dgm:prSet/>
      <dgm:spPr/>
      <dgm:t>
        <a:bodyPr/>
        <a:lstStyle/>
        <a:p>
          <a:endParaRPr lang="en-US" sz="9600">
            <a:solidFill>
              <a:schemeClr val="bg1"/>
            </a:solidFill>
          </a:endParaRPr>
        </a:p>
      </dgm:t>
    </dgm:pt>
    <dgm:pt modelId="{0605C117-DF1B-4A56-AFF8-1D1E733ED4F8}" type="sibTrans" cxnId="{0B0811F6-1D3A-42E4-8323-139B1E45DFEF}">
      <dgm:prSet/>
      <dgm:spPr/>
      <dgm:t>
        <a:bodyPr/>
        <a:lstStyle/>
        <a:p>
          <a:endParaRPr lang="en-US" sz="9600">
            <a:solidFill>
              <a:schemeClr val="bg1"/>
            </a:solidFill>
          </a:endParaRPr>
        </a:p>
      </dgm:t>
    </dgm:pt>
    <dgm:pt modelId="{FD9AD9CD-8402-4D6B-AF1D-2EBDEA5CF56A}" type="pres">
      <dgm:prSet presAssocID="{B6DDC27B-D878-4A73-ACE5-88A8081F6FB3}" presName="root" presStyleCnt="0">
        <dgm:presLayoutVars>
          <dgm:dir/>
          <dgm:resizeHandles val="exact"/>
        </dgm:presLayoutVars>
      </dgm:prSet>
      <dgm:spPr/>
    </dgm:pt>
    <dgm:pt modelId="{2C8644C8-1013-44C1-8E00-F52B84554982}" type="pres">
      <dgm:prSet presAssocID="{C41634AD-D0F6-4A7A-BC79-B8BFD43D6F9E}" presName="compNode" presStyleCnt="0"/>
      <dgm:spPr/>
    </dgm:pt>
    <dgm:pt modelId="{BB33FE23-6853-49A8-9A31-ABAA12EB47EA}" type="pres">
      <dgm:prSet presAssocID="{C41634AD-D0F6-4A7A-BC79-B8BFD43D6F9E}" presName="bgRect" presStyleLbl="bgShp" presStyleIdx="0" presStyleCnt="3" custLinFactNeighborX="-193" custLinFactNeighborY="-51856"/>
      <dgm:spPr>
        <a:solidFill>
          <a:schemeClr val="tx2">
            <a:lumMod val="20000"/>
            <a:lumOff val="80000"/>
          </a:schemeClr>
        </a:solidFill>
        <a:ln>
          <a:solidFill>
            <a:schemeClr val="tx2"/>
          </a:solidFill>
        </a:ln>
      </dgm:spPr>
    </dgm:pt>
    <dgm:pt modelId="{6C957663-D996-4607-A5DE-EA4613185A75}" type="pres">
      <dgm:prSet presAssocID="{C41634AD-D0F6-4A7A-BC79-B8BFD43D6F9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olden Ratio"/>
        </a:ext>
      </dgm:extLst>
    </dgm:pt>
    <dgm:pt modelId="{AC916F30-CC99-4B39-BC9C-847FD3196D64}" type="pres">
      <dgm:prSet presAssocID="{C41634AD-D0F6-4A7A-BC79-B8BFD43D6F9E}" presName="spaceRect" presStyleCnt="0"/>
      <dgm:spPr/>
    </dgm:pt>
    <dgm:pt modelId="{7840CE1A-BEA2-4F77-A0F6-79D5382CD4BA}" type="pres">
      <dgm:prSet presAssocID="{C41634AD-D0F6-4A7A-BC79-B8BFD43D6F9E}" presName="parTx" presStyleLbl="revTx" presStyleIdx="0" presStyleCnt="3">
        <dgm:presLayoutVars>
          <dgm:chMax val="0"/>
          <dgm:chPref val="0"/>
        </dgm:presLayoutVars>
      </dgm:prSet>
      <dgm:spPr/>
    </dgm:pt>
    <dgm:pt modelId="{2E0F8402-0073-432F-AE34-BEEF5A86868E}" type="pres">
      <dgm:prSet presAssocID="{F46F3C07-04C8-422C-A19C-9F988F0B09B1}" presName="sibTrans" presStyleCnt="0"/>
      <dgm:spPr/>
    </dgm:pt>
    <dgm:pt modelId="{F78FE431-350B-4A38-B2D4-4B8CB7CE5D38}" type="pres">
      <dgm:prSet presAssocID="{BBFEE577-0170-49CB-8668-82BF9F2B106D}" presName="compNode" presStyleCnt="0"/>
      <dgm:spPr/>
    </dgm:pt>
    <dgm:pt modelId="{EC495619-873F-4555-AB3B-AD8B512C08AC}" type="pres">
      <dgm:prSet presAssocID="{BBFEE577-0170-49CB-8668-82BF9F2B106D}" presName="bgRect" presStyleLbl="bgShp" presStyleIdx="1" presStyleCnt="3"/>
      <dgm:spPr>
        <a:solidFill>
          <a:schemeClr val="tx2">
            <a:lumMod val="20000"/>
            <a:lumOff val="80000"/>
          </a:schemeClr>
        </a:solidFill>
        <a:ln>
          <a:solidFill>
            <a:schemeClr val="tx2"/>
          </a:solidFill>
        </a:ln>
      </dgm:spPr>
    </dgm:pt>
    <dgm:pt modelId="{CFC551B8-BC69-4214-BBC0-011FBC3ED17A}" type="pres">
      <dgm:prSet presAssocID="{BBFEE577-0170-49CB-8668-82BF9F2B10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0EE16292-1738-4893-A188-4921BD4EFD16}" type="pres">
      <dgm:prSet presAssocID="{BBFEE577-0170-49CB-8668-82BF9F2B106D}" presName="spaceRect" presStyleCnt="0"/>
      <dgm:spPr/>
    </dgm:pt>
    <dgm:pt modelId="{65EF440F-A97B-42DD-AE86-425A57A275DA}" type="pres">
      <dgm:prSet presAssocID="{BBFEE577-0170-49CB-8668-82BF9F2B106D}" presName="parTx" presStyleLbl="revTx" presStyleIdx="1" presStyleCnt="3">
        <dgm:presLayoutVars>
          <dgm:chMax val="0"/>
          <dgm:chPref val="0"/>
        </dgm:presLayoutVars>
      </dgm:prSet>
      <dgm:spPr/>
    </dgm:pt>
    <dgm:pt modelId="{8481760C-C97D-4270-9EC4-85227E302711}" type="pres">
      <dgm:prSet presAssocID="{F279CC57-499E-4781-A7CF-6B7A6A0D2F48}" presName="sibTrans" presStyleCnt="0"/>
      <dgm:spPr/>
    </dgm:pt>
    <dgm:pt modelId="{7807A061-08CB-4EEB-8525-D70FC3CD973A}" type="pres">
      <dgm:prSet presAssocID="{49D09110-967F-452F-ABAE-7AB33A46FCB5}" presName="compNode" presStyleCnt="0"/>
      <dgm:spPr/>
    </dgm:pt>
    <dgm:pt modelId="{BA3B3DFB-E1BC-497A-8072-D687E24626E0}" type="pres">
      <dgm:prSet presAssocID="{49D09110-967F-452F-ABAE-7AB33A46FCB5}" presName="bgRect" presStyleLbl="bgShp" presStyleIdx="2" presStyleCnt="3"/>
      <dgm:spPr>
        <a:solidFill>
          <a:schemeClr val="tx2">
            <a:lumMod val="20000"/>
            <a:lumOff val="80000"/>
          </a:schemeClr>
        </a:solidFill>
        <a:ln>
          <a:solidFill>
            <a:schemeClr val="tx2"/>
          </a:solidFill>
        </a:ln>
      </dgm:spPr>
    </dgm:pt>
    <dgm:pt modelId="{D04651CE-2E9B-4CEA-9525-7A87687C767D}" type="pres">
      <dgm:prSet presAssocID="{49D09110-967F-452F-ABAE-7AB33A46FC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bacus"/>
        </a:ext>
      </dgm:extLst>
    </dgm:pt>
    <dgm:pt modelId="{E63DE322-6419-41A5-9A50-E6D077326EB3}" type="pres">
      <dgm:prSet presAssocID="{49D09110-967F-452F-ABAE-7AB33A46FCB5}" presName="spaceRect" presStyleCnt="0"/>
      <dgm:spPr/>
    </dgm:pt>
    <dgm:pt modelId="{7A272805-78F8-4FD5-89D5-46A3B50E46F2}" type="pres">
      <dgm:prSet presAssocID="{49D09110-967F-452F-ABAE-7AB33A46FCB5}" presName="parTx" presStyleLbl="revTx" presStyleIdx="2" presStyleCnt="3">
        <dgm:presLayoutVars>
          <dgm:chMax val="0"/>
          <dgm:chPref val="0"/>
        </dgm:presLayoutVars>
      </dgm:prSet>
      <dgm:spPr/>
    </dgm:pt>
  </dgm:ptLst>
  <dgm:cxnLst>
    <dgm:cxn modelId="{4A635D3C-627D-4ED9-9B81-0E1A75E2C6F0}" srcId="{B6DDC27B-D878-4A73-ACE5-88A8081F6FB3}" destId="{C41634AD-D0F6-4A7A-BC79-B8BFD43D6F9E}" srcOrd="0" destOrd="0" parTransId="{39CC7DDA-CF52-4120-A415-0B0B5EEE31E3}" sibTransId="{F46F3C07-04C8-422C-A19C-9F988F0B09B1}"/>
    <dgm:cxn modelId="{FD6384B2-EA7E-4925-81EA-3A0921CC543F}" type="presOf" srcId="{49D09110-967F-452F-ABAE-7AB33A46FCB5}" destId="{7A272805-78F8-4FD5-89D5-46A3B50E46F2}" srcOrd="0" destOrd="0" presId="urn:microsoft.com/office/officeart/2018/2/layout/IconVerticalSolidList"/>
    <dgm:cxn modelId="{7F2519CA-7AB7-4F2E-9B26-1FFD5E3D0AF4}" type="presOf" srcId="{BBFEE577-0170-49CB-8668-82BF9F2B106D}" destId="{65EF440F-A97B-42DD-AE86-425A57A275DA}" srcOrd="0" destOrd="0" presId="urn:microsoft.com/office/officeart/2018/2/layout/IconVerticalSolidList"/>
    <dgm:cxn modelId="{6D77DCCC-7B43-49CF-A82D-459D62D40758}" type="presOf" srcId="{C41634AD-D0F6-4A7A-BC79-B8BFD43D6F9E}" destId="{7840CE1A-BEA2-4F77-A0F6-79D5382CD4BA}" srcOrd="0" destOrd="0" presId="urn:microsoft.com/office/officeart/2018/2/layout/IconVerticalSolidList"/>
    <dgm:cxn modelId="{5C2A56D9-CD2C-4153-ACF8-C4561904AC99}" type="presOf" srcId="{B6DDC27B-D878-4A73-ACE5-88A8081F6FB3}" destId="{FD9AD9CD-8402-4D6B-AF1D-2EBDEA5CF56A}" srcOrd="0" destOrd="0" presId="urn:microsoft.com/office/officeart/2018/2/layout/IconVerticalSolidList"/>
    <dgm:cxn modelId="{76A01CEF-A923-4092-A4BF-AF163A1D98AB}" srcId="{B6DDC27B-D878-4A73-ACE5-88A8081F6FB3}" destId="{BBFEE577-0170-49CB-8668-82BF9F2B106D}" srcOrd="1" destOrd="0" parTransId="{1FD14A95-BE1C-4EAC-8B7F-C78262AE826C}" sibTransId="{F279CC57-499E-4781-A7CF-6B7A6A0D2F48}"/>
    <dgm:cxn modelId="{0B0811F6-1D3A-42E4-8323-139B1E45DFEF}" srcId="{B6DDC27B-D878-4A73-ACE5-88A8081F6FB3}" destId="{49D09110-967F-452F-ABAE-7AB33A46FCB5}" srcOrd="2" destOrd="0" parTransId="{14CAF4CB-5A21-4C1A-8D9B-AFBBECFD7BF3}" sibTransId="{0605C117-DF1B-4A56-AFF8-1D1E733ED4F8}"/>
    <dgm:cxn modelId="{7E467524-1DA5-4A01-A2D3-E20ED6D0FD64}" type="presParOf" srcId="{FD9AD9CD-8402-4D6B-AF1D-2EBDEA5CF56A}" destId="{2C8644C8-1013-44C1-8E00-F52B84554982}" srcOrd="0" destOrd="0" presId="urn:microsoft.com/office/officeart/2018/2/layout/IconVerticalSolidList"/>
    <dgm:cxn modelId="{5202C058-BB00-4FD3-AA25-600D49D3104A}" type="presParOf" srcId="{2C8644C8-1013-44C1-8E00-F52B84554982}" destId="{BB33FE23-6853-49A8-9A31-ABAA12EB47EA}" srcOrd="0" destOrd="0" presId="urn:microsoft.com/office/officeart/2018/2/layout/IconVerticalSolidList"/>
    <dgm:cxn modelId="{63E05C0E-DFBB-454C-B0EE-C53A74741B7F}" type="presParOf" srcId="{2C8644C8-1013-44C1-8E00-F52B84554982}" destId="{6C957663-D996-4607-A5DE-EA4613185A75}" srcOrd="1" destOrd="0" presId="urn:microsoft.com/office/officeart/2018/2/layout/IconVerticalSolidList"/>
    <dgm:cxn modelId="{D3E4E02D-E698-449E-B13A-C8970D4BED8D}" type="presParOf" srcId="{2C8644C8-1013-44C1-8E00-F52B84554982}" destId="{AC916F30-CC99-4B39-BC9C-847FD3196D64}" srcOrd="2" destOrd="0" presId="urn:microsoft.com/office/officeart/2018/2/layout/IconVerticalSolidList"/>
    <dgm:cxn modelId="{C56625D1-16C1-496D-B670-B6093BBD34A1}" type="presParOf" srcId="{2C8644C8-1013-44C1-8E00-F52B84554982}" destId="{7840CE1A-BEA2-4F77-A0F6-79D5382CD4BA}" srcOrd="3" destOrd="0" presId="urn:microsoft.com/office/officeart/2018/2/layout/IconVerticalSolidList"/>
    <dgm:cxn modelId="{C278155D-487B-43EF-8A6C-137484C397DC}" type="presParOf" srcId="{FD9AD9CD-8402-4D6B-AF1D-2EBDEA5CF56A}" destId="{2E0F8402-0073-432F-AE34-BEEF5A86868E}" srcOrd="1" destOrd="0" presId="urn:microsoft.com/office/officeart/2018/2/layout/IconVerticalSolidList"/>
    <dgm:cxn modelId="{BFD73737-07A8-44F8-83B9-B197C72E39EF}" type="presParOf" srcId="{FD9AD9CD-8402-4D6B-AF1D-2EBDEA5CF56A}" destId="{F78FE431-350B-4A38-B2D4-4B8CB7CE5D38}" srcOrd="2" destOrd="0" presId="urn:microsoft.com/office/officeart/2018/2/layout/IconVerticalSolidList"/>
    <dgm:cxn modelId="{1D71B566-99C3-4F3E-A4BC-B7025CBE44A7}" type="presParOf" srcId="{F78FE431-350B-4A38-B2D4-4B8CB7CE5D38}" destId="{EC495619-873F-4555-AB3B-AD8B512C08AC}" srcOrd="0" destOrd="0" presId="urn:microsoft.com/office/officeart/2018/2/layout/IconVerticalSolidList"/>
    <dgm:cxn modelId="{229D2E85-FF5F-49EC-BF2D-8788F5EA2F92}" type="presParOf" srcId="{F78FE431-350B-4A38-B2D4-4B8CB7CE5D38}" destId="{CFC551B8-BC69-4214-BBC0-011FBC3ED17A}" srcOrd="1" destOrd="0" presId="urn:microsoft.com/office/officeart/2018/2/layout/IconVerticalSolidList"/>
    <dgm:cxn modelId="{0F617FD0-ED99-41C5-82EA-33F9CD447AD5}" type="presParOf" srcId="{F78FE431-350B-4A38-B2D4-4B8CB7CE5D38}" destId="{0EE16292-1738-4893-A188-4921BD4EFD16}" srcOrd="2" destOrd="0" presId="urn:microsoft.com/office/officeart/2018/2/layout/IconVerticalSolidList"/>
    <dgm:cxn modelId="{F4F07C99-A717-4375-983F-05A3ABC82C02}" type="presParOf" srcId="{F78FE431-350B-4A38-B2D4-4B8CB7CE5D38}" destId="{65EF440F-A97B-42DD-AE86-425A57A275DA}" srcOrd="3" destOrd="0" presId="urn:microsoft.com/office/officeart/2018/2/layout/IconVerticalSolidList"/>
    <dgm:cxn modelId="{CA3CC7C7-CFAD-491A-95F4-0B8636E66094}" type="presParOf" srcId="{FD9AD9CD-8402-4D6B-AF1D-2EBDEA5CF56A}" destId="{8481760C-C97D-4270-9EC4-85227E302711}" srcOrd="3" destOrd="0" presId="urn:microsoft.com/office/officeart/2018/2/layout/IconVerticalSolidList"/>
    <dgm:cxn modelId="{FDD5C7BA-8612-4636-9AC8-CACAB40805C3}" type="presParOf" srcId="{FD9AD9CD-8402-4D6B-AF1D-2EBDEA5CF56A}" destId="{7807A061-08CB-4EEB-8525-D70FC3CD973A}" srcOrd="4" destOrd="0" presId="urn:microsoft.com/office/officeart/2018/2/layout/IconVerticalSolidList"/>
    <dgm:cxn modelId="{EC961E18-C1B3-4072-BEB7-C1D998D1974B}" type="presParOf" srcId="{7807A061-08CB-4EEB-8525-D70FC3CD973A}" destId="{BA3B3DFB-E1BC-497A-8072-D687E24626E0}" srcOrd="0" destOrd="0" presId="urn:microsoft.com/office/officeart/2018/2/layout/IconVerticalSolidList"/>
    <dgm:cxn modelId="{4B0215CD-1DFC-4A9F-88D9-F53D5C238FFB}" type="presParOf" srcId="{7807A061-08CB-4EEB-8525-D70FC3CD973A}" destId="{D04651CE-2E9B-4CEA-9525-7A87687C767D}" srcOrd="1" destOrd="0" presId="urn:microsoft.com/office/officeart/2018/2/layout/IconVerticalSolidList"/>
    <dgm:cxn modelId="{A84E419D-C8D4-405F-9913-A9650846EB1B}" type="presParOf" srcId="{7807A061-08CB-4EEB-8525-D70FC3CD973A}" destId="{E63DE322-6419-41A5-9A50-E6D077326EB3}" srcOrd="2" destOrd="0" presId="urn:microsoft.com/office/officeart/2018/2/layout/IconVerticalSolidList"/>
    <dgm:cxn modelId="{9E20B614-A103-4EE7-A712-D137C0592D9E}" type="presParOf" srcId="{7807A061-08CB-4EEB-8525-D70FC3CD973A}" destId="{7A272805-78F8-4FD5-89D5-46A3B50E46F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a:solidFill>
                <a:schemeClr val="bg1"/>
              </a:solidFill>
            </a:rPr>
            <a:t>The Gradient</a:t>
          </a:r>
          <a:endParaRPr lang="en-US" b="1" dirty="0">
            <a:solidFill>
              <a:schemeClr val="bg1"/>
            </a:solidFill>
          </a:endParaRP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dgm:pt modelId="{C0941678-E692-4F56-AECE-964CCB370481}">
      <dgm:prSet/>
      <dgm:spPr>
        <a:blipFill>
          <a:blip xmlns:r="http://schemas.openxmlformats.org/officeDocument/2006/relationships" r:embed="rId1"/>
          <a:stretch>
            <a:fillRect t="-1644" b="-11233"/>
          </a:stretch>
        </a:blipFill>
      </dgm:spPr>
      <dgm:t>
        <a:bodyPr/>
        <a:lstStyle/>
        <a:p>
          <a:r>
            <a:rPr lang="en-US">
              <a:noFill/>
            </a:rPr>
            <a:t> </a:t>
          </a:r>
        </a:p>
      </dgm:t>
    </dgm:p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endParaRPr lang="en-US" b="1" dirty="0">
            <a:solidFill>
              <a:schemeClr val="bg1"/>
            </a:solidFill>
          </a:endParaRP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endParaRPr lang="en-US" b="1" dirty="0">
            <a:solidFill>
              <a:schemeClr val="bg1"/>
            </a:solidFill>
          </a:endParaRP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endParaRPr lang="en-US" b="1" dirty="0">
            <a:solidFill>
              <a:schemeClr val="bg1"/>
            </a:solidFill>
          </a:endParaRP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C97C6F-A753-4D70-A17A-5E7CE9A7648D}"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FDCA5A46-B481-403D-A7AD-0D328478C15C}">
      <dgm:prSet custT="1"/>
      <dgm:spPr>
        <a:solidFill>
          <a:schemeClr val="tx2">
            <a:lumMod val="20000"/>
            <a:lumOff val="80000"/>
            <a:alpha val="90000"/>
          </a:schemeClr>
        </a:solidFill>
      </dgm:spPr>
      <dgm:t>
        <a:bodyPr anchor="ctr"/>
        <a:lstStyle/>
        <a:p>
          <a:pPr algn="ctr"/>
          <a:r>
            <a:rPr lang="en-US" sz="8000" b="0" dirty="0">
              <a:solidFill>
                <a:sysClr val="windowText" lastClr="000000"/>
              </a:solidFill>
            </a:rPr>
            <a:t>Define a set of rules for classification</a:t>
          </a:r>
          <a:endParaRPr lang="en-US" sz="8000" dirty="0">
            <a:solidFill>
              <a:sysClr val="windowText" lastClr="000000"/>
            </a:solidFill>
          </a:endParaRPr>
        </a:p>
      </dgm:t>
    </dgm:pt>
    <dgm:pt modelId="{0E94A27D-B595-48AB-99AB-BD83CBCA5DDA}" type="parTrans" cxnId="{5666C98B-1188-41A5-929B-029FFB83EB8C}">
      <dgm:prSet/>
      <dgm:spPr/>
      <dgm:t>
        <a:bodyPr/>
        <a:lstStyle/>
        <a:p>
          <a:endParaRPr lang="en-US"/>
        </a:p>
      </dgm:t>
    </dgm:pt>
    <dgm:pt modelId="{7295C058-9E91-4377-8B8F-AD0576835FFB}" type="sibTrans" cxnId="{5666C98B-1188-41A5-929B-029FFB83EB8C}">
      <dgm:prSet phldrT="1" phldr="0"/>
      <dgm:spPr>
        <a:ln w="76200">
          <a:solidFill>
            <a:schemeClr val="tx2">
              <a:lumMod val="50000"/>
            </a:schemeClr>
          </a:solidFill>
        </a:ln>
      </dgm:spPr>
    </dgm:pt>
    <dgm:pt modelId="{0FCE7545-D2A2-4225-AC9D-D42D19786F43}">
      <dgm:prSet custT="1"/>
      <dgm:spPr>
        <a:solidFill>
          <a:schemeClr val="tx2">
            <a:lumMod val="20000"/>
            <a:lumOff val="80000"/>
            <a:alpha val="90000"/>
          </a:schemeClr>
        </a:solidFill>
      </dgm:spPr>
      <dgm:t>
        <a:bodyPr anchor="ctr"/>
        <a:lstStyle/>
        <a:p>
          <a:pPr algn="ctr"/>
          <a:r>
            <a:rPr lang="en-US" sz="8000" b="0" dirty="0">
              <a:solidFill>
                <a:sysClr val="windowText" lastClr="000000"/>
              </a:solidFill>
            </a:rPr>
            <a:t>Program those rules into the computer</a:t>
          </a:r>
          <a:endParaRPr lang="en-US" sz="8000" dirty="0">
            <a:solidFill>
              <a:sysClr val="windowText" lastClr="000000"/>
            </a:solidFill>
          </a:endParaRPr>
        </a:p>
      </dgm:t>
    </dgm:pt>
    <dgm:pt modelId="{9920904E-A184-443C-929D-428DEA8BE8EF}" type="parTrans" cxnId="{B48D1D5A-E096-4E33-AFB4-A5082A7EED2C}">
      <dgm:prSet/>
      <dgm:spPr/>
      <dgm:t>
        <a:bodyPr/>
        <a:lstStyle/>
        <a:p>
          <a:endParaRPr lang="en-US"/>
        </a:p>
      </dgm:t>
    </dgm:pt>
    <dgm:pt modelId="{8711B2D6-9E9E-48DA-AF4F-B14AE533D845}" type="sibTrans" cxnId="{B48D1D5A-E096-4E33-AFB4-A5082A7EED2C}">
      <dgm:prSet phldrT="2" phldr="0"/>
      <dgm:spPr>
        <a:ln w="76200">
          <a:solidFill>
            <a:schemeClr val="tx2">
              <a:lumMod val="50000"/>
            </a:schemeClr>
          </a:solidFill>
        </a:ln>
      </dgm:spPr>
    </dgm:pt>
    <dgm:pt modelId="{D6269891-C2B6-453A-AF6A-61534DD8D41D}">
      <dgm:prSet custT="1"/>
      <dgm:spPr>
        <a:solidFill>
          <a:schemeClr val="tx2">
            <a:lumMod val="20000"/>
            <a:lumOff val="80000"/>
            <a:alpha val="90000"/>
          </a:schemeClr>
        </a:solidFill>
      </dgm:spPr>
      <dgm:t>
        <a:bodyPr anchor="ctr"/>
        <a:lstStyle/>
        <a:p>
          <a:pPr algn="ctr"/>
          <a:r>
            <a:rPr lang="en-US" sz="8000" b="0">
              <a:solidFill>
                <a:sysClr val="windowText" lastClr="000000"/>
              </a:solidFill>
            </a:rPr>
            <a:t>Feed it examples, and the program uses the rules to classify</a:t>
          </a:r>
          <a:endParaRPr lang="en-US" sz="8000">
            <a:solidFill>
              <a:sysClr val="windowText" lastClr="000000"/>
            </a:solidFill>
          </a:endParaRPr>
        </a:p>
      </dgm:t>
    </dgm:pt>
    <dgm:pt modelId="{DD2E7DE0-13E2-48A0-A8FC-84490D7056F8}" type="parTrans" cxnId="{8852FDF5-7CBA-4A33-9175-122D63A1CAB7}">
      <dgm:prSet/>
      <dgm:spPr/>
      <dgm:t>
        <a:bodyPr/>
        <a:lstStyle/>
        <a:p>
          <a:endParaRPr lang="en-US"/>
        </a:p>
      </dgm:t>
    </dgm:pt>
    <dgm:pt modelId="{E88F80A1-E1C1-45AD-8D31-7203EB677546}" type="sibTrans" cxnId="{8852FDF5-7CBA-4A33-9175-122D63A1CAB7}">
      <dgm:prSet phldrT="3" phldr="0"/>
      <dgm:spPr>
        <a:ln w="76200">
          <a:solidFill>
            <a:schemeClr val="tx2">
              <a:lumMod val="50000"/>
            </a:schemeClr>
          </a:solidFill>
        </a:ln>
      </dgm:spPr>
    </dgm:pt>
    <dgm:pt modelId="{7B1FC2CD-2AE5-4BBC-80CE-7FD6D9005D54}" type="pres">
      <dgm:prSet presAssocID="{AEC97C6F-A753-4D70-A17A-5E7CE9A7648D}" presName="linearFlow" presStyleCnt="0">
        <dgm:presLayoutVars>
          <dgm:dir/>
          <dgm:resizeHandles val="exact"/>
        </dgm:presLayoutVars>
      </dgm:prSet>
      <dgm:spPr/>
    </dgm:pt>
    <dgm:pt modelId="{3B054950-FE1A-4D74-A9E3-FC86788A0993}" type="pres">
      <dgm:prSet presAssocID="{FDCA5A46-B481-403D-A7AD-0D328478C15C}" presName="composite" presStyleCnt="0"/>
      <dgm:spPr/>
    </dgm:pt>
    <dgm:pt modelId="{38674B41-A0FA-49F8-9EE6-7A0C21984AB4}" type="pres">
      <dgm:prSet presAssocID="{FDCA5A46-B481-403D-A7AD-0D328478C15C}"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tx2"/>
          </a:solidFill>
        </a:ln>
        <a:effectLst/>
      </dgm:spPr>
      <dgm:extLst>
        <a:ext uri="{E40237B7-FDA0-4F09-8148-C483321AD2D9}">
          <dgm14:cNvPr xmlns:dgm14="http://schemas.microsoft.com/office/drawing/2010/diagram" id="0" name="" descr="Badge 1 with solid fill"/>
        </a:ext>
      </dgm:extLst>
    </dgm:pt>
    <dgm:pt modelId="{0295457B-0C95-40B6-B065-5CCA80C006DB}" type="pres">
      <dgm:prSet presAssocID="{FDCA5A46-B481-403D-A7AD-0D328478C15C}" presName="txShp" presStyleLbl="node1" presStyleIdx="0" presStyleCnt="3" custLinFactNeighborX="2028">
        <dgm:presLayoutVars>
          <dgm:bulletEnabled val="1"/>
        </dgm:presLayoutVars>
      </dgm:prSet>
      <dgm:spPr/>
    </dgm:pt>
    <dgm:pt modelId="{9F6E0C51-98AE-4C2C-8083-6D43846D6AC2}" type="pres">
      <dgm:prSet presAssocID="{7295C058-9E91-4377-8B8F-AD0576835FFB}" presName="spacing" presStyleCnt="0"/>
      <dgm:spPr/>
    </dgm:pt>
    <dgm:pt modelId="{9702C0D6-3061-4D5A-AC68-0FFE47C034AF}" type="pres">
      <dgm:prSet presAssocID="{0FCE7545-D2A2-4225-AC9D-D42D19786F43}" presName="composite" presStyleCnt="0"/>
      <dgm:spPr/>
    </dgm:pt>
    <dgm:pt modelId="{C53594DD-8388-440D-97D3-0F6E82B33909}" type="pres">
      <dgm:prSet presAssocID="{0FCE7545-D2A2-4225-AC9D-D42D19786F43}"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tx2"/>
          </a:solidFill>
        </a:ln>
        <a:effectLst/>
      </dgm:spPr>
      <dgm:extLst>
        <a:ext uri="{E40237B7-FDA0-4F09-8148-C483321AD2D9}">
          <dgm14:cNvPr xmlns:dgm14="http://schemas.microsoft.com/office/drawing/2010/diagram" id="0" name="" descr="Badge with solid fill"/>
        </a:ext>
      </dgm:extLst>
    </dgm:pt>
    <dgm:pt modelId="{9C0552E5-ED33-445A-8A91-27A6562348E2}" type="pres">
      <dgm:prSet presAssocID="{0FCE7545-D2A2-4225-AC9D-D42D19786F43}" presName="txShp" presStyleLbl="node1" presStyleIdx="1" presStyleCnt="3" custLinFactNeighborX="2028">
        <dgm:presLayoutVars>
          <dgm:bulletEnabled val="1"/>
        </dgm:presLayoutVars>
      </dgm:prSet>
      <dgm:spPr/>
    </dgm:pt>
    <dgm:pt modelId="{A8E7B286-C352-4EB0-AF6A-517FBEE4A20F}" type="pres">
      <dgm:prSet presAssocID="{8711B2D6-9E9E-48DA-AF4F-B14AE533D845}" presName="spacing" presStyleCnt="0"/>
      <dgm:spPr/>
    </dgm:pt>
    <dgm:pt modelId="{450F0452-F258-4EE8-BE10-0900A8625646}" type="pres">
      <dgm:prSet presAssocID="{D6269891-C2B6-453A-AF6A-61534DD8D41D}" presName="composite" presStyleCnt="0"/>
      <dgm:spPr/>
    </dgm:pt>
    <dgm:pt modelId="{36E4183A-4BEB-4C5C-AECD-0142E919E111}" type="pres">
      <dgm:prSet presAssocID="{D6269891-C2B6-453A-AF6A-61534DD8D41D}"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tx2"/>
          </a:solidFill>
        </a:ln>
        <a:effectLst/>
      </dgm:spPr>
      <dgm:extLst>
        <a:ext uri="{E40237B7-FDA0-4F09-8148-C483321AD2D9}">
          <dgm14:cNvPr xmlns:dgm14="http://schemas.microsoft.com/office/drawing/2010/diagram" id="0" name="" descr="Badge 3 with solid fill"/>
        </a:ext>
      </dgm:extLst>
    </dgm:pt>
    <dgm:pt modelId="{6A63BBA8-3447-4F28-A6A0-ECCF35A283C2}" type="pres">
      <dgm:prSet presAssocID="{D6269891-C2B6-453A-AF6A-61534DD8D41D}" presName="txShp" presStyleLbl="node1" presStyleIdx="2" presStyleCnt="3" custLinFactNeighborX="2028">
        <dgm:presLayoutVars>
          <dgm:bulletEnabled val="1"/>
        </dgm:presLayoutVars>
      </dgm:prSet>
      <dgm:spPr/>
    </dgm:pt>
  </dgm:ptLst>
  <dgm:cxnLst>
    <dgm:cxn modelId="{3F92872B-9FC8-4EB4-A858-3FC5B29F9139}" type="presOf" srcId="{FDCA5A46-B481-403D-A7AD-0D328478C15C}" destId="{0295457B-0C95-40B6-B065-5CCA80C006DB}" srcOrd="0" destOrd="0" presId="urn:microsoft.com/office/officeart/2005/8/layout/vList3"/>
    <dgm:cxn modelId="{B08E7355-59FC-458F-B6DC-80B8A61C1DC2}" type="presOf" srcId="{0FCE7545-D2A2-4225-AC9D-D42D19786F43}" destId="{9C0552E5-ED33-445A-8A91-27A6562348E2}" srcOrd="0" destOrd="0" presId="urn:microsoft.com/office/officeart/2005/8/layout/vList3"/>
    <dgm:cxn modelId="{B48D1D5A-E096-4E33-AFB4-A5082A7EED2C}" srcId="{AEC97C6F-A753-4D70-A17A-5E7CE9A7648D}" destId="{0FCE7545-D2A2-4225-AC9D-D42D19786F43}" srcOrd="1" destOrd="0" parTransId="{9920904E-A184-443C-929D-428DEA8BE8EF}" sibTransId="{8711B2D6-9E9E-48DA-AF4F-B14AE533D845}"/>
    <dgm:cxn modelId="{5666C98B-1188-41A5-929B-029FFB83EB8C}" srcId="{AEC97C6F-A753-4D70-A17A-5E7CE9A7648D}" destId="{FDCA5A46-B481-403D-A7AD-0D328478C15C}" srcOrd="0" destOrd="0" parTransId="{0E94A27D-B595-48AB-99AB-BD83CBCA5DDA}" sibTransId="{7295C058-9E91-4377-8B8F-AD0576835FFB}"/>
    <dgm:cxn modelId="{3B463E8D-CA08-47EB-86BC-EE213E1D85B1}" type="presOf" srcId="{AEC97C6F-A753-4D70-A17A-5E7CE9A7648D}" destId="{7B1FC2CD-2AE5-4BBC-80CE-7FD6D9005D54}" srcOrd="0" destOrd="0" presId="urn:microsoft.com/office/officeart/2005/8/layout/vList3"/>
    <dgm:cxn modelId="{53E3FEAC-9414-4787-876D-FF93C8BBE3F2}" type="presOf" srcId="{D6269891-C2B6-453A-AF6A-61534DD8D41D}" destId="{6A63BBA8-3447-4F28-A6A0-ECCF35A283C2}" srcOrd="0" destOrd="0" presId="urn:microsoft.com/office/officeart/2005/8/layout/vList3"/>
    <dgm:cxn modelId="{8852FDF5-7CBA-4A33-9175-122D63A1CAB7}" srcId="{AEC97C6F-A753-4D70-A17A-5E7CE9A7648D}" destId="{D6269891-C2B6-453A-AF6A-61534DD8D41D}" srcOrd="2" destOrd="0" parTransId="{DD2E7DE0-13E2-48A0-A8FC-84490D7056F8}" sibTransId="{E88F80A1-E1C1-45AD-8D31-7203EB677546}"/>
    <dgm:cxn modelId="{53AC2E4C-F1B8-4EB1-A965-4EE292A2D720}" type="presParOf" srcId="{7B1FC2CD-2AE5-4BBC-80CE-7FD6D9005D54}" destId="{3B054950-FE1A-4D74-A9E3-FC86788A0993}" srcOrd="0" destOrd="0" presId="urn:microsoft.com/office/officeart/2005/8/layout/vList3"/>
    <dgm:cxn modelId="{267EF4A1-B36C-48C1-8F4B-50320E99C6BC}" type="presParOf" srcId="{3B054950-FE1A-4D74-A9E3-FC86788A0993}" destId="{38674B41-A0FA-49F8-9EE6-7A0C21984AB4}" srcOrd="0" destOrd="0" presId="urn:microsoft.com/office/officeart/2005/8/layout/vList3"/>
    <dgm:cxn modelId="{C95F3D7C-F720-4C1A-B9A9-4DA50462A1C9}" type="presParOf" srcId="{3B054950-FE1A-4D74-A9E3-FC86788A0993}" destId="{0295457B-0C95-40B6-B065-5CCA80C006DB}" srcOrd="1" destOrd="0" presId="urn:microsoft.com/office/officeart/2005/8/layout/vList3"/>
    <dgm:cxn modelId="{50BB01C4-C3C4-4D92-9101-1CF50C7F0CA3}" type="presParOf" srcId="{7B1FC2CD-2AE5-4BBC-80CE-7FD6D9005D54}" destId="{9F6E0C51-98AE-4C2C-8083-6D43846D6AC2}" srcOrd="1" destOrd="0" presId="urn:microsoft.com/office/officeart/2005/8/layout/vList3"/>
    <dgm:cxn modelId="{3B0193D4-EEE7-4ACC-A12F-A2953B143238}" type="presParOf" srcId="{7B1FC2CD-2AE5-4BBC-80CE-7FD6D9005D54}" destId="{9702C0D6-3061-4D5A-AC68-0FFE47C034AF}" srcOrd="2" destOrd="0" presId="urn:microsoft.com/office/officeart/2005/8/layout/vList3"/>
    <dgm:cxn modelId="{E2EFC16F-DCF4-47F8-827A-5CEB481946B0}" type="presParOf" srcId="{9702C0D6-3061-4D5A-AC68-0FFE47C034AF}" destId="{C53594DD-8388-440D-97D3-0F6E82B33909}" srcOrd="0" destOrd="0" presId="urn:microsoft.com/office/officeart/2005/8/layout/vList3"/>
    <dgm:cxn modelId="{823EAFC2-C1C6-4165-8FC9-7C0EFE75A4FD}" type="presParOf" srcId="{9702C0D6-3061-4D5A-AC68-0FFE47C034AF}" destId="{9C0552E5-ED33-445A-8A91-27A6562348E2}" srcOrd="1" destOrd="0" presId="urn:microsoft.com/office/officeart/2005/8/layout/vList3"/>
    <dgm:cxn modelId="{A837D298-C24E-4435-A42B-BC4306C65AAB}" type="presParOf" srcId="{7B1FC2CD-2AE5-4BBC-80CE-7FD6D9005D54}" destId="{A8E7B286-C352-4EB0-AF6A-517FBEE4A20F}" srcOrd="3" destOrd="0" presId="urn:microsoft.com/office/officeart/2005/8/layout/vList3"/>
    <dgm:cxn modelId="{7415B896-096D-4FB9-A5BB-66DB73F6849C}" type="presParOf" srcId="{7B1FC2CD-2AE5-4BBC-80CE-7FD6D9005D54}" destId="{450F0452-F258-4EE8-BE10-0900A8625646}" srcOrd="4" destOrd="0" presId="urn:microsoft.com/office/officeart/2005/8/layout/vList3"/>
    <dgm:cxn modelId="{F797C39A-505D-427E-9762-94000FF80AD3}" type="presParOf" srcId="{450F0452-F258-4EE8-BE10-0900A8625646}" destId="{36E4183A-4BEB-4C5C-AECD-0142E919E111}" srcOrd="0" destOrd="0" presId="urn:microsoft.com/office/officeart/2005/8/layout/vList3"/>
    <dgm:cxn modelId="{69B94A5E-31B8-4096-9057-FFD9F0B6C5F2}" type="presParOf" srcId="{450F0452-F258-4EE8-BE10-0900A8625646}" destId="{6A63BBA8-3447-4F28-A6A0-ECCF35A283C2}"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C97C6F-A753-4D70-A17A-5E7CE9A7648D}"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FDCA5A46-B481-403D-A7AD-0D328478C15C}">
      <dgm:prSet custT="1"/>
      <dgm:spPr>
        <a:solidFill>
          <a:schemeClr val="tx2">
            <a:lumMod val="20000"/>
            <a:lumOff val="80000"/>
            <a:alpha val="90000"/>
          </a:schemeClr>
        </a:solidFill>
      </dgm:spPr>
      <dgm:t>
        <a:bodyPr anchor="ctr"/>
        <a:lstStyle/>
        <a:p>
          <a:pPr algn="ctr"/>
          <a:r>
            <a:rPr lang="en-US" sz="8000" dirty="0">
              <a:solidFill>
                <a:schemeClr val="bg1"/>
              </a:solidFill>
            </a:rPr>
            <a:t>Show model the examples with the answer of how to classify</a:t>
          </a:r>
        </a:p>
      </dgm:t>
    </dgm:pt>
    <dgm:pt modelId="{0E94A27D-B595-48AB-99AB-BD83CBCA5DDA}" type="parTrans" cxnId="{5666C98B-1188-41A5-929B-029FFB83EB8C}">
      <dgm:prSet/>
      <dgm:spPr/>
      <dgm:t>
        <a:bodyPr/>
        <a:lstStyle/>
        <a:p>
          <a:endParaRPr lang="en-US"/>
        </a:p>
      </dgm:t>
    </dgm:pt>
    <dgm:pt modelId="{7295C058-9E91-4377-8B8F-AD0576835FFB}" type="sibTrans" cxnId="{5666C98B-1188-41A5-929B-029FFB83EB8C}">
      <dgm:prSet phldrT="1" phldr="0"/>
      <dgm:spPr>
        <a:ln w="76200">
          <a:solidFill>
            <a:schemeClr val="tx2">
              <a:lumMod val="50000"/>
            </a:schemeClr>
          </a:solidFill>
        </a:ln>
      </dgm:spPr>
    </dgm:pt>
    <dgm:pt modelId="{0FCE7545-D2A2-4225-AC9D-D42D19786F43}">
      <dgm:prSet custT="1"/>
      <dgm:spPr>
        <a:solidFill>
          <a:schemeClr val="tx2">
            <a:lumMod val="20000"/>
            <a:lumOff val="80000"/>
            <a:alpha val="90000"/>
          </a:schemeClr>
        </a:solidFill>
      </dgm:spPr>
      <dgm:t>
        <a:bodyPr anchor="ctr"/>
        <a:lstStyle/>
        <a:p>
          <a:pPr algn="ctr"/>
          <a:r>
            <a:rPr lang="en-US" sz="8000" dirty="0">
              <a:solidFill>
                <a:schemeClr val="bg1"/>
              </a:solidFill>
            </a:rPr>
            <a:t>Model takes guesses, we tell it if it’s right or not</a:t>
          </a:r>
        </a:p>
      </dgm:t>
    </dgm:pt>
    <dgm:pt modelId="{9920904E-A184-443C-929D-428DEA8BE8EF}" type="parTrans" cxnId="{B48D1D5A-E096-4E33-AFB4-A5082A7EED2C}">
      <dgm:prSet/>
      <dgm:spPr/>
      <dgm:t>
        <a:bodyPr/>
        <a:lstStyle/>
        <a:p>
          <a:endParaRPr lang="en-US"/>
        </a:p>
      </dgm:t>
    </dgm:pt>
    <dgm:pt modelId="{8711B2D6-9E9E-48DA-AF4F-B14AE533D845}" type="sibTrans" cxnId="{B48D1D5A-E096-4E33-AFB4-A5082A7EED2C}">
      <dgm:prSet phldrT="2" phldr="0"/>
      <dgm:spPr>
        <a:ln w="76200">
          <a:solidFill>
            <a:schemeClr val="tx2">
              <a:lumMod val="50000"/>
            </a:schemeClr>
          </a:solidFill>
        </a:ln>
      </dgm:spPr>
    </dgm:pt>
    <dgm:pt modelId="{D6269891-C2B6-453A-AF6A-61534DD8D41D}">
      <dgm:prSet custT="1"/>
      <dgm:spPr>
        <a:solidFill>
          <a:schemeClr val="tx2">
            <a:lumMod val="20000"/>
            <a:lumOff val="80000"/>
            <a:alpha val="90000"/>
          </a:schemeClr>
        </a:solidFill>
      </dgm:spPr>
      <dgm:t>
        <a:bodyPr anchor="ctr"/>
        <a:lstStyle/>
        <a:p>
          <a:pPr algn="ctr"/>
          <a:r>
            <a:rPr lang="en-US" sz="8000" dirty="0">
              <a:solidFill>
                <a:schemeClr val="bg1"/>
              </a:solidFill>
            </a:rPr>
            <a:t>Model learns to correctly categorize as it’s training. The system learns the rules on its own</a:t>
          </a:r>
        </a:p>
      </dgm:t>
    </dgm:pt>
    <dgm:pt modelId="{DD2E7DE0-13E2-48A0-A8FC-84490D7056F8}" type="parTrans" cxnId="{8852FDF5-7CBA-4A33-9175-122D63A1CAB7}">
      <dgm:prSet/>
      <dgm:spPr/>
      <dgm:t>
        <a:bodyPr/>
        <a:lstStyle/>
        <a:p>
          <a:endParaRPr lang="en-US"/>
        </a:p>
      </dgm:t>
    </dgm:pt>
    <dgm:pt modelId="{E88F80A1-E1C1-45AD-8D31-7203EB677546}" type="sibTrans" cxnId="{8852FDF5-7CBA-4A33-9175-122D63A1CAB7}">
      <dgm:prSet phldrT="3" phldr="0"/>
      <dgm:spPr>
        <a:ln w="76200">
          <a:solidFill>
            <a:schemeClr val="tx2">
              <a:lumMod val="50000"/>
            </a:schemeClr>
          </a:solidFill>
        </a:ln>
      </dgm:spPr>
    </dgm:pt>
    <dgm:pt modelId="{7B1FC2CD-2AE5-4BBC-80CE-7FD6D9005D54}" type="pres">
      <dgm:prSet presAssocID="{AEC97C6F-A753-4D70-A17A-5E7CE9A7648D}" presName="linearFlow" presStyleCnt="0">
        <dgm:presLayoutVars>
          <dgm:dir/>
          <dgm:resizeHandles val="exact"/>
        </dgm:presLayoutVars>
      </dgm:prSet>
      <dgm:spPr/>
    </dgm:pt>
    <dgm:pt modelId="{3B054950-FE1A-4D74-A9E3-FC86788A0993}" type="pres">
      <dgm:prSet presAssocID="{FDCA5A46-B481-403D-A7AD-0D328478C15C}" presName="composite" presStyleCnt="0"/>
      <dgm:spPr/>
    </dgm:pt>
    <dgm:pt modelId="{38674B41-A0FA-49F8-9EE6-7A0C21984AB4}" type="pres">
      <dgm:prSet presAssocID="{FDCA5A46-B481-403D-A7AD-0D328478C15C}"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tx2"/>
          </a:solidFill>
        </a:ln>
        <a:effectLst/>
      </dgm:spPr>
      <dgm:extLst>
        <a:ext uri="{E40237B7-FDA0-4F09-8148-C483321AD2D9}">
          <dgm14:cNvPr xmlns:dgm14="http://schemas.microsoft.com/office/drawing/2010/diagram" id="0" name="" descr="Badge 1 with solid fill"/>
        </a:ext>
      </dgm:extLst>
    </dgm:pt>
    <dgm:pt modelId="{0295457B-0C95-40B6-B065-5CCA80C006DB}" type="pres">
      <dgm:prSet presAssocID="{FDCA5A46-B481-403D-A7AD-0D328478C15C}" presName="txShp" presStyleLbl="node1" presStyleIdx="0" presStyleCnt="3" custLinFactNeighborX="2028">
        <dgm:presLayoutVars>
          <dgm:bulletEnabled val="1"/>
        </dgm:presLayoutVars>
      </dgm:prSet>
      <dgm:spPr/>
    </dgm:pt>
    <dgm:pt modelId="{9F6E0C51-98AE-4C2C-8083-6D43846D6AC2}" type="pres">
      <dgm:prSet presAssocID="{7295C058-9E91-4377-8B8F-AD0576835FFB}" presName="spacing" presStyleCnt="0"/>
      <dgm:spPr/>
    </dgm:pt>
    <dgm:pt modelId="{9702C0D6-3061-4D5A-AC68-0FFE47C034AF}" type="pres">
      <dgm:prSet presAssocID="{0FCE7545-D2A2-4225-AC9D-D42D19786F43}" presName="composite" presStyleCnt="0"/>
      <dgm:spPr/>
    </dgm:pt>
    <dgm:pt modelId="{C53594DD-8388-440D-97D3-0F6E82B33909}" type="pres">
      <dgm:prSet presAssocID="{0FCE7545-D2A2-4225-AC9D-D42D19786F43}"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tx2"/>
          </a:solidFill>
        </a:ln>
        <a:effectLst/>
      </dgm:spPr>
      <dgm:extLst>
        <a:ext uri="{E40237B7-FDA0-4F09-8148-C483321AD2D9}">
          <dgm14:cNvPr xmlns:dgm14="http://schemas.microsoft.com/office/drawing/2010/diagram" id="0" name="" descr="Badge with solid fill"/>
        </a:ext>
      </dgm:extLst>
    </dgm:pt>
    <dgm:pt modelId="{9C0552E5-ED33-445A-8A91-27A6562348E2}" type="pres">
      <dgm:prSet presAssocID="{0FCE7545-D2A2-4225-AC9D-D42D19786F43}" presName="txShp" presStyleLbl="node1" presStyleIdx="1" presStyleCnt="3" custLinFactNeighborX="2028">
        <dgm:presLayoutVars>
          <dgm:bulletEnabled val="1"/>
        </dgm:presLayoutVars>
      </dgm:prSet>
      <dgm:spPr/>
    </dgm:pt>
    <dgm:pt modelId="{A8E7B286-C352-4EB0-AF6A-517FBEE4A20F}" type="pres">
      <dgm:prSet presAssocID="{8711B2D6-9E9E-48DA-AF4F-B14AE533D845}" presName="spacing" presStyleCnt="0"/>
      <dgm:spPr/>
    </dgm:pt>
    <dgm:pt modelId="{450F0452-F258-4EE8-BE10-0900A8625646}" type="pres">
      <dgm:prSet presAssocID="{D6269891-C2B6-453A-AF6A-61534DD8D41D}" presName="composite" presStyleCnt="0"/>
      <dgm:spPr/>
    </dgm:pt>
    <dgm:pt modelId="{36E4183A-4BEB-4C5C-AECD-0142E919E111}" type="pres">
      <dgm:prSet presAssocID="{D6269891-C2B6-453A-AF6A-61534DD8D41D}"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tx2"/>
          </a:solidFill>
        </a:ln>
        <a:effectLst/>
      </dgm:spPr>
      <dgm:extLst>
        <a:ext uri="{E40237B7-FDA0-4F09-8148-C483321AD2D9}">
          <dgm14:cNvPr xmlns:dgm14="http://schemas.microsoft.com/office/drawing/2010/diagram" id="0" name="" descr="Badge 3 with solid fill"/>
        </a:ext>
      </dgm:extLst>
    </dgm:pt>
    <dgm:pt modelId="{6A63BBA8-3447-4F28-A6A0-ECCF35A283C2}" type="pres">
      <dgm:prSet presAssocID="{D6269891-C2B6-453A-AF6A-61534DD8D41D}" presName="txShp" presStyleLbl="node1" presStyleIdx="2" presStyleCnt="3" custLinFactNeighborX="2028">
        <dgm:presLayoutVars>
          <dgm:bulletEnabled val="1"/>
        </dgm:presLayoutVars>
      </dgm:prSet>
      <dgm:spPr/>
    </dgm:pt>
  </dgm:ptLst>
  <dgm:cxnLst>
    <dgm:cxn modelId="{3F92872B-9FC8-4EB4-A858-3FC5B29F9139}" type="presOf" srcId="{FDCA5A46-B481-403D-A7AD-0D328478C15C}" destId="{0295457B-0C95-40B6-B065-5CCA80C006DB}" srcOrd="0" destOrd="0" presId="urn:microsoft.com/office/officeart/2005/8/layout/vList3"/>
    <dgm:cxn modelId="{B08E7355-59FC-458F-B6DC-80B8A61C1DC2}" type="presOf" srcId="{0FCE7545-D2A2-4225-AC9D-D42D19786F43}" destId="{9C0552E5-ED33-445A-8A91-27A6562348E2}" srcOrd="0" destOrd="0" presId="urn:microsoft.com/office/officeart/2005/8/layout/vList3"/>
    <dgm:cxn modelId="{B48D1D5A-E096-4E33-AFB4-A5082A7EED2C}" srcId="{AEC97C6F-A753-4D70-A17A-5E7CE9A7648D}" destId="{0FCE7545-D2A2-4225-AC9D-D42D19786F43}" srcOrd="1" destOrd="0" parTransId="{9920904E-A184-443C-929D-428DEA8BE8EF}" sibTransId="{8711B2D6-9E9E-48DA-AF4F-B14AE533D845}"/>
    <dgm:cxn modelId="{5666C98B-1188-41A5-929B-029FFB83EB8C}" srcId="{AEC97C6F-A753-4D70-A17A-5E7CE9A7648D}" destId="{FDCA5A46-B481-403D-A7AD-0D328478C15C}" srcOrd="0" destOrd="0" parTransId="{0E94A27D-B595-48AB-99AB-BD83CBCA5DDA}" sibTransId="{7295C058-9E91-4377-8B8F-AD0576835FFB}"/>
    <dgm:cxn modelId="{3B463E8D-CA08-47EB-86BC-EE213E1D85B1}" type="presOf" srcId="{AEC97C6F-A753-4D70-A17A-5E7CE9A7648D}" destId="{7B1FC2CD-2AE5-4BBC-80CE-7FD6D9005D54}" srcOrd="0" destOrd="0" presId="urn:microsoft.com/office/officeart/2005/8/layout/vList3"/>
    <dgm:cxn modelId="{53E3FEAC-9414-4787-876D-FF93C8BBE3F2}" type="presOf" srcId="{D6269891-C2B6-453A-AF6A-61534DD8D41D}" destId="{6A63BBA8-3447-4F28-A6A0-ECCF35A283C2}" srcOrd="0" destOrd="0" presId="urn:microsoft.com/office/officeart/2005/8/layout/vList3"/>
    <dgm:cxn modelId="{8852FDF5-7CBA-4A33-9175-122D63A1CAB7}" srcId="{AEC97C6F-A753-4D70-A17A-5E7CE9A7648D}" destId="{D6269891-C2B6-453A-AF6A-61534DD8D41D}" srcOrd="2" destOrd="0" parTransId="{DD2E7DE0-13E2-48A0-A8FC-84490D7056F8}" sibTransId="{E88F80A1-E1C1-45AD-8D31-7203EB677546}"/>
    <dgm:cxn modelId="{53AC2E4C-F1B8-4EB1-A965-4EE292A2D720}" type="presParOf" srcId="{7B1FC2CD-2AE5-4BBC-80CE-7FD6D9005D54}" destId="{3B054950-FE1A-4D74-A9E3-FC86788A0993}" srcOrd="0" destOrd="0" presId="urn:microsoft.com/office/officeart/2005/8/layout/vList3"/>
    <dgm:cxn modelId="{267EF4A1-B36C-48C1-8F4B-50320E99C6BC}" type="presParOf" srcId="{3B054950-FE1A-4D74-A9E3-FC86788A0993}" destId="{38674B41-A0FA-49F8-9EE6-7A0C21984AB4}" srcOrd="0" destOrd="0" presId="urn:microsoft.com/office/officeart/2005/8/layout/vList3"/>
    <dgm:cxn modelId="{C95F3D7C-F720-4C1A-B9A9-4DA50462A1C9}" type="presParOf" srcId="{3B054950-FE1A-4D74-A9E3-FC86788A0993}" destId="{0295457B-0C95-40B6-B065-5CCA80C006DB}" srcOrd="1" destOrd="0" presId="urn:microsoft.com/office/officeart/2005/8/layout/vList3"/>
    <dgm:cxn modelId="{50BB01C4-C3C4-4D92-9101-1CF50C7F0CA3}" type="presParOf" srcId="{7B1FC2CD-2AE5-4BBC-80CE-7FD6D9005D54}" destId="{9F6E0C51-98AE-4C2C-8083-6D43846D6AC2}" srcOrd="1" destOrd="0" presId="urn:microsoft.com/office/officeart/2005/8/layout/vList3"/>
    <dgm:cxn modelId="{3B0193D4-EEE7-4ACC-A12F-A2953B143238}" type="presParOf" srcId="{7B1FC2CD-2AE5-4BBC-80CE-7FD6D9005D54}" destId="{9702C0D6-3061-4D5A-AC68-0FFE47C034AF}" srcOrd="2" destOrd="0" presId="urn:microsoft.com/office/officeart/2005/8/layout/vList3"/>
    <dgm:cxn modelId="{E2EFC16F-DCF4-47F8-827A-5CEB481946B0}" type="presParOf" srcId="{9702C0D6-3061-4D5A-AC68-0FFE47C034AF}" destId="{C53594DD-8388-440D-97D3-0F6E82B33909}" srcOrd="0" destOrd="0" presId="urn:microsoft.com/office/officeart/2005/8/layout/vList3"/>
    <dgm:cxn modelId="{823EAFC2-C1C6-4165-8FC9-7C0EFE75A4FD}" type="presParOf" srcId="{9702C0D6-3061-4D5A-AC68-0FFE47C034AF}" destId="{9C0552E5-ED33-445A-8A91-27A6562348E2}" srcOrd="1" destOrd="0" presId="urn:microsoft.com/office/officeart/2005/8/layout/vList3"/>
    <dgm:cxn modelId="{A837D298-C24E-4435-A42B-BC4306C65AAB}" type="presParOf" srcId="{7B1FC2CD-2AE5-4BBC-80CE-7FD6D9005D54}" destId="{A8E7B286-C352-4EB0-AF6A-517FBEE4A20F}" srcOrd="3" destOrd="0" presId="urn:microsoft.com/office/officeart/2005/8/layout/vList3"/>
    <dgm:cxn modelId="{7415B896-096D-4FB9-A5BB-66DB73F6849C}" type="presParOf" srcId="{7B1FC2CD-2AE5-4BBC-80CE-7FD6D9005D54}" destId="{450F0452-F258-4EE8-BE10-0900A8625646}" srcOrd="4" destOrd="0" presId="urn:microsoft.com/office/officeart/2005/8/layout/vList3"/>
    <dgm:cxn modelId="{F797C39A-505D-427E-9762-94000FF80AD3}" type="presParOf" srcId="{450F0452-F258-4EE8-BE10-0900A8625646}" destId="{36E4183A-4BEB-4C5C-AECD-0142E919E111}" srcOrd="0" destOrd="0" presId="urn:microsoft.com/office/officeart/2005/8/layout/vList3"/>
    <dgm:cxn modelId="{69B94A5E-31B8-4096-9057-FFD9F0B6C5F2}" type="presParOf" srcId="{450F0452-F258-4EE8-BE10-0900A8625646}" destId="{6A63BBA8-3447-4F28-A6A0-ECCF35A283C2}"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dirty="0">
              <a:solidFill>
                <a:schemeClr val="bg1"/>
              </a:solidFill>
            </a:rPr>
            <a:t>The Gradient</a:t>
          </a: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dgm:pt modelId="{C0941678-E692-4F56-AECE-964CCB370481}">
      <dgm:prSet/>
      <dgm:spPr>
        <a:blipFill>
          <a:blip xmlns:r="http://schemas.openxmlformats.org/officeDocument/2006/relationships" r:embed="rId1"/>
          <a:stretch>
            <a:fillRect t="-1644" b="-11233"/>
          </a:stretch>
        </a:blipFill>
      </dgm:spPr>
      <dgm:t>
        <a:bodyPr/>
        <a:lstStyle/>
        <a:p>
          <a:r>
            <a:rPr lang="en-US">
              <a:noFill/>
            </a:rPr>
            <a:t> </a:t>
          </a:r>
        </a:p>
      </dgm:t>
    </dgm:p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A9AF94-B41B-4B66-98DB-E5DD2561BEE5}"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2DFAE107-97FB-4199-920D-4367C8B3323A}">
      <dgm:prSet/>
      <dgm:spPr>
        <a:solidFill>
          <a:schemeClr val="tx2"/>
        </a:solidFill>
        <a:ln w="38100">
          <a:noFill/>
        </a:ln>
        <a:effectLst>
          <a:outerShdw blurRad="50800" dist="38100" dir="8100000" algn="tr" rotWithShape="0">
            <a:prstClr val="black">
              <a:alpha val="40000"/>
            </a:prstClr>
          </a:outerShdw>
        </a:effectLst>
      </dgm:spPr>
      <dgm:t>
        <a:bodyPr/>
        <a:lstStyle/>
        <a:p>
          <a:r>
            <a:rPr lang="en-US" b="0" dirty="0">
              <a:solidFill>
                <a:schemeClr val="tx1"/>
              </a:solidFill>
            </a:rPr>
            <a:t>If rules are clear and straightforward, often better to program it</a:t>
          </a:r>
          <a:endParaRPr lang="en-US" dirty="0">
            <a:solidFill>
              <a:schemeClr val="tx1"/>
            </a:solidFill>
          </a:endParaRPr>
        </a:p>
      </dgm:t>
    </dgm:pt>
    <dgm:pt modelId="{BD937BD2-82D0-4DBB-B8E4-336FCBCB3F11}" type="parTrans" cxnId="{7C6A4CE9-11D9-465D-BBA9-7A2D1EFFA585}">
      <dgm:prSet/>
      <dgm:spPr/>
      <dgm:t>
        <a:bodyPr/>
        <a:lstStyle/>
        <a:p>
          <a:endParaRPr lang="en-US"/>
        </a:p>
      </dgm:t>
    </dgm:pt>
    <dgm:pt modelId="{A54908D7-7F22-402E-B170-32A7E5BEE5B9}" type="sibTrans" cxnId="{7C6A4CE9-11D9-465D-BBA9-7A2D1EFFA585}">
      <dgm:prSet/>
      <dgm:spPr/>
      <dgm:t>
        <a:bodyPr/>
        <a:lstStyle/>
        <a:p>
          <a:endParaRPr lang="en-US"/>
        </a:p>
      </dgm:t>
    </dgm:pt>
    <dgm:pt modelId="{98AF79B3-0201-4D34-BD5B-995A6A340BAC}">
      <dgm:prSet/>
      <dgm:spPr>
        <a:solidFill>
          <a:schemeClr val="tx2"/>
        </a:solidFill>
        <a:ln w="38100">
          <a:noFill/>
        </a:ln>
        <a:effectLst>
          <a:outerShdw blurRad="50800" dist="38100" dir="8100000" algn="tr" rotWithShape="0">
            <a:prstClr val="black">
              <a:alpha val="40000"/>
            </a:prstClr>
          </a:outerShdw>
        </a:effectLst>
      </dgm:spPr>
      <dgm:t>
        <a:bodyPr/>
        <a:lstStyle/>
        <a:p>
          <a:r>
            <a:rPr lang="en-US" b="0" dirty="0">
              <a:solidFill>
                <a:schemeClr val="tx1"/>
              </a:solidFill>
            </a:rPr>
            <a:t>If rules are nuanced, complex, difficult to discern, use deep learning</a:t>
          </a:r>
          <a:endParaRPr lang="en-US" dirty="0">
            <a:solidFill>
              <a:schemeClr val="tx1"/>
            </a:solidFill>
          </a:endParaRPr>
        </a:p>
      </dgm:t>
    </dgm:pt>
    <dgm:pt modelId="{B4312042-16C9-4D37-939B-83701D611335}" type="parTrans" cxnId="{A87AF591-E14B-4AE4-97BD-84F4641AE3D1}">
      <dgm:prSet/>
      <dgm:spPr/>
      <dgm:t>
        <a:bodyPr/>
        <a:lstStyle/>
        <a:p>
          <a:endParaRPr lang="en-US"/>
        </a:p>
      </dgm:t>
    </dgm:pt>
    <dgm:pt modelId="{F5D4964A-BAE4-4F36-8513-2199EFE7C796}" type="sibTrans" cxnId="{A87AF591-E14B-4AE4-97BD-84F4641AE3D1}">
      <dgm:prSet/>
      <dgm:spPr/>
      <dgm:t>
        <a:bodyPr/>
        <a:lstStyle/>
        <a:p>
          <a:endParaRPr lang="en-US"/>
        </a:p>
      </dgm:t>
    </dgm:pt>
    <dgm:pt modelId="{2AFA230B-079A-4BFF-89F1-43865FD89681}" type="pres">
      <dgm:prSet presAssocID="{8AA9AF94-B41B-4B66-98DB-E5DD2561BEE5}" presName="hierChild1" presStyleCnt="0">
        <dgm:presLayoutVars>
          <dgm:chPref val="1"/>
          <dgm:dir/>
          <dgm:animOne val="branch"/>
          <dgm:animLvl val="lvl"/>
          <dgm:resizeHandles/>
        </dgm:presLayoutVars>
      </dgm:prSet>
      <dgm:spPr/>
    </dgm:pt>
    <dgm:pt modelId="{22BA26E2-5CE6-43C4-8025-03EF4D229ECB}" type="pres">
      <dgm:prSet presAssocID="{2DFAE107-97FB-4199-920D-4367C8B3323A}" presName="hierRoot1" presStyleCnt="0"/>
      <dgm:spPr/>
    </dgm:pt>
    <dgm:pt modelId="{28BE3D74-9960-47B9-BC0D-8F12B689AF5D}" type="pres">
      <dgm:prSet presAssocID="{2DFAE107-97FB-4199-920D-4367C8B3323A}" presName="composite" presStyleCnt="0"/>
      <dgm:spPr/>
    </dgm:pt>
    <dgm:pt modelId="{38F663ED-4082-4B7E-B697-B567846C2629}" type="pres">
      <dgm:prSet presAssocID="{2DFAE107-97FB-4199-920D-4367C8B3323A}" presName="background" presStyleLbl="node0" presStyleIdx="0" presStyleCnt="2"/>
      <dgm:spPr>
        <a:solidFill>
          <a:schemeClr val="tx2">
            <a:lumMod val="75000"/>
          </a:schemeClr>
        </a:solidFill>
        <a:ln>
          <a:noFill/>
        </a:ln>
      </dgm:spPr>
    </dgm:pt>
    <dgm:pt modelId="{D3A539E7-845D-4A13-9455-F1EC0A100911}" type="pres">
      <dgm:prSet presAssocID="{2DFAE107-97FB-4199-920D-4367C8B3323A}" presName="text" presStyleLbl="fgAcc0" presStyleIdx="0" presStyleCnt="2">
        <dgm:presLayoutVars>
          <dgm:chPref val="3"/>
        </dgm:presLayoutVars>
      </dgm:prSet>
      <dgm:spPr/>
    </dgm:pt>
    <dgm:pt modelId="{117C00C4-180C-4C91-A497-E3DA264B765E}" type="pres">
      <dgm:prSet presAssocID="{2DFAE107-97FB-4199-920D-4367C8B3323A}" presName="hierChild2" presStyleCnt="0"/>
      <dgm:spPr/>
    </dgm:pt>
    <dgm:pt modelId="{CE168A62-AF0F-4E06-B2BE-1851C084C4B2}" type="pres">
      <dgm:prSet presAssocID="{98AF79B3-0201-4D34-BD5B-995A6A340BAC}" presName="hierRoot1" presStyleCnt="0"/>
      <dgm:spPr/>
    </dgm:pt>
    <dgm:pt modelId="{0E3C1830-A006-4003-AAAD-E346E0DD8CB8}" type="pres">
      <dgm:prSet presAssocID="{98AF79B3-0201-4D34-BD5B-995A6A340BAC}" presName="composite" presStyleCnt="0"/>
      <dgm:spPr/>
    </dgm:pt>
    <dgm:pt modelId="{2A9C26C8-C393-498C-879F-709D2C4D234A}" type="pres">
      <dgm:prSet presAssocID="{98AF79B3-0201-4D34-BD5B-995A6A340BAC}" presName="background" presStyleLbl="node0" presStyleIdx="1" presStyleCnt="2"/>
      <dgm:spPr>
        <a:solidFill>
          <a:schemeClr val="tx2">
            <a:lumMod val="75000"/>
          </a:schemeClr>
        </a:solidFill>
        <a:ln>
          <a:noFill/>
        </a:ln>
      </dgm:spPr>
    </dgm:pt>
    <dgm:pt modelId="{F6B69BB4-EA9F-4394-8744-A8EFCFB6833C}" type="pres">
      <dgm:prSet presAssocID="{98AF79B3-0201-4D34-BD5B-995A6A340BAC}" presName="text" presStyleLbl="fgAcc0" presStyleIdx="1" presStyleCnt="2">
        <dgm:presLayoutVars>
          <dgm:chPref val="3"/>
        </dgm:presLayoutVars>
      </dgm:prSet>
      <dgm:spPr/>
    </dgm:pt>
    <dgm:pt modelId="{BB9DD684-AE1C-4631-A183-33808F06545B}" type="pres">
      <dgm:prSet presAssocID="{98AF79B3-0201-4D34-BD5B-995A6A340BAC}" presName="hierChild2" presStyleCnt="0"/>
      <dgm:spPr/>
    </dgm:pt>
  </dgm:ptLst>
  <dgm:cxnLst>
    <dgm:cxn modelId="{002A9E7B-0089-4E16-88A0-27EF60B5E009}" type="presOf" srcId="{8AA9AF94-B41B-4B66-98DB-E5DD2561BEE5}" destId="{2AFA230B-079A-4BFF-89F1-43865FD89681}" srcOrd="0" destOrd="0" presId="urn:microsoft.com/office/officeart/2005/8/layout/hierarchy1"/>
    <dgm:cxn modelId="{8F72048E-924F-4949-A315-6B414F26DFD6}" type="presOf" srcId="{2DFAE107-97FB-4199-920D-4367C8B3323A}" destId="{D3A539E7-845D-4A13-9455-F1EC0A100911}" srcOrd="0" destOrd="0" presId="urn:microsoft.com/office/officeart/2005/8/layout/hierarchy1"/>
    <dgm:cxn modelId="{A87AF591-E14B-4AE4-97BD-84F4641AE3D1}" srcId="{8AA9AF94-B41B-4B66-98DB-E5DD2561BEE5}" destId="{98AF79B3-0201-4D34-BD5B-995A6A340BAC}" srcOrd="1" destOrd="0" parTransId="{B4312042-16C9-4D37-939B-83701D611335}" sibTransId="{F5D4964A-BAE4-4F36-8513-2199EFE7C796}"/>
    <dgm:cxn modelId="{7C6A4CE9-11D9-465D-BBA9-7A2D1EFFA585}" srcId="{8AA9AF94-B41B-4B66-98DB-E5DD2561BEE5}" destId="{2DFAE107-97FB-4199-920D-4367C8B3323A}" srcOrd="0" destOrd="0" parTransId="{BD937BD2-82D0-4DBB-B8E4-336FCBCB3F11}" sibTransId="{A54908D7-7F22-402E-B170-32A7E5BEE5B9}"/>
    <dgm:cxn modelId="{6B4666FE-D08F-4371-8F78-0A7FE5D231C6}" type="presOf" srcId="{98AF79B3-0201-4D34-BD5B-995A6A340BAC}" destId="{F6B69BB4-EA9F-4394-8744-A8EFCFB6833C}" srcOrd="0" destOrd="0" presId="urn:microsoft.com/office/officeart/2005/8/layout/hierarchy1"/>
    <dgm:cxn modelId="{622A24E7-8B20-4AC3-980C-3EDEFAC4FD1A}" type="presParOf" srcId="{2AFA230B-079A-4BFF-89F1-43865FD89681}" destId="{22BA26E2-5CE6-43C4-8025-03EF4D229ECB}" srcOrd="0" destOrd="0" presId="urn:microsoft.com/office/officeart/2005/8/layout/hierarchy1"/>
    <dgm:cxn modelId="{C2BA4E1B-F3D0-49EE-8B9C-851A62822D37}" type="presParOf" srcId="{22BA26E2-5CE6-43C4-8025-03EF4D229ECB}" destId="{28BE3D74-9960-47B9-BC0D-8F12B689AF5D}" srcOrd="0" destOrd="0" presId="urn:microsoft.com/office/officeart/2005/8/layout/hierarchy1"/>
    <dgm:cxn modelId="{A7867380-B733-401B-86DF-5A4F0F71F1E1}" type="presParOf" srcId="{28BE3D74-9960-47B9-BC0D-8F12B689AF5D}" destId="{38F663ED-4082-4B7E-B697-B567846C2629}" srcOrd="0" destOrd="0" presId="urn:microsoft.com/office/officeart/2005/8/layout/hierarchy1"/>
    <dgm:cxn modelId="{AD5C035B-705E-46DA-B947-09F4148265E4}" type="presParOf" srcId="{28BE3D74-9960-47B9-BC0D-8F12B689AF5D}" destId="{D3A539E7-845D-4A13-9455-F1EC0A100911}" srcOrd="1" destOrd="0" presId="urn:microsoft.com/office/officeart/2005/8/layout/hierarchy1"/>
    <dgm:cxn modelId="{9A6FA8B9-F782-4E3E-BC2E-26174C3C5EFA}" type="presParOf" srcId="{22BA26E2-5CE6-43C4-8025-03EF4D229ECB}" destId="{117C00C4-180C-4C91-A497-E3DA264B765E}" srcOrd="1" destOrd="0" presId="urn:microsoft.com/office/officeart/2005/8/layout/hierarchy1"/>
    <dgm:cxn modelId="{64A44DEA-3C9F-4875-8D6D-E74F125FA298}" type="presParOf" srcId="{2AFA230B-079A-4BFF-89F1-43865FD89681}" destId="{CE168A62-AF0F-4E06-B2BE-1851C084C4B2}" srcOrd="1" destOrd="0" presId="urn:microsoft.com/office/officeart/2005/8/layout/hierarchy1"/>
    <dgm:cxn modelId="{3CDDB549-C5DC-4FE6-B885-AD1EE9BCD19C}" type="presParOf" srcId="{CE168A62-AF0F-4E06-B2BE-1851C084C4B2}" destId="{0E3C1830-A006-4003-AAAD-E346E0DD8CB8}" srcOrd="0" destOrd="0" presId="urn:microsoft.com/office/officeart/2005/8/layout/hierarchy1"/>
    <dgm:cxn modelId="{64334E2C-8D55-4073-AE24-F1CD0CEC3A2E}" type="presParOf" srcId="{0E3C1830-A006-4003-AAAD-E346E0DD8CB8}" destId="{2A9C26C8-C393-498C-879F-709D2C4D234A}" srcOrd="0" destOrd="0" presId="urn:microsoft.com/office/officeart/2005/8/layout/hierarchy1"/>
    <dgm:cxn modelId="{13D48F0B-E079-4AF4-8F22-AD55EB65589A}" type="presParOf" srcId="{0E3C1830-A006-4003-AAAD-E346E0DD8CB8}" destId="{F6B69BB4-EA9F-4394-8744-A8EFCFB6833C}" srcOrd="1" destOrd="0" presId="urn:microsoft.com/office/officeart/2005/8/layout/hierarchy1"/>
    <dgm:cxn modelId="{C295F6D7-5811-47C1-8A83-EAE1296423AC}" type="presParOf" srcId="{CE168A62-AF0F-4E06-B2BE-1851C084C4B2}" destId="{BB9DD684-AE1C-4631-A183-33808F0654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DF659B-A9C0-4E63-B3D5-39059836484F}" type="doc">
      <dgm:prSet loTypeId="urn:microsoft.com/office/officeart/2005/8/layout/list1" loCatId="list" qsTypeId="urn:microsoft.com/office/officeart/2005/8/quickstyle/simple2" qsCatId="simple" csTypeId="urn:microsoft.com/office/officeart/2005/8/colors/accent1_3" csCatId="accent1" phldr="1"/>
      <dgm:spPr/>
      <dgm:t>
        <a:bodyPr/>
        <a:lstStyle/>
        <a:p>
          <a:endParaRPr lang="en-US"/>
        </a:p>
      </dgm:t>
    </dgm:pt>
    <dgm:pt modelId="{7B2B34FA-3A8C-4A44-95CD-77A1BABBC8D4}">
      <dgm:prSet custT="1"/>
      <dgm:spPr>
        <a:solidFill>
          <a:schemeClr val="tx2">
            <a:lumMod val="20000"/>
            <a:lumOff val="80000"/>
          </a:schemeClr>
        </a:solidFill>
        <a:ln>
          <a:solidFill>
            <a:schemeClr val="tx2"/>
          </a:solidFill>
        </a:ln>
      </dgm:spPr>
      <dgm:t>
        <a:bodyPr/>
        <a:lstStyle/>
        <a:p>
          <a:r>
            <a:rPr lang="en-US" sz="9000"/>
            <a:t>Depth and complexity of networks</a:t>
          </a:r>
          <a:endParaRPr lang="en-US" sz="9000" dirty="0"/>
        </a:p>
      </dgm:t>
    </dgm:pt>
    <dgm:pt modelId="{5076BB85-B847-46B3-8817-DFA412249DE4}" type="parTrans" cxnId="{31941A56-E89A-4924-A49E-2FCB701366D1}">
      <dgm:prSet/>
      <dgm:spPr/>
      <dgm:t>
        <a:bodyPr/>
        <a:lstStyle/>
        <a:p>
          <a:endParaRPr lang="en-US" sz="9000"/>
        </a:p>
      </dgm:t>
    </dgm:pt>
    <dgm:pt modelId="{FF727E76-1EAD-40D0-AAEE-FE5A0EB474ED}" type="sibTrans" cxnId="{31941A56-E89A-4924-A49E-2FCB701366D1}">
      <dgm:prSet/>
      <dgm:spPr/>
      <dgm:t>
        <a:bodyPr/>
        <a:lstStyle/>
        <a:p>
          <a:endParaRPr lang="en-US" sz="9000"/>
        </a:p>
      </dgm:t>
    </dgm:pt>
    <dgm:pt modelId="{FAB8FC4C-FF56-4CF1-A50F-A0CA11071D12}">
      <dgm:prSet custT="1"/>
      <dgm:spPr>
        <a:solidFill>
          <a:schemeClr val="tx2">
            <a:lumMod val="20000"/>
            <a:lumOff val="80000"/>
          </a:schemeClr>
        </a:solidFill>
        <a:ln>
          <a:solidFill>
            <a:schemeClr val="tx2"/>
          </a:solidFill>
        </a:ln>
      </dgm:spPr>
      <dgm:t>
        <a:bodyPr/>
        <a:lstStyle/>
        <a:p>
          <a:r>
            <a:rPr lang="en-US" sz="9000"/>
            <a:t>Up to billions of parameters (and growing)</a:t>
          </a:r>
        </a:p>
      </dgm:t>
    </dgm:pt>
    <dgm:pt modelId="{4D9D9062-8141-41EE-B50F-456CBCC81876}" type="parTrans" cxnId="{566EB2D2-A6A4-4650-92EF-B23E633D6080}">
      <dgm:prSet/>
      <dgm:spPr/>
      <dgm:t>
        <a:bodyPr/>
        <a:lstStyle/>
        <a:p>
          <a:endParaRPr lang="en-US" sz="9000"/>
        </a:p>
      </dgm:t>
    </dgm:pt>
    <dgm:pt modelId="{999766FF-D737-4A4A-BDE2-D2CB3BD811F6}" type="sibTrans" cxnId="{566EB2D2-A6A4-4650-92EF-B23E633D6080}">
      <dgm:prSet/>
      <dgm:spPr/>
      <dgm:t>
        <a:bodyPr/>
        <a:lstStyle/>
        <a:p>
          <a:endParaRPr lang="en-US" sz="9000"/>
        </a:p>
      </dgm:t>
    </dgm:pt>
    <dgm:pt modelId="{2EA800D7-147E-431B-B553-558B7D6EEB25}">
      <dgm:prSet custT="1"/>
      <dgm:spPr>
        <a:solidFill>
          <a:schemeClr val="tx2">
            <a:lumMod val="20000"/>
            <a:lumOff val="80000"/>
          </a:schemeClr>
        </a:solidFill>
        <a:ln>
          <a:solidFill>
            <a:schemeClr val="tx2"/>
          </a:solidFill>
        </a:ln>
      </dgm:spPr>
      <dgm:t>
        <a:bodyPr/>
        <a:lstStyle/>
        <a:p>
          <a:r>
            <a:rPr lang="en-US" sz="9000"/>
            <a:t>Many layers in a model</a:t>
          </a:r>
        </a:p>
      </dgm:t>
    </dgm:pt>
    <dgm:pt modelId="{79A32976-C7B9-4422-B27B-E1A0C9D411FA}" type="parTrans" cxnId="{DC0EAA56-7B0D-4388-B236-0DA15E60E565}">
      <dgm:prSet/>
      <dgm:spPr/>
      <dgm:t>
        <a:bodyPr/>
        <a:lstStyle/>
        <a:p>
          <a:endParaRPr lang="en-US" sz="9000"/>
        </a:p>
      </dgm:t>
    </dgm:pt>
    <dgm:pt modelId="{89790EB7-4A31-4D8A-BACB-034D11F1B7B5}" type="sibTrans" cxnId="{DC0EAA56-7B0D-4388-B236-0DA15E60E565}">
      <dgm:prSet/>
      <dgm:spPr/>
      <dgm:t>
        <a:bodyPr/>
        <a:lstStyle/>
        <a:p>
          <a:endParaRPr lang="en-US" sz="9000"/>
        </a:p>
      </dgm:t>
    </dgm:pt>
    <dgm:pt modelId="{685D101E-CC91-4059-B3E1-9D766F9742EE}">
      <dgm:prSet custT="1"/>
      <dgm:spPr>
        <a:solidFill>
          <a:schemeClr val="tx2">
            <a:lumMod val="20000"/>
            <a:lumOff val="80000"/>
          </a:schemeClr>
        </a:solidFill>
        <a:ln>
          <a:solidFill>
            <a:schemeClr val="tx2"/>
          </a:solidFill>
        </a:ln>
      </dgm:spPr>
      <dgm:t>
        <a:bodyPr/>
        <a:lstStyle/>
        <a:p>
          <a:r>
            <a:rPr lang="en-US" sz="9000"/>
            <a:t>Important for learning complex rules</a:t>
          </a:r>
        </a:p>
      </dgm:t>
    </dgm:pt>
    <dgm:pt modelId="{C3AFB77B-DC67-4FAC-8877-AA54754E7B3C}" type="parTrans" cxnId="{BD6B8BDA-BC1D-426D-BA7F-69CB96D680D5}">
      <dgm:prSet/>
      <dgm:spPr/>
      <dgm:t>
        <a:bodyPr/>
        <a:lstStyle/>
        <a:p>
          <a:endParaRPr lang="en-US" sz="9000"/>
        </a:p>
      </dgm:t>
    </dgm:pt>
    <dgm:pt modelId="{84D4FA22-285E-4028-A7B9-A53D965E6A89}" type="sibTrans" cxnId="{BD6B8BDA-BC1D-426D-BA7F-69CB96D680D5}">
      <dgm:prSet/>
      <dgm:spPr/>
      <dgm:t>
        <a:bodyPr/>
        <a:lstStyle/>
        <a:p>
          <a:endParaRPr lang="en-US" sz="9000"/>
        </a:p>
      </dgm:t>
    </dgm:pt>
    <dgm:pt modelId="{BDC6FF38-1919-4482-AE7D-7693FFED8DBD}" type="pres">
      <dgm:prSet presAssocID="{A1DF659B-A9C0-4E63-B3D5-39059836484F}" presName="linear" presStyleCnt="0">
        <dgm:presLayoutVars>
          <dgm:dir/>
          <dgm:animLvl val="lvl"/>
          <dgm:resizeHandles val="exact"/>
        </dgm:presLayoutVars>
      </dgm:prSet>
      <dgm:spPr/>
    </dgm:pt>
    <dgm:pt modelId="{FE0D76F4-076D-41EA-951A-890DC335EA9A}" type="pres">
      <dgm:prSet presAssocID="{7B2B34FA-3A8C-4A44-95CD-77A1BABBC8D4}" presName="parentLin" presStyleCnt="0"/>
      <dgm:spPr/>
    </dgm:pt>
    <dgm:pt modelId="{206C672E-3274-425D-B73D-C74A233812A5}" type="pres">
      <dgm:prSet presAssocID="{7B2B34FA-3A8C-4A44-95CD-77A1BABBC8D4}" presName="parentLeftMargin" presStyleLbl="node1" presStyleIdx="0" presStyleCnt="4"/>
      <dgm:spPr/>
    </dgm:pt>
    <dgm:pt modelId="{6A564BD0-941B-46A0-BF74-168BA2C4E9F3}" type="pres">
      <dgm:prSet presAssocID="{7B2B34FA-3A8C-4A44-95CD-77A1BABBC8D4}" presName="parentText" presStyleLbl="node1" presStyleIdx="0" presStyleCnt="4">
        <dgm:presLayoutVars>
          <dgm:chMax val="0"/>
          <dgm:bulletEnabled val="1"/>
        </dgm:presLayoutVars>
      </dgm:prSet>
      <dgm:spPr/>
    </dgm:pt>
    <dgm:pt modelId="{2BB086E2-7A62-40F2-9864-746B14AACE46}" type="pres">
      <dgm:prSet presAssocID="{7B2B34FA-3A8C-4A44-95CD-77A1BABBC8D4}" presName="negativeSpace" presStyleCnt="0"/>
      <dgm:spPr/>
    </dgm:pt>
    <dgm:pt modelId="{0600A80E-E38D-421B-A523-E143A66CDC2A}" type="pres">
      <dgm:prSet presAssocID="{7B2B34FA-3A8C-4A44-95CD-77A1BABBC8D4}" presName="childText" presStyleLbl="conFgAcc1" presStyleIdx="0" presStyleCnt="4">
        <dgm:presLayoutVars>
          <dgm:bulletEnabled val="1"/>
        </dgm:presLayoutVars>
      </dgm:prSet>
      <dgm:spPr>
        <a:solidFill>
          <a:schemeClr val="tx1">
            <a:lumMod val="95000"/>
            <a:alpha val="90000"/>
          </a:schemeClr>
        </a:solidFill>
        <a:ln>
          <a:solidFill>
            <a:schemeClr val="tx2"/>
          </a:solidFill>
        </a:ln>
      </dgm:spPr>
    </dgm:pt>
    <dgm:pt modelId="{CC12F81B-1F1C-4343-BC55-596728EFDF9B}" type="pres">
      <dgm:prSet presAssocID="{FF727E76-1EAD-40D0-AAEE-FE5A0EB474ED}" presName="spaceBetweenRectangles" presStyleCnt="0"/>
      <dgm:spPr/>
    </dgm:pt>
    <dgm:pt modelId="{D4257C05-6D5B-4A8A-AB52-B3293E759F31}" type="pres">
      <dgm:prSet presAssocID="{FAB8FC4C-FF56-4CF1-A50F-A0CA11071D12}" presName="parentLin" presStyleCnt="0"/>
      <dgm:spPr/>
    </dgm:pt>
    <dgm:pt modelId="{B7C77EFB-5C94-44FA-B444-94294E1B5F7C}" type="pres">
      <dgm:prSet presAssocID="{FAB8FC4C-FF56-4CF1-A50F-A0CA11071D12}" presName="parentLeftMargin" presStyleLbl="node1" presStyleIdx="0" presStyleCnt="4"/>
      <dgm:spPr/>
    </dgm:pt>
    <dgm:pt modelId="{4DDCDFEA-00DE-4CF0-BAA0-E7076FBA0B73}" type="pres">
      <dgm:prSet presAssocID="{FAB8FC4C-FF56-4CF1-A50F-A0CA11071D12}" presName="parentText" presStyleLbl="node1" presStyleIdx="1" presStyleCnt="4">
        <dgm:presLayoutVars>
          <dgm:chMax val="0"/>
          <dgm:bulletEnabled val="1"/>
        </dgm:presLayoutVars>
      </dgm:prSet>
      <dgm:spPr/>
    </dgm:pt>
    <dgm:pt modelId="{EB854FD5-60CF-46ED-AF0B-3214E8793393}" type="pres">
      <dgm:prSet presAssocID="{FAB8FC4C-FF56-4CF1-A50F-A0CA11071D12}" presName="negativeSpace" presStyleCnt="0"/>
      <dgm:spPr/>
    </dgm:pt>
    <dgm:pt modelId="{AE26B2AB-D5CF-450F-AC93-4104C0F50F99}" type="pres">
      <dgm:prSet presAssocID="{FAB8FC4C-FF56-4CF1-A50F-A0CA11071D12}" presName="childText" presStyleLbl="conFgAcc1" presStyleIdx="1" presStyleCnt="4">
        <dgm:presLayoutVars>
          <dgm:bulletEnabled val="1"/>
        </dgm:presLayoutVars>
      </dgm:prSet>
      <dgm:spPr>
        <a:solidFill>
          <a:schemeClr val="tx1">
            <a:lumMod val="95000"/>
            <a:alpha val="90000"/>
          </a:schemeClr>
        </a:solidFill>
        <a:ln>
          <a:solidFill>
            <a:schemeClr val="tx2"/>
          </a:solidFill>
        </a:ln>
      </dgm:spPr>
    </dgm:pt>
    <dgm:pt modelId="{A2D7E8E0-7953-4C64-94E7-5A2AB4CFE73B}" type="pres">
      <dgm:prSet presAssocID="{999766FF-D737-4A4A-BDE2-D2CB3BD811F6}" presName="spaceBetweenRectangles" presStyleCnt="0"/>
      <dgm:spPr/>
    </dgm:pt>
    <dgm:pt modelId="{8B5C854C-CC72-40F3-9112-BD33381A1289}" type="pres">
      <dgm:prSet presAssocID="{2EA800D7-147E-431B-B553-558B7D6EEB25}" presName="parentLin" presStyleCnt="0"/>
      <dgm:spPr/>
    </dgm:pt>
    <dgm:pt modelId="{6BFAB9AE-E727-4476-B3CF-5D443A258653}" type="pres">
      <dgm:prSet presAssocID="{2EA800D7-147E-431B-B553-558B7D6EEB25}" presName="parentLeftMargin" presStyleLbl="node1" presStyleIdx="1" presStyleCnt="4"/>
      <dgm:spPr/>
    </dgm:pt>
    <dgm:pt modelId="{CE413247-2F1B-465E-BC61-CEB68BC3491D}" type="pres">
      <dgm:prSet presAssocID="{2EA800D7-147E-431B-B553-558B7D6EEB25}" presName="parentText" presStyleLbl="node1" presStyleIdx="2" presStyleCnt="4">
        <dgm:presLayoutVars>
          <dgm:chMax val="0"/>
          <dgm:bulletEnabled val="1"/>
        </dgm:presLayoutVars>
      </dgm:prSet>
      <dgm:spPr/>
    </dgm:pt>
    <dgm:pt modelId="{A399DC2B-CE69-42C4-96BD-E8D68F157ED2}" type="pres">
      <dgm:prSet presAssocID="{2EA800D7-147E-431B-B553-558B7D6EEB25}" presName="negativeSpace" presStyleCnt="0"/>
      <dgm:spPr/>
    </dgm:pt>
    <dgm:pt modelId="{FE033D34-7779-45C3-ACE9-A70B15CD5728}" type="pres">
      <dgm:prSet presAssocID="{2EA800D7-147E-431B-B553-558B7D6EEB25}" presName="childText" presStyleLbl="conFgAcc1" presStyleIdx="2" presStyleCnt="4">
        <dgm:presLayoutVars>
          <dgm:bulletEnabled val="1"/>
        </dgm:presLayoutVars>
      </dgm:prSet>
      <dgm:spPr>
        <a:solidFill>
          <a:schemeClr val="tx1">
            <a:lumMod val="95000"/>
            <a:alpha val="90000"/>
          </a:schemeClr>
        </a:solidFill>
        <a:ln>
          <a:solidFill>
            <a:schemeClr val="tx2"/>
          </a:solidFill>
        </a:ln>
      </dgm:spPr>
    </dgm:pt>
    <dgm:pt modelId="{103F1342-8449-48D1-BF90-F60A9DB67699}" type="pres">
      <dgm:prSet presAssocID="{89790EB7-4A31-4D8A-BACB-034D11F1B7B5}" presName="spaceBetweenRectangles" presStyleCnt="0"/>
      <dgm:spPr/>
    </dgm:pt>
    <dgm:pt modelId="{288D5E31-31C0-400E-BCD3-D03BE8E218B9}" type="pres">
      <dgm:prSet presAssocID="{685D101E-CC91-4059-B3E1-9D766F9742EE}" presName="parentLin" presStyleCnt="0"/>
      <dgm:spPr/>
    </dgm:pt>
    <dgm:pt modelId="{8D373FE2-3304-416D-A210-40F7EB5AC74A}" type="pres">
      <dgm:prSet presAssocID="{685D101E-CC91-4059-B3E1-9D766F9742EE}" presName="parentLeftMargin" presStyleLbl="node1" presStyleIdx="2" presStyleCnt="4"/>
      <dgm:spPr/>
    </dgm:pt>
    <dgm:pt modelId="{5BEE0AEE-0ABE-444E-9F25-1B443ECFA91D}" type="pres">
      <dgm:prSet presAssocID="{685D101E-CC91-4059-B3E1-9D766F9742EE}" presName="parentText" presStyleLbl="node1" presStyleIdx="3" presStyleCnt="4">
        <dgm:presLayoutVars>
          <dgm:chMax val="0"/>
          <dgm:bulletEnabled val="1"/>
        </dgm:presLayoutVars>
      </dgm:prSet>
      <dgm:spPr/>
    </dgm:pt>
    <dgm:pt modelId="{23123E89-80FB-43F5-91BF-6951970E2BF5}" type="pres">
      <dgm:prSet presAssocID="{685D101E-CC91-4059-B3E1-9D766F9742EE}" presName="negativeSpace" presStyleCnt="0"/>
      <dgm:spPr/>
    </dgm:pt>
    <dgm:pt modelId="{2C1FFB86-4982-4E6A-B3E2-3A20500A2ADB}" type="pres">
      <dgm:prSet presAssocID="{685D101E-CC91-4059-B3E1-9D766F9742EE}" presName="childText" presStyleLbl="conFgAcc1" presStyleIdx="3" presStyleCnt="4">
        <dgm:presLayoutVars>
          <dgm:bulletEnabled val="1"/>
        </dgm:presLayoutVars>
      </dgm:prSet>
      <dgm:spPr>
        <a:solidFill>
          <a:schemeClr val="tx1">
            <a:lumMod val="95000"/>
            <a:alpha val="90000"/>
          </a:schemeClr>
        </a:solidFill>
        <a:ln>
          <a:solidFill>
            <a:schemeClr val="tx2"/>
          </a:solidFill>
        </a:ln>
      </dgm:spPr>
    </dgm:pt>
  </dgm:ptLst>
  <dgm:cxnLst>
    <dgm:cxn modelId="{31941A56-E89A-4924-A49E-2FCB701366D1}" srcId="{A1DF659B-A9C0-4E63-B3D5-39059836484F}" destId="{7B2B34FA-3A8C-4A44-95CD-77A1BABBC8D4}" srcOrd="0" destOrd="0" parTransId="{5076BB85-B847-46B3-8817-DFA412249DE4}" sibTransId="{FF727E76-1EAD-40D0-AAEE-FE5A0EB474ED}"/>
    <dgm:cxn modelId="{DC0EAA56-7B0D-4388-B236-0DA15E60E565}" srcId="{A1DF659B-A9C0-4E63-B3D5-39059836484F}" destId="{2EA800D7-147E-431B-B553-558B7D6EEB25}" srcOrd="2" destOrd="0" parTransId="{79A32976-C7B9-4422-B27B-E1A0C9D411FA}" sibTransId="{89790EB7-4A31-4D8A-BACB-034D11F1B7B5}"/>
    <dgm:cxn modelId="{7FB61562-E436-42FB-8E28-1A71C4EFAE77}" type="presOf" srcId="{A1DF659B-A9C0-4E63-B3D5-39059836484F}" destId="{BDC6FF38-1919-4482-AE7D-7693FFED8DBD}" srcOrd="0" destOrd="0" presId="urn:microsoft.com/office/officeart/2005/8/layout/list1"/>
    <dgm:cxn modelId="{72C7D66A-E405-4C1E-8A20-FF6BB9CC6957}" type="presOf" srcId="{FAB8FC4C-FF56-4CF1-A50F-A0CA11071D12}" destId="{4DDCDFEA-00DE-4CF0-BAA0-E7076FBA0B73}" srcOrd="1" destOrd="0" presId="urn:microsoft.com/office/officeart/2005/8/layout/list1"/>
    <dgm:cxn modelId="{80253174-1B02-42B0-B666-6077568EE618}" type="presOf" srcId="{2EA800D7-147E-431B-B553-558B7D6EEB25}" destId="{CE413247-2F1B-465E-BC61-CEB68BC3491D}" srcOrd="1" destOrd="0" presId="urn:microsoft.com/office/officeart/2005/8/layout/list1"/>
    <dgm:cxn modelId="{499B1F8F-56B3-417A-BDB0-6A82A6E05F17}" type="presOf" srcId="{7B2B34FA-3A8C-4A44-95CD-77A1BABBC8D4}" destId="{206C672E-3274-425D-B73D-C74A233812A5}" srcOrd="0" destOrd="0" presId="urn:microsoft.com/office/officeart/2005/8/layout/list1"/>
    <dgm:cxn modelId="{4A11019A-325D-4FA2-89DC-72DD170DFE5F}" type="presOf" srcId="{685D101E-CC91-4059-B3E1-9D766F9742EE}" destId="{8D373FE2-3304-416D-A210-40F7EB5AC74A}" srcOrd="0" destOrd="0" presId="urn:microsoft.com/office/officeart/2005/8/layout/list1"/>
    <dgm:cxn modelId="{69C8CFA9-82E7-4ED7-B919-6C1A8BE2855B}" type="presOf" srcId="{2EA800D7-147E-431B-B553-558B7D6EEB25}" destId="{6BFAB9AE-E727-4476-B3CF-5D443A258653}" srcOrd="0" destOrd="0" presId="urn:microsoft.com/office/officeart/2005/8/layout/list1"/>
    <dgm:cxn modelId="{4E80F7B2-D641-494C-B121-819C7F4FE91A}" type="presOf" srcId="{685D101E-CC91-4059-B3E1-9D766F9742EE}" destId="{5BEE0AEE-0ABE-444E-9F25-1B443ECFA91D}" srcOrd="1" destOrd="0" presId="urn:microsoft.com/office/officeart/2005/8/layout/list1"/>
    <dgm:cxn modelId="{A55A1FC3-C240-48AC-AF37-EF88D2FA9F89}" type="presOf" srcId="{7B2B34FA-3A8C-4A44-95CD-77A1BABBC8D4}" destId="{6A564BD0-941B-46A0-BF74-168BA2C4E9F3}" srcOrd="1" destOrd="0" presId="urn:microsoft.com/office/officeart/2005/8/layout/list1"/>
    <dgm:cxn modelId="{FCAEE1C8-2324-4AF1-9476-410AEA6DC1EA}" type="presOf" srcId="{FAB8FC4C-FF56-4CF1-A50F-A0CA11071D12}" destId="{B7C77EFB-5C94-44FA-B444-94294E1B5F7C}" srcOrd="0" destOrd="0" presId="urn:microsoft.com/office/officeart/2005/8/layout/list1"/>
    <dgm:cxn modelId="{566EB2D2-A6A4-4650-92EF-B23E633D6080}" srcId="{A1DF659B-A9C0-4E63-B3D5-39059836484F}" destId="{FAB8FC4C-FF56-4CF1-A50F-A0CA11071D12}" srcOrd="1" destOrd="0" parTransId="{4D9D9062-8141-41EE-B50F-456CBCC81876}" sibTransId="{999766FF-D737-4A4A-BDE2-D2CB3BD811F6}"/>
    <dgm:cxn modelId="{BD6B8BDA-BC1D-426D-BA7F-69CB96D680D5}" srcId="{A1DF659B-A9C0-4E63-B3D5-39059836484F}" destId="{685D101E-CC91-4059-B3E1-9D766F9742EE}" srcOrd="3" destOrd="0" parTransId="{C3AFB77B-DC67-4FAC-8877-AA54754E7B3C}" sibTransId="{84D4FA22-285E-4028-A7B9-A53D965E6A89}"/>
    <dgm:cxn modelId="{C54A21BC-509F-4438-A664-3C9138FEF345}" type="presParOf" srcId="{BDC6FF38-1919-4482-AE7D-7693FFED8DBD}" destId="{FE0D76F4-076D-41EA-951A-890DC335EA9A}" srcOrd="0" destOrd="0" presId="urn:microsoft.com/office/officeart/2005/8/layout/list1"/>
    <dgm:cxn modelId="{4D96DD0A-EC0F-4ACE-AB5B-10858E06EACC}" type="presParOf" srcId="{FE0D76F4-076D-41EA-951A-890DC335EA9A}" destId="{206C672E-3274-425D-B73D-C74A233812A5}" srcOrd="0" destOrd="0" presId="urn:microsoft.com/office/officeart/2005/8/layout/list1"/>
    <dgm:cxn modelId="{1C6C0AE7-5C30-42FE-8379-2E80C1C0F48C}" type="presParOf" srcId="{FE0D76F4-076D-41EA-951A-890DC335EA9A}" destId="{6A564BD0-941B-46A0-BF74-168BA2C4E9F3}" srcOrd="1" destOrd="0" presId="urn:microsoft.com/office/officeart/2005/8/layout/list1"/>
    <dgm:cxn modelId="{34B08687-4D0D-47CB-BA5E-9D5C334A16B5}" type="presParOf" srcId="{BDC6FF38-1919-4482-AE7D-7693FFED8DBD}" destId="{2BB086E2-7A62-40F2-9864-746B14AACE46}" srcOrd="1" destOrd="0" presId="urn:microsoft.com/office/officeart/2005/8/layout/list1"/>
    <dgm:cxn modelId="{5C4EE591-8F54-4DA2-A167-2D5A4E3EA48E}" type="presParOf" srcId="{BDC6FF38-1919-4482-AE7D-7693FFED8DBD}" destId="{0600A80E-E38D-421B-A523-E143A66CDC2A}" srcOrd="2" destOrd="0" presId="urn:microsoft.com/office/officeart/2005/8/layout/list1"/>
    <dgm:cxn modelId="{E302640D-956D-47AD-B749-E4A078D84631}" type="presParOf" srcId="{BDC6FF38-1919-4482-AE7D-7693FFED8DBD}" destId="{CC12F81B-1F1C-4343-BC55-596728EFDF9B}" srcOrd="3" destOrd="0" presId="urn:microsoft.com/office/officeart/2005/8/layout/list1"/>
    <dgm:cxn modelId="{C9A52E9C-92D6-49C6-AC7D-A9C7086FC4B3}" type="presParOf" srcId="{BDC6FF38-1919-4482-AE7D-7693FFED8DBD}" destId="{D4257C05-6D5B-4A8A-AB52-B3293E759F31}" srcOrd="4" destOrd="0" presId="urn:microsoft.com/office/officeart/2005/8/layout/list1"/>
    <dgm:cxn modelId="{AFF3C98E-3C6C-42F3-A0A9-6C02C976E25E}" type="presParOf" srcId="{D4257C05-6D5B-4A8A-AB52-B3293E759F31}" destId="{B7C77EFB-5C94-44FA-B444-94294E1B5F7C}" srcOrd="0" destOrd="0" presId="urn:microsoft.com/office/officeart/2005/8/layout/list1"/>
    <dgm:cxn modelId="{2E50FBD3-666B-425F-B8B6-36D6B926B094}" type="presParOf" srcId="{D4257C05-6D5B-4A8A-AB52-B3293E759F31}" destId="{4DDCDFEA-00DE-4CF0-BAA0-E7076FBA0B73}" srcOrd="1" destOrd="0" presId="urn:microsoft.com/office/officeart/2005/8/layout/list1"/>
    <dgm:cxn modelId="{1C7DE1E9-F410-448A-A1AE-71EB123DD25C}" type="presParOf" srcId="{BDC6FF38-1919-4482-AE7D-7693FFED8DBD}" destId="{EB854FD5-60CF-46ED-AF0B-3214E8793393}" srcOrd="5" destOrd="0" presId="urn:microsoft.com/office/officeart/2005/8/layout/list1"/>
    <dgm:cxn modelId="{47F99D41-11D6-42F7-8905-E89F56739E8D}" type="presParOf" srcId="{BDC6FF38-1919-4482-AE7D-7693FFED8DBD}" destId="{AE26B2AB-D5CF-450F-AC93-4104C0F50F99}" srcOrd="6" destOrd="0" presId="urn:microsoft.com/office/officeart/2005/8/layout/list1"/>
    <dgm:cxn modelId="{297D5ECB-EB02-413D-A349-9372A0B51AE5}" type="presParOf" srcId="{BDC6FF38-1919-4482-AE7D-7693FFED8DBD}" destId="{A2D7E8E0-7953-4C64-94E7-5A2AB4CFE73B}" srcOrd="7" destOrd="0" presId="urn:microsoft.com/office/officeart/2005/8/layout/list1"/>
    <dgm:cxn modelId="{C8119EB8-5442-418E-9A80-95B9A6E78759}" type="presParOf" srcId="{BDC6FF38-1919-4482-AE7D-7693FFED8DBD}" destId="{8B5C854C-CC72-40F3-9112-BD33381A1289}" srcOrd="8" destOrd="0" presId="urn:microsoft.com/office/officeart/2005/8/layout/list1"/>
    <dgm:cxn modelId="{775743BC-E8B6-4B44-BDC2-99A99BA5639B}" type="presParOf" srcId="{8B5C854C-CC72-40F3-9112-BD33381A1289}" destId="{6BFAB9AE-E727-4476-B3CF-5D443A258653}" srcOrd="0" destOrd="0" presId="urn:microsoft.com/office/officeart/2005/8/layout/list1"/>
    <dgm:cxn modelId="{C05A32A6-1909-463D-80B7-2774AB55A827}" type="presParOf" srcId="{8B5C854C-CC72-40F3-9112-BD33381A1289}" destId="{CE413247-2F1B-465E-BC61-CEB68BC3491D}" srcOrd="1" destOrd="0" presId="urn:microsoft.com/office/officeart/2005/8/layout/list1"/>
    <dgm:cxn modelId="{B201CA15-BCC0-44BE-B4B5-FB3C9D0DCCBB}" type="presParOf" srcId="{BDC6FF38-1919-4482-AE7D-7693FFED8DBD}" destId="{A399DC2B-CE69-42C4-96BD-E8D68F157ED2}" srcOrd="9" destOrd="0" presId="urn:microsoft.com/office/officeart/2005/8/layout/list1"/>
    <dgm:cxn modelId="{CF8A460D-D56B-4776-AE81-D71EF795E739}" type="presParOf" srcId="{BDC6FF38-1919-4482-AE7D-7693FFED8DBD}" destId="{FE033D34-7779-45C3-ACE9-A70B15CD5728}" srcOrd="10" destOrd="0" presId="urn:microsoft.com/office/officeart/2005/8/layout/list1"/>
    <dgm:cxn modelId="{BEF72270-2EC8-4D67-A19A-0A4E071960AA}" type="presParOf" srcId="{BDC6FF38-1919-4482-AE7D-7693FFED8DBD}" destId="{103F1342-8449-48D1-BF90-F60A9DB67699}" srcOrd="11" destOrd="0" presId="urn:microsoft.com/office/officeart/2005/8/layout/list1"/>
    <dgm:cxn modelId="{4A4E9413-3C1E-4C4E-91DF-47D8A16B68C3}" type="presParOf" srcId="{BDC6FF38-1919-4482-AE7D-7693FFED8DBD}" destId="{288D5E31-31C0-400E-BCD3-D03BE8E218B9}" srcOrd="12" destOrd="0" presId="urn:microsoft.com/office/officeart/2005/8/layout/list1"/>
    <dgm:cxn modelId="{DDADBA5A-F02E-4F65-802E-5039E0714D0C}" type="presParOf" srcId="{288D5E31-31C0-400E-BCD3-D03BE8E218B9}" destId="{8D373FE2-3304-416D-A210-40F7EB5AC74A}" srcOrd="0" destOrd="0" presId="urn:microsoft.com/office/officeart/2005/8/layout/list1"/>
    <dgm:cxn modelId="{4D46EEDE-BE11-4792-9E3F-0496C2ACAB65}" type="presParOf" srcId="{288D5E31-31C0-400E-BCD3-D03BE8E218B9}" destId="{5BEE0AEE-0ABE-444E-9F25-1B443ECFA91D}" srcOrd="1" destOrd="0" presId="urn:microsoft.com/office/officeart/2005/8/layout/list1"/>
    <dgm:cxn modelId="{6D83DF2A-DE66-4EA3-951B-5C54CF95A16D}" type="presParOf" srcId="{BDC6FF38-1919-4482-AE7D-7693FFED8DBD}" destId="{23123E89-80FB-43F5-91BF-6951970E2BF5}" srcOrd="13" destOrd="0" presId="urn:microsoft.com/office/officeart/2005/8/layout/list1"/>
    <dgm:cxn modelId="{240B0E52-5F19-4252-9745-7FE8AD9FEE97}" type="presParOf" srcId="{BDC6FF38-1919-4482-AE7D-7693FFED8DBD}" destId="{2C1FFB86-4982-4E6A-B3E2-3A20500A2ADB}" srcOrd="14" destOrd="0" presId="urn:microsoft.com/office/officeart/2005/8/layout/lis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D36520-62CA-41EC-BE4C-AD4E666BADB3}"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31C31810-00B1-46A8-97AF-A8F0EB77B1CE}">
      <dgm:prSet custT="1"/>
      <dgm:spPr/>
      <dgm:t>
        <a:bodyPr/>
        <a:lstStyle/>
        <a:p>
          <a:r>
            <a:rPr lang="en-US" sz="5400" cap="all" baseline="0" dirty="0">
              <a:solidFill>
                <a:schemeClr val="bg1"/>
              </a:solidFill>
            </a:rPr>
            <a:t>Object Detection</a:t>
          </a:r>
        </a:p>
      </dgm:t>
    </dgm:pt>
    <dgm:pt modelId="{1197A955-7349-4AF5-BCB6-57161C72D76E}" type="parTrans" cxnId="{4DFF1817-958C-4595-8DA6-7C8844937FD8}">
      <dgm:prSet/>
      <dgm:spPr/>
      <dgm:t>
        <a:bodyPr/>
        <a:lstStyle/>
        <a:p>
          <a:endParaRPr lang="en-US" sz="5400" cap="all" baseline="0">
            <a:solidFill>
              <a:schemeClr val="bg1"/>
            </a:solidFill>
          </a:endParaRPr>
        </a:p>
      </dgm:t>
    </dgm:pt>
    <dgm:pt modelId="{08B1848E-EBE0-4DE2-AFED-AE1B7BA8094D}" type="sibTrans" cxnId="{4DFF1817-958C-4595-8DA6-7C8844937FD8}">
      <dgm:prSet/>
      <dgm:spPr/>
      <dgm:t>
        <a:bodyPr/>
        <a:lstStyle/>
        <a:p>
          <a:endParaRPr lang="en-US" sz="5400" cap="all" baseline="0">
            <a:solidFill>
              <a:schemeClr val="bg1"/>
            </a:solidFill>
          </a:endParaRPr>
        </a:p>
      </dgm:t>
    </dgm:pt>
    <dgm:pt modelId="{F37EF222-D300-46C1-A6F9-E8802683EED1}">
      <dgm:prSet custT="1"/>
      <dgm:spPr/>
      <dgm:t>
        <a:bodyPr/>
        <a:lstStyle/>
        <a:p>
          <a:r>
            <a:rPr lang="en-US" sz="5400" cap="all" baseline="0" dirty="0">
              <a:solidFill>
                <a:schemeClr val="bg1"/>
              </a:solidFill>
            </a:rPr>
            <a:t>Self-Driving Cars</a:t>
          </a:r>
        </a:p>
      </dgm:t>
    </dgm:pt>
    <dgm:pt modelId="{87DCC96B-AD59-40FF-9D6A-A9D2A9453225}" type="parTrans" cxnId="{3267C8A7-12A3-4552-BBEF-279C00F8BD0B}">
      <dgm:prSet/>
      <dgm:spPr/>
      <dgm:t>
        <a:bodyPr/>
        <a:lstStyle/>
        <a:p>
          <a:endParaRPr lang="en-US" sz="5400" cap="all" baseline="0">
            <a:solidFill>
              <a:schemeClr val="bg1"/>
            </a:solidFill>
          </a:endParaRPr>
        </a:p>
      </dgm:t>
    </dgm:pt>
    <dgm:pt modelId="{BEDC69C5-B009-4039-AA33-A1AC90143A91}" type="sibTrans" cxnId="{3267C8A7-12A3-4552-BBEF-279C00F8BD0B}">
      <dgm:prSet/>
      <dgm:spPr/>
      <dgm:t>
        <a:bodyPr/>
        <a:lstStyle/>
        <a:p>
          <a:endParaRPr lang="en-US" sz="5400" cap="all" baseline="0">
            <a:solidFill>
              <a:schemeClr val="bg1"/>
            </a:solidFill>
          </a:endParaRPr>
        </a:p>
      </dgm:t>
    </dgm:pt>
    <dgm:pt modelId="{964EA3B7-EE92-478A-A23A-EA11BCDD09E2}">
      <dgm:prSet custT="1"/>
      <dgm:spPr/>
      <dgm:t>
        <a:bodyPr/>
        <a:lstStyle/>
        <a:p>
          <a:r>
            <a:rPr lang="en-US" sz="5400" cap="all" baseline="0" dirty="0">
              <a:solidFill>
                <a:schemeClr val="bg1"/>
              </a:solidFill>
            </a:rPr>
            <a:t>Robotics and Manufacturing</a:t>
          </a:r>
        </a:p>
      </dgm:t>
    </dgm:pt>
    <dgm:pt modelId="{2C4E8980-2213-4647-88D3-5D7E3D655AB9}" type="parTrans" cxnId="{2298D776-E07E-4362-8B83-5138FA0AA4F6}">
      <dgm:prSet/>
      <dgm:spPr/>
      <dgm:t>
        <a:bodyPr/>
        <a:lstStyle/>
        <a:p>
          <a:endParaRPr lang="en-US" sz="5400" cap="all" baseline="0">
            <a:solidFill>
              <a:schemeClr val="bg1"/>
            </a:solidFill>
          </a:endParaRPr>
        </a:p>
      </dgm:t>
    </dgm:pt>
    <dgm:pt modelId="{1C4F45B4-1B8B-416A-B7F7-0E87CA1505B9}" type="sibTrans" cxnId="{2298D776-E07E-4362-8B83-5138FA0AA4F6}">
      <dgm:prSet/>
      <dgm:spPr/>
      <dgm:t>
        <a:bodyPr/>
        <a:lstStyle/>
        <a:p>
          <a:endParaRPr lang="en-US" sz="5400" cap="all" baseline="0">
            <a:solidFill>
              <a:schemeClr val="bg1"/>
            </a:solidFill>
          </a:endParaRPr>
        </a:p>
      </dgm:t>
    </dgm:pt>
    <dgm:pt modelId="{9C63E75E-A108-4FB4-B432-8315DE284AC4}" type="pres">
      <dgm:prSet presAssocID="{03D36520-62CA-41EC-BE4C-AD4E666BADB3}" presName="hierChild1" presStyleCnt="0">
        <dgm:presLayoutVars>
          <dgm:chPref val="1"/>
          <dgm:dir/>
          <dgm:animOne val="branch"/>
          <dgm:animLvl val="lvl"/>
          <dgm:resizeHandles/>
        </dgm:presLayoutVars>
      </dgm:prSet>
      <dgm:spPr/>
    </dgm:pt>
    <dgm:pt modelId="{3B2D5C16-6819-4019-AB8A-507BF3DEDF82}" type="pres">
      <dgm:prSet presAssocID="{964EA3B7-EE92-478A-A23A-EA11BCDD09E2}" presName="hierRoot1" presStyleCnt="0"/>
      <dgm:spPr/>
    </dgm:pt>
    <dgm:pt modelId="{D6DCD613-607A-4CFB-B055-0C5D9DCE9BB0}" type="pres">
      <dgm:prSet presAssocID="{964EA3B7-EE92-478A-A23A-EA11BCDD09E2}" presName="composite" presStyleCnt="0"/>
      <dgm:spPr/>
    </dgm:pt>
    <dgm:pt modelId="{AAB91F96-E5F2-4EC3-AF3E-06FDA26F889F}" type="pres">
      <dgm:prSet presAssocID="{964EA3B7-EE92-478A-A23A-EA11BCDD09E2}" presName="image" presStyleLbl="node0"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bot with solid fill"/>
        </a:ext>
      </dgm:extLst>
    </dgm:pt>
    <dgm:pt modelId="{FE9B18A4-3709-4EED-978F-C6298C466B7C}" type="pres">
      <dgm:prSet presAssocID="{964EA3B7-EE92-478A-A23A-EA11BCDD09E2}" presName="text" presStyleLbl="revTx" presStyleIdx="0" presStyleCnt="3">
        <dgm:presLayoutVars>
          <dgm:chPref val="3"/>
        </dgm:presLayoutVars>
      </dgm:prSet>
      <dgm:spPr/>
    </dgm:pt>
    <dgm:pt modelId="{A3694A0F-AF33-48DB-80A1-11834927E80E}" type="pres">
      <dgm:prSet presAssocID="{964EA3B7-EE92-478A-A23A-EA11BCDD09E2}" presName="hierChild2" presStyleCnt="0"/>
      <dgm:spPr/>
    </dgm:pt>
    <dgm:pt modelId="{DA393731-7648-4467-8489-8A8E94A1AD53}" type="pres">
      <dgm:prSet presAssocID="{31C31810-00B1-46A8-97AF-A8F0EB77B1CE}" presName="hierRoot1" presStyleCnt="0"/>
      <dgm:spPr/>
    </dgm:pt>
    <dgm:pt modelId="{A7FF4B7F-D530-439B-AB1A-7FA661AB2563}" type="pres">
      <dgm:prSet presAssocID="{31C31810-00B1-46A8-97AF-A8F0EB77B1CE}" presName="composite" presStyleCnt="0"/>
      <dgm:spPr/>
    </dgm:pt>
    <dgm:pt modelId="{AD855600-44E9-49C3-ADE8-155254F552FF}" type="pres">
      <dgm:prSet presAssocID="{31C31810-00B1-46A8-97AF-A8F0EB77B1CE}"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F837880D-C977-4952-AD35-13D5882E1341}" type="pres">
      <dgm:prSet presAssocID="{31C31810-00B1-46A8-97AF-A8F0EB77B1CE}" presName="text" presStyleLbl="revTx" presStyleIdx="1" presStyleCnt="3">
        <dgm:presLayoutVars>
          <dgm:chPref val="3"/>
        </dgm:presLayoutVars>
      </dgm:prSet>
      <dgm:spPr/>
    </dgm:pt>
    <dgm:pt modelId="{0327F203-7999-4FFC-AB95-5274A9C62708}" type="pres">
      <dgm:prSet presAssocID="{31C31810-00B1-46A8-97AF-A8F0EB77B1CE}" presName="hierChild2" presStyleCnt="0"/>
      <dgm:spPr/>
    </dgm:pt>
    <dgm:pt modelId="{0F51C2C0-CC7B-4DF8-84E6-D2DABE6A5B8A}" type="pres">
      <dgm:prSet presAssocID="{F37EF222-D300-46C1-A6F9-E8802683EED1}" presName="hierRoot1" presStyleCnt="0"/>
      <dgm:spPr/>
    </dgm:pt>
    <dgm:pt modelId="{2D87E499-5BFF-4BC0-B6F6-8E5364083708}" type="pres">
      <dgm:prSet presAssocID="{F37EF222-D300-46C1-A6F9-E8802683EED1}" presName="composite" presStyleCnt="0"/>
      <dgm:spPr/>
    </dgm:pt>
    <dgm:pt modelId="{50275552-DB92-4E87-848B-22123E8AAF71}" type="pres">
      <dgm:prSet presAssocID="{F37EF222-D300-46C1-A6F9-E8802683EED1}"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B160A445-E9DE-4E39-BDFC-0EA34AB19230}" type="pres">
      <dgm:prSet presAssocID="{F37EF222-D300-46C1-A6F9-E8802683EED1}" presName="text" presStyleLbl="revTx" presStyleIdx="2" presStyleCnt="3">
        <dgm:presLayoutVars>
          <dgm:chPref val="3"/>
        </dgm:presLayoutVars>
      </dgm:prSet>
      <dgm:spPr/>
    </dgm:pt>
    <dgm:pt modelId="{12141046-5754-42EE-ABB9-25DEC9CD3FB7}" type="pres">
      <dgm:prSet presAssocID="{F37EF222-D300-46C1-A6F9-E8802683EED1}" presName="hierChild2" presStyleCnt="0"/>
      <dgm:spPr/>
    </dgm:pt>
  </dgm:ptLst>
  <dgm:cxnLst>
    <dgm:cxn modelId="{EBB09001-CD04-4A0C-A6B2-772B4C34CCE1}" type="presOf" srcId="{31C31810-00B1-46A8-97AF-A8F0EB77B1CE}" destId="{F837880D-C977-4952-AD35-13D5882E1341}" srcOrd="0" destOrd="0" presId="urn:microsoft.com/office/officeart/2009/layout/CirclePictureHierarchy"/>
    <dgm:cxn modelId="{4DFF1817-958C-4595-8DA6-7C8844937FD8}" srcId="{03D36520-62CA-41EC-BE4C-AD4E666BADB3}" destId="{31C31810-00B1-46A8-97AF-A8F0EB77B1CE}" srcOrd="1" destOrd="0" parTransId="{1197A955-7349-4AF5-BCB6-57161C72D76E}" sibTransId="{08B1848E-EBE0-4DE2-AFED-AE1B7BA8094D}"/>
    <dgm:cxn modelId="{2AE5D329-A489-4748-9963-038B57C8E8F1}" type="presOf" srcId="{03D36520-62CA-41EC-BE4C-AD4E666BADB3}" destId="{9C63E75E-A108-4FB4-B432-8315DE284AC4}" srcOrd="0" destOrd="0" presId="urn:microsoft.com/office/officeart/2009/layout/CirclePictureHierarchy"/>
    <dgm:cxn modelId="{2298D776-E07E-4362-8B83-5138FA0AA4F6}" srcId="{03D36520-62CA-41EC-BE4C-AD4E666BADB3}" destId="{964EA3B7-EE92-478A-A23A-EA11BCDD09E2}" srcOrd="0" destOrd="0" parTransId="{2C4E8980-2213-4647-88D3-5D7E3D655AB9}" sibTransId="{1C4F45B4-1B8B-416A-B7F7-0E87CA1505B9}"/>
    <dgm:cxn modelId="{1B408295-4F52-4BB3-B618-15C7822669EE}" type="presOf" srcId="{964EA3B7-EE92-478A-A23A-EA11BCDD09E2}" destId="{FE9B18A4-3709-4EED-978F-C6298C466B7C}" srcOrd="0" destOrd="0" presId="urn:microsoft.com/office/officeart/2009/layout/CirclePictureHierarchy"/>
    <dgm:cxn modelId="{3267C8A7-12A3-4552-BBEF-279C00F8BD0B}" srcId="{03D36520-62CA-41EC-BE4C-AD4E666BADB3}" destId="{F37EF222-D300-46C1-A6F9-E8802683EED1}" srcOrd="2" destOrd="0" parTransId="{87DCC96B-AD59-40FF-9D6A-A9D2A9453225}" sibTransId="{BEDC69C5-B009-4039-AA33-A1AC90143A91}"/>
    <dgm:cxn modelId="{0FC027E6-95F1-476A-86F9-957059A9C6FB}" type="presOf" srcId="{F37EF222-D300-46C1-A6F9-E8802683EED1}" destId="{B160A445-E9DE-4E39-BDFC-0EA34AB19230}" srcOrd="0" destOrd="0" presId="urn:microsoft.com/office/officeart/2009/layout/CirclePictureHierarchy"/>
    <dgm:cxn modelId="{A27F2D38-4254-4C46-B991-AAAF088D2771}" type="presParOf" srcId="{9C63E75E-A108-4FB4-B432-8315DE284AC4}" destId="{3B2D5C16-6819-4019-AB8A-507BF3DEDF82}" srcOrd="0" destOrd="0" presId="urn:microsoft.com/office/officeart/2009/layout/CirclePictureHierarchy"/>
    <dgm:cxn modelId="{75A6C365-AC8C-42CA-A003-31CCA0A7E540}" type="presParOf" srcId="{3B2D5C16-6819-4019-AB8A-507BF3DEDF82}" destId="{D6DCD613-607A-4CFB-B055-0C5D9DCE9BB0}" srcOrd="0" destOrd="0" presId="urn:microsoft.com/office/officeart/2009/layout/CirclePictureHierarchy"/>
    <dgm:cxn modelId="{5545ACD9-7F02-4B16-A47B-6CC6F644E3F2}" type="presParOf" srcId="{D6DCD613-607A-4CFB-B055-0C5D9DCE9BB0}" destId="{AAB91F96-E5F2-4EC3-AF3E-06FDA26F889F}" srcOrd="0" destOrd="0" presId="urn:microsoft.com/office/officeart/2009/layout/CirclePictureHierarchy"/>
    <dgm:cxn modelId="{80D2A573-06F6-4006-97B6-C23114FC19B4}" type="presParOf" srcId="{D6DCD613-607A-4CFB-B055-0C5D9DCE9BB0}" destId="{FE9B18A4-3709-4EED-978F-C6298C466B7C}" srcOrd="1" destOrd="0" presId="urn:microsoft.com/office/officeart/2009/layout/CirclePictureHierarchy"/>
    <dgm:cxn modelId="{8F634CC5-48D6-4E98-A83E-FC0A6481C6CF}" type="presParOf" srcId="{3B2D5C16-6819-4019-AB8A-507BF3DEDF82}" destId="{A3694A0F-AF33-48DB-80A1-11834927E80E}" srcOrd="1" destOrd="0" presId="urn:microsoft.com/office/officeart/2009/layout/CirclePictureHierarchy"/>
    <dgm:cxn modelId="{EFE164DD-8BE3-4C8C-91C4-6E68615CA850}" type="presParOf" srcId="{9C63E75E-A108-4FB4-B432-8315DE284AC4}" destId="{DA393731-7648-4467-8489-8A8E94A1AD53}" srcOrd="1" destOrd="0" presId="urn:microsoft.com/office/officeart/2009/layout/CirclePictureHierarchy"/>
    <dgm:cxn modelId="{E0E31814-06AE-4C1D-AE2A-01541B5DFFEA}" type="presParOf" srcId="{DA393731-7648-4467-8489-8A8E94A1AD53}" destId="{A7FF4B7F-D530-439B-AB1A-7FA661AB2563}" srcOrd="0" destOrd="0" presId="urn:microsoft.com/office/officeart/2009/layout/CirclePictureHierarchy"/>
    <dgm:cxn modelId="{AC1A6E08-53EC-49FB-A1AD-B9CAF889A6D7}" type="presParOf" srcId="{A7FF4B7F-D530-439B-AB1A-7FA661AB2563}" destId="{AD855600-44E9-49C3-ADE8-155254F552FF}" srcOrd="0" destOrd="0" presId="urn:microsoft.com/office/officeart/2009/layout/CirclePictureHierarchy"/>
    <dgm:cxn modelId="{4CB94F34-56EA-4704-96C1-4FFACAE0D26E}" type="presParOf" srcId="{A7FF4B7F-D530-439B-AB1A-7FA661AB2563}" destId="{F837880D-C977-4952-AD35-13D5882E1341}" srcOrd="1" destOrd="0" presId="urn:microsoft.com/office/officeart/2009/layout/CirclePictureHierarchy"/>
    <dgm:cxn modelId="{756850C3-0CF0-41B2-A07F-DC3FB6D0FD66}" type="presParOf" srcId="{DA393731-7648-4467-8489-8A8E94A1AD53}" destId="{0327F203-7999-4FFC-AB95-5274A9C62708}" srcOrd="1" destOrd="0" presId="urn:microsoft.com/office/officeart/2009/layout/CirclePictureHierarchy"/>
    <dgm:cxn modelId="{90885141-2113-4209-BFCB-7313A8376545}" type="presParOf" srcId="{9C63E75E-A108-4FB4-B432-8315DE284AC4}" destId="{0F51C2C0-CC7B-4DF8-84E6-D2DABE6A5B8A}" srcOrd="2" destOrd="0" presId="urn:microsoft.com/office/officeart/2009/layout/CirclePictureHierarchy"/>
    <dgm:cxn modelId="{74DE7925-DCFA-4D8C-95CF-47D3ED0AB17F}" type="presParOf" srcId="{0F51C2C0-CC7B-4DF8-84E6-D2DABE6A5B8A}" destId="{2D87E499-5BFF-4BC0-B6F6-8E5364083708}" srcOrd="0" destOrd="0" presId="urn:microsoft.com/office/officeart/2009/layout/CirclePictureHierarchy"/>
    <dgm:cxn modelId="{9DE7AC63-2FA6-42E7-BBD9-C62143B4E193}" type="presParOf" srcId="{2D87E499-5BFF-4BC0-B6F6-8E5364083708}" destId="{50275552-DB92-4E87-848B-22123E8AAF71}" srcOrd="0" destOrd="0" presId="urn:microsoft.com/office/officeart/2009/layout/CirclePictureHierarchy"/>
    <dgm:cxn modelId="{7868EF26-C81E-483B-BD29-0B406C453299}" type="presParOf" srcId="{2D87E499-5BFF-4BC0-B6F6-8E5364083708}" destId="{B160A445-E9DE-4E39-BDFC-0EA34AB19230}" srcOrd="1" destOrd="0" presId="urn:microsoft.com/office/officeart/2009/layout/CirclePictureHierarchy"/>
    <dgm:cxn modelId="{58848CB5-D965-4496-9503-17BD55574AFF}" type="presParOf" srcId="{0F51C2C0-CC7B-4DF8-84E6-D2DABE6A5B8A}" destId="{12141046-5754-42EE-ABB9-25DEC9CD3FB7}"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7BD6B9-372A-4AB5-ACA5-B46665C26EBC}"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10139CF8-3F22-41EB-991E-4F5CE3E8A42E}">
      <dgm:prSet custT="1"/>
      <dgm:spPr/>
      <dgm:t>
        <a:bodyPr/>
        <a:lstStyle/>
        <a:p>
          <a:pPr>
            <a:defRPr cap="all"/>
          </a:pPr>
          <a:r>
            <a:rPr lang="en-US" sz="5400" dirty="0">
              <a:solidFill>
                <a:schemeClr val="bg1"/>
              </a:solidFill>
            </a:rPr>
            <a:t>Real-time translation</a:t>
          </a:r>
        </a:p>
      </dgm:t>
    </dgm:pt>
    <dgm:pt modelId="{A709CB14-303A-494F-BD68-DD369D80B714}" type="parTrans" cxnId="{901F8678-FB4F-407D-A927-0BC43AC6B7D8}">
      <dgm:prSet/>
      <dgm:spPr/>
      <dgm:t>
        <a:bodyPr/>
        <a:lstStyle/>
        <a:p>
          <a:endParaRPr lang="en-US" sz="5400">
            <a:solidFill>
              <a:schemeClr val="bg1"/>
            </a:solidFill>
          </a:endParaRPr>
        </a:p>
      </dgm:t>
    </dgm:pt>
    <dgm:pt modelId="{27728B6A-C79A-4D13-8EE5-F05F1D2EB4E5}" type="sibTrans" cxnId="{901F8678-FB4F-407D-A927-0BC43AC6B7D8}">
      <dgm:prSet/>
      <dgm:spPr/>
      <dgm:t>
        <a:bodyPr/>
        <a:lstStyle/>
        <a:p>
          <a:endParaRPr lang="en-US" sz="5400">
            <a:solidFill>
              <a:schemeClr val="bg1"/>
            </a:solidFill>
          </a:endParaRPr>
        </a:p>
      </dgm:t>
    </dgm:pt>
    <dgm:pt modelId="{5BE37584-30DA-4A83-965F-5565E9BD0B6E}">
      <dgm:prSet custT="1"/>
      <dgm:spPr/>
      <dgm:t>
        <a:bodyPr/>
        <a:lstStyle/>
        <a:p>
          <a:pPr>
            <a:defRPr cap="all"/>
          </a:pPr>
          <a:r>
            <a:rPr lang="en-US" sz="5400">
              <a:solidFill>
                <a:schemeClr val="bg1"/>
              </a:solidFill>
            </a:rPr>
            <a:t>Voice recognition</a:t>
          </a:r>
        </a:p>
      </dgm:t>
    </dgm:pt>
    <dgm:pt modelId="{8A87FDE9-F5C4-4712-A96E-20A3E610A52E}" type="parTrans" cxnId="{076E9B96-728A-4DDE-B574-237B05884FA2}">
      <dgm:prSet/>
      <dgm:spPr/>
      <dgm:t>
        <a:bodyPr/>
        <a:lstStyle/>
        <a:p>
          <a:endParaRPr lang="en-US" sz="5400">
            <a:solidFill>
              <a:schemeClr val="bg1"/>
            </a:solidFill>
          </a:endParaRPr>
        </a:p>
      </dgm:t>
    </dgm:pt>
    <dgm:pt modelId="{3689C8E6-F5E3-4C6A-B161-12E0B9FBE338}" type="sibTrans" cxnId="{076E9B96-728A-4DDE-B574-237B05884FA2}">
      <dgm:prSet/>
      <dgm:spPr/>
      <dgm:t>
        <a:bodyPr/>
        <a:lstStyle/>
        <a:p>
          <a:endParaRPr lang="en-US" sz="5400">
            <a:solidFill>
              <a:schemeClr val="bg1"/>
            </a:solidFill>
          </a:endParaRPr>
        </a:p>
      </dgm:t>
    </dgm:pt>
    <dgm:pt modelId="{C95A0155-D5F5-4870-9B7D-32FC2A811575}">
      <dgm:prSet custT="1"/>
      <dgm:spPr/>
      <dgm:t>
        <a:bodyPr/>
        <a:lstStyle/>
        <a:p>
          <a:pPr>
            <a:defRPr cap="all"/>
          </a:pPr>
          <a:r>
            <a:rPr lang="en-US" sz="5400">
              <a:solidFill>
                <a:schemeClr val="bg1"/>
              </a:solidFill>
            </a:rPr>
            <a:t>Virtual assistants</a:t>
          </a:r>
        </a:p>
      </dgm:t>
    </dgm:pt>
    <dgm:pt modelId="{A18E04E3-3B1E-4062-B3CF-4C660EBDE8E9}" type="parTrans" cxnId="{714A0A4E-5CE3-4440-A691-A1D390DD9C58}">
      <dgm:prSet/>
      <dgm:spPr/>
      <dgm:t>
        <a:bodyPr/>
        <a:lstStyle/>
        <a:p>
          <a:endParaRPr lang="en-US" sz="5400">
            <a:solidFill>
              <a:schemeClr val="bg1"/>
            </a:solidFill>
          </a:endParaRPr>
        </a:p>
      </dgm:t>
    </dgm:pt>
    <dgm:pt modelId="{699B87C8-C735-4F8B-955D-9283A505BA33}" type="sibTrans" cxnId="{714A0A4E-5CE3-4440-A691-A1D390DD9C58}">
      <dgm:prSet/>
      <dgm:spPr/>
      <dgm:t>
        <a:bodyPr/>
        <a:lstStyle/>
        <a:p>
          <a:endParaRPr lang="en-US" sz="5400">
            <a:solidFill>
              <a:schemeClr val="bg1"/>
            </a:solidFill>
          </a:endParaRPr>
        </a:p>
      </dgm:t>
    </dgm:pt>
    <dgm:pt modelId="{45AC4476-CE2F-445C-ADA0-2D33A08F116F}" type="pres">
      <dgm:prSet presAssocID="{A17BD6B9-372A-4AB5-ACA5-B46665C26EBC}" presName="hierChild1" presStyleCnt="0">
        <dgm:presLayoutVars>
          <dgm:chPref val="1"/>
          <dgm:dir/>
          <dgm:animOne val="branch"/>
          <dgm:animLvl val="lvl"/>
          <dgm:resizeHandles/>
        </dgm:presLayoutVars>
      </dgm:prSet>
      <dgm:spPr/>
    </dgm:pt>
    <dgm:pt modelId="{A5574B21-0709-40AF-9637-BAB0DBD42369}" type="pres">
      <dgm:prSet presAssocID="{10139CF8-3F22-41EB-991E-4F5CE3E8A42E}" presName="hierRoot1" presStyleCnt="0"/>
      <dgm:spPr/>
    </dgm:pt>
    <dgm:pt modelId="{E997BAD2-ED87-48CE-AB74-05A65A4BB5DB}" type="pres">
      <dgm:prSet presAssocID="{10139CF8-3F22-41EB-991E-4F5CE3E8A42E}" presName="composite" presStyleCnt="0"/>
      <dgm:spPr/>
    </dgm:pt>
    <dgm:pt modelId="{074855B9-3C1F-460C-BC7F-8617BE2F4DB5}" type="pres">
      <dgm:prSet presAssocID="{10139CF8-3F22-41EB-991E-4F5CE3E8A42E}"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F9958113-D5D7-4209-86C0-015609B42AEB}" type="pres">
      <dgm:prSet presAssocID="{10139CF8-3F22-41EB-991E-4F5CE3E8A42E}" presName="text" presStyleLbl="revTx" presStyleIdx="0" presStyleCnt="3">
        <dgm:presLayoutVars>
          <dgm:chPref val="3"/>
        </dgm:presLayoutVars>
      </dgm:prSet>
      <dgm:spPr/>
    </dgm:pt>
    <dgm:pt modelId="{EB656B34-F638-4D9E-ABA7-75FA16DCC0CA}" type="pres">
      <dgm:prSet presAssocID="{10139CF8-3F22-41EB-991E-4F5CE3E8A42E}" presName="hierChild2" presStyleCnt="0"/>
      <dgm:spPr/>
    </dgm:pt>
    <dgm:pt modelId="{BB8BC8F9-1D3C-4F30-8A40-3F5649225E09}" type="pres">
      <dgm:prSet presAssocID="{5BE37584-30DA-4A83-965F-5565E9BD0B6E}" presName="hierRoot1" presStyleCnt="0"/>
      <dgm:spPr/>
    </dgm:pt>
    <dgm:pt modelId="{332C6011-0D9F-4492-AD7A-89FC31E1830D}" type="pres">
      <dgm:prSet presAssocID="{5BE37584-30DA-4A83-965F-5565E9BD0B6E}" presName="composite" presStyleCnt="0"/>
      <dgm:spPr/>
    </dgm:pt>
    <dgm:pt modelId="{B2636FDB-312F-455A-A9C5-172301364B1D}" type="pres">
      <dgm:prSet presAssocID="{5BE37584-30DA-4A83-965F-5565E9BD0B6E}"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 microphone"/>
        </a:ext>
      </dgm:extLst>
    </dgm:pt>
    <dgm:pt modelId="{1C02C068-815F-4D66-BC04-AF5B447E9DC9}" type="pres">
      <dgm:prSet presAssocID="{5BE37584-30DA-4A83-965F-5565E9BD0B6E}" presName="text" presStyleLbl="revTx" presStyleIdx="1" presStyleCnt="3">
        <dgm:presLayoutVars>
          <dgm:chPref val="3"/>
        </dgm:presLayoutVars>
      </dgm:prSet>
      <dgm:spPr/>
    </dgm:pt>
    <dgm:pt modelId="{993321C5-826A-42E6-B864-CE917959D62F}" type="pres">
      <dgm:prSet presAssocID="{5BE37584-30DA-4A83-965F-5565E9BD0B6E}" presName="hierChild2" presStyleCnt="0"/>
      <dgm:spPr/>
    </dgm:pt>
    <dgm:pt modelId="{4ECD049C-B7E3-4939-9732-8B3C711AE945}" type="pres">
      <dgm:prSet presAssocID="{C95A0155-D5F5-4870-9B7D-32FC2A811575}" presName="hierRoot1" presStyleCnt="0"/>
      <dgm:spPr/>
    </dgm:pt>
    <dgm:pt modelId="{8DE38F9D-60BC-464F-BC38-C91293FAA8AF}" type="pres">
      <dgm:prSet presAssocID="{C95A0155-D5F5-4870-9B7D-32FC2A811575}" presName="composite" presStyleCnt="0"/>
      <dgm:spPr/>
    </dgm:pt>
    <dgm:pt modelId="{501571D7-3412-4C02-BF59-5F25065FEE63}" type="pres">
      <dgm:prSet presAssocID="{C95A0155-D5F5-4870-9B7D-32FC2A811575}"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l center"/>
        </a:ext>
      </dgm:extLst>
    </dgm:pt>
    <dgm:pt modelId="{DDA66AEA-F2FE-475B-BE23-B29F5E8E8C6C}" type="pres">
      <dgm:prSet presAssocID="{C95A0155-D5F5-4870-9B7D-32FC2A811575}" presName="text" presStyleLbl="revTx" presStyleIdx="2" presStyleCnt="3">
        <dgm:presLayoutVars>
          <dgm:chPref val="3"/>
        </dgm:presLayoutVars>
      </dgm:prSet>
      <dgm:spPr/>
    </dgm:pt>
    <dgm:pt modelId="{8C516300-26A7-4631-B5E0-977027270842}" type="pres">
      <dgm:prSet presAssocID="{C95A0155-D5F5-4870-9B7D-32FC2A811575}" presName="hierChild2" presStyleCnt="0"/>
      <dgm:spPr/>
    </dgm:pt>
  </dgm:ptLst>
  <dgm:cxnLst>
    <dgm:cxn modelId="{34C7BB45-878B-473E-A867-435B74A9E2C7}" type="presOf" srcId="{C95A0155-D5F5-4870-9B7D-32FC2A811575}" destId="{DDA66AEA-F2FE-475B-BE23-B29F5E8E8C6C}" srcOrd="0" destOrd="0" presId="urn:microsoft.com/office/officeart/2009/layout/CirclePictureHierarchy"/>
    <dgm:cxn modelId="{714A0A4E-5CE3-4440-A691-A1D390DD9C58}" srcId="{A17BD6B9-372A-4AB5-ACA5-B46665C26EBC}" destId="{C95A0155-D5F5-4870-9B7D-32FC2A811575}" srcOrd="2" destOrd="0" parTransId="{A18E04E3-3B1E-4062-B3CF-4C660EBDE8E9}" sibTransId="{699B87C8-C735-4F8B-955D-9283A505BA33}"/>
    <dgm:cxn modelId="{901F8678-FB4F-407D-A927-0BC43AC6B7D8}" srcId="{A17BD6B9-372A-4AB5-ACA5-B46665C26EBC}" destId="{10139CF8-3F22-41EB-991E-4F5CE3E8A42E}" srcOrd="0" destOrd="0" parTransId="{A709CB14-303A-494F-BD68-DD369D80B714}" sibTransId="{27728B6A-C79A-4D13-8EE5-F05F1D2EB4E5}"/>
    <dgm:cxn modelId="{076E9B96-728A-4DDE-B574-237B05884FA2}" srcId="{A17BD6B9-372A-4AB5-ACA5-B46665C26EBC}" destId="{5BE37584-30DA-4A83-965F-5565E9BD0B6E}" srcOrd="1" destOrd="0" parTransId="{8A87FDE9-F5C4-4712-A96E-20A3E610A52E}" sibTransId="{3689C8E6-F5E3-4C6A-B161-12E0B9FBE338}"/>
    <dgm:cxn modelId="{0316FBAA-BDEC-4420-B313-D7A6C24E731A}" type="presOf" srcId="{A17BD6B9-372A-4AB5-ACA5-B46665C26EBC}" destId="{45AC4476-CE2F-445C-ADA0-2D33A08F116F}" srcOrd="0" destOrd="0" presId="urn:microsoft.com/office/officeart/2009/layout/CirclePictureHierarchy"/>
    <dgm:cxn modelId="{F9D56EF5-DFD3-4ADF-B613-7795A3ECD016}" type="presOf" srcId="{5BE37584-30DA-4A83-965F-5565E9BD0B6E}" destId="{1C02C068-815F-4D66-BC04-AF5B447E9DC9}" srcOrd="0" destOrd="0" presId="urn:microsoft.com/office/officeart/2009/layout/CirclePictureHierarchy"/>
    <dgm:cxn modelId="{6A5BA9F6-B57E-439B-AB8A-472CFE343591}" type="presOf" srcId="{10139CF8-3F22-41EB-991E-4F5CE3E8A42E}" destId="{F9958113-D5D7-4209-86C0-015609B42AEB}" srcOrd="0" destOrd="0" presId="urn:microsoft.com/office/officeart/2009/layout/CirclePictureHierarchy"/>
    <dgm:cxn modelId="{E0276C45-A17B-49A7-BD66-41E54605379C}" type="presParOf" srcId="{45AC4476-CE2F-445C-ADA0-2D33A08F116F}" destId="{A5574B21-0709-40AF-9637-BAB0DBD42369}" srcOrd="0" destOrd="0" presId="urn:microsoft.com/office/officeart/2009/layout/CirclePictureHierarchy"/>
    <dgm:cxn modelId="{21F7E3FC-0C3D-4A36-B1BB-9216F65B41C9}" type="presParOf" srcId="{A5574B21-0709-40AF-9637-BAB0DBD42369}" destId="{E997BAD2-ED87-48CE-AB74-05A65A4BB5DB}" srcOrd="0" destOrd="0" presId="urn:microsoft.com/office/officeart/2009/layout/CirclePictureHierarchy"/>
    <dgm:cxn modelId="{363A4162-5877-4010-BFCB-377081632001}" type="presParOf" srcId="{E997BAD2-ED87-48CE-AB74-05A65A4BB5DB}" destId="{074855B9-3C1F-460C-BC7F-8617BE2F4DB5}" srcOrd="0" destOrd="0" presId="urn:microsoft.com/office/officeart/2009/layout/CirclePictureHierarchy"/>
    <dgm:cxn modelId="{941D6D1B-5FF4-4F0E-9C90-847F6A6424F5}" type="presParOf" srcId="{E997BAD2-ED87-48CE-AB74-05A65A4BB5DB}" destId="{F9958113-D5D7-4209-86C0-015609B42AEB}" srcOrd="1" destOrd="0" presId="urn:microsoft.com/office/officeart/2009/layout/CirclePictureHierarchy"/>
    <dgm:cxn modelId="{ED43FC75-8057-45D3-96A8-B1DDC2FF90CF}" type="presParOf" srcId="{A5574B21-0709-40AF-9637-BAB0DBD42369}" destId="{EB656B34-F638-4D9E-ABA7-75FA16DCC0CA}" srcOrd="1" destOrd="0" presId="urn:microsoft.com/office/officeart/2009/layout/CirclePictureHierarchy"/>
    <dgm:cxn modelId="{7DE4B212-A183-4CED-A695-86A13D9B5F19}" type="presParOf" srcId="{45AC4476-CE2F-445C-ADA0-2D33A08F116F}" destId="{BB8BC8F9-1D3C-4F30-8A40-3F5649225E09}" srcOrd="1" destOrd="0" presId="urn:microsoft.com/office/officeart/2009/layout/CirclePictureHierarchy"/>
    <dgm:cxn modelId="{1F2A0D8C-90C4-433E-AC38-FBA9DD172AC3}" type="presParOf" srcId="{BB8BC8F9-1D3C-4F30-8A40-3F5649225E09}" destId="{332C6011-0D9F-4492-AD7A-89FC31E1830D}" srcOrd="0" destOrd="0" presId="urn:microsoft.com/office/officeart/2009/layout/CirclePictureHierarchy"/>
    <dgm:cxn modelId="{F5FAA6BA-7426-4038-98A9-77849B912381}" type="presParOf" srcId="{332C6011-0D9F-4492-AD7A-89FC31E1830D}" destId="{B2636FDB-312F-455A-A9C5-172301364B1D}" srcOrd="0" destOrd="0" presId="urn:microsoft.com/office/officeart/2009/layout/CirclePictureHierarchy"/>
    <dgm:cxn modelId="{FFFD535D-FC97-45E9-992A-4766011FECEB}" type="presParOf" srcId="{332C6011-0D9F-4492-AD7A-89FC31E1830D}" destId="{1C02C068-815F-4D66-BC04-AF5B447E9DC9}" srcOrd="1" destOrd="0" presId="urn:microsoft.com/office/officeart/2009/layout/CirclePictureHierarchy"/>
    <dgm:cxn modelId="{358EABC3-0CD7-4C55-A7D8-67ED4293C64E}" type="presParOf" srcId="{BB8BC8F9-1D3C-4F30-8A40-3F5649225E09}" destId="{993321C5-826A-42E6-B864-CE917959D62F}" srcOrd="1" destOrd="0" presId="urn:microsoft.com/office/officeart/2009/layout/CirclePictureHierarchy"/>
    <dgm:cxn modelId="{13DC39B3-B06B-4B36-AECF-97270ABC3662}" type="presParOf" srcId="{45AC4476-CE2F-445C-ADA0-2D33A08F116F}" destId="{4ECD049C-B7E3-4939-9732-8B3C711AE945}" srcOrd="2" destOrd="0" presId="urn:microsoft.com/office/officeart/2009/layout/CirclePictureHierarchy"/>
    <dgm:cxn modelId="{2A139C2E-7663-4920-9A8D-B5591ABEABE9}" type="presParOf" srcId="{4ECD049C-B7E3-4939-9732-8B3C711AE945}" destId="{8DE38F9D-60BC-464F-BC38-C91293FAA8AF}" srcOrd="0" destOrd="0" presId="urn:microsoft.com/office/officeart/2009/layout/CirclePictureHierarchy"/>
    <dgm:cxn modelId="{F99322A1-D276-4A2A-A576-5704406EE99B}" type="presParOf" srcId="{8DE38F9D-60BC-464F-BC38-C91293FAA8AF}" destId="{501571D7-3412-4C02-BF59-5F25065FEE63}" srcOrd="0" destOrd="0" presId="urn:microsoft.com/office/officeart/2009/layout/CirclePictureHierarchy"/>
    <dgm:cxn modelId="{4DCF0C68-018A-48A2-94FA-1D9FF084D3A6}" type="presParOf" srcId="{8DE38F9D-60BC-464F-BC38-C91293FAA8AF}" destId="{DDA66AEA-F2FE-475B-BE23-B29F5E8E8C6C}" srcOrd="1" destOrd="0" presId="urn:microsoft.com/office/officeart/2009/layout/CirclePictureHierarchy"/>
    <dgm:cxn modelId="{16973032-442B-45BB-B94C-6B1FCFFC0590}" type="presParOf" srcId="{4ECD049C-B7E3-4939-9732-8B3C711AE945}" destId="{8C516300-26A7-4631-B5E0-977027270842}"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45A47-5BBD-4EA6-B6AA-33E0CB37CC35}">
      <dsp:nvSpPr>
        <dsp:cNvPr id="0" name=""/>
        <dsp:cNvSpPr/>
      </dsp:nvSpPr>
      <dsp:spPr>
        <a:xfrm>
          <a:off x="0" y="5666"/>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42F52CAD-AD36-400B-8CDF-5D079BE10E70}">
      <dsp:nvSpPr>
        <dsp:cNvPr id="0" name=""/>
        <dsp:cNvSpPr/>
      </dsp:nvSpPr>
      <dsp:spPr>
        <a:xfrm>
          <a:off x="868694" y="651802"/>
          <a:ext cx="1579444" cy="15794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FB7954-9C86-4416-824A-0B2AEA3674F1}">
      <dsp:nvSpPr>
        <dsp:cNvPr id="0" name=""/>
        <dsp:cNvSpPr/>
      </dsp:nvSpPr>
      <dsp:spPr>
        <a:xfrm>
          <a:off x="3316834" y="5666"/>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dirty="0">
              <a:solidFill>
                <a:schemeClr val="bg1"/>
              </a:solidFill>
            </a:rPr>
            <a:t>Get you up and on your feet quickly</a:t>
          </a:r>
        </a:p>
      </dsp:txBody>
      <dsp:txXfrm>
        <a:off x="3316834" y="5666"/>
        <a:ext cx="28229965" cy="2871717"/>
      </dsp:txXfrm>
    </dsp:sp>
    <dsp:sp modelId="{E577A223-E107-415E-B7E9-2D05BFC6ECD7}">
      <dsp:nvSpPr>
        <dsp:cNvPr id="0" name=""/>
        <dsp:cNvSpPr/>
      </dsp:nvSpPr>
      <dsp:spPr>
        <a:xfrm>
          <a:off x="0" y="3595313"/>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84D5F0CA-671B-49CF-8BBA-8208F8546DA5}">
      <dsp:nvSpPr>
        <dsp:cNvPr id="0" name=""/>
        <dsp:cNvSpPr/>
      </dsp:nvSpPr>
      <dsp:spPr>
        <a:xfrm>
          <a:off x="868694" y="4241449"/>
          <a:ext cx="1579444" cy="15794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2AE2A3-1A43-4AC6-B1CE-EFFB64CF2264}">
      <dsp:nvSpPr>
        <dsp:cNvPr id="0" name=""/>
        <dsp:cNvSpPr/>
      </dsp:nvSpPr>
      <dsp:spPr>
        <a:xfrm>
          <a:off x="3316834" y="3595313"/>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Build a foundation to tackle a deep learning project right away</a:t>
          </a:r>
        </a:p>
      </dsp:txBody>
      <dsp:txXfrm>
        <a:off x="3316834" y="3595313"/>
        <a:ext cx="28229965" cy="2871717"/>
      </dsp:txXfrm>
    </dsp:sp>
    <dsp:sp modelId="{92A46588-869A-47E0-8221-FC191AFC77F6}">
      <dsp:nvSpPr>
        <dsp:cNvPr id="0" name=""/>
        <dsp:cNvSpPr/>
      </dsp:nvSpPr>
      <dsp:spPr>
        <a:xfrm>
          <a:off x="0" y="7184960"/>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C345FB51-8B5A-4C17-8E22-B4A3A8632D76}">
      <dsp:nvSpPr>
        <dsp:cNvPr id="0" name=""/>
        <dsp:cNvSpPr/>
      </dsp:nvSpPr>
      <dsp:spPr>
        <a:xfrm>
          <a:off x="868694" y="7831097"/>
          <a:ext cx="1579444" cy="15794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864F7E-FE39-4A77-B36F-0377D03A9D65}">
      <dsp:nvSpPr>
        <dsp:cNvPr id="0" name=""/>
        <dsp:cNvSpPr/>
      </dsp:nvSpPr>
      <dsp:spPr>
        <a:xfrm>
          <a:off x="3316834" y="7184960"/>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We won’t cover the whole field, but we’ll get a great head start</a:t>
          </a:r>
        </a:p>
      </dsp:txBody>
      <dsp:txXfrm>
        <a:off x="3316834" y="7184960"/>
        <a:ext cx="28229965" cy="2871717"/>
      </dsp:txXfrm>
    </dsp:sp>
    <dsp:sp modelId="{5C0A58B4-2E9F-4661-8BBB-2AF80A549F38}">
      <dsp:nvSpPr>
        <dsp:cNvPr id="0" name=""/>
        <dsp:cNvSpPr/>
      </dsp:nvSpPr>
      <dsp:spPr>
        <a:xfrm>
          <a:off x="0" y="10774608"/>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E0A470D4-9918-4DD1-A28C-BC86351A68FE}">
      <dsp:nvSpPr>
        <dsp:cNvPr id="0" name=""/>
        <dsp:cNvSpPr/>
      </dsp:nvSpPr>
      <dsp:spPr>
        <a:xfrm>
          <a:off x="868694" y="11420744"/>
          <a:ext cx="1579444" cy="15794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8169F2-5BD3-4F6E-BA5E-5428F1A77BAC}">
      <dsp:nvSpPr>
        <dsp:cNvPr id="0" name=""/>
        <dsp:cNvSpPr/>
      </dsp:nvSpPr>
      <dsp:spPr>
        <a:xfrm>
          <a:off x="3316834" y="10774608"/>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Foundation from which to read articles, follow tutorials, take further classes</a:t>
          </a:r>
        </a:p>
      </dsp:txBody>
      <dsp:txXfrm>
        <a:off x="3316834" y="10774608"/>
        <a:ext cx="28229965" cy="28717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060D8-8D37-4561-94B7-C68DCAEA411D}">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8099E7-C6A6-4E79-9DE7-CE182F6E47A1}">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Content curation</a:t>
          </a:r>
          <a:endParaRPr lang="en-US" sz="5400" kern="1200">
            <a:solidFill>
              <a:schemeClr val="bg1"/>
            </a:solidFill>
          </a:endParaRPr>
        </a:p>
      </dsp:txBody>
      <dsp:txXfrm>
        <a:off x="4145279" y="4120386"/>
        <a:ext cx="6217919" cy="4145279"/>
      </dsp:txXfrm>
    </dsp:sp>
    <dsp:sp modelId="{9D2512F5-8D7D-474A-B59B-2F83EBFDA369}">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EFBDB0-ACC8-45F3-8F05-EAB91E981F05}">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Targeted advertising</a:t>
          </a:r>
          <a:endParaRPr lang="en-US" sz="5400" kern="1200" dirty="0">
            <a:solidFill>
              <a:schemeClr val="bg1"/>
            </a:solidFill>
          </a:endParaRPr>
        </a:p>
      </dsp:txBody>
      <dsp:txXfrm>
        <a:off x="15544799" y="4120386"/>
        <a:ext cx="6217919" cy="4145279"/>
      </dsp:txXfrm>
    </dsp:sp>
    <dsp:sp modelId="{E2242959-9CE7-4AF2-8500-655AF39F6757}">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85EEC-FFBC-4616-97C3-B9AC8B9C1CAD}">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dirty="0">
              <a:solidFill>
                <a:schemeClr val="bg1"/>
              </a:solidFill>
            </a:rPr>
            <a:t>Shopping</a:t>
          </a:r>
          <a:endParaRPr lang="en-US" sz="5400" kern="1200" dirty="0">
            <a:solidFill>
              <a:schemeClr val="bg1"/>
            </a:solidFill>
          </a:endParaRPr>
        </a:p>
      </dsp:txBody>
      <dsp:txXfrm>
        <a:off x="26944320" y="4120386"/>
        <a:ext cx="6217919" cy="41452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EF174-61BE-4781-A33E-5AA579AC772B}">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F2007-4C64-40C7-87CB-5E2485BC2D97}">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dirty="0">
              <a:solidFill>
                <a:schemeClr val="bg1"/>
              </a:solidFill>
            </a:rPr>
            <a:t>AlphaGo beats world champion in GO</a:t>
          </a:r>
          <a:endParaRPr lang="en-US" sz="5400" kern="1200" dirty="0">
            <a:solidFill>
              <a:schemeClr val="bg1"/>
            </a:solidFill>
          </a:endParaRPr>
        </a:p>
      </dsp:txBody>
      <dsp:txXfrm>
        <a:off x="4145279" y="4120386"/>
        <a:ext cx="6217919" cy="4145279"/>
      </dsp:txXfrm>
    </dsp:sp>
    <dsp:sp modelId="{81BBB5E7-D5E1-4B57-8533-A329406E6B81}">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570E3-CAA4-44A7-AC95-465DFDBAA8F3}">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AI bots beat professional videogamers</a:t>
          </a:r>
          <a:endParaRPr lang="en-US" sz="5400" kern="1200">
            <a:solidFill>
              <a:schemeClr val="bg1"/>
            </a:solidFill>
          </a:endParaRPr>
        </a:p>
      </dsp:txBody>
      <dsp:txXfrm>
        <a:off x="15544799" y="4120386"/>
        <a:ext cx="6217919" cy="4145279"/>
      </dsp:txXfrm>
    </dsp:sp>
    <dsp:sp modelId="{4FE5E5F0-6CB6-4F36-A29A-5AB2A0B79EBF}">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70540-4FAA-4979-AB09-9C21A598034D}">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Stock Trading Robots</a:t>
          </a:r>
          <a:endParaRPr lang="en-US" sz="5400" kern="1200">
            <a:solidFill>
              <a:schemeClr val="bg1"/>
            </a:solidFill>
          </a:endParaRPr>
        </a:p>
      </dsp:txBody>
      <dsp:txXfrm>
        <a:off x="26944320" y="4120386"/>
        <a:ext cx="6217919" cy="41452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56EE-2D06-4127-87A5-3C6C53BF032D}">
      <dsp:nvSpPr>
        <dsp:cNvPr id="0" name=""/>
        <dsp:cNvSpPr/>
      </dsp:nvSpPr>
      <dsp:spPr>
        <a:xfrm>
          <a:off x="0" y="0"/>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“Hello World” of Deep Learning</a:t>
          </a:r>
          <a:endParaRPr lang="en-US" sz="8000" kern="1200" dirty="0">
            <a:solidFill>
              <a:schemeClr val="bg1"/>
            </a:solidFill>
          </a:endParaRPr>
        </a:p>
      </dsp:txBody>
      <dsp:txXfrm>
        <a:off x="74976" y="74976"/>
        <a:ext cx="22509422" cy="2409909"/>
      </dsp:txXfrm>
    </dsp:sp>
    <dsp:sp modelId="{1CCADE89-97AD-42FE-9557-6AA719AFD7AA}">
      <dsp:nvSpPr>
        <dsp:cNvPr id="0" name=""/>
        <dsp:cNvSpPr/>
      </dsp:nvSpPr>
      <dsp:spPr>
        <a:xfrm>
          <a:off x="1909538" y="2915397"/>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Train a more complicated model</a:t>
          </a:r>
          <a:endParaRPr lang="en-US" sz="8000" kern="1200" dirty="0">
            <a:solidFill>
              <a:schemeClr val="bg1"/>
            </a:solidFill>
          </a:endParaRPr>
        </a:p>
      </dsp:txBody>
      <dsp:txXfrm>
        <a:off x="1984514" y="2990373"/>
        <a:ext cx="21847816" cy="2409909"/>
      </dsp:txXfrm>
    </dsp:sp>
    <dsp:sp modelId="{A6D96D8A-637A-460D-9EC4-0FAC79893410}">
      <dsp:nvSpPr>
        <dsp:cNvPr id="0" name=""/>
        <dsp:cNvSpPr/>
      </dsp:nvSpPr>
      <dsp:spPr>
        <a:xfrm>
          <a:off x="3819077" y="5830795"/>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New architectures and techniques to improve performance</a:t>
          </a:r>
          <a:endParaRPr lang="en-US" sz="8000" kern="1200" dirty="0">
            <a:solidFill>
              <a:schemeClr val="bg1"/>
            </a:solidFill>
          </a:endParaRPr>
        </a:p>
      </dsp:txBody>
      <dsp:txXfrm>
        <a:off x="3894053" y="5905771"/>
        <a:ext cx="21847816" cy="2409909"/>
      </dsp:txXfrm>
    </dsp:sp>
    <dsp:sp modelId="{FC765D7E-59C4-475E-B4DE-A43CB1FA8710}">
      <dsp:nvSpPr>
        <dsp:cNvPr id="0" name=""/>
        <dsp:cNvSpPr/>
      </dsp:nvSpPr>
      <dsp:spPr>
        <a:xfrm>
          <a:off x="5728616" y="8746193"/>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Pre-trained models</a:t>
          </a:r>
          <a:endParaRPr lang="en-US" sz="8000" kern="1200" dirty="0">
            <a:solidFill>
              <a:schemeClr val="bg1"/>
            </a:solidFill>
          </a:endParaRPr>
        </a:p>
      </dsp:txBody>
      <dsp:txXfrm>
        <a:off x="5803592" y="8821169"/>
        <a:ext cx="21847816" cy="2409909"/>
      </dsp:txXfrm>
    </dsp:sp>
    <dsp:sp modelId="{5200E7C9-BD27-4281-83F3-1F951F73BBB7}">
      <dsp:nvSpPr>
        <dsp:cNvPr id="0" name=""/>
        <dsp:cNvSpPr/>
      </dsp:nvSpPr>
      <dsp:spPr>
        <a:xfrm>
          <a:off x="7638155" y="11661591"/>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Font typeface="+mj-lt"/>
            <a:buNone/>
          </a:pPr>
          <a:r>
            <a:rPr lang="en-US" sz="8000" kern="1200" dirty="0">
              <a:solidFill>
                <a:schemeClr val="bg1"/>
              </a:solidFill>
            </a:rPr>
            <a:t>Transfer learning</a:t>
          </a:r>
        </a:p>
      </dsp:txBody>
      <dsp:txXfrm>
        <a:off x="7713131" y="11736567"/>
        <a:ext cx="21847816" cy="2409909"/>
      </dsp:txXfrm>
    </dsp:sp>
    <dsp:sp modelId="{71522FE5-5BF1-4C9B-ABAB-36AACEB85391}">
      <dsp:nvSpPr>
        <dsp:cNvPr id="0" name=""/>
        <dsp:cNvSpPr/>
      </dsp:nvSpPr>
      <dsp:spPr>
        <a:xfrm>
          <a:off x="23907307" y="1870121"/>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4281687" y="1870121"/>
        <a:ext cx="915150" cy="1252092"/>
      </dsp:txXfrm>
    </dsp:sp>
    <dsp:sp modelId="{5EA6D199-E573-43BF-BDF0-E0CA6B38C520}">
      <dsp:nvSpPr>
        <dsp:cNvPr id="0" name=""/>
        <dsp:cNvSpPr/>
      </dsp:nvSpPr>
      <dsp:spPr>
        <a:xfrm>
          <a:off x="25816846" y="4785518"/>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6191226" y="4785518"/>
        <a:ext cx="915150" cy="1252092"/>
      </dsp:txXfrm>
    </dsp:sp>
    <dsp:sp modelId="{2CEF7170-21FD-41AA-8771-590E38C2BE8E}">
      <dsp:nvSpPr>
        <dsp:cNvPr id="0" name=""/>
        <dsp:cNvSpPr/>
      </dsp:nvSpPr>
      <dsp:spPr>
        <a:xfrm>
          <a:off x="27726385" y="7658252"/>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8100765" y="7658252"/>
        <a:ext cx="915150" cy="1252092"/>
      </dsp:txXfrm>
    </dsp:sp>
    <dsp:sp modelId="{1051A305-7713-4094-8381-990CE5EFE86B}">
      <dsp:nvSpPr>
        <dsp:cNvPr id="0" name=""/>
        <dsp:cNvSpPr/>
      </dsp:nvSpPr>
      <dsp:spPr>
        <a:xfrm>
          <a:off x="29635924" y="10602093"/>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30010304" y="10602093"/>
        <a:ext cx="915150" cy="12520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6D1E4-B436-4B96-873D-FE4AB9071561}">
      <dsp:nvSpPr>
        <dsp:cNvPr id="0" name=""/>
        <dsp:cNvSpPr/>
      </dsp:nvSpPr>
      <dsp:spPr>
        <a:xfrm>
          <a:off x="0" y="1512"/>
          <a:ext cx="33157583" cy="3540016"/>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2">
          <a:scrgbClr r="0" g="0" b="0"/>
        </a:effectRef>
        <a:fontRef idx="minor"/>
      </dsp:style>
    </dsp:sp>
    <dsp:sp modelId="{E99DDE7A-283A-4B36-B4FD-3B7D1A7F505A}">
      <dsp:nvSpPr>
        <dsp:cNvPr id="0" name=""/>
        <dsp:cNvSpPr/>
      </dsp:nvSpPr>
      <dsp:spPr>
        <a:xfrm>
          <a:off x="1070854" y="798016"/>
          <a:ext cx="1947009" cy="19470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347421C-EE90-4D65-8F31-54D51C1F6781}">
      <dsp:nvSpPr>
        <dsp:cNvPr id="0" name=""/>
        <dsp:cNvSpPr/>
      </dsp:nvSpPr>
      <dsp:spPr>
        <a:xfrm>
          <a:off x="4088718" y="1512"/>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a:solidFill>
                <a:schemeClr val="bg1"/>
              </a:solidFill>
            </a:rPr>
            <a:t>GPU powered cloud server</a:t>
          </a:r>
        </a:p>
      </dsp:txBody>
      <dsp:txXfrm>
        <a:off x="4088718" y="1512"/>
        <a:ext cx="29068864" cy="3540016"/>
      </dsp:txXfrm>
    </dsp:sp>
    <dsp:sp modelId="{CB8BD7E1-F75A-4BFE-B6CB-7E3262F569BF}">
      <dsp:nvSpPr>
        <dsp:cNvPr id="0" name=""/>
        <dsp:cNvSpPr/>
      </dsp:nvSpPr>
      <dsp:spPr>
        <a:xfrm>
          <a:off x="0" y="4426533"/>
          <a:ext cx="33157583" cy="3540016"/>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2">
          <a:scrgbClr r="0" g="0" b="0"/>
        </a:effectRef>
        <a:fontRef idx="minor"/>
      </dsp:style>
    </dsp:sp>
    <dsp:sp modelId="{B4D88791-1C99-4E36-8185-559684766344}">
      <dsp:nvSpPr>
        <dsp:cNvPr id="0" name=""/>
        <dsp:cNvSpPr/>
      </dsp:nvSpPr>
      <dsp:spPr>
        <a:xfrm>
          <a:off x="1070854" y="5223036"/>
          <a:ext cx="1947009" cy="19470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73B523-31B2-4F6A-B15C-7A82BA8F7622}">
      <dsp:nvSpPr>
        <dsp:cNvPr id="0" name=""/>
        <dsp:cNvSpPr/>
      </dsp:nvSpPr>
      <dsp:spPr>
        <a:xfrm>
          <a:off x="4088718" y="4426533"/>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err="1">
              <a:solidFill>
                <a:schemeClr val="bg1"/>
              </a:solidFill>
            </a:rPr>
            <a:t>JupyterLab</a:t>
          </a:r>
          <a:r>
            <a:rPr lang="en-US" sz="9000" kern="1200" dirty="0">
              <a:solidFill>
                <a:schemeClr val="bg1"/>
              </a:solidFill>
            </a:rPr>
            <a:t> platform</a:t>
          </a:r>
        </a:p>
      </dsp:txBody>
      <dsp:txXfrm>
        <a:off x="4088718" y="4426533"/>
        <a:ext cx="29068864" cy="3540016"/>
      </dsp:txXfrm>
    </dsp:sp>
    <dsp:sp modelId="{B0512196-E812-4FF3-976E-C3174A3ECFCE}">
      <dsp:nvSpPr>
        <dsp:cNvPr id="0" name=""/>
        <dsp:cNvSpPr/>
      </dsp:nvSpPr>
      <dsp:spPr>
        <a:xfrm>
          <a:off x="0" y="8851553"/>
          <a:ext cx="33157583" cy="3540016"/>
        </a:xfrm>
        <a:prstGeom prst="roundRect">
          <a:avLst>
            <a:gd name="adj" fmla="val 10000"/>
          </a:avLst>
        </a:prstGeom>
        <a:solidFill>
          <a:schemeClr val="tx2">
            <a:lumMod val="20000"/>
            <a:lumOff val="80000"/>
          </a:schemeClr>
        </a:solidFill>
        <a:ln>
          <a:solidFill>
            <a:schemeClr val="tx2"/>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69E0816-AE2C-4BF9-ACE3-6680FA4F7452}">
      <dsp:nvSpPr>
        <dsp:cNvPr id="0" name=""/>
        <dsp:cNvSpPr/>
      </dsp:nvSpPr>
      <dsp:spPr>
        <a:xfrm>
          <a:off x="1070854" y="9648057"/>
          <a:ext cx="1947009" cy="19470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8507FC2-A7BC-4678-B1E9-5E4734962E98}">
      <dsp:nvSpPr>
        <dsp:cNvPr id="0" name=""/>
        <dsp:cNvSpPr/>
      </dsp:nvSpPr>
      <dsp:spPr>
        <a:xfrm>
          <a:off x="4088718" y="8851553"/>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err="1">
              <a:solidFill>
                <a:schemeClr val="bg1"/>
              </a:solidFill>
            </a:rPr>
            <a:t>Jupyter</a:t>
          </a:r>
          <a:r>
            <a:rPr lang="en-US" sz="9000" kern="1200" dirty="0">
              <a:solidFill>
                <a:schemeClr val="bg1"/>
              </a:solidFill>
            </a:rPr>
            <a:t> notebooks for interactive coding</a:t>
          </a:r>
        </a:p>
      </dsp:txBody>
      <dsp:txXfrm>
        <a:off x="4088718" y="8851553"/>
        <a:ext cx="29068864" cy="3540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F5DA9-BF51-484E-850E-0CCB89F725A1}">
      <dsp:nvSpPr>
        <dsp:cNvPr id="0" name=""/>
        <dsp:cNvSpPr/>
      </dsp:nvSpPr>
      <dsp:spPr>
        <a:xfrm>
          <a:off x="0" y="4813961"/>
          <a:ext cx="33162875" cy="2508187"/>
        </a:xfrm>
        <a:prstGeom prst="rect">
          <a:avLst/>
        </a:prstGeom>
        <a:solidFill>
          <a:schemeClr val="tx2">
            <a:lumMod val="20000"/>
            <a:lumOff val="80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573808" tIns="1353820" rIns="2573808" bIns="384048" numCol="1" spcCol="1270" anchor="t" anchorCtr="0">
          <a:noAutofit/>
        </a:bodyPr>
        <a:lstStyle/>
        <a:p>
          <a:pPr marL="285750" lvl="1" indent="-285750" algn="l" defTabSz="2400300">
            <a:lnSpc>
              <a:spcPct val="90000"/>
            </a:lnSpc>
            <a:spcBef>
              <a:spcPct val="0"/>
            </a:spcBef>
            <a:spcAft>
              <a:spcPct val="15000"/>
            </a:spcAft>
            <a:buFont typeface="Arial" panose="020B0604020202020204" pitchFamily="34" charset="0"/>
            <a:buNone/>
          </a:pPr>
          <a:r>
            <a:rPr lang="en-US" sz="5400" kern="1200" dirty="0">
              <a:solidFill>
                <a:sysClr val="windowText" lastClr="000000"/>
              </a:solidFill>
            </a:rPr>
            <a:t>Historically important and difficult task for computers</a:t>
          </a:r>
        </a:p>
      </dsp:txBody>
      <dsp:txXfrm>
        <a:off x="0" y="4813961"/>
        <a:ext cx="33162875" cy="2508187"/>
      </dsp:txXfrm>
    </dsp:sp>
    <dsp:sp modelId="{8ECD0506-5414-42CF-9870-F17494DD9CC9}">
      <dsp:nvSpPr>
        <dsp:cNvPr id="0" name=""/>
        <dsp:cNvSpPr/>
      </dsp:nvSpPr>
      <dsp:spPr>
        <a:xfrm>
          <a:off x="1658143" y="2793215"/>
          <a:ext cx="23214012" cy="298014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34" tIns="0" rIns="877434" bIns="0" numCol="1" spcCol="1270" anchor="ctr" anchorCtr="0">
          <a:noAutofit/>
        </a:bodyPr>
        <a:lstStyle/>
        <a:p>
          <a:pPr marL="0" lvl="0" indent="0" algn="l" defTabSz="2933700">
            <a:lnSpc>
              <a:spcPct val="90000"/>
            </a:lnSpc>
            <a:spcBef>
              <a:spcPct val="0"/>
            </a:spcBef>
            <a:spcAft>
              <a:spcPct val="35000"/>
            </a:spcAft>
            <a:buNone/>
          </a:pPr>
          <a:r>
            <a:rPr lang="en-US" sz="6600" kern="1200" dirty="0">
              <a:solidFill>
                <a:schemeClr val="tx1"/>
              </a:solidFill>
            </a:rPr>
            <a:t>Train a network to correctly classify handwritten digits</a:t>
          </a:r>
        </a:p>
      </dsp:txBody>
      <dsp:txXfrm>
        <a:off x="1803622" y="2938694"/>
        <a:ext cx="22923054" cy="2689187"/>
      </dsp:txXfrm>
    </dsp:sp>
    <dsp:sp modelId="{19B38603-03E2-433E-9B22-697AC7514A74}">
      <dsp:nvSpPr>
        <dsp:cNvPr id="0" name=""/>
        <dsp:cNvSpPr/>
      </dsp:nvSpPr>
      <dsp:spPr>
        <a:xfrm>
          <a:off x="0" y="9693894"/>
          <a:ext cx="33162875" cy="2508187"/>
        </a:xfrm>
        <a:prstGeom prst="rect">
          <a:avLst/>
        </a:prstGeom>
        <a:solidFill>
          <a:schemeClr val="tx2">
            <a:lumMod val="20000"/>
            <a:lumOff val="80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573808" tIns="1353820" rIns="2573808" bIns="384048" numCol="1" spcCol="1270" anchor="t" anchorCtr="0">
          <a:noAutofit/>
        </a:bodyPr>
        <a:lstStyle/>
        <a:p>
          <a:pPr marL="285750" lvl="1" indent="-285750" algn="l" defTabSz="2400300">
            <a:lnSpc>
              <a:spcPct val="90000"/>
            </a:lnSpc>
            <a:spcBef>
              <a:spcPct val="0"/>
            </a:spcBef>
            <a:spcAft>
              <a:spcPct val="15000"/>
            </a:spcAft>
            <a:buNone/>
          </a:pPr>
          <a:r>
            <a:rPr lang="en-US" sz="5400" kern="1200" dirty="0">
              <a:solidFill>
                <a:sysClr val="windowText" lastClr="000000"/>
              </a:solidFill>
            </a:rPr>
            <a:t>Get exposed to the example, and try to figure out the rules to how it works</a:t>
          </a:r>
        </a:p>
      </dsp:txBody>
      <dsp:txXfrm>
        <a:off x="0" y="9693894"/>
        <a:ext cx="33162875" cy="2508187"/>
      </dsp:txXfrm>
    </dsp:sp>
    <dsp:sp modelId="{75B5CEDE-3C67-4323-A68F-C35104BA1394}">
      <dsp:nvSpPr>
        <dsp:cNvPr id="0" name=""/>
        <dsp:cNvSpPr/>
      </dsp:nvSpPr>
      <dsp:spPr>
        <a:xfrm>
          <a:off x="1658143" y="7673149"/>
          <a:ext cx="23214012" cy="298014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34" tIns="0" rIns="877434" bIns="0" numCol="1" spcCol="1270" anchor="ctr" anchorCtr="0">
          <a:noAutofit/>
        </a:bodyPr>
        <a:lstStyle/>
        <a:p>
          <a:pPr marL="0" lvl="0" indent="0" algn="l" defTabSz="2933700">
            <a:lnSpc>
              <a:spcPct val="90000"/>
            </a:lnSpc>
            <a:spcBef>
              <a:spcPct val="0"/>
            </a:spcBef>
            <a:spcAft>
              <a:spcPct val="35000"/>
            </a:spcAft>
            <a:buNone/>
          </a:pPr>
          <a:r>
            <a:rPr lang="en-US" sz="6600" kern="1200" dirty="0">
              <a:solidFill>
                <a:schemeClr val="tx1"/>
              </a:solidFill>
            </a:rPr>
            <a:t>Try learning like a Neural Network</a:t>
          </a:r>
        </a:p>
      </dsp:txBody>
      <dsp:txXfrm>
        <a:off x="1803622" y="7818628"/>
        <a:ext cx="22923054" cy="26891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B5ECE-4FD7-40AC-A43B-427160674DE1}">
      <dsp:nvSpPr>
        <dsp:cNvPr id="0" name=""/>
        <dsp:cNvSpPr/>
      </dsp:nvSpPr>
      <dsp:spPr>
        <a:xfrm>
          <a:off x="0" y="0"/>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dirty="0">
              <a:solidFill>
                <a:schemeClr val="bg1"/>
              </a:solidFill>
            </a:rPr>
            <a:t>Loaded and visualized our data</a:t>
          </a:r>
          <a:endParaRPr lang="en-US" sz="7200" kern="1200" dirty="0">
            <a:solidFill>
              <a:schemeClr val="bg1"/>
            </a:solidFill>
          </a:endParaRPr>
        </a:p>
      </dsp:txBody>
      <dsp:txXfrm>
        <a:off x="65356" y="65356"/>
        <a:ext cx="22866459" cy="2100709"/>
      </dsp:txXfrm>
    </dsp:sp>
    <dsp:sp modelId="{AF70C9EC-DE63-4ACD-A40E-C9BA1541BE8E}">
      <dsp:nvSpPr>
        <dsp:cNvPr id="0" name=""/>
        <dsp:cNvSpPr/>
      </dsp:nvSpPr>
      <dsp:spPr>
        <a:xfrm>
          <a:off x="1906865" y="2541341"/>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dirty="0">
              <a:solidFill>
                <a:schemeClr val="bg1"/>
              </a:solidFill>
            </a:rPr>
            <a:t>Edited our data (reshaped, normalized, to categorical)</a:t>
          </a:r>
          <a:endParaRPr lang="en-US" sz="7200" kern="1200" dirty="0">
            <a:solidFill>
              <a:schemeClr val="bg1"/>
            </a:solidFill>
          </a:endParaRPr>
        </a:p>
      </dsp:txBody>
      <dsp:txXfrm>
        <a:off x="1972221" y="2606697"/>
        <a:ext cx="22047412" cy="2100709"/>
      </dsp:txXfrm>
    </dsp:sp>
    <dsp:sp modelId="{DA05AE45-6275-4FB7-9D08-4FBAB80BFD07}">
      <dsp:nvSpPr>
        <dsp:cNvPr id="0" name=""/>
        <dsp:cNvSpPr/>
      </dsp:nvSpPr>
      <dsp:spPr>
        <a:xfrm>
          <a:off x="3813730" y="5082683"/>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Created our model</a:t>
          </a:r>
          <a:endParaRPr lang="en-US" sz="7200" kern="1200">
            <a:solidFill>
              <a:schemeClr val="bg1"/>
            </a:solidFill>
          </a:endParaRPr>
        </a:p>
      </dsp:txBody>
      <dsp:txXfrm>
        <a:off x="3879086" y="5148039"/>
        <a:ext cx="22047412" cy="2100709"/>
      </dsp:txXfrm>
    </dsp:sp>
    <dsp:sp modelId="{D839B528-2C6C-42ED-BE29-A18B353EF491}">
      <dsp:nvSpPr>
        <dsp:cNvPr id="0" name=""/>
        <dsp:cNvSpPr/>
      </dsp:nvSpPr>
      <dsp:spPr>
        <a:xfrm>
          <a:off x="5720595" y="7624024"/>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Compiled our model</a:t>
          </a:r>
          <a:endParaRPr lang="en-US" sz="7200" kern="1200">
            <a:solidFill>
              <a:schemeClr val="bg1"/>
            </a:solidFill>
          </a:endParaRPr>
        </a:p>
      </dsp:txBody>
      <dsp:txXfrm>
        <a:off x="5785951" y="7689380"/>
        <a:ext cx="22047412" cy="2100709"/>
      </dsp:txXfrm>
    </dsp:sp>
    <dsp:sp modelId="{0FA59FEF-349A-4E2A-BE9F-BBEB2FF9B76C}">
      <dsp:nvSpPr>
        <dsp:cNvPr id="0" name=""/>
        <dsp:cNvSpPr/>
      </dsp:nvSpPr>
      <dsp:spPr>
        <a:xfrm>
          <a:off x="7627461" y="10165366"/>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Trained the model on our data</a:t>
          </a:r>
          <a:endParaRPr lang="en-US" sz="7200" kern="1200">
            <a:solidFill>
              <a:schemeClr val="bg1"/>
            </a:solidFill>
          </a:endParaRPr>
        </a:p>
      </dsp:txBody>
      <dsp:txXfrm>
        <a:off x="7692817" y="10230722"/>
        <a:ext cx="22047412" cy="2100709"/>
      </dsp:txXfrm>
    </dsp:sp>
    <dsp:sp modelId="{4668774A-CB4F-4D77-A72A-97DA947BD20A}">
      <dsp:nvSpPr>
        <dsp:cNvPr id="0" name=""/>
        <dsp:cNvSpPr/>
      </dsp:nvSpPr>
      <dsp:spPr>
        <a:xfrm>
          <a:off x="24084989" y="1630177"/>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4411334" y="1630177"/>
        <a:ext cx="797734" cy="1091444"/>
      </dsp:txXfrm>
    </dsp:sp>
    <dsp:sp modelId="{B5AF24C9-07BF-4DBC-A295-4D31BBCA5BCA}">
      <dsp:nvSpPr>
        <dsp:cNvPr id="0" name=""/>
        <dsp:cNvSpPr/>
      </dsp:nvSpPr>
      <dsp:spPr>
        <a:xfrm>
          <a:off x="25991854" y="4171519"/>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6318199" y="4171519"/>
        <a:ext cx="797734" cy="1091444"/>
      </dsp:txXfrm>
    </dsp:sp>
    <dsp:sp modelId="{C99423CD-B935-4C2B-B587-C2E97CA6D433}">
      <dsp:nvSpPr>
        <dsp:cNvPr id="0" name=""/>
        <dsp:cNvSpPr/>
      </dsp:nvSpPr>
      <dsp:spPr>
        <a:xfrm>
          <a:off x="27898720" y="6675670"/>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8225065" y="6675670"/>
        <a:ext cx="797734" cy="1091444"/>
      </dsp:txXfrm>
    </dsp:sp>
    <dsp:sp modelId="{2A7CEBCC-65D6-47A0-8D1A-3C0E77F65903}">
      <dsp:nvSpPr>
        <dsp:cNvPr id="0" name=""/>
        <dsp:cNvSpPr/>
      </dsp:nvSpPr>
      <dsp:spPr>
        <a:xfrm>
          <a:off x="29805585" y="9241805"/>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30131930" y="9241805"/>
        <a:ext cx="797734" cy="10914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C01C0-9AF3-4DF8-BE49-E425447072BD}">
      <dsp:nvSpPr>
        <dsp:cNvPr id="0" name=""/>
        <dsp:cNvSpPr/>
      </dsp:nvSpPr>
      <dsp:spPr>
        <a:xfrm>
          <a:off x="0" y="1142913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F4CAB-3ACA-4762-A3BF-9B9F87ACCBC1}">
      <dsp:nvSpPr>
        <dsp:cNvPr id="0" name=""/>
        <dsp:cNvSpPr/>
      </dsp:nvSpPr>
      <dsp:spPr>
        <a:xfrm>
          <a:off x="0" y="9122946"/>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E5A1D-736B-4DEB-8217-5156531D30D0}">
      <dsp:nvSpPr>
        <dsp:cNvPr id="0" name=""/>
        <dsp:cNvSpPr/>
      </dsp:nvSpPr>
      <dsp:spPr>
        <a:xfrm>
          <a:off x="0" y="6816759"/>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59170-6DF8-4D07-9BFE-C5085942C214}">
      <dsp:nvSpPr>
        <dsp:cNvPr id="0" name=""/>
        <dsp:cNvSpPr/>
      </dsp:nvSpPr>
      <dsp:spPr>
        <a:xfrm>
          <a:off x="0" y="451057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9DA15C-0905-4A1A-93C0-0CCBEF6E972C}">
      <dsp:nvSpPr>
        <dsp:cNvPr id="0" name=""/>
        <dsp:cNvSpPr/>
      </dsp:nvSpPr>
      <dsp:spPr>
        <a:xfrm>
          <a:off x="0" y="2204385"/>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FDDEC3-34F3-4B71-AB67-03390DAF22BB}">
      <dsp:nvSpPr>
        <dsp:cNvPr id="0" name=""/>
        <dsp:cNvSpPr/>
      </dsp:nvSpPr>
      <dsp:spPr>
        <a:xfrm>
          <a:off x="3300814" y="801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Which direction loss decreases the most </a:t>
          </a:r>
          <a:endParaRPr kumimoji="0" lang="en-US" sz="4500" b="0" i="1" u="none" strike="noStrike" kern="1200"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sp:txBody>
      <dsp:txXfrm>
        <a:off x="3300814" y="8017"/>
        <a:ext cx="9394625" cy="2196368"/>
      </dsp:txXfrm>
    </dsp:sp>
    <dsp:sp modelId="{40BF0FD4-E1A0-44F6-89A8-6125FBCFA794}">
      <dsp:nvSpPr>
        <dsp:cNvPr id="0" name=""/>
        <dsp:cNvSpPr/>
      </dsp:nvSpPr>
      <dsp:spPr>
        <a:xfrm>
          <a:off x="0" y="801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Font typeface="Arial" panose="020B0604020202020204" pitchFamily="34" charset="0"/>
            <a:buNone/>
          </a:pPr>
          <a:r>
            <a:rPr lang="en-US" sz="4500" b="1" kern="1200">
              <a:solidFill>
                <a:schemeClr val="bg1"/>
              </a:solidFill>
            </a:rPr>
            <a:t>The Gradient</a:t>
          </a:r>
          <a:endParaRPr lang="en-US" sz="4500" b="1" kern="1200" dirty="0">
            <a:solidFill>
              <a:schemeClr val="bg1"/>
            </a:solidFill>
          </a:endParaRPr>
        </a:p>
      </dsp:txBody>
      <dsp:txXfrm>
        <a:off x="107237" y="115254"/>
        <a:ext cx="3086340" cy="2089131"/>
      </dsp:txXfrm>
    </dsp:sp>
    <dsp:sp modelId="{0068E5C5-00C1-4705-BE3D-19C1721DC406}">
      <dsp:nvSpPr>
        <dsp:cNvPr id="0" name=""/>
        <dsp:cNvSpPr/>
      </dsp:nvSpPr>
      <dsp:spPr>
        <a:xfrm>
          <a:off x="3300814" y="2314203"/>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How far to travel</a:t>
          </a:r>
        </a:p>
      </dsp:txBody>
      <dsp:txXfrm>
        <a:off x="3300814" y="2314203"/>
        <a:ext cx="9394625" cy="2196368"/>
      </dsp:txXfrm>
    </dsp:sp>
    <dsp:sp modelId="{28B59E52-C5FB-416A-8E6E-46EC31769B43}">
      <dsp:nvSpPr>
        <dsp:cNvPr id="0" name=""/>
        <dsp:cNvSpPr/>
      </dsp:nvSpPr>
      <dsp:spPr>
        <a:xfrm>
          <a:off x="0" y="2314203"/>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14:m xmlns:a14="http://schemas.microsoft.com/office/drawing/2010/main">
            <m:oMath xmlns:m="http://schemas.openxmlformats.org/officeDocument/2006/math">
              <m:r>
                <a:rPr kumimoji="0" lang="el-GR" sz="4500" b="1" i="1" u="none" strike="noStrike" kern="1200"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sz="4500" b="1" kern="1200" dirty="0">
              <a:solidFill>
                <a:schemeClr val="bg1"/>
              </a:solidFill>
            </a:rPr>
            <a:t>: The learning rate</a:t>
          </a:r>
        </a:p>
      </dsp:txBody>
      <dsp:txXfrm>
        <a:off x="107237" y="2421440"/>
        <a:ext cx="3086340" cy="2089131"/>
      </dsp:txXfrm>
    </dsp:sp>
    <dsp:sp modelId="{C2951553-493E-467F-8DF3-6318E00F3CD5}">
      <dsp:nvSpPr>
        <dsp:cNvPr id="0" name=""/>
        <dsp:cNvSpPr/>
      </dsp:nvSpPr>
      <dsp:spPr>
        <a:xfrm>
          <a:off x="3300814" y="4620390"/>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dirty="0">
              <a:solidFill>
                <a:schemeClr val="bg1"/>
              </a:solidFill>
            </a:rPr>
            <a:t>A model update with the full dataset</a:t>
          </a:r>
        </a:p>
      </dsp:txBody>
      <dsp:txXfrm>
        <a:off x="3300814" y="4620390"/>
        <a:ext cx="9394625" cy="2196368"/>
      </dsp:txXfrm>
    </dsp:sp>
    <dsp:sp modelId="{D930D721-0407-42D6-84F4-42941E4B7410}">
      <dsp:nvSpPr>
        <dsp:cNvPr id="0" name=""/>
        <dsp:cNvSpPr/>
      </dsp:nvSpPr>
      <dsp:spPr>
        <a:xfrm>
          <a:off x="0" y="4620390"/>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Epoch</a:t>
          </a:r>
          <a:endParaRPr lang="en-US" sz="4500" b="1" kern="1200" dirty="0">
            <a:solidFill>
              <a:schemeClr val="bg1"/>
            </a:solidFill>
          </a:endParaRPr>
        </a:p>
      </dsp:txBody>
      <dsp:txXfrm>
        <a:off x="107237" y="4727627"/>
        <a:ext cx="3086340" cy="2089131"/>
      </dsp:txXfrm>
    </dsp:sp>
    <dsp:sp modelId="{0D9FB510-481C-409C-81F2-4E3D77673F3E}">
      <dsp:nvSpPr>
        <dsp:cNvPr id="0" name=""/>
        <dsp:cNvSpPr/>
      </dsp:nvSpPr>
      <dsp:spPr>
        <a:xfrm>
          <a:off x="3300814" y="692657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sample of the full dataset</a:t>
          </a:r>
        </a:p>
      </dsp:txBody>
      <dsp:txXfrm>
        <a:off x="3300814" y="6926577"/>
        <a:ext cx="9394625" cy="2196368"/>
      </dsp:txXfrm>
    </dsp:sp>
    <dsp:sp modelId="{A7363449-2DC7-42D7-85C1-A2B5EBD95E26}">
      <dsp:nvSpPr>
        <dsp:cNvPr id="0" name=""/>
        <dsp:cNvSpPr/>
      </dsp:nvSpPr>
      <dsp:spPr>
        <a:xfrm>
          <a:off x="0" y="692657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Batch</a:t>
          </a:r>
          <a:endParaRPr lang="en-US" sz="4500" b="1" kern="1200" dirty="0">
            <a:solidFill>
              <a:schemeClr val="bg1"/>
            </a:solidFill>
          </a:endParaRPr>
        </a:p>
      </dsp:txBody>
      <dsp:txXfrm>
        <a:off x="107237" y="7033814"/>
        <a:ext cx="3086340" cy="2089131"/>
      </dsp:txXfrm>
    </dsp:sp>
    <dsp:sp modelId="{7773D711-D973-4A92-AF71-AD154EEAB9D3}">
      <dsp:nvSpPr>
        <dsp:cNvPr id="0" name=""/>
        <dsp:cNvSpPr/>
      </dsp:nvSpPr>
      <dsp:spPr>
        <a:xfrm>
          <a:off x="3300814" y="9232764"/>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An update to the weight parameters</a:t>
          </a:r>
        </a:p>
      </dsp:txBody>
      <dsp:txXfrm>
        <a:off x="3300814" y="9232764"/>
        <a:ext cx="9394625" cy="2196368"/>
      </dsp:txXfrm>
    </dsp:sp>
    <dsp:sp modelId="{635096CD-FC4F-4C72-B71A-D931C2289B52}">
      <dsp:nvSpPr>
        <dsp:cNvPr id="0" name=""/>
        <dsp:cNvSpPr/>
      </dsp:nvSpPr>
      <dsp:spPr>
        <a:xfrm>
          <a:off x="0" y="9232764"/>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Step</a:t>
          </a:r>
          <a:endParaRPr lang="en-US" sz="4500" b="1" kern="1200" dirty="0">
            <a:solidFill>
              <a:schemeClr val="bg1"/>
            </a:solidFill>
          </a:endParaRPr>
        </a:p>
      </dsp:txBody>
      <dsp:txXfrm>
        <a:off x="107237" y="9340001"/>
        <a:ext cx="3086340" cy="208913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C01C0-9AF3-4DF8-BE49-E425447072BD}">
      <dsp:nvSpPr>
        <dsp:cNvPr id="0" name=""/>
        <dsp:cNvSpPr/>
      </dsp:nvSpPr>
      <dsp:spPr>
        <a:xfrm>
          <a:off x="0" y="1142913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F4CAB-3ACA-4762-A3BF-9B9F87ACCBC1}">
      <dsp:nvSpPr>
        <dsp:cNvPr id="0" name=""/>
        <dsp:cNvSpPr/>
      </dsp:nvSpPr>
      <dsp:spPr>
        <a:xfrm>
          <a:off x="0" y="9122946"/>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E5A1D-736B-4DEB-8217-5156531D30D0}">
      <dsp:nvSpPr>
        <dsp:cNvPr id="0" name=""/>
        <dsp:cNvSpPr/>
      </dsp:nvSpPr>
      <dsp:spPr>
        <a:xfrm>
          <a:off x="0" y="6816759"/>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59170-6DF8-4D07-9BFE-C5085942C214}">
      <dsp:nvSpPr>
        <dsp:cNvPr id="0" name=""/>
        <dsp:cNvSpPr/>
      </dsp:nvSpPr>
      <dsp:spPr>
        <a:xfrm>
          <a:off x="0" y="451057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9DA15C-0905-4A1A-93C0-0CCBEF6E972C}">
      <dsp:nvSpPr>
        <dsp:cNvPr id="0" name=""/>
        <dsp:cNvSpPr/>
      </dsp:nvSpPr>
      <dsp:spPr>
        <a:xfrm>
          <a:off x="0" y="2204385"/>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FDDEC3-34F3-4B71-AB67-03390DAF22BB}">
      <dsp:nvSpPr>
        <dsp:cNvPr id="0" name=""/>
        <dsp:cNvSpPr/>
      </dsp:nvSpPr>
      <dsp:spPr>
        <a:xfrm>
          <a:off x="3300814" y="801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Which direction loss decreases the most </a:t>
          </a:r>
          <a:endParaRPr kumimoji="0" lang="en-US" sz="4500" b="0" i="1" u="none" strike="noStrike" kern="1200"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sp:txBody>
      <dsp:txXfrm>
        <a:off x="3300814" y="8017"/>
        <a:ext cx="9394625" cy="2196368"/>
      </dsp:txXfrm>
    </dsp:sp>
    <dsp:sp modelId="{40BF0FD4-E1A0-44F6-89A8-6125FBCFA794}">
      <dsp:nvSpPr>
        <dsp:cNvPr id="0" name=""/>
        <dsp:cNvSpPr/>
      </dsp:nvSpPr>
      <dsp:spPr>
        <a:xfrm>
          <a:off x="0" y="801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Font typeface="Arial" panose="020B0604020202020204" pitchFamily="34" charset="0"/>
            <a:buNone/>
          </a:pPr>
          <a:r>
            <a:rPr lang="en-US" sz="4500" b="1" kern="1200" dirty="0">
              <a:solidFill>
                <a:schemeClr val="bg1"/>
              </a:solidFill>
            </a:rPr>
            <a:t>The Gradient</a:t>
          </a:r>
        </a:p>
      </dsp:txBody>
      <dsp:txXfrm>
        <a:off x="107237" y="115254"/>
        <a:ext cx="3086340" cy="2089131"/>
      </dsp:txXfrm>
    </dsp:sp>
    <dsp:sp modelId="{0068E5C5-00C1-4705-BE3D-19C1721DC406}">
      <dsp:nvSpPr>
        <dsp:cNvPr id="0" name=""/>
        <dsp:cNvSpPr/>
      </dsp:nvSpPr>
      <dsp:spPr>
        <a:xfrm>
          <a:off x="3300814" y="2314203"/>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How far to travel</a:t>
          </a:r>
        </a:p>
      </dsp:txBody>
      <dsp:txXfrm>
        <a:off x="3300814" y="2314203"/>
        <a:ext cx="9394625" cy="2196368"/>
      </dsp:txXfrm>
    </dsp:sp>
    <dsp:sp modelId="{28B59E52-C5FB-416A-8E6E-46EC31769B43}">
      <dsp:nvSpPr>
        <dsp:cNvPr id="0" name=""/>
        <dsp:cNvSpPr/>
      </dsp:nvSpPr>
      <dsp:spPr>
        <a:xfrm>
          <a:off x="0" y="2314203"/>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14:m xmlns:a14="http://schemas.microsoft.com/office/drawing/2010/main">
            <m:oMath xmlns:m="http://schemas.openxmlformats.org/officeDocument/2006/math">
              <m:r>
                <a:rPr kumimoji="0" lang="el-GR" sz="4500" b="1" i="1" u="none" strike="noStrike" kern="1200"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sz="4500" b="1" kern="1200">
              <a:solidFill>
                <a:schemeClr val="bg1"/>
              </a:solidFill>
            </a:rPr>
            <a:t>: The learning rate</a:t>
          </a:r>
        </a:p>
      </dsp:txBody>
      <dsp:txXfrm>
        <a:off x="107237" y="2421440"/>
        <a:ext cx="3086340" cy="2089131"/>
      </dsp:txXfrm>
    </dsp:sp>
    <dsp:sp modelId="{C2951553-493E-467F-8DF3-6318E00F3CD5}">
      <dsp:nvSpPr>
        <dsp:cNvPr id="0" name=""/>
        <dsp:cNvSpPr/>
      </dsp:nvSpPr>
      <dsp:spPr>
        <a:xfrm>
          <a:off x="3300814" y="4620390"/>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model update with the full dataset</a:t>
          </a:r>
        </a:p>
      </dsp:txBody>
      <dsp:txXfrm>
        <a:off x="3300814" y="4620390"/>
        <a:ext cx="9394625" cy="2196368"/>
      </dsp:txXfrm>
    </dsp:sp>
    <dsp:sp modelId="{D930D721-0407-42D6-84F4-42941E4B7410}">
      <dsp:nvSpPr>
        <dsp:cNvPr id="0" name=""/>
        <dsp:cNvSpPr/>
      </dsp:nvSpPr>
      <dsp:spPr>
        <a:xfrm>
          <a:off x="0" y="4620390"/>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Epoch</a:t>
          </a:r>
        </a:p>
      </dsp:txBody>
      <dsp:txXfrm>
        <a:off x="107237" y="4727627"/>
        <a:ext cx="3086340" cy="2089131"/>
      </dsp:txXfrm>
    </dsp:sp>
    <dsp:sp modelId="{0D9FB510-481C-409C-81F2-4E3D77673F3E}">
      <dsp:nvSpPr>
        <dsp:cNvPr id="0" name=""/>
        <dsp:cNvSpPr/>
      </dsp:nvSpPr>
      <dsp:spPr>
        <a:xfrm>
          <a:off x="3300814" y="692657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sample of the full dataset</a:t>
          </a:r>
        </a:p>
      </dsp:txBody>
      <dsp:txXfrm>
        <a:off x="3300814" y="6926577"/>
        <a:ext cx="9394625" cy="2196368"/>
      </dsp:txXfrm>
    </dsp:sp>
    <dsp:sp modelId="{A7363449-2DC7-42D7-85C1-A2B5EBD95E26}">
      <dsp:nvSpPr>
        <dsp:cNvPr id="0" name=""/>
        <dsp:cNvSpPr/>
      </dsp:nvSpPr>
      <dsp:spPr>
        <a:xfrm>
          <a:off x="0" y="692657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Batch</a:t>
          </a:r>
        </a:p>
      </dsp:txBody>
      <dsp:txXfrm>
        <a:off x="107237" y="7033814"/>
        <a:ext cx="3086340" cy="2089131"/>
      </dsp:txXfrm>
    </dsp:sp>
    <dsp:sp modelId="{7773D711-D973-4A92-AF71-AD154EEAB9D3}">
      <dsp:nvSpPr>
        <dsp:cNvPr id="0" name=""/>
        <dsp:cNvSpPr/>
      </dsp:nvSpPr>
      <dsp:spPr>
        <a:xfrm>
          <a:off x="3300814" y="9232764"/>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An update to the weight parameters</a:t>
          </a:r>
        </a:p>
      </dsp:txBody>
      <dsp:txXfrm>
        <a:off x="3300814" y="9232764"/>
        <a:ext cx="9394625" cy="2196368"/>
      </dsp:txXfrm>
    </dsp:sp>
    <dsp:sp modelId="{635096CD-FC4F-4C72-B71A-D931C2289B52}">
      <dsp:nvSpPr>
        <dsp:cNvPr id="0" name=""/>
        <dsp:cNvSpPr/>
      </dsp:nvSpPr>
      <dsp:spPr>
        <a:xfrm>
          <a:off x="0" y="9232764"/>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Step</a:t>
          </a:r>
        </a:p>
      </dsp:txBody>
      <dsp:txXfrm>
        <a:off x="107237" y="9340001"/>
        <a:ext cx="3086340" cy="208913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199F0-39F9-498A-8089-B9A7B6829471}">
      <dsp:nvSpPr>
        <dsp:cNvPr id="0" name=""/>
        <dsp:cNvSpPr/>
      </dsp:nvSpPr>
      <dsp:spPr>
        <a:xfrm>
          <a:off x="0" y="857687"/>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dirty="0"/>
            <a:t> Training data</a:t>
          </a:r>
          <a:endParaRPr lang="en-US" sz="6500" kern="1200" dirty="0"/>
        </a:p>
      </dsp:txBody>
      <dsp:txXfrm>
        <a:off x="76105" y="933792"/>
        <a:ext cx="16429228" cy="1406815"/>
      </dsp:txXfrm>
    </dsp:sp>
    <dsp:sp modelId="{CFD24BE4-FAF5-4066-ACE3-D3D7356AF047}">
      <dsp:nvSpPr>
        <dsp:cNvPr id="0" name=""/>
        <dsp:cNvSpPr/>
      </dsp:nvSpPr>
      <dsp:spPr>
        <a:xfrm>
          <a:off x="0" y="2416712"/>
          <a:ext cx="1658143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Core dataset for the model to learn on</a:t>
          </a:r>
          <a:endParaRPr lang="en-US" sz="5100" kern="1200">
            <a:solidFill>
              <a:schemeClr val="bg1"/>
            </a:solidFill>
          </a:endParaRPr>
        </a:p>
      </dsp:txBody>
      <dsp:txXfrm>
        <a:off x="0" y="2416712"/>
        <a:ext cx="16581438" cy="1076400"/>
      </dsp:txXfrm>
    </dsp:sp>
    <dsp:sp modelId="{4E1C8BEE-390B-4937-8AFB-052E32B2C2E8}">
      <dsp:nvSpPr>
        <dsp:cNvPr id="0" name=""/>
        <dsp:cNvSpPr/>
      </dsp:nvSpPr>
      <dsp:spPr>
        <a:xfrm>
          <a:off x="0" y="3493112"/>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a:t> Validation data</a:t>
          </a:r>
          <a:endParaRPr lang="en-US" sz="6500" kern="1200"/>
        </a:p>
      </dsp:txBody>
      <dsp:txXfrm>
        <a:off x="76105" y="3569217"/>
        <a:ext cx="16429228" cy="1406815"/>
      </dsp:txXfrm>
    </dsp:sp>
    <dsp:sp modelId="{553D6C5E-89B3-4071-81A4-E2B299EE6237}">
      <dsp:nvSpPr>
        <dsp:cNvPr id="0" name=""/>
        <dsp:cNvSpPr/>
      </dsp:nvSpPr>
      <dsp:spPr>
        <a:xfrm>
          <a:off x="0" y="5052137"/>
          <a:ext cx="16581438"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New data for model to see if it truly understands (can generalize) </a:t>
          </a:r>
          <a:endParaRPr lang="en-US" sz="5100" kern="1200">
            <a:solidFill>
              <a:schemeClr val="bg1"/>
            </a:solidFill>
          </a:endParaRPr>
        </a:p>
      </dsp:txBody>
      <dsp:txXfrm>
        <a:off x="0" y="5052137"/>
        <a:ext cx="16581438" cy="1614600"/>
      </dsp:txXfrm>
    </dsp:sp>
    <dsp:sp modelId="{501CB61A-1E8B-40E1-ACB0-220EACECD329}">
      <dsp:nvSpPr>
        <dsp:cNvPr id="0" name=""/>
        <dsp:cNvSpPr/>
      </dsp:nvSpPr>
      <dsp:spPr>
        <a:xfrm>
          <a:off x="0" y="6666737"/>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a:t> Overfitting</a:t>
          </a:r>
          <a:endParaRPr lang="en-US" sz="6500" kern="1200"/>
        </a:p>
      </dsp:txBody>
      <dsp:txXfrm>
        <a:off x="76105" y="6742842"/>
        <a:ext cx="16429228" cy="1406815"/>
      </dsp:txXfrm>
    </dsp:sp>
    <dsp:sp modelId="{E14CE05A-3F29-4987-AE6A-E140B73C6E7B}">
      <dsp:nvSpPr>
        <dsp:cNvPr id="0" name=""/>
        <dsp:cNvSpPr/>
      </dsp:nvSpPr>
      <dsp:spPr>
        <a:xfrm>
          <a:off x="0" y="8225762"/>
          <a:ext cx="16581438"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When model performs well on the training data, but not the validation data (evidence of memorization)</a:t>
          </a:r>
          <a:endParaRPr lang="en-US" sz="5100" kern="1200">
            <a:solidFill>
              <a:schemeClr val="bg1"/>
            </a:solidFill>
          </a:endParaRPr>
        </a:p>
        <a:p>
          <a:pPr marL="285750" lvl="1" indent="-285750" algn="l" defTabSz="2266950">
            <a:lnSpc>
              <a:spcPct val="90000"/>
            </a:lnSpc>
            <a:spcBef>
              <a:spcPct val="0"/>
            </a:spcBef>
            <a:spcAft>
              <a:spcPct val="20000"/>
            </a:spcAft>
            <a:buChar char="•"/>
          </a:pPr>
          <a:r>
            <a:rPr lang="en-US" sz="5100" b="0" kern="1200">
              <a:solidFill>
                <a:schemeClr val="bg1"/>
              </a:solidFill>
            </a:rPr>
            <a:t>Ideally the accuracy and loss should be similar between both datasets</a:t>
          </a:r>
          <a:endParaRPr lang="en-US" sz="5100" kern="1200">
            <a:solidFill>
              <a:schemeClr val="bg1"/>
            </a:solidFill>
          </a:endParaRPr>
        </a:p>
      </dsp:txBody>
      <dsp:txXfrm>
        <a:off x="0" y="8225762"/>
        <a:ext cx="16581438" cy="32292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80143-4FF9-4C0D-BBA9-194E5F3E16AB}">
      <dsp:nvSpPr>
        <dsp:cNvPr id="0" name=""/>
        <dsp:cNvSpPr/>
      </dsp:nvSpPr>
      <dsp:spPr>
        <a:xfrm>
          <a:off x="0" y="0"/>
          <a:ext cx="26530300" cy="2727293"/>
        </a:xfrm>
        <a:prstGeom prst="roundRect">
          <a:avLst>
            <a:gd name="adj" fmla="val 10000"/>
          </a:avLst>
        </a:prstGeom>
        <a:solidFill>
          <a:schemeClr val="tx2">
            <a:lumMod val="20000"/>
            <a:lumOff val="80000"/>
          </a:schemeClr>
        </a:solidFill>
        <a:ln>
          <a:solidFill>
            <a:schemeClr val="tx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0" tIns="342900" rIns="342900" bIns="342900" numCol="1" spcCol="1270" anchor="ctr" anchorCtr="0">
          <a:noAutofit/>
        </a:bodyPr>
        <a:lstStyle/>
        <a:p>
          <a:pPr marL="0" lvl="0" indent="0" algn="l" defTabSz="4000500">
            <a:lnSpc>
              <a:spcPct val="90000"/>
            </a:lnSpc>
            <a:spcBef>
              <a:spcPct val="0"/>
            </a:spcBef>
            <a:spcAft>
              <a:spcPct val="35000"/>
            </a:spcAft>
            <a:buNone/>
          </a:pPr>
          <a:r>
            <a:rPr lang="en-US" sz="9000" kern="1200">
              <a:solidFill>
                <a:schemeClr val="bg1"/>
              </a:solidFill>
            </a:rPr>
            <a:t>Trained a dense neural network model</a:t>
          </a:r>
        </a:p>
      </dsp:txBody>
      <dsp:txXfrm>
        <a:off x="79880" y="79880"/>
        <a:ext cx="23356880" cy="2567533"/>
      </dsp:txXfrm>
    </dsp:sp>
    <dsp:sp modelId="{10A64044-2D13-4C03-86AF-42FE0760A50A}">
      <dsp:nvSpPr>
        <dsp:cNvPr id="0" name=""/>
        <dsp:cNvSpPr/>
      </dsp:nvSpPr>
      <dsp:spPr>
        <a:xfrm>
          <a:off x="2221912" y="3223164"/>
          <a:ext cx="26530300" cy="2727293"/>
        </a:xfrm>
        <a:prstGeom prst="roundRect">
          <a:avLst>
            <a:gd name="adj" fmla="val 10000"/>
          </a:avLst>
        </a:prstGeom>
        <a:solidFill>
          <a:schemeClr val="tx2">
            <a:lumMod val="20000"/>
            <a:lumOff val="80000"/>
          </a:schemeClr>
        </a:solidFill>
        <a:ln>
          <a:solidFill>
            <a:schemeClr val="tx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0" tIns="342900" rIns="342900" bIns="342900" numCol="1" spcCol="1270" anchor="ctr" anchorCtr="0">
          <a:noAutofit/>
        </a:bodyPr>
        <a:lstStyle/>
        <a:p>
          <a:pPr marL="0" lvl="0" indent="0" algn="l" defTabSz="4000500">
            <a:lnSpc>
              <a:spcPct val="90000"/>
            </a:lnSpc>
            <a:spcBef>
              <a:spcPct val="0"/>
            </a:spcBef>
            <a:spcAft>
              <a:spcPct val="35000"/>
            </a:spcAft>
            <a:buNone/>
          </a:pPr>
          <a:r>
            <a:rPr lang="en-US" sz="9000" kern="1200">
              <a:solidFill>
                <a:schemeClr val="bg1"/>
              </a:solidFill>
            </a:rPr>
            <a:t>Training accuracy was high</a:t>
          </a:r>
        </a:p>
      </dsp:txBody>
      <dsp:txXfrm>
        <a:off x="2301792" y="3303044"/>
        <a:ext cx="22375886" cy="2567533"/>
      </dsp:txXfrm>
    </dsp:sp>
    <dsp:sp modelId="{7A32556B-9995-4068-A5DD-FCAE22AD0486}">
      <dsp:nvSpPr>
        <dsp:cNvPr id="0" name=""/>
        <dsp:cNvSpPr/>
      </dsp:nvSpPr>
      <dsp:spPr>
        <a:xfrm>
          <a:off x="4410662" y="6446329"/>
          <a:ext cx="26530300" cy="2727293"/>
        </a:xfrm>
        <a:prstGeom prst="roundRect">
          <a:avLst>
            <a:gd name="adj" fmla="val 10000"/>
          </a:avLst>
        </a:prstGeom>
        <a:solidFill>
          <a:schemeClr val="tx2">
            <a:lumMod val="20000"/>
            <a:lumOff val="80000"/>
          </a:schemeClr>
        </a:solidFill>
        <a:ln>
          <a:solidFill>
            <a:schemeClr val="tx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0" tIns="342900" rIns="342900" bIns="342900" numCol="1" spcCol="1270" anchor="ctr" anchorCtr="0">
          <a:noAutofit/>
        </a:bodyPr>
        <a:lstStyle/>
        <a:p>
          <a:pPr marL="0" lvl="0" indent="0" algn="l" defTabSz="4000500">
            <a:lnSpc>
              <a:spcPct val="90000"/>
            </a:lnSpc>
            <a:spcBef>
              <a:spcPct val="0"/>
            </a:spcBef>
            <a:spcAft>
              <a:spcPct val="35000"/>
            </a:spcAft>
            <a:buNone/>
          </a:pPr>
          <a:r>
            <a:rPr lang="en-US" sz="9000" kern="1200">
              <a:solidFill>
                <a:schemeClr val="bg1"/>
              </a:solidFill>
            </a:rPr>
            <a:t>Validation accuracy was low </a:t>
          </a:r>
        </a:p>
      </dsp:txBody>
      <dsp:txXfrm>
        <a:off x="4490542" y="6526209"/>
        <a:ext cx="22409049" cy="2567533"/>
      </dsp:txXfrm>
    </dsp:sp>
    <dsp:sp modelId="{EB00C2C8-D32B-4263-8284-5095A6798132}">
      <dsp:nvSpPr>
        <dsp:cNvPr id="0" name=""/>
        <dsp:cNvSpPr/>
      </dsp:nvSpPr>
      <dsp:spPr>
        <a:xfrm>
          <a:off x="6632574" y="9669494"/>
          <a:ext cx="26530300" cy="2727293"/>
        </a:xfrm>
        <a:prstGeom prst="roundRect">
          <a:avLst>
            <a:gd name="adj" fmla="val 10000"/>
          </a:avLst>
        </a:prstGeom>
        <a:solidFill>
          <a:schemeClr val="tx2">
            <a:lumMod val="20000"/>
            <a:lumOff val="80000"/>
          </a:schemeClr>
        </a:solidFill>
        <a:ln>
          <a:solidFill>
            <a:schemeClr val="tx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0" tIns="342900" rIns="342900" bIns="342900" numCol="1" spcCol="1270" anchor="ctr" anchorCtr="0">
          <a:noAutofit/>
        </a:bodyPr>
        <a:lstStyle/>
        <a:p>
          <a:pPr marL="0" lvl="0" indent="0" algn="l" defTabSz="4000500">
            <a:lnSpc>
              <a:spcPct val="90000"/>
            </a:lnSpc>
            <a:spcBef>
              <a:spcPct val="0"/>
            </a:spcBef>
            <a:spcAft>
              <a:spcPct val="35000"/>
            </a:spcAft>
            <a:buNone/>
          </a:pPr>
          <a:r>
            <a:rPr lang="en-US" sz="9000" kern="1200">
              <a:solidFill>
                <a:schemeClr val="bg1"/>
              </a:solidFill>
            </a:rPr>
            <a:t>Evidence of overfitting</a:t>
          </a:r>
        </a:p>
      </dsp:txBody>
      <dsp:txXfrm>
        <a:off x="6712454" y="9749374"/>
        <a:ext cx="22375886" cy="2567533"/>
      </dsp:txXfrm>
    </dsp:sp>
    <dsp:sp modelId="{25CAE8CC-5658-44CE-9A9C-84E230D9A9EC}">
      <dsp:nvSpPr>
        <dsp:cNvPr id="0" name=""/>
        <dsp:cNvSpPr/>
      </dsp:nvSpPr>
      <dsp:spPr>
        <a:xfrm>
          <a:off x="24757559" y="2088858"/>
          <a:ext cx="1772740" cy="1772740"/>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4000500">
            <a:lnSpc>
              <a:spcPct val="90000"/>
            </a:lnSpc>
            <a:spcBef>
              <a:spcPct val="0"/>
            </a:spcBef>
            <a:spcAft>
              <a:spcPct val="35000"/>
            </a:spcAft>
            <a:buNone/>
          </a:pPr>
          <a:endParaRPr lang="en-US" sz="9000" kern="1200"/>
        </a:p>
      </dsp:txBody>
      <dsp:txXfrm>
        <a:off x="25156425" y="2088858"/>
        <a:ext cx="975008" cy="1333987"/>
      </dsp:txXfrm>
    </dsp:sp>
    <dsp:sp modelId="{B2702E71-F591-493F-8BD9-B440193E7252}">
      <dsp:nvSpPr>
        <dsp:cNvPr id="0" name=""/>
        <dsp:cNvSpPr/>
      </dsp:nvSpPr>
      <dsp:spPr>
        <a:xfrm>
          <a:off x="26979471" y="5312023"/>
          <a:ext cx="1772740" cy="1772740"/>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4000500">
            <a:lnSpc>
              <a:spcPct val="90000"/>
            </a:lnSpc>
            <a:spcBef>
              <a:spcPct val="0"/>
            </a:spcBef>
            <a:spcAft>
              <a:spcPct val="35000"/>
            </a:spcAft>
            <a:buNone/>
          </a:pPr>
          <a:endParaRPr lang="en-US" sz="9000" kern="1200"/>
        </a:p>
      </dsp:txBody>
      <dsp:txXfrm>
        <a:off x="27378337" y="5312023"/>
        <a:ext cx="975008" cy="1333987"/>
      </dsp:txXfrm>
    </dsp:sp>
    <dsp:sp modelId="{39D7B1CF-AE20-457F-B436-EC40973812B3}">
      <dsp:nvSpPr>
        <dsp:cNvPr id="0" name=""/>
        <dsp:cNvSpPr/>
      </dsp:nvSpPr>
      <dsp:spPr>
        <a:xfrm>
          <a:off x="29168221" y="8535188"/>
          <a:ext cx="1772740" cy="1772740"/>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4000500">
            <a:lnSpc>
              <a:spcPct val="90000"/>
            </a:lnSpc>
            <a:spcBef>
              <a:spcPct val="0"/>
            </a:spcBef>
            <a:spcAft>
              <a:spcPct val="35000"/>
            </a:spcAft>
            <a:buNone/>
          </a:pPr>
          <a:endParaRPr lang="en-US" sz="9000" kern="1200"/>
        </a:p>
      </dsp:txBody>
      <dsp:txXfrm>
        <a:off x="29567087" y="8535188"/>
        <a:ext cx="975008" cy="1333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9D4C7-741D-4D0B-A7DA-24100FEACD45}">
      <dsp:nvSpPr>
        <dsp:cNvPr id="0" name=""/>
        <dsp:cNvSpPr/>
      </dsp:nvSpPr>
      <dsp:spPr>
        <a:xfrm>
          <a:off x="29141"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Computers are made in part to complete human tasks</a:t>
          </a:r>
        </a:p>
      </dsp:txBody>
      <dsp:txXfrm>
        <a:off x="182206" y="4622677"/>
        <a:ext cx="8403933" cy="4919908"/>
      </dsp:txXfrm>
    </dsp:sp>
    <dsp:sp modelId="{C62922CE-2FB3-442B-9EE8-F5564741706A}">
      <dsp:nvSpPr>
        <dsp:cNvPr id="0" name=""/>
        <dsp:cNvSpPr/>
      </dsp:nvSpPr>
      <dsp:spPr>
        <a:xfrm>
          <a:off x="9610211" y="6002583"/>
          <a:ext cx="1846533" cy="2160095"/>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solidFill>
              <a:schemeClr val="bg1"/>
            </a:solidFill>
          </a:endParaRPr>
        </a:p>
      </dsp:txBody>
      <dsp:txXfrm>
        <a:off x="9610211" y="6434602"/>
        <a:ext cx="1292573" cy="1296057"/>
      </dsp:txXfrm>
    </dsp:sp>
    <dsp:sp modelId="{78368806-1F21-405F-90C6-39A3428E65D1}">
      <dsp:nvSpPr>
        <dsp:cNvPr id="0" name=""/>
        <dsp:cNvSpPr/>
      </dsp:nvSpPr>
      <dsp:spPr>
        <a:xfrm>
          <a:off x="12223230"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Early on, generalized intelligence looked possible</a:t>
          </a:r>
        </a:p>
      </dsp:txBody>
      <dsp:txXfrm>
        <a:off x="12376295" y="4622677"/>
        <a:ext cx="8403933" cy="4919908"/>
      </dsp:txXfrm>
    </dsp:sp>
    <dsp:sp modelId="{C7498BA8-31FA-4323-AE83-2DAF81AFE883}">
      <dsp:nvSpPr>
        <dsp:cNvPr id="0" name=""/>
        <dsp:cNvSpPr/>
      </dsp:nvSpPr>
      <dsp:spPr>
        <a:xfrm>
          <a:off x="21804300" y="6002583"/>
          <a:ext cx="1846533" cy="2160095"/>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solidFill>
              <a:schemeClr val="bg1"/>
            </a:solidFill>
          </a:endParaRPr>
        </a:p>
      </dsp:txBody>
      <dsp:txXfrm>
        <a:off x="21804300" y="6434602"/>
        <a:ext cx="1292573" cy="1296057"/>
      </dsp:txXfrm>
    </dsp:sp>
    <dsp:sp modelId="{5ED78A5A-A0C1-4D10-AFD9-E89687CD7E49}">
      <dsp:nvSpPr>
        <dsp:cNvPr id="0" name=""/>
        <dsp:cNvSpPr/>
      </dsp:nvSpPr>
      <dsp:spPr>
        <a:xfrm>
          <a:off x="24417319"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Turned out to be harder than expected</a:t>
          </a:r>
        </a:p>
      </dsp:txBody>
      <dsp:txXfrm>
        <a:off x="24570384" y="4622677"/>
        <a:ext cx="8403933" cy="4919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3FE23-6853-49A8-9A31-ABAA12EB47EA}">
      <dsp:nvSpPr>
        <dsp:cNvPr id="0" name=""/>
        <dsp:cNvSpPr/>
      </dsp:nvSpPr>
      <dsp:spPr>
        <a:xfrm>
          <a:off x="0" y="0"/>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6C957663-D996-4607-A5DE-EA4613185A75}">
      <dsp:nvSpPr>
        <dsp:cNvPr id="0" name=""/>
        <dsp:cNvSpPr/>
      </dsp:nvSpPr>
      <dsp:spPr>
        <a:xfrm>
          <a:off x="1070763" y="797948"/>
          <a:ext cx="1946842" cy="19468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40CE1A-BEA2-4F77-A0F6-79D5382CD4BA}">
      <dsp:nvSpPr>
        <dsp:cNvPr id="0" name=""/>
        <dsp:cNvSpPr/>
      </dsp:nvSpPr>
      <dsp:spPr>
        <a:xfrm>
          <a:off x="4088369" y="1512"/>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Highly complex</a:t>
          </a:r>
        </a:p>
      </dsp:txBody>
      <dsp:txXfrm>
        <a:off x="4088369" y="1512"/>
        <a:ext cx="29069743" cy="3539714"/>
      </dsp:txXfrm>
    </dsp:sp>
    <dsp:sp modelId="{EC495619-873F-4555-AB3B-AD8B512C08AC}">
      <dsp:nvSpPr>
        <dsp:cNvPr id="0" name=""/>
        <dsp:cNvSpPr/>
      </dsp:nvSpPr>
      <dsp:spPr>
        <a:xfrm>
          <a:off x="0" y="4426155"/>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CFC551B8-BC69-4214-BBC0-011FBC3ED17A}">
      <dsp:nvSpPr>
        <dsp:cNvPr id="0" name=""/>
        <dsp:cNvSpPr/>
      </dsp:nvSpPr>
      <dsp:spPr>
        <a:xfrm>
          <a:off x="1070763" y="5222591"/>
          <a:ext cx="1946842" cy="19468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EF440F-A97B-42DD-AE86-425A57A275DA}">
      <dsp:nvSpPr>
        <dsp:cNvPr id="0" name=""/>
        <dsp:cNvSpPr/>
      </dsp:nvSpPr>
      <dsp:spPr>
        <a:xfrm>
          <a:off x="4088369" y="4426155"/>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Programmed by hundreds of engineers</a:t>
          </a:r>
        </a:p>
      </dsp:txBody>
      <dsp:txXfrm>
        <a:off x="4088369" y="4426155"/>
        <a:ext cx="29069743" cy="3539714"/>
      </dsp:txXfrm>
    </dsp:sp>
    <dsp:sp modelId="{BA3B3DFB-E1BC-497A-8072-D687E24626E0}">
      <dsp:nvSpPr>
        <dsp:cNvPr id="0" name=""/>
        <dsp:cNvSpPr/>
      </dsp:nvSpPr>
      <dsp:spPr>
        <a:xfrm>
          <a:off x="0" y="8850798"/>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D04651CE-2E9B-4CEA-9525-7A87687C767D}">
      <dsp:nvSpPr>
        <dsp:cNvPr id="0" name=""/>
        <dsp:cNvSpPr/>
      </dsp:nvSpPr>
      <dsp:spPr>
        <a:xfrm>
          <a:off x="1070763" y="9647233"/>
          <a:ext cx="1946842" cy="19468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272805-78F8-4FD5-89D5-46A3B50E46F2}">
      <dsp:nvSpPr>
        <dsp:cNvPr id="0" name=""/>
        <dsp:cNvSpPr/>
      </dsp:nvSpPr>
      <dsp:spPr>
        <a:xfrm>
          <a:off x="4088369" y="8850798"/>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Rigorous programming of many rules</a:t>
          </a:r>
        </a:p>
      </dsp:txBody>
      <dsp:txXfrm>
        <a:off x="4088369" y="8850798"/>
        <a:ext cx="29069743" cy="3539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5457B-0C95-40B6-B065-5CCA80C006DB}">
      <dsp:nvSpPr>
        <dsp:cNvPr id="0" name=""/>
        <dsp:cNvSpPr/>
      </dsp:nvSpPr>
      <dsp:spPr>
        <a:xfrm rot="10800000">
          <a:off x="6657730" y="4655"/>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dirty="0">
              <a:solidFill>
                <a:sysClr val="windowText" lastClr="000000"/>
              </a:solidFill>
            </a:rPr>
            <a:t>Define a set of rules for classification</a:t>
          </a:r>
          <a:endParaRPr lang="en-US" sz="8000" kern="1200" dirty="0">
            <a:solidFill>
              <a:sysClr val="windowText" lastClr="000000"/>
            </a:solidFill>
          </a:endParaRPr>
        </a:p>
      </dsp:txBody>
      <dsp:txXfrm rot="10800000">
        <a:off x="7605924" y="4655"/>
        <a:ext cx="20030428" cy="3792778"/>
      </dsp:txXfrm>
    </dsp:sp>
    <dsp:sp modelId="{38674B41-A0FA-49F8-9EE6-7A0C21984AB4}">
      <dsp:nvSpPr>
        <dsp:cNvPr id="0" name=""/>
        <dsp:cNvSpPr/>
      </dsp:nvSpPr>
      <dsp:spPr>
        <a:xfrm>
          <a:off x="4335894" y="4655"/>
          <a:ext cx="3792778" cy="379277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C0552E5-ED33-445A-8A91-27A6562348E2}">
      <dsp:nvSpPr>
        <dsp:cNvPr id="0" name=""/>
        <dsp:cNvSpPr/>
      </dsp:nvSpPr>
      <dsp:spPr>
        <a:xfrm rot="10800000">
          <a:off x="6657730" y="4929606"/>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dirty="0">
              <a:solidFill>
                <a:sysClr val="windowText" lastClr="000000"/>
              </a:solidFill>
            </a:rPr>
            <a:t>Program those rules into the computer</a:t>
          </a:r>
          <a:endParaRPr lang="en-US" sz="8000" kern="1200" dirty="0">
            <a:solidFill>
              <a:sysClr val="windowText" lastClr="000000"/>
            </a:solidFill>
          </a:endParaRPr>
        </a:p>
      </dsp:txBody>
      <dsp:txXfrm rot="10800000">
        <a:off x="7605924" y="4929606"/>
        <a:ext cx="20030428" cy="3792778"/>
      </dsp:txXfrm>
    </dsp:sp>
    <dsp:sp modelId="{C53594DD-8388-440D-97D3-0F6E82B33909}">
      <dsp:nvSpPr>
        <dsp:cNvPr id="0" name=""/>
        <dsp:cNvSpPr/>
      </dsp:nvSpPr>
      <dsp:spPr>
        <a:xfrm>
          <a:off x="4335894" y="4929606"/>
          <a:ext cx="3792778" cy="379277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63BBA8-3447-4F28-A6A0-ECCF35A283C2}">
      <dsp:nvSpPr>
        <dsp:cNvPr id="0" name=""/>
        <dsp:cNvSpPr/>
      </dsp:nvSpPr>
      <dsp:spPr>
        <a:xfrm rot="10800000">
          <a:off x="6657730" y="9854558"/>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a:solidFill>
                <a:sysClr val="windowText" lastClr="000000"/>
              </a:solidFill>
            </a:rPr>
            <a:t>Feed it examples, and the program uses the rules to classify</a:t>
          </a:r>
          <a:endParaRPr lang="en-US" sz="8000" kern="1200">
            <a:solidFill>
              <a:sysClr val="windowText" lastClr="000000"/>
            </a:solidFill>
          </a:endParaRPr>
        </a:p>
      </dsp:txBody>
      <dsp:txXfrm rot="10800000">
        <a:off x="7605924" y="9854558"/>
        <a:ext cx="20030428" cy="3792778"/>
      </dsp:txXfrm>
    </dsp:sp>
    <dsp:sp modelId="{36E4183A-4BEB-4C5C-AECD-0142E919E111}">
      <dsp:nvSpPr>
        <dsp:cNvPr id="0" name=""/>
        <dsp:cNvSpPr/>
      </dsp:nvSpPr>
      <dsp:spPr>
        <a:xfrm>
          <a:off x="4335894" y="9854558"/>
          <a:ext cx="3792778" cy="379277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5457B-0C95-40B6-B065-5CCA80C006DB}">
      <dsp:nvSpPr>
        <dsp:cNvPr id="0" name=""/>
        <dsp:cNvSpPr/>
      </dsp:nvSpPr>
      <dsp:spPr>
        <a:xfrm rot="10800000">
          <a:off x="6657730" y="4655"/>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Show model the examples with the answer of how to classify</a:t>
          </a:r>
        </a:p>
      </dsp:txBody>
      <dsp:txXfrm rot="10800000">
        <a:off x="7605924" y="4655"/>
        <a:ext cx="20030428" cy="3792778"/>
      </dsp:txXfrm>
    </dsp:sp>
    <dsp:sp modelId="{38674B41-A0FA-49F8-9EE6-7A0C21984AB4}">
      <dsp:nvSpPr>
        <dsp:cNvPr id="0" name=""/>
        <dsp:cNvSpPr/>
      </dsp:nvSpPr>
      <dsp:spPr>
        <a:xfrm>
          <a:off x="4335894" y="4655"/>
          <a:ext cx="3792778" cy="379277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C0552E5-ED33-445A-8A91-27A6562348E2}">
      <dsp:nvSpPr>
        <dsp:cNvPr id="0" name=""/>
        <dsp:cNvSpPr/>
      </dsp:nvSpPr>
      <dsp:spPr>
        <a:xfrm rot="10800000">
          <a:off x="6657730" y="4929606"/>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Model takes guesses, we tell it if it’s right or not</a:t>
          </a:r>
        </a:p>
      </dsp:txBody>
      <dsp:txXfrm rot="10800000">
        <a:off x="7605924" y="4929606"/>
        <a:ext cx="20030428" cy="3792778"/>
      </dsp:txXfrm>
    </dsp:sp>
    <dsp:sp modelId="{C53594DD-8388-440D-97D3-0F6E82B33909}">
      <dsp:nvSpPr>
        <dsp:cNvPr id="0" name=""/>
        <dsp:cNvSpPr/>
      </dsp:nvSpPr>
      <dsp:spPr>
        <a:xfrm>
          <a:off x="4335894" y="4929606"/>
          <a:ext cx="3792778" cy="379277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63BBA8-3447-4F28-A6A0-ECCF35A283C2}">
      <dsp:nvSpPr>
        <dsp:cNvPr id="0" name=""/>
        <dsp:cNvSpPr/>
      </dsp:nvSpPr>
      <dsp:spPr>
        <a:xfrm rot="10800000">
          <a:off x="6657730" y="9854558"/>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Model learns to correctly categorize as it’s training. The system learns the rules on its own</a:t>
          </a:r>
        </a:p>
      </dsp:txBody>
      <dsp:txXfrm rot="10800000">
        <a:off x="7605924" y="9854558"/>
        <a:ext cx="20030428" cy="3792778"/>
      </dsp:txXfrm>
    </dsp:sp>
    <dsp:sp modelId="{36E4183A-4BEB-4C5C-AECD-0142E919E111}">
      <dsp:nvSpPr>
        <dsp:cNvPr id="0" name=""/>
        <dsp:cNvSpPr/>
      </dsp:nvSpPr>
      <dsp:spPr>
        <a:xfrm>
          <a:off x="4335894" y="9854558"/>
          <a:ext cx="3792778" cy="379277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663ED-4082-4B7E-B697-B567846C2629}">
      <dsp:nvSpPr>
        <dsp:cNvPr id="0" name=""/>
        <dsp:cNvSpPr/>
      </dsp:nvSpPr>
      <dsp:spPr>
        <a:xfrm>
          <a:off x="4047" y="896345"/>
          <a:ext cx="14206923" cy="9021396"/>
        </a:xfrm>
        <a:prstGeom prst="roundRect">
          <a:avLst>
            <a:gd name="adj" fmla="val 10000"/>
          </a:avLst>
        </a:prstGeom>
        <a:solidFill>
          <a:schemeClr val="tx2">
            <a:lumMod val="75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3A539E7-845D-4A13-9455-F1EC0A100911}">
      <dsp:nvSpPr>
        <dsp:cNvPr id="0" name=""/>
        <dsp:cNvSpPr/>
      </dsp:nvSpPr>
      <dsp:spPr>
        <a:xfrm>
          <a:off x="1582594" y="2395965"/>
          <a:ext cx="14206923" cy="9021396"/>
        </a:xfrm>
        <a:prstGeom prst="roundRect">
          <a:avLst>
            <a:gd name="adj" fmla="val 10000"/>
          </a:avLst>
        </a:prstGeom>
        <a:solidFill>
          <a:schemeClr val="tx2"/>
        </a:solidFill>
        <a:ln w="381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0" kern="1200" dirty="0">
              <a:solidFill>
                <a:schemeClr val="tx1"/>
              </a:solidFill>
            </a:rPr>
            <a:t>If rules are clear and straightforward, often better to program it</a:t>
          </a:r>
          <a:endParaRPr lang="en-US" sz="6500" kern="1200" dirty="0">
            <a:solidFill>
              <a:schemeClr val="tx1"/>
            </a:solidFill>
          </a:endParaRPr>
        </a:p>
      </dsp:txBody>
      <dsp:txXfrm>
        <a:off x="1846822" y="2660193"/>
        <a:ext cx="13678467" cy="8492940"/>
      </dsp:txXfrm>
    </dsp:sp>
    <dsp:sp modelId="{2A9C26C8-C393-498C-879F-709D2C4D234A}">
      <dsp:nvSpPr>
        <dsp:cNvPr id="0" name=""/>
        <dsp:cNvSpPr/>
      </dsp:nvSpPr>
      <dsp:spPr>
        <a:xfrm>
          <a:off x="17368065" y="896345"/>
          <a:ext cx="14206923" cy="9021396"/>
        </a:xfrm>
        <a:prstGeom prst="roundRect">
          <a:avLst>
            <a:gd name="adj" fmla="val 10000"/>
          </a:avLst>
        </a:prstGeom>
        <a:solidFill>
          <a:schemeClr val="tx2">
            <a:lumMod val="75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6B69BB4-EA9F-4394-8744-A8EFCFB6833C}">
      <dsp:nvSpPr>
        <dsp:cNvPr id="0" name=""/>
        <dsp:cNvSpPr/>
      </dsp:nvSpPr>
      <dsp:spPr>
        <a:xfrm>
          <a:off x="18946612" y="2395965"/>
          <a:ext cx="14206923" cy="9021396"/>
        </a:xfrm>
        <a:prstGeom prst="roundRect">
          <a:avLst>
            <a:gd name="adj" fmla="val 10000"/>
          </a:avLst>
        </a:prstGeom>
        <a:solidFill>
          <a:schemeClr val="tx2"/>
        </a:solidFill>
        <a:ln w="381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0" kern="1200" dirty="0">
              <a:solidFill>
                <a:schemeClr val="tx1"/>
              </a:solidFill>
            </a:rPr>
            <a:t>If rules are nuanced, complex, difficult to discern, use deep learning</a:t>
          </a:r>
          <a:endParaRPr lang="en-US" sz="6500" kern="1200" dirty="0">
            <a:solidFill>
              <a:schemeClr val="tx1"/>
            </a:solidFill>
          </a:endParaRPr>
        </a:p>
      </dsp:txBody>
      <dsp:txXfrm>
        <a:off x="19210840" y="2660193"/>
        <a:ext cx="13678467" cy="8492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0A80E-E38D-421B-A523-E143A66CDC2A}">
      <dsp:nvSpPr>
        <dsp:cNvPr id="0" name=""/>
        <dsp:cNvSpPr/>
      </dsp:nvSpPr>
      <dsp:spPr>
        <a:xfrm>
          <a:off x="0" y="25616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564BD0-941B-46A0-BF74-168BA2C4E9F3}">
      <dsp:nvSpPr>
        <dsp:cNvPr id="0" name=""/>
        <dsp:cNvSpPr/>
      </dsp:nvSpPr>
      <dsp:spPr>
        <a:xfrm>
          <a:off x="1658112" y="16022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Depth and complexity of networks</a:t>
          </a:r>
          <a:endParaRPr lang="en-US" sz="9000" kern="1200" dirty="0"/>
        </a:p>
      </dsp:txBody>
      <dsp:txXfrm>
        <a:off x="1751780" y="1695869"/>
        <a:ext cx="23026232" cy="1731464"/>
      </dsp:txXfrm>
    </dsp:sp>
    <dsp:sp modelId="{AE26B2AB-D5CF-450F-AC93-4104C0F50F99}">
      <dsp:nvSpPr>
        <dsp:cNvPr id="0" name=""/>
        <dsp:cNvSpPr/>
      </dsp:nvSpPr>
      <dsp:spPr>
        <a:xfrm>
          <a:off x="0" y="55100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4DDCDFEA-00DE-4CF0-BAA0-E7076FBA0B73}">
      <dsp:nvSpPr>
        <dsp:cNvPr id="0" name=""/>
        <dsp:cNvSpPr/>
      </dsp:nvSpPr>
      <dsp:spPr>
        <a:xfrm>
          <a:off x="1658112" y="45506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Up to billions of parameters (and growing)</a:t>
          </a:r>
        </a:p>
      </dsp:txBody>
      <dsp:txXfrm>
        <a:off x="1751780" y="4644269"/>
        <a:ext cx="23026232" cy="1731464"/>
      </dsp:txXfrm>
    </dsp:sp>
    <dsp:sp modelId="{FE033D34-7779-45C3-ACE9-A70B15CD5728}">
      <dsp:nvSpPr>
        <dsp:cNvPr id="0" name=""/>
        <dsp:cNvSpPr/>
      </dsp:nvSpPr>
      <dsp:spPr>
        <a:xfrm>
          <a:off x="0" y="84584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CE413247-2F1B-465E-BC61-CEB68BC3491D}">
      <dsp:nvSpPr>
        <dsp:cNvPr id="0" name=""/>
        <dsp:cNvSpPr/>
      </dsp:nvSpPr>
      <dsp:spPr>
        <a:xfrm>
          <a:off x="1658112" y="74990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Many layers in a model</a:t>
          </a:r>
        </a:p>
      </dsp:txBody>
      <dsp:txXfrm>
        <a:off x="1751780" y="7592669"/>
        <a:ext cx="23026232" cy="1731464"/>
      </dsp:txXfrm>
    </dsp:sp>
    <dsp:sp modelId="{2C1FFB86-4982-4E6A-B3E2-3A20500A2ADB}">
      <dsp:nvSpPr>
        <dsp:cNvPr id="0" name=""/>
        <dsp:cNvSpPr/>
      </dsp:nvSpPr>
      <dsp:spPr>
        <a:xfrm>
          <a:off x="0" y="114068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5BEE0AEE-0ABE-444E-9F25-1B443ECFA91D}">
      <dsp:nvSpPr>
        <dsp:cNvPr id="0" name=""/>
        <dsp:cNvSpPr/>
      </dsp:nvSpPr>
      <dsp:spPr>
        <a:xfrm>
          <a:off x="1658112" y="10447400"/>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Important for learning complex rules</a:t>
          </a:r>
        </a:p>
      </dsp:txBody>
      <dsp:txXfrm>
        <a:off x="1751780" y="10541068"/>
        <a:ext cx="23026232" cy="1731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91F96-E5F2-4EC3-AF3E-06FDA26F889F}">
      <dsp:nvSpPr>
        <dsp:cNvPr id="0" name=""/>
        <dsp:cNvSpPr/>
      </dsp:nvSpPr>
      <dsp:spPr>
        <a:xfrm>
          <a:off x="0" y="4130750"/>
          <a:ext cx="4145279" cy="4145279"/>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9B18A4-3709-4EED-978F-C6298C466B7C}">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Robotics and Manufacturing</a:t>
          </a:r>
        </a:p>
      </dsp:txBody>
      <dsp:txXfrm>
        <a:off x="4145279" y="4120386"/>
        <a:ext cx="6217919" cy="4145279"/>
      </dsp:txXfrm>
    </dsp:sp>
    <dsp:sp modelId="{AD855600-44E9-49C3-ADE8-155254F552FF}">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37880D-C977-4952-AD35-13D5882E1341}">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Object Detection</a:t>
          </a:r>
        </a:p>
      </dsp:txBody>
      <dsp:txXfrm>
        <a:off x="15544799" y="4120386"/>
        <a:ext cx="6217919" cy="4145279"/>
      </dsp:txXfrm>
    </dsp:sp>
    <dsp:sp modelId="{50275552-DB92-4E87-848B-22123E8AAF71}">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60A445-E9DE-4E39-BDFC-0EA34AB19230}">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Self-Driving Cars</a:t>
          </a:r>
        </a:p>
      </dsp:txBody>
      <dsp:txXfrm>
        <a:off x="26944320" y="4120386"/>
        <a:ext cx="6217919" cy="41452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855B9-3C1F-460C-BC7F-8617BE2F4DB5}">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958113-D5D7-4209-86C0-015609B42AEB}">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dirty="0">
              <a:solidFill>
                <a:schemeClr val="bg1"/>
              </a:solidFill>
            </a:rPr>
            <a:t>Real-time translation</a:t>
          </a:r>
        </a:p>
      </dsp:txBody>
      <dsp:txXfrm>
        <a:off x="4145279" y="4120386"/>
        <a:ext cx="6217919" cy="4145279"/>
      </dsp:txXfrm>
    </dsp:sp>
    <dsp:sp modelId="{B2636FDB-312F-455A-A9C5-172301364B1D}">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02C068-815F-4D66-BC04-AF5B447E9DC9}">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a:solidFill>
                <a:schemeClr val="bg1"/>
              </a:solidFill>
            </a:rPr>
            <a:t>Voice recognition</a:t>
          </a:r>
        </a:p>
      </dsp:txBody>
      <dsp:txXfrm>
        <a:off x="15544799" y="4120386"/>
        <a:ext cx="6217919" cy="4145279"/>
      </dsp:txXfrm>
    </dsp:sp>
    <dsp:sp modelId="{501571D7-3412-4C02-BF59-5F25065FEE63}">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66AEA-F2FE-475B-BE23-B29F5E8E8C6C}">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a:solidFill>
                <a:schemeClr val="bg1"/>
              </a:solidFill>
            </a:rPr>
            <a:t>Virtual assistants</a:t>
          </a:r>
        </a:p>
      </dsp:txBody>
      <dsp:txXfrm>
        <a:off x="26944320" y="4120386"/>
        <a:ext cx="6217919" cy="414527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latin typeface="NVIDIA Sans" panose="020B0503020203020204" pitchFamily="34" charset="0"/>
                <a:cs typeface="NVIDIA Sans" panose="020B0503020203020204" pitchFamily="34" charset="0"/>
              </a:rPr>
              <a:t>10/21/25</a:t>
            </a:fld>
            <a:endParaRPr lang="en-US">
              <a:latin typeface="NVIDIA Sans" panose="020B0503020203020204" pitchFamily="34" charset="0"/>
              <a:cs typeface="NVIDIA Sans" panose="020B0503020203020204" pitchFamily="34" charset="0"/>
            </a:endParaRPr>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latin typeface="NVIDIA Sans" panose="020B0503020203020204" pitchFamily="34" charset="0"/>
                <a:cs typeface="NVIDIA Sans" panose="020B0503020203020204" pitchFamily="34" charset="0"/>
              </a:rPr>
              <a:pPr algn="l"/>
              <a:t>‹#›</a:t>
            </a:fld>
            <a:endParaRPr lang="en-US">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07:48.34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1.665"/>
    </inkml:context>
    <inkml:brush xml:id="br0">
      <inkml:brushProperty name="width" value="0.05" units="cm"/>
      <inkml:brushProperty name="height" value="0.05" units="cm"/>
      <inkml:brushProperty name="ignorePressure" value="1"/>
    </inkml:brush>
  </inkml:definitions>
  <inkml:trace contextRef="#ctx0" brushRef="#br0">4937 17,'-54'-7,"-2"4,2-1,1 1,-4 6,4 1,-84 19,4-6,-860 59,799-72,-1142 62,1186-49,0 10,3 3,0 10,-233 93,-3 60,-34 17,391-200,9-6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2.431"/>
    </inkml:context>
    <inkml:brush xml:id="br0">
      <inkml:brushProperty name="width" value="0.05" units="cm"/>
      <inkml:brushProperty name="height" value="0.05" units="cm"/>
      <inkml:brushProperty name="ignorePressure" value="1"/>
    </inkml:brush>
  </inkml:definitions>
  <inkml:trace contextRef="#ctx0" brushRef="#br0">620 10,'-27'-7,"-3"7,0-3,0 3,-53 7,70-4,3 0,-4 1,4-1,-3 0,3 1,-3 2,3 1,0 0,-4-1,4 1,0 0,0 3,4-4,-14 14,-10 17,3 0,0 3,4 0,0 0,-34 80,44-87,3 0,0 4,3-4,0 1,1 2,2 1,1-4,6 57,1-70,-1 0,4-3,-1 3,1 0,0 0,3-3,0 3,0-4,0 1,0 0,3-1,0-2,1 2,2-2,-2-1,22 17,31 20,3-3,120 56,-190-103,150 77,3-1,187 128,-310-184,480 360,-426-314,-8 8,1 2,120 158,-131-134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3.530"/>
    </inkml:context>
    <inkml:brush xml:id="br0">
      <inkml:brushProperty name="width" value="0.05" units="cm"/>
      <inkml:brushProperty name="height" value="0.05" units="cm"/>
      <inkml:brushProperty name="ignorePressure" value="1"/>
    </inkml:brush>
  </inkml:definitions>
  <inkml:trace contextRef="#ctx0" brushRef="#br0">9470 48,'-993'-24,"-1114"1,657 153,417-20,-117-3,16-4,1088-100,-1341 121,1267-104,70-7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9:44.568"/>
    </inkml:context>
    <inkml:brush xml:id="br0">
      <inkml:brushProperty name="width" value="0.05" units="cm"/>
      <inkml:brushProperty name="height" value="0.05" units="cm"/>
      <inkml:brushProperty name="ignorePressure" value="1"/>
    </inkml:brush>
  </inkml:definitions>
  <inkml:trace contextRef="#ctx0" brushRef="#br0">1 1364,'10'-16,"0"-1,0 0,3 4,1-4,-1 4,0 0,4-1,26-19,147-80,-123 76,220-116,459-174,331-50,-757 274,-237 73,121-33,-174 56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9:45.267"/>
    </inkml:context>
    <inkml:brush xml:id="br0">
      <inkml:brushProperty name="width" value="0.05" units="cm"/>
      <inkml:brushProperty name="height" value="0.05" units="cm"/>
      <inkml:brushProperty name="ignorePressure" value="1"/>
    </inkml:brush>
  </inkml:definitions>
  <inkml:trace contextRef="#ctx0" brushRef="#br0">253 0,'-40'143,"7"1,-24 206,11 296,6-56,13-420,17-143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09.763"/>
    </inkml:context>
    <inkml:brush xml:id="br0">
      <inkml:brushProperty name="width" value="0.05" units="cm"/>
      <inkml:brushProperty name="height" value="0.05" units="cm"/>
      <inkml:brushProperty name="ignorePressure" value="1"/>
    </inkml:brush>
  </inkml:definitions>
  <inkml:trace contextRef="#ctx0" brushRef="#br0">18 1,'-14'183,"11"1,20 219,-4-160,-6-83,-4-150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0.603"/>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6.212"/>
    </inkml:context>
    <inkml:brush xml:id="br0">
      <inkml:brushProperty name="width" value="0.05" units="cm"/>
      <inkml:brushProperty name="height" value="0.05" units="cm"/>
      <inkml:brushProperty name="ignorePressure" value="1"/>
    </inkml:brush>
  </inkml:definitions>
  <inkml:trace contextRef="#ctx0" brushRef="#br0">761 0,'-10'30,"0"0,0 0,3 0,1 3,2-3,1 0,0 54,29 226,-22-264,199 954,-113-606,-80-358,3 24,1 0,6 117,-77-274,20 24,4 10,0-4,-7 7,-77-103,104 146,-1 4,1-1,0 1,-1 0,-2 3,-1 0,0 0,4 0,-7 0,3 3,1 0,-1 1,-3-1,3 0,-3 4,0 0,4-1,-4 4,-30 0,36 0,1 4,0-4,-1 3,1 0,3 1,-3 2,-1-2,4 2,-3 1,3 0,-3-1,-11 11,8 0,-1-4,4 4,-1-1,-2 1,6 0,-24 39,14-16,0 0,7 0,0 0,-1 4,4-1,-10 84,17-101,3 4,0-3,0 3,3-3,1 3,2-4,1 1,0 3,16 37,-16-54,-1 0,1 1,3-1,-3 0,3 1,0-4,0 0,0 3,0-3,3 0,-3 0,3-3,-3 3,4-4,-1 1,0 0,4-1,-4 1,21 3,-14-7,0 1,3-1,-3-3,3 0,-3 0,0 0,4-3,-4-1,0 1,3-4,-3 1,0-1,0 0,33-19,-26 9,0 4,-4-4,0-3,1 3,-1-3,-3 0,0-3,0 0,-3-1,23-32,-37 52,0-2,1-1,-1 0,0 1,-3 2,4-2,-1-1,-3 0,3 1,-3-1,0 0,0 1,0-1,0 0,0 1,0-1,0 0,-3 1,3-1,-3 0,-1 1,1-8,-17-19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7.393"/>
    </inkml:context>
    <inkml:brush xml:id="br0">
      <inkml:brushProperty name="width" value="0.05" units="cm"/>
      <inkml:brushProperty name="height" value="0.05" units="cm"/>
      <inkml:brushProperty name="ignorePressure" value="1"/>
    </inkml:brush>
  </inkml:definitions>
  <inkml:trace contextRef="#ctx0" brushRef="#br0">247 504,'30'14,"0"-4,3-4,-3 4,3-3,-3-4,4 1,-1-1,-3-3,3 0,1-3,-1-1,-3-2,40-11,-10 0,-3-3,66-33,-103 46,0-3,-3-3,3 3,-4-3,1-1,0 1,-4 0,4-4,23-33,-37 47,0-4,1 4,-1-4,0 4,-3-4,4 4,-1-4,-3 0,0 4,3-4,-3 1,0-1,0 4,0-4,0 0,0 1,0 2,0-2,-3-8,0 8,-1-4,1 3,-4 0,4 1,0-1,-4 4,4-4,-4 0,0 1,4 2,-4-2,-13-8,4 4,-4 0,0 0,0 4,0-4,-4 3,4 0,-3 4,3 0,-33-4,19 7,1 3,0 1,-1-1,1 7,0-3,-1 3,4 0,-3 3,3 0,0 4,0-4,0 7,3-3,1 3,-51 47,44-34,-1 4,4-4,0 7,0-3,4 3,2 0,1 3,3 0,0 1,-23 79,39-96,-2-1,2 1,1 0,3-1,0 1,0 0,3-1,1 1,-1-4,4 4,-1 0,4-1,-3-2,3-1,3 4,-3-4,4 0,-1-3,27 34,-23-34,3 3,0-3,0-3,3 3,0-4,1 1,-1 0,0-4,4 0,0-3,-1 4,1-4,0-4,-1 4,1-6,3 2,-3-2,33-1,36-3,4-7,-3-3,193-43,-280 50,-3 3,3-4,-4 1,4 0,-3-1,3 1,-3 0,3-4,-4 4,1-4,0 4,-1-4,1 0,10-9,-4-8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27.856"/>
    </inkml:context>
    <inkml:brush xml:id="br0">
      <inkml:brushProperty name="width" value="0.05" units="cm"/>
      <inkml:brushProperty name="height" value="0.05" units="cm"/>
      <inkml:brushProperty name="ignorePressure" value="1"/>
    </inkml:brush>
  </inkml:definitions>
  <inkml:trace contextRef="#ctx0" brushRef="#br0">1661 161,'17'-17,"43"-43,-60 57,3 0,0-1,-3 1,4 3,-4-3,3-1,-3 1,3 0,-3-1,4 1,-4 0,0-1,0 1,3 0,-3-1,0 1,0 0,0-7,0 10,-3-4,3 4,0 0,0-3,0 3,-4 0,4 0,0-3,-3 3,3 0,0 0,0-4,-3 4,3 0,0 0,-4 0,4-3,0 3,-3 0,3 0,-3 0,3 0,0 0,-4 0,4 0,0 0,-3 0,-44 3,31 1,-141 22,0 8,1 6,2 6,-202 91,306-114,0 4,0 3,3 3,0 1,1-1,2 7,1-3,3 6,-50 67,67-80,3 0,0 3,0 1,3-1,4 0,-1 1,1 2,3 1,0 0,3-1,1 1,2 0,1-1,3 1,3 60,1-74,-1 4,4-4,-1 0,1-3,0 4,3-1,0-3,3 3,-3-3,3 0,1 0,32 34,-22-31,2 0,1-3,0 0,-1-3,4 0,-3-1,3-2,47 16,9-4,4-6,-3-3,3-4,0-3,177-6,36-21,-263 10,0 1,-3-4,3 0,-4 0,64-30,-80 26,-10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09.369"/>
    </inkml:context>
    <inkml:brush xml:id="br0">
      <inkml:brushProperty name="width" value="0.05" units="cm"/>
      <inkml:brushProperty name="height" value="0.05" units="cm"/>
      <inkml:brushProperty name="ignorePressure" value="1"/>
    </inkml:brush>
  </inkml:definitions>
  <inkml:trace contextRef="#ctx0" brushRef="#br0">2374 1,'-70'43,"0"4,0 0,4 6,2 0,4 7,-106 127,-271 436,377-526,-80 136,-177 401,-43 276,264-630,12 0,11 6,-57 488,117-664,-84 1123,97-1193,0 0,17 73,-11-79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43.453"/>
    </inkml:context>
    <inkml:brush xml:id="br0">
      <inkml:brushProperty name="width" value="0.05" units="cm"/>
      <inkml:brushProperty name="height" value="0.05" units="cm"/>
      <inkml:brushProperty name="ignorePressure" value="1"/>
    </inkml:brush>
  </inkml:definitions>
  <inkml:trace contextRef="#ctx0" brushRef="#br0">3011 518,'3'-10,"1"0,-4 0,3 0,-3 0,0 3,0-3,0 0,0 0,0 0,-3 0,3 0,-4 0,1 3,0-3,-7-13,3 13,0 0,-3 0,4 0,-4 3,0-3,3 4,-3-1,0 0,-3 1,3-1,-24-10,-69-26,-154-40,94 36,96 27,1 3,-4 4,0 3,3 3,-3 4,-77 3,41 7,-4 6,3 4,-123 36,160-30,3 1,1 2,-71 44,-180 120,307-186,-26 22,-4 1,3 3,4 0,-1 3,1 1,3 2,0 1,-43 70,43-51,0 1,3 3,4 0,3 0,-27 117,30-77,4 0,6 0,4 3,3-3,7 0,3 0,3 0,30 107,-26-147,3 0,0 0,3-4,4 1,3 0,0-4,70 90,-67-103,4 0,3-3,0 0,0-1,3-6,1 4,-1-8,4 1,69 30,-42-27,-1-7,0 0,4-3,0-6,-1-1,114 4,-70-14,-3-3,0-7,159-29,-199 22,-4-6,1 0,-4-3,0-4,0-6,86-50,-129 69,-4-2,-3-4,4 0,-4 0,36-44,74-126,4-6,-131 189,0 4,1-4,-4 4,3-4,0 4,1-4,-4 4,3-4,-3 0,0 1,3 2,-3-2,0-1,0 4,0-4,0 0,0 1,-3-4,-4-37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8:01.165"/>
    </inkml:context>
    <inkml:brush xml:id="br0">
      <inkml:brushProperty name="width" value="0.05" units="cm"/>
      <inkml:brushProperty name="height" value="0.05" units="cm"/>
      <inkml:brushProperty name="ignorePressure" value="1"/>
    </inkml:brush>
  </inkml:definitions>
  <inkml:trace contextRef="#ctx0" brushRef="#br0">1388 28,'-37'-10,"4"3,-4 0,0 4,4 3,-4 0,1 0,-1 3,4 1,-54 12,17 4,3 4,4-1,-120 67,119-57,1 4,0 3,3 3,3 1,-70 66,111-94,-1 4,4-3,-1 3,1 0,0 0,-1 0,4 0,0 0,0 3,4 1,-1-4,0 3,4 0,0 1,-1-1,1 0,3 1,0-1,0 4,10 33,0-20,0-4,3 4,4-3,0 0,-1-1,4 1,0-4,4 1,39 46,-13-27,0 0,3-3,1-3,89 60,-106-84,3-3,-4-3,4-1,0-2,0-1,0 0,4-3,-4-3,3 0,-3-4,77-3,-1-7,-2-3,2-6,118-34,-154 30,0-7,0 0,-4-6,1 0,-4-7,1 0,-4-7,-4 0,1-3,0-3,-7-4,60-69,-107 109,0-3,1 0,-1 0,-3 0,0 0,0-3,0 3,-3-4,-1 1,8-37,-11 23,0 1,1-1,-8 0,4 4,-3-4,-10-43,9 60,-2 4,-1-4,-3 3,3 0,-3-3,0 4,0-1,-3 4,0-4,3 4,-4-4,-2 4,2-1,-2 1,2 3,-2 0,-1 0,-20-10,-16-7,0 4,-1 3,1 0,-4 7,-53-14,-13 10,0 4,-4 6,4 4,-194 23,264-13,3-1,0 4,0 4,0-1,0 4,3 3,-56 30,39-14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8:05.002"/>
    </inkml:context>
    <inkml:brush xml:id="br0">
      <inkml:brushProperty name="width" value="0.05" units="cm"/>
      <inkml:brushProperty name="height" value="0.05" units="cm"/>
      <inkml:brushProperty name="ignorePressure" value="1"/>
    </inkml:brush>
  </inkml:definitions>
  <inkml:trace contextRef="#ctx0" brushRef="#br0">4560 3588,'-17'3,"1"0,-1-3,0 4,1-4,-1 0,0-4,1 4,-1-3,0 0,1-1,-21-9,30 10,-3-1,4-2,-4 2,3-2,-3-1,3 0,1 1,-1-1,0 0,1 1,-1-4,0 3,4-3,-4 3,4-3,0 0,-1 4,1-4,0 0,-4-14,4 1,-1 3,4-3,0 3,0-4,0 4,4 0,-1-3,0 3,4-3,-4 3,4 0,16-34,14-16,0 0,49-66,-82 132,26-36,0-3,3 3,0 3,4 1,0 2,3 1,0 0,3 3,0 3,71-33,-58 33,4 4,-3 3,3 3,0 4,3 0,-3 6,4 0,82 1,-62 6,162 26,-216-19,4 0,-1-1,-3 8,3-4,-3 3,0 0,54 37,-268-153,124 66,7-3,-4-3,7 0,0-4,0 0,-56-79,79 86,-3-4,3 1,4-4,3 1,0-1,0-3,3 3,4-3,-7-60,3-6,-3-164,20 220,4 3,-1-3,7 0,20-93,-23 139,-4-2,4-1,-1 4,1-4,3 4,-3-1,3-2,0 2,0 1,0 3,3-3,-3 3,3-4,1 4,-1 0,0 0,21-6,-18 6,4 3,0 0,-3 4,3-4,0 4,0 0,0-1,3 4,-3 0,0 0,0 0,0 4,37 6,-54-10,4 0,-4 0,1 3,2-3,-2 3,2-3,-2 4,2-4,-2 3,-1 0,0-3,4 4,-4-1,1 0,-1 1,0-1,1 0,-1 1,0-1,1 4,2 3,-32 16,19-22,-20 16,1-4,-1 1,-3 0,0-4,0 0,0-3,0 0,-3 0,3-3,-47 3,14-3,3-7,-4 0,4-4,-100-19,-713-197,766 190,14 3,3-3,0-6,3-1,-89-56,172 93,4 0,-3-4,3 4,-3 0,3-3,-4 3,4-3,-3 3,3 0,-3-4,3 4,-4-3,4 3,0-3,-3-1,3 4,0-3,-3 3,3-3,0-1,0 4,0-3,-4 3,4-3,0-1,0 4,0-6,-6-31,2 37,1 0,0 0,-1 0,-2 0,2 0,1 0,0 0,-4 0,4 0,-1 3,1-3,0 4,-4-4,-3 3,7 0,-247 101,16-4,-229 46,380-126,-4-3,4-4,-144 4,167-20,0-1,0-6,0 0,0-3,-100-37,143 47,14-1,-4 1,1 3,2-3,-2 3,2 0,-2-4,-1 4,4 0,-4 0,-6 0,9 4,1-4,3 0,-3 3,3 0,-4-3,4 4,-3-4,3 3,0 0,-3-3,3 4,0-1,-4-3,4 3,0 1,0-1,-3-3,3 3,0 1,0-1,0-3,0 3,0 1,0-1,0-3,3 7,-6 33,0 0,-4 0,0 0,-3 0,0-4,-3 4,0-3,-41 73,-16 10,-103 137,146-217,-23 26,-6 1,-1-7,-3 0,-3 0,-104 67,-376 206,496-310,-33 21,160-31,83 0,-3 7,280 74,-393-81,3 4,-3 3,-1 0,-2 3,2 4,-6-1,4 1,-4 6,0-3,-4 4,1 2,0 1,33 50,-37-37,0 3,-6 4,3-1,-7 1,1 0,-4 3,-4 0,11 66,0 58,3 256,-30-437,0-3,0 3,0 1,0-1,0 0,0 1,3-1,-3 0,0-3,0 4,3-1,-3 0,4 4,-1-7,-3 0,0 0,0 0,3 3,-3-3,0 0,0 0,4 0,-4 0,0 0,0 0,0 0,3 0,-3 0,0 0,0 0,3 0,-3 0,0 0,0 0,4 0,-4 0,0 0,0 0,3-3,-3 3,0 0,0 0,0 0,3-3,57-64,-40 44,14-17,169-180,-170 183,4 4,3 3,0 0,43-27,-56 44,0-1,-1 4,4 0,-3 0,3 4,0-1,0 0,-3 4,3 0,56 3,-62 3,-1-3,0 3,1 4,-1-4,-3 4,3 0,1 3,-4 0,3 0,-3 0,0 3,0 0,0 1,17 16,26 36,-3 1,-7 6,1 1,56 102,-107-176,-3 0,0 4,3-4,-3 0,0 0,4 0,-4 0,0 3,3-3,-3 0,3 0,-3 0,0 0,4 0,-4 0,0 0,3 0,-3 0,3 0,-3 0,0-3,4 3,-4 0,0 0,3 0,-3 0,0-4,3 4,-3 0,0 0,4 0,-4-3,0 3,53-40,-36 27,3-1,16-16,4 0,0 4,60-28,-86 48,2 2,1-2,0 2,-4 1,4 0,-1-1,1 4,0-3,-1 3,1 0,0 3,-1-3,28 10,39 17,140 60,-156-57,-17-10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9T08:20:07.67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0.432"/>
    </inkml:context>
    <inkml:brush xml:id="br0">
      <inkml:brushProperty name="width" value="0.05" units="cm"/>
      <inkml:brushProperty name="height" value="0.05" units="cm"/>
      <inkml:brushProperty name="ignorePressure" value="1"/>
    </inkml:brush>
  </inkml:definitions>
  <inkml:trace contextRef="#ctx0" brushRef="#br0">354 1,'-16'43,"-1"1,4-1,3 4,0-4,0 4,0 46,0 0,-227 2004,217-1634,20-3,90 734,-50-914,107 856,-137-872,-10-238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4.100"/>
    </inkml:context>
    <inkml:brush xml:id="br0">
      <inkml:brushProperty name="width" value="0.05" units="cm"/>
      <inkml:brushProperty name="height" value="0.05" units="cm"/>
      <inkml:brushProperty name="ignorePressure" value="1"/>
    </inkml:brush>
  </inkml:definitions>
  <inkml:trace contextRef="#ctx0" brushRef="#br0">6448 1353,'-4'-30,"1"0,0 4,-4-1,0-3,-3 3,0 1,0-1,0 0,-3 1,-4 2,4 1,-4 0,1-1,-4 1,3 3,-36-30,-21-13,-6 3,0 3,-130-70,34 27,-8 10,-2 7,-4 10,-270-71,340 114,0 7,-4 6,4 4,-3 6,0 4,-1 6,1 7,-190 37,133 0,3 9,4 4,3 10,-164 97,-602 423,-158 283,1064-843,0 0,4 4,-1-1,4 0,-1 4,-22 46,42-76,1 0,0 3,-1-4,4 1,-3 3,3-3,0-1,0 4,0-3,0 3,0-3,0-1,3 4,1 7,-4-17,3 0,0 0,-3 3,4-3,-1 0,-3 0,3 0,1 0,-1 0,-3 0,3 0,1 0,-4 0,3-3,0 3,-3 0,4 0,-1-3,-3 3,3 0,-3-4,7 4,3-6,110-41,0-3,123-80,221-157,-174 101,-30 22,90-56,433-200,-716 397,-37 23,-27 3,-3-3,0 0,0 0,0 0,0 0,0 4,3-4,-3 0,0 0,0 3,0-3,0 0,0 0,0 0,0 3,0-3,0 0,0 0,0 4,0-4,0 0,0 0,0 3,0-3,0 0,0 0,0 0,0 3,0-3,0 0,0 0,0 4,0-4,-3 0,3 0,-17 30,1-4,-1 1,-3 0,0-4,-40 40,0 1,57-61,-111 127,-162 233,276-363,0 0,-4 4,4-4,0 3,0-3,-3 3,3-3,0 0,0 4,0-4,0 3,-3-3,3 3,0-3,0 4,0-4,0 3,0-3,3 7,-3-7,0 0,0 0,0 3,3-3,-3 0,0 0,0 0,4 0,-4 3,0-3,0 0,3 0,-3 0,0 0,3 0,-3 0,0 0,4 0,-4 0,0 0,3 0,-3 0,3 0,81-20,-68 14,681-248,386-109,-1069 360,2-4,1 4,-4-1,4 4,0-3,16 3,-30 0,-3 0,4 0,-1 0,-3 0,3 0,1 0,-4 0,3 3,0-3,-3 0,4 4,-1-4,-3 0,3 3,1-3,-4 3,3-3,-3 4,3-4,-3 3,4-3,-4 3,0-3,3 4,-3-1,0-3,3 3,-3 1,0-4,0 3,0 0,4-3,-4 4,0-1,0 0,0-3,0 4,0-1,0-3,-4 7,1 23,-4-4,1 4,-11 27,10-34,1 1,-1 2,0-2,4-1,-4 37,11-57,-4 1,0-1,0 0,0 1,3-4,-3 3,0 0,3 1,-3-1,4 0,-4 1,3-4,0 3,-3 0,4 1,-1-4,-3 3,3 0,1-3,-1 4,0-4,-3 3,4-3,-1 3,0-3,1 0,-1 4,0-4,1 0,-1 0,0 0,1 0,2 0,21 3,0-3,-1 0,34-7,-33 4,226-30,327-94,100-13,-663 137,-10-1,-1 4,4-3,-3 3,0 0,-1 0,1 0,0 0,-1 0,1 0,0 0,-1 3,4-3,-3 4,6 2,-13-6,0 0,4 0,-4 0,0 0,0 0,0 0,0 4,0-4,0 0,0 0,0 0,0 0,0 3,0-3,0 0,0 0,0 0,0 3,0-3,0 0,0 0,0 0,0 0,0 4,0-4,0 0,0 0,0 0,0 0,0 3,0-3,0 0,-4 0,4 0,0 0,0 0,0 0,0 3,0-3,0 0,-3 0,3 0,0 0,0 0,0 0,-10 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5.262"/>
    </inkml:context>
    <inkml:brush xml:id="br0">
      <inkml:brushProperty name="width" value="0.05" units="cm"/>
      <inkml:brushProperty name="height" value="0.05" units="cm"/>
      <inkml:brushProperty name="ignorePressure" value="1"/>
    </inkml:brush>
  </inkml:definitions>
  <inkml:trace contextRef="#ctx0" brushRef="#br0">5460 2447,'0'-77,"-7"-3,1 3,-8 1,1-1,-7 0,-30-76,-13-14,-134-243,160 347,1 3,-4 3,-4 1,-2-1,-1 4,-3 3,-63-50,29 36,1 8,0 2,-7 4,-130-56,60 42,-307-76,-166 17,279 76,-482-6,576 56,0 11,-404 72,528-62,66-14,0 3,-114 37,184-50,-3 0,3 0,0 0,-3 0,3 0,0 0,0 0,-4 3,4-3,0 0,0 0,-3 0,3 0,0 0,0 4,-3-4,3 0,0 0,0 3,0-3,0 0,-4 0,4 0,0 3,0-3,0 0,0 4,0-4,0 0,-3 3,30 14,59 9,-76-26,147 34,203 9,170-16,23 3,-529-27,-4-3,0 0,3 3,34 11,-57-11,0-3,0 0,3 3,-3-3,0 0,0 4,0-4,0 3,0-3,0 0,-3 3,3-3,0 0,0 4,0-4,0 0,0 0,0 3,0-3,-4 0,4 3,0-3,0 0,0 0,-3 4,3-4,-3 3,-27 37,23-33,7-4,-17 14,4 3,0-4,3 4,-14 27,21-44,3 1,-3 2,3-2,-4-1,4 0,-3 4,3-4,0 1,0-1,0 4,0-4,0 0,0 4,0-4,0 1,3-1,-3 4,0-4,4 0,-4 1,3-1,-3 4,3-4,1 0,-4 1,3-1,0 0,1 1,-1-1,7 4,0-1,0 1,3 0,-3-1,4-2,-1 2,0-2,-3-1,27 4,110 3,-97-7,73 0,150 14,-246-14,3 4,0 0,-3-1,-1 4,1 0,3 0,23 17,-16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6.581"/>
    </inkml:context>
    <inkml:brush xml:id="br0">
      <inkml:brushProperty name="width" value="0.05" units="cm"/>
      <inkml:brushProperty name="height" value="0.05" units="cm"/>
      <inkml:brushProperty name="ignorePressure" value="1"/>
    </inkml:brush>
  </inkml:definitions>
  <inkml:trace contextRef="#ctx0" brushRef="#br0">1 474,'53'-40,"4"0,0 4,3 2,0 1,116-40,-32 26,219-43,-193 57,3 9,1 8,2 9,-2 7,326 40,-307-7,0 7,1 10,-4 7,346 160,-332-117,202 136,-296-162,-6 2,-1 4,114 124,-187-174,-4 0,-2 0,-1 3,0 0,-3 1,0-1,0 4,-6-1,2 1,-2 3,-4-3,13 63,-3-24,7 18,-37-98,-374-269,-26-20,384 276,-4-3,0 7,0-4,0 4,-4 3,-52-17,69 27,0-3,1 3,-1-4,-3 4,3 4,1-4,-1 3,0 0,1 1,-1-1,0 4,1-1,-1 1,-23 13,-150 113,137-93,-4 0,-63 34,110-71,3 0,-3 1,4-1,-4 0,0-3,3 4,-3-4,0 3,0-3,3 0,-3 0,0 0,0-3,0 3,4-4,-4 4,-10-6,-10-8,3 1,0 0,-49-37,22 13,-82-53,-8 7,-169-71,256 131,1 3,-1 0,-3 7,3-1,-3 1,0 6,0 1,0 6,-76 3,109 0,0 1,1 2,-1 1,-46 20,69-27,-2 0,2 0,1 0,0 0,-4 0,4-4,-1 4,1 0,-4-3,4 3,0-3,-1 3,1-4,0 4,-1-3,-6-4,-10-3,-100-43,0 6,-6 4,2 6,-216-36,174 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7.530"/>
    </inkml:context>
    <inkml:brush xml:id="br0">
      <inkml:brushProperty name="width" value="0.05" units="cm"/>
      <inkml:brushProperty name="height" value="0.05" units="cm"/>
      <inkml:brushProperty name="ignorePressure" value="1"/>
    </inkml:brush>
  </inkml:definitions>
  <inkml:trace contextRef="#ctx0" brushRef="#br0">0 83,'43'-16,"1"2,-4 1,3 0,4 6,-4-3,0 7,4-1,-4 1,1 3,2 3,-2 1,2 2,48 14,6 7,-4 6,4 4,-6 3,146 80,-77-20,-3 7,-3 9,-7 4,153 157,-36 6,239 324,-486-580,54 66,102 180,-159-246,-4 0,1 3,-1-4,-3 4,0 0,-3 0,-1 0,1 4,-4-4,1 0,-4 60,0-90,0 0,0 0,0 0,0 0,0 0,0 0,-4-4,4 4,0 0,0 0,0 0,0 0,0 0,0 0,-3 0,3 0,0 0,0 0,0 0,0 0,-3 0,3 0,0 0,0 0,0 0,0 0,0 0,-4 0,4 0,0 0,0 0,0 0,0 0,0 0,0 0,-3 4,3-4,0 0,0 0,0 0,0 0,0 0,0 0,0 0,0 3,-3-3,3 0,0 0,0 0,0 0,0 0,0 0,0 3,0-3,0 0,0 0,0 0,0 0,0 4,0-4,0 0,0 0,0 0,0 0,0 3,-257-263,-243-230,357 363,-261-176,334 256,-106-49,152 86,4 0,-3 0,0 3,-1 0,-2 1,2 2,1 1,-4 0,-23 3,40 0,-3 3,3-3,0 3,0 1,0-1,0 0,0 4,0-4,0 4,0-4,0 4,3 0,-3-1,4 1,-4 3,3-3,0-1,-13 21,20-27,0 0,0 3,0-3,0 0,0 0,0 0,-3 4,3-4,0 0,0 0,0 0,0 3,0-3,-3 0,3 0,0 0,0 0,0 0,-4 3,4-3,0 0,0 0,0 0,-3 0,3 0,0 0,0 0,-3 0,3 0,0 0,0 0,-4 0,4 0,0 0,0 0,-3 0,3 0,0 0,0 0,0 0,-3 0,3-3,0 3,0 0,0 0,-4 0,4 0,0 0,0-3,-20-41,14 28,-41-91,-3 0,-3 4,-7 3,-4 0,-6 7,-143-157,176 213,1 0,-4 4,0 3,0 0,-87-47,-53-9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9.283"/>
    </inkml:context>
    <inkml:brush xml:id="br0">
      <inkml:brushProperty name="width" value="0.05" units="cm"/>
      <inkml:brushProperty name="height" value="0.05" units="cm"/>
      <inkml:brushProperty name="ignorePressure" value="1"/>
    </inkml:brush>
  </inkml:definitions>
  <inkml:trace contextRef="#ctx0" brushRef="#br0">3967 1,'-400'93,"-627"237,-6 140,656-283,170-74,7 7,7 7,-270 236,453-356,3-4,0 4,4-4,-4 4,1 0,-1-1,-6 14,13-20,-4 4,4-1,0-3,0 3,0 1,0-4,0 3,-3 0,3 1,0-4,3 3,-3 0,0-3,0 4,0-1,0-3,0 3,4 1,-4-4,0 3,3 0,-3-3,0 4,3-4,-3 3,4 0,-4-3,6 4,21 26,0-7,3 4,0-4,3-3,44 27,176 69,-166-79,136 76,-216-109,-1-1,-2 0,2 1,1 2,0-2,-4 2,4-2,-4 2,4 1,-4-4,0 4,1 0,6 13,-7-14,-3 1,0 0,0-4,0 4,0-1,0 1,0 0,0-1,0 1,-3 0,3-1,-4 1,1-4,3 4,-10 10,-13 33,6-24,4 4,-1 0,1 0,-7 37,20-57,-3 0,3-3,0 3,0-4,0 4,0-3,0 3,0 0,3-3,-3 3,3-4,1 4,-4-3,3 3,4-3,-4-1,0 1,1 3,2-3,8 9,29 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0.358"/>
    </inkml:context>
    <inkml:brush xml:id="br0">
      <inkml:brushProperty name="width" value="0.05" units="cm"/>
      <inkml:brushProperty name="height" value="0.05" units="cm"/>
      <inkml:brushProperty name="ignorePressure" value="1"/>
    </inkml:brush>
  </inkml:definitions>
  <inkml:trace contextRef="#ctx0" brushRef="#br0">1 0,'70'23,"3"-6,1-4,-1 1,4-8,76 1,-43 0,1497 13,69 6,-1306 8,-90-8,357-9,-580-20,99-21,-82 4</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VIDIA Sans" panose="020B0503020203020204" pitchFamily="34" charset="0"/>
                <a:cs typeface="NVIDIA Sans" panose="020B0503020203020204" pitchFamily="34" charset="0"/>
              </a:defRPr>
            </a:lvl1pPr>
          </a:lstStyle>
          <a:p>
            <a:fld id="{354A8664-169C-4436-81C8-E492002C26A5}" type="datetimeFigureOut">
              <a:rPr lang="en-US" smtClean="0"/>
              <a:pPr/>
              <a:t>10/21/25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atin typeface="NVIDIA Sans" panose="020B0503020203020204" pitchFamily="34" charset="0"/>
                <a:cs typeface="NVIDIA Sans" panose="020B0503020203020204" pitchFamily="34" charset="0"/>
              </a:defRPr>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1pPr>
    <a:lvl2pPr marL="4572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2pPr>
    <a:lvl3pPr marL="9144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3pPr>
    <a:lvl4pPr marL="13716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4pPr>
    <a:lvl5pPr marL="18288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setosa.io/ev/image-kernels/" TargetMode="External"/><Relationship Id="rId2" Type="http://schemas.openxmlformats.org/officeDocument/2006/relationships/slide" Target="../slides/slide182.xml"/><Relationship Id="rId1" Type="http://schemas.openxmlformats.org/officeDocument/2006/relationships/notesMaster" Target="../notesMasters/notesMaster1.xml"/><Relationship Id="rId4" Type="http://schemas.openxmlformats.org/officeDocument/2006/relationships/hyperlink" Target="https://glassboxmedicine.com/2019/04/13/a-short-history-of-convolutional-neural-networks/"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glassboxmedicine.com/2019/04/13/a-short-history-of-convolutional-neural-networks/" TargetMode="External"/><Relationship Id="rId2" Type="http://schemas.openxmlformats.org/officeDocument/2006/relationships/slide" Target="../slides/slide186.xml"/><Relationship Id="rId1" Type="http://schemas.openxmlformats.org/officeDocument/2006/relationships/notesMaster" Target="../notesMasters/notesMaster1.xml"/><Relationship Id="rId4" Type="http://schemas.openxmlformats.org/officeDocument/2006/relationships/hyperlink" Target="https://www.jefkine.com/general/2016/09/05/backpropagation-in-convolutional-neural-networks/"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stackoverflow.com/questions/43305891/how-to-correctly-get-layer-weights-from-conv2d-in-keras" TargetMode="External"/><Relationship Id="rId2" Type="http://schemas.openxmlformats.org/officeDocument/2006/relationships/slide" Target="../slides/slide187.xml"/><Relationship Id="rId1" Type="http://schemas.openxmlformats.org/officeDocument/2006/relationships/notesMaster" Target="../notesMasters/notesMaster1.xml"/><Relationship Id="rId6" Type="http://schemas.openxmlformats.org/officeDocument/2006/relationships/hyperlink" Target="http://d2l.ai/chapter_convolutional-neural-networks/channels.html" TargetMode="External"/><Relationship Id="rId5" Type="http://schemas.openxmlformats.org/officeDocument/2006/relationships/hyperlink" Target="https://towardsdatascience.com/a-comprehensive-introduction-to-different-types-of-convolutions-in-deep-learning-669281e58215" TargetMode="External"/><Relationship Id="rId4" Type="http://schemas.openxmlformats.org/officeDocument/2006/relationships/hyperlink" Target="https://stackoverflow.com/questions/46480699/why-are-my-keras-conv2d-kernels-3-dimensional#:~:text=I%20understand%20the%20mechanics%20of,kernels%20of%20size(7x7x8)."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setosa.io/ev/image-kernels/" TargetMode="External"/><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deepdreamgenerator.com/" TargetMode="External"/><Relationship Id="rId2" Type="http://schemas.openxmlformats.org/officeDocument/2006/relationships/slide" Target="../slides/slide190.xml"/><Relationship Id="rId1" Type="http://schemas.openxmlformats.org/officeDocument/2006/relationships/notesMaster" Target="../notesMasters/notesMaster1.xml"/><Relationship Id="rId4" Type="http://schemas.openxmlformats.org/officeDocument/2006/relationships/hyperlink" Target="https://towardsdatascience.com/how-to-visualize-convolutional-features-in-40-lines-of-code-70b7d87b0030"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tensorflow.org/api_docs/python/tf/nn/dropout" TargetMode="External"/><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blog.paperspace.com/busting-the-myths-about-batch-normalization/" TargetMode="External"/><Relationship Id="rId2" Type="http://schemas.openxmlformats.org/officeDocument/2006/relationships/slide" Target="../slides/slide194.xml"/><Relationship Id="rId1" Type="http://schemas.openxmlformats.org/officeDocument/2006/relationships/notesMaster" Target="../notesMasters/notesMaster1.xml"/><Relationship Id="rId4" Type="http://schemas.openxmlformats.org/officeDocument/2006/relationships/hyperlink" Target="https://papers.nips.cc/paper/7515-how-does-batch-normalization-help-optimization.pdf" TargetMode="Externa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www.handspeak.com/learn/index.php?id=98" TargetMode="External"/><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docs.opencv.org/master/d9/dab/tutorial_homography.html" TargetMode="External"/><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H0_NZDSqR3Y&amp;t=31s"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rxiv.org/ftp/arxiv/papers/1901/1901.06032.pdf"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black.now.sh/"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omprof.stanford.edu/posting/1508"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evelopers-dot-devsite-v2-prod.appspot.com/machine-learning/crash-course/backprop-scroll"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s.cornell.edu/boom/2001sp/Tsinteris/gammon.htm"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www.computerscience.gcse.guru/theory/von-neumann-architecture" TargetMode="External"/><Relationship Id="rId4" Type="http://schemas.openxmlformats.org/officeDocument/2006/relationships/hyperlink" Target="https://cs.stanford.edu/people/eroberts/courses/soco/projects/neural-networks/History/history1.html"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quora.com/How-does-TensorFlow-calculate-gradients#:~:text=There%20are%20a%20few%20different,another%20to%20approximate%20the%20derivative."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br.org/1988/03/putting-expert-systems-to-work"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www.britannica.com/technology/expert-system"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mathworld.wolfram.com/Convolution.html" TargetMode="External"/><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NVIDIA Sans"/>
                <a:ea typeface="NVIDIA Sans"/>
                <a:cs typeface="NVIDIA Sans"/>
                <a:sym typeface="NVIDIA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2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Tree>
    <p:extLst>
      <p:ext uri="{BB962C8B-B14F-4D97-AF65-F5344CB8AC3E}">
        <p14:creationId xmlns:p14="http://schemas.microsoft.com/office/powerpoint/2010/main" val="167628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However these systems had limitations. Most importantly, rules for these systems had to be understood, defined, and programmed by humans. The computer could only do as much as a human engineer was able to understand and turn directly into code.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For some well-defined tasks (ex, creating a system to route customers to sales representatives based on region and vertical) this was fine. But for some tasks that are simple to humans, it was extremely difficult to build rules that a computer could follow</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As an example, take a moment to answer in your head what these are pictures of (cat, car, ocean)</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For most humans this is quite a simple task. But how would you teach a newborn child, let alone a computer to do what you just did?</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86</a:t>
            </a:fld>
            <a:endParaRPr lang="en-US" dirty="0"/>
          </a:p>
        </p:txBody>
      </p:sp>
    </p:spTree>
    <p:extLst>
      <p:ext uri="{BB962C8B-B14F-4D97-AF65-F5344CB8AC3E}">
        <p14:creationId xmlns:p14="http://schemas.microsoft.com/office/powerpoint/2010/main" val="27407431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want enough data to make sure all pixels are used in convolution, or if we want the resulting image to be the same size as our input image, we can do something called padding. A quick and easy way to do this is called “zero” padding, where we add a border of zeros around our image. This can be sufficient in many cases, but in some where the image is small, it can have an impact on the convolution.</a:t>
            </a:r>
          </a:p>
          <a:p>
            <a:endParaRPr lang="en-US" dirty="0"/>
          </a:p>
          <a:p>
            <a:r>
              <a:rPr lang="en-US" dirty="0">
                <a:hlinkClick r:id="rId3"/>
              </a:rPr>
              <a:t>https://setosa.io/ev/image-kernels/</a:t>
            </a:r>
            <a:endParaRPr lang="en-US" dirty="0"/>
          </a:p>
          <a:p>
            <a:r>
              <a:rPr lang="en-US" dirty="0">
                <a:hlinkClick r:id="rId4"/>
              </a:rPr>
              <a:t>https://glassboxmedicine.com/2019/04/13/a-short-history-of-convolutional-neural-networks/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182</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4199063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other types of padding too. Many frameworks have “mirror padding” that instead duplicates the top and bottom rows, and the left and right columns.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183</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5775074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So how does this apply to neural networks?</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312473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before neural networks, computer vision researchers would play around with the numbers within a kernel to see if it can be used to find any interesting features in images. So far, we’ve only used 3 x 3 kernels, but they can be any size, and researchers would try to do things like make a kernel that returned a high value if it convolved a cat ear. So, you could have a cat ear kernel, a cat nose kernel, a cat eye kernel, and if you ran all those through an image and found matches, you might guess there was a cat!</a:t>
            </a:r>
          </a:p>
          <a:p>
            <a:endParaRPr lang="en-US"/>
          </a:p>
          <a:p>
            <a:r>
              <a:rPr lang="en-US"/>
              <a:t>But as neural networks got more and more powerful, people made the connection that, woah. Kernels are these devices that multiply weights to an input, and then adds the results together. What else does that?</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185</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9188805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Oh yeah, neurons do that too! That’s exactly what Convolutional Neural Networks are. They map the inputs of a neuron to a kernel with trainable weights. </a:t>
            </a:r>
          </a:p>
          <a:p>
            <a:endParaRPr lang="en-US">
              <a:hlinkClick r:id="rId3"/>
            </a:endParaRPr>
          </a:p>
          <a:p>
            <a:r>
              <a:rPr lang="en-US"/>
              <a:t>Interesting history: </a:t>
            </a:r>
            <a:r>
              <a:rPr lang="en-US">
                <a:hlinkClick r:id="rId3"/>
              </a:rPr>
              <a:t>https://glassboxmedicine.com/2019/04/13/a-short-history-of-convolutional-neural-networks/</a:t>
            </a:r>
            <a:endParaRPr lang="en-US"/>
          </a:p>
          <a:p>
            <a:r>
              <a:rPr lang="en-US"/>
              <a:t>How backpropagation works for CNNs: </a:t>
            </a:r>
            <a:r>
              <a:rPr lang="en-US">
                <a:hlinkClick r:id="rId4"/>
              </a:rPr>
              <a:t>https://www.jefkine.com/general/2016/09/05/backpropagation-in-convolutional-neural-networks/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186</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4812919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This is our new neural network architecture. This is a bit smaller than what we’ll do in the lab, but the structure is similar. First, we have our input image. We’re going to start with a variable number of convolutional layers (in this case 2 3x3x1 greyscale filters). We can have as many as we want, and each one of them is going to produce a new image by trying to extract interesting features out of the original image.</a:t>
            </a:r>
          </a:p>
          <a:p>
            <a:endParaRPr lang="en-US" dirty="0"/>
          </a:p>
          <a:p>
            <a:r>
              <a:rPr lang="en-US" dirty="0"/>
              <a:t>We’re then going to stack these images on top of each other, so we end up with a three-dimensional image, but not 3d in the way that humans perceive it. We can then send this new image through a new set of filters. When convolving, even though we’re technically doing a 2D convolution because we’re in black and white, we’re actually convolving a 3D object that is our window size by the number of stacked images. Because we have two stacked images, our kernels are digesting a 3x3x2 slice of the stacked images. In the picture above, we have 2 3x3x2 filters.</a:t>
            </a:r>
          </a:p>
          <a:p>
            <a:endParaRPr lang="en-US" dirty="0"/>
          </a:p>
          <a:p>
            <a:r>
              <a:rPr lang="en-US" dirty="0"/>
              <a:t>When we’re done convolving, we’ll flatten everything out, and feed the results through our neural net as normal.</a:t>
            </a:r>
          </a:p>
          <a:p>
            <a:endParaRPr lang="en-US" dirty="0"/>
          </a:p>
          <a:p>
            <a:r>
              <a:rPr lang="en-US" dirty="0"/>
              <a:t>It used to be that data scientists would toy around with the kernel sizes more, and that’s still useful in some cases, but empirically, sticking with 3x3 works well. Let’s go back to computer vision theory to understand why.</a:t>
            </a:r>
          </a:p>
          <a:p>
            <a:endParaRPr lang="en-US" dirty="0"/>
          </a:p>
          <a:p>
            <a:r>
              <a:rPr lang="en-US" dirty="0"/>
              <a:t>Great stack overflow on how to visualize kernels: </a:t>
            </a:r>
            <a:r>
              <a:rPr lang="en-US" dirty="0">
                <a:hlinkClick r:id="rId3"/>
              </a:rPr>
              <a:t>https://stackoverflow.com/questions/43305891/how-to-correctly-get-layer-weights-from-conv2d-in-keras</a:t>
            </a:r>
            <a:endParaRPr lang="en-US" dirty="0"/>
          </a:p>
          <a:p>
            <a:r>
              <a:rPr lang="en-US" dirty="0"/>
              <a:t>Another stack overflow on the dimensions of the kernels: </a:t>
            </a:r>
            <a:r>
              <a:rPr lang="en-US" dirty="0">
                <a:hlinkClick r:id="rId4"/>
              </a:rPr>
              <a:t>https://stackoverflow.com/questions/46480699/why-are-my-keras-conv2d-kernels-3-dimensional#:~:text=I%20understand%20the%20mechanics%20of,kernels%20of%20size(7x7x8).</a:t>
            </a:r>
            <a:endParaRPr lang="en-US" dirty="0"/>
          </a:p>
          <a:p>
            <a:endParaRPr lang="en-US" dirty="0"/>
          </a:p>
          <a:p>
            <a:r>
              <a:rPr lang="en-US" dirty="0"/>
              <a:t>A more advanced topic, but here we’re doing conventional convolution, but there are many ways to do it.</a:t>
            </a:r>
          </a:p>
          <a:p>
            <a:r>
              <a:rPr lang="en-US" dirty="0"/>
              <a:t>An article diving into the different types: </a:t>
            </a:r>
            <a:r>
              <a:rPr lang="en-US" dirty="0">
                <a:hlinkClick r:id="rId5"/>
              </a:rPr>
              <a:t>https://towardsdatascience.com/a-comprehensive-introduction-to-different-types-of-convolutions-in-deep-learning-669281e58215</a:t>
            </a:r>
            <a:endParaRPr lang="en-US" dirty="0"/>
          </a:p>
          <a:p>
            <a:r>
              <a:rPr lang="en-US" dirty="0"/>
              <a:t>An article explaining the math: </a:t>
            </a:r>
            <a:r>
              <a:rPr lang="en-US" dirty="0">
                <a:hlinkClick r:id="rId6"/>
              </a:rPr>
              <a:t>http://d2l.ai/chapter_convolutional-neural-networks/channels.html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187</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5290740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researchers first came up with these kernels before neural networks, they also realized that you can use them to essentially calculate the derivative of these images. What in the world does that mean? Well there is a special class of kernels that can pick up edges, places where the change in color of an image is changing rapidly. For instance, the kernel on the left picks ups vertical edges and the kernel on the right picks up horizontal edges </a:t>
            </a:r>
          </a:p>
          <a:p>
            <a:r>
              <a:rPr lang="en-US" dirty="0"/>
              <a:t>(notice how the horizontal lines are gone in the left? That’s because if there’s a horizontal line, there’s no horizontal change). </a:t>
            </a:r>
          </a:p>
          <a:p>
            <a:endParaRPr lang="en-US" dirty="0"/>
          </a:p>
          <a:p>
            <a:r>
              <a:rPr lang="en-US" dirty="0"/>
              <a:t>By combining the information from both the horizontal and vertical changes, bam! We now have a direction of change for each point. (Ever thought of where the term “Color Gradient” comes from?)</a:t>
            </a:r>
          </a:p>
          <a:p>
            <a:endParaRPr lang="en-US" dirty="0"/>
          </a:p>
          <a:p>
            <a:r>
              <a:rPr lang="en-US" dirty="0"/>
              <a:t>We can do some cool things with this information, like be able to identify any circles in our image (like our marble from earlier), but rather than figure out the fancy math for this ourselves, we’ll let the neural network do it.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a great demo website showing these concepts in action: </a:t>
            </a:r>
            <a:r>
              <a:rPr lang="en-US" dirty="0">
                <a:hlinkClick r:id="rId3"/>
              </a:rPr>
              <a:t>https://setosa.io/ev/image-kernels/</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42507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if we’re willing to get weird for a second, the way artificial neural work is very similar to how our own brains processes images. Both our brain and the artificial brain will take the edge detectors and feed the results into the next layer which will detect intersections between edges and will be good at detecting textures and patterns. Those feed into the next layer and next layer, becoming more and more developed until entire objects can be recognized.</a:t>
            </a:r>
          </a:p>
          <a:p>
            <a:endParaRPr lang="en-US"/>
          </a:p>
          <a:p>
            <a:r>
              <a:rPr lang="en-US"/>
              <a:t>Here is the result of using four layers of three neurons each on our ASL dataset. Nothing too fancy here because our images are small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8446895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 so I also ran our marble through </a:t>
            </a:r>
            <a:r>
              <a:rPr lang="en-US" dirty="0">
                <a:latin typeface="Trebuchet MS"/>
                <a:hlinkClick r:id="rId3"/>
              </a:rPr>
              <a:t>https://deepdreamgenerator.com/</a:t>
            </a:r>
            <a:r>
              <a:rPr lang="en-US" dirty="0">
                <a:latin typeface="Trebuchet MS"/>
              </a:rPr>
              <a:t>, which is built using a much larger network on plenty of high-resolution photos of many types of objects. It will enhance the patterns or objects it’s able to detect. Any interpretation here is trying to mind read an artificial intelligence, which is as unscientific as it sounds, but I can almost make out a cartoon dog. Google’s inception network was originally trained on a lot of dog photos, so the tools to visualize the intermediate layers ended up displaying many dream-like dog photos.</a:t>
            </a:r>
          </a:p>
          <a:p>
            <a:endParaRPr lang="en-US" dirty="0">
              <a:latin typeface="Trebuchet MS"/>
            </a:endParaRPr>
          </a:p>
          <a:p>
            <a:r>
              <a:rPr lang="en-US" dirty="0">
                <a:hlinkClick r:id="rId4"/>
              </a:rPr>
              <a:t>https://towardsdatascience.com/how-to-visualize-convolutional-features-in-40-lines-of-code-70b7d87b0030</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888607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We’re almost ready for the next lab, there’s just a few more tricks to help us out.</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2512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Trebuchet MS" pitchFamily="34" charset="0"/>
                <a:ea typeface="+mn-ea"/>
                <a:cs typeface="+mn-cs"/>
              </a:rPr>
              <a:t>With children, we expose them to lots of data, and help them learn by supplying the correct answer. A very popular learning technique is “Trail and Error”, where students make a prediction on what is the correct answer, and if they’re wrong, adjust their approach. It turns out that deep learning is very much like this. </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87</a:t>
            </a:fld>
            <a:endParaRPr lang="en-US" dirty="0"/>
          </a:p>
        </p:txBody>
      </p:sp>
    </p:spTree>
    <p:extLst>
      <p:ext uri="{BB962C8B-B14F-4D97-AF65-F5344CB8AC3E}">
        <p14:creationId xmlns:p14="http://schemas.microsoft.com/office/powerpoint/2010/main" val="41138454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Pooling is where we look at all the values in our window and do a simple statistical computation. The most common one is Max Pooling where we take the largest value in the window and discard the rest. This trick is especially useful when working with large images because it’s a way to shrink images down to a smaller size, and smaller images mean less computation, which is quicker and cheaper.</a:t>
            </a:r>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5641242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Dropout is another interesting tool which in a way, reflects ensemble learning. During training, we’re going to randomly shutoff neurons at a rate we specify, meaning, it’s unable to learn for that step of training. This prevents overfitting be eliminating overreliance on any particular input or neuron. Just be careful not to set the rate to 1! Then all the neurons will be shut off, and the model won’t be able to learn.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During validation or prediction, all the neurons are then turned back on.</a:t>
            </a:r>
          </a:p>
          <a:p>
            <a:endParaRPr lang="en-US" dirty="0"/>
          </a:p>
          <a:p>
            <a:r>
              <a:rPr lang="en-US" dirty="0">
                <a:hlinkClick r:id="rId3"/>
              </a:rPr>
              <a:t>https://www.tensorflow.org/api_docs/python/tf/nn/dropout</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3399873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100" dirty="0"/>
              <a:t>Ok, so here’s the network we’ll be using in the next lab!</a:t>
            </a:r>
          </a:p>
          <a:p>
            <a:pPr marL="0" indent="0">
              <a:buFontTx/>
              <a:buNone/>
            </a:pPr>
            <a:endParaRPr lang="en-US" sz="1100" dirty="0"/>
          </a:p>
          <a:p>
            <a:pPr marL="0" indent="0">
              <a:buFontTx/>
              <a:buNone/>
            </a:pPr>
            <a:r>
              <a:rPr lang="en-US" sz="1100" dirty="0"/>
              <a:t>We’re also going to do something called batch normalization, where we normalize the amount weights change between layers during training. Batch normalization was made to prevent something called internal covariate shift, but turns out, there is debate on if it solves that problem. Even so, empirically it seems to help with object detection networks.</a:t>
            </a:r>
          </a:p>
          <a:p>
            <a:pPr marL="0" indent="0">
              <a:buFontTx/>
              <a:buNone/>
            </a:pPr>
            <a:endParaRPr lang="en-US" sz="1100" dirty="0">
              <a:hlinkClick r:id="rId3"/>
            </a:endParaRPr>
          </a:p>
          <a:p>
            <a:pPr marL="0" indent="0">
              <a:buFontTx/>
              <a:buNone/>
            </a:pPr>
            <a:r>
              <a:rPr lang="en-US" dirty="0">
                <a:hlinkClick r:id="rId3"/>
              </a:rPr>
              <a:t>https://blog.paperspace.com/busting-the-myths-about-batch-normalization/</a:t>
            </a:r>
            <a:endParaRPr lang="en-US" dirty="0"/>
          </a:p>
          <a:p>
            <a:pPr marL="0" indent="0">
              <a:buFontTx/>
              <a:buNone/>
            </a:pPr>
            <a:r>
              <a:rPr lang="en-US" dirty="0">
                <a:hlinkClick r:id="rId4"/>
              </a:rPr>
              <a:t>https://papers.nips.cc/paper/7515-how-does-batch-normalization-help-optimization.pdf</a:t>
            </a:r>
            <a:endParaRPr lang="en-US" sz="1100" dirty="0"/>
          </a:p>
          <a:p>
            <a:pPr marL="0" indent="0">
              <a:buFontTx/>
              <a:buNone/>
            </a:pPr>
            <a:endParaRPr lang="en-US" sz="1100" dirty="0"/>
          </a:p>
          <a:p>
            <a:pPr marL="0" indent="0">
              <a:buFontTx/>
              <a:buNone/>
            </a:pPr>
            <a:r>
              <a:rPr lang="en-US" sz="1100" dirty="0"/>
              <a:t>So this is what we’ll do in the next lab:</a:t>
            </a:r>
          </a:p>
          <a:p>
            <a:pPr marL="342900" indent="-342900">
              <a:buFontTx/>
              <a:buChar char="-"/>
            </a:pPr>
            <a:endParaRPr lang="en-US" sz="1100" dirty="0"/>
          </a:p>
          <a:p>
            <a:pPr marL="342900" indent="-342900">
              <a:buFontTx/>
              <a:buChar char="-"/>
            </a:pPr>
            <a:r>
              <a:rPr lang="en-US" sz="1100" dirty="0"/>
              <a:t>Shape the data correctly</a:t>
            </a:r>
          </a:p>
          <a:p>
            <a:pPr marL="342900" indent="-342900">
              <a:buFontTx/>
              <a:buChar char="-"/>
            </a:pPr>
            <a:r>
              <a:rPr lang="en-US" sz="1100" dirty="0"/>
              <a:t>Create the CNN model</a:t>
            </a:r>
          </a:p>
          <a:p>
            <a:pPr marL="342900" indent="-342900">
              <a:buFontTx/>
              <a:buChar char="-"/>
            </a:pPr>
            <a:r>
              <a:rPr lang="en-US" sz="1100" dirty="0"/>
              <a:t>Train as before</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261320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Let’s get to it! </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865934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196</a:t>
            </a:fld>
            <a:endParaRPr lang="en-US"/>
          </a:p>
        </p:txBody>
      </p:sp>
    </p:spTree>
    <p:extLst>
      <p:ext uri="{BB962C8B-B14F-4D97-AF65-F5344CB8AC3E}">
        <p14:creationId xmlns:p14="http://schemas.microsoft.com/office/powerpoint/2010/main" val="39942952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197</a:t>
            </a:fld>
            <a:endParaRPr lang="en-US"/>
          </a:p>
        </p:txBody>
      </p:sp>
    </p:spTree>
    <p:extLst>
      <p:ext uri="{BB962C8B-B14F-4D97-AF65-F5344CB8AC3E}">
        <p14:creationId xmlns:p14="http://schemas.microsoft.com/office/powerpoint/2010/main" val="26806307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315675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like our models are getting better. When we used a Convolutional Neural Network, our validation accuracy improved, which is great, but it still looks </a:t>
            </a:r>
            <a:r>
              <a:rPr lang="en-US" sz="1800" b="0" i="0" u="none" strike="noStrike" baseline="0" dirty="0">
                <a:latin typeface="URWPalladioL-Roma"/>
              </a:rPr>
              <a:t>our training accuracy is higher than our validation accuracy</a:t>
            </a:r>
            <a:r>
              <a:rPr lang="en-US" dirty="0"/>
              <a:t>. It looks like we’re still overfitting a bit.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285924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it’s not the model, but the data. There are lots of sayings around this: “Garbage in, garbage out”, “You can’t make a silk purse out of a sow’s ear”. Just like us humans, neural networks learn from example, and if the examples aren’t that great, the model won’t learn either.</a:t>
            </a:r>
          </a:p>
          <a:p>
            <a:endParaRPr lang="en-US" dirty="0"/>
          </a:p>
          <a:p>
            <a:r>
              <a:rPr lang="en-US" dirty="0"/>
              <a:t>The other thing to consider is to have enough varied examples. For example, let’s consider what it takes to teach a kid what a dog is. There a many different kinds of dogs, not just different breeds, but even within a breed there are many variations. Size, coloring, hair length, the size of the snout, the length of a tail…</a:t>
            </a:r>
          </a:p>
          <a:p>
            <a:endParaRPr lang="en-US" dirty="0"/>
          </a:p>
          <a:p>
            <a:r>
              <a:rPr lang="en-US" dirty="0"/>
              <a:t>If I was an alien that came from a different planet, I might be surprised to learn that a chihuahua and a great </a:t>
            </a:r>
            <a:r>
              <a:rPr lang="en-US" dirty="0" err="1"/>
              <a:t>dane</a:t>
            </a:r>
            <a:r>
              <a:rPr lang="en-US" dirty="0"/>
              <a:t> were from the same species!</a:t>
            </a:r>
          </a:p>
          <a:p>
            <a:endParaRPr lang="en-US" dirty="0"/>
          </a:p>
          <a:p>
            <a:r>
              <a:rPr lang="en-US" dirty="0"/>
              <a:t>At the same time, we should also be providing many different examples of what a dog isn’t. </a:t>
            </a:r>
            <a:r>
              <a:rPr lang="en-US" b="0" i="0" dirty="0">
                <a:solidFill>
                  <a:srgbClr val="222222"/>
                </a:solidFill>
                <a:effectLst/>
                <a:latin typeface="Roboto"/>
              </a:rPr>
              <a:t>Coyotes, foxes and jackals are all closely related, but are technically not domesticated dogs. If we only proved one or two examples of what a dog is and what a dog isn’t, our model won’t be able to generalize its definition of a dog.</a:t>
            </a:r>
            <a:endParaRPr lang="en-US" b="0"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0225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So there was a period through the nineties and early 2000’s where powerful AI appeared to many to be a pipe dream</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Neural networks were being used for some tasks, but fantastic results were not being achieved.</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Two major things came together to spawn the era of deep learning that we’re in today</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88</a:t>
            </a:fld>
            <a:endParaRPr lang="en-US" dirty="0"/>
          </a:p>
        </p:txBody>
      </p:sp>
    </p:spTree>
    <p:extLst>
      <p:ext uri="{BB962C8B-B14F-4D97-AF65-F5344CB8AC3E}">
        <p14:creationId xmlns:p14="http://schemas.microsoft.com/office/powerpoint/2010/main" val="32963137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382422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neat property about working with a computer vision machine learning model is that if we’re careful, we can augment out data to provide more examples. If you’ve ever spent time altering photos digitally, we’re going to be using a lot of the same tools found in Photoshop or Gimp to expand our datasets.</a:t>
            </a:r>
          </a:p>
          <a:p>
            <a:endParaRPr lang="en-US" dirty="0"/>
          </a:p>
          <a:p>
            <a:r>
              <a:rPr lang="en-US" dirty="0"/>
              <a:t>For instance, even though I’ve changed the hue (color representation) in our marble photo, we can still tell that it’s a marble. Many machine learning frameworks already have tools in them to alter photos. We’re going to go over a few the tricks available to us.</a:t>
            </a:r>
          </a:p>
          <a:p>
            <a:endParaRPr lang="en-US" dirty="0"/>
          </a:p>
          <a:p>
            <a:r>
              <a:rPr lang="en-US" dirty="0"/>
              <a:t>As always, these aren’t tricks that will work in every situation. Depending on what we’re training our model to do, we might end up confusing it instead. Let’s say we’re making a model to identify flowers. Color would likely be critical information, so changing the color like I did above would end up being unhelpful.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6413335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image flipping. In this case, we can imagine our photo is printed on a sheet of paper, and we’re just flipping that sheet of paper over.</a:t>
            </a:r>
          </a:p>
          <a:p>
            <a:endParaRPr lang="en-US" dirty="0"/>
          </a:p>
          <a:p>
            <a:r>
              <a:rPr lang="en-US" dirty="0"/>
              <a:t>Fair warning though flipping an image dataset might not always be appropriate. Fun fact: with a few exceptions, most words in American Sign Language can be mirrored depending on whether you’re right handed or left handed. </a:t>
            </a:r>
            <a:r>
              <a:rPr lang="en-US" dirty="0">
                <a:hlinkClick r:id="rId3"/>
              </a:rPr>
              <a:t>https://www.handspeak.com/learn/index.php?id=98</a:t>
            </a:r>
            <a:r>
              <a:rPr lang="en-US" dirty="0"/>
              <a:t>, so horizontal flipping is appropriate for our dataset. One the other hand, vertical flipping probably is not effective since people aren’t usually upside down when signing.</a:t>
            </a:r>
          </a:p>
          <a:p>
            <a:endParaRPr lang="en-US" dirty="0"/>
          </a:p>
          <a:p>
            <a:r>
              <a:rPr lang="en-US" dirty="0"/>
              <a:t>We can also think of our </a:t>
            </a:r>
            <a:r>
              <a:rPr lang="en-US" dirty="0" err="1"/>
              <a:t>mnist</a:t>
            </a:r>
            <a:r>
              <a:rPr lang="en-US" dirty="0"/>
              <a:t> dataset. If we both vertically and horizontally flip our sixes, they’ll look like nines, unnecessarily confusing our model.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683091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related one is rotation. We can still imagine our piece of paper, but now we’re rotating it. Is this one appropriate for American Sign Language?</a:t>
            </a:r>
          </a:p>
          <a:p>
            <a:endParaRPr lang="en-US" dirty="0"/>
          </a:p>
          <a:p>
            <a:r>
              <a:rPr lang="en-US" dirty="0"/>
              <a:t>Within reason. Just checking with my own posture, it’ pretty difficult to get into the exact same position 100% of the time, but we also might expect that signing at a 90 degree angle would be pretty out of place.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776974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with many of these tools, it’s easy to go too far. Let’s take a look at zooming. If we think of our sheet of paper analogy, we can imagine we’re bringing the sheet closer to our faces.</a:t>
            </a:r>
          </a:p>
          <a:p>
            <a:endParaRPr lang="en-US" dirty="0"/>
          </a:p>
          <a:p>
            <a:r>
              <a:rPr lang="en-US" dirty="0"/>
              <a:t>Here we have our marble, and we’re zooming in on it more and more from left to right, top to bottom. For the first two or three, yeah, we can still tell that it’s a marble, but especially at the fourth one, we’re starting to lose too much information to be able to properly recognize it.</a:t>
            </a:r>
          </a:p>
          <a:p>
            <a:endParaRPr lang="en-US" dirty="0"/>
          </a:p>
          <a:p>
            <a:r>
              <a:rPr lang="en-US" dirty="0"/>
              <a:t>We usually only zoom into our pictures, because if we zoom out, we’ll need some sort of padding around the edges to keep our picture the same number of pixels.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642326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zoom in however, we can keep track of the pixels outside our field of view in order to do some shifting. Another word for this is translate. We’re just going to move our image left or right (horizontal) and up or down (vertical).</a:t>
            </a:r>
          </a:p>
          <a:p>
            <a:endParaRPr lang="en-US" dirty="0"/>
          </a:p>
          <a:p>
            <a:r>
              <a:rPr lang="en-US" dirty="0">
                <a:latin typeface="Trebuchet MS"/>
              </a:rPr>
              <a:t>In the center here, we’ve zoomed in on our marble. Each of the surrounding pictures has the same zoom, but has been shifted either up, right, down, or left.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718402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All of these ways where we can warp an image in a physical dimension has an underlying concept called a </a:t>
            </a:r>
            <a:r>
              <a:rPr lang="en-US" dirty="0" err="1">
                <a:latin typeface="Trebuchet MS"/>
              </a:rPr>
              <a:t>homography</a:t>
            </a:r>
            <a:r>
              <a:rPr lang="en-US" dirty="0">
                <a:latin typeface="Trebuchet MS"/>
              </a:rPr>
              <a:t>. I’ve linked to an OpenCV article that explains the math behind it more, but here’s the quick version. We can imagine we have a camera and an image, and depending on our camera’s position and our image’s position, we can project our image in three dimensional space. We can do all this with some matrix multiplication, pretty neat!</a:t>
            </a:r>
          </a:p>
          <a:p>
            <a:endParaRPr lang="en-US" dirty="0"/>
          </a:p>
          <a:p>
            <a:r>
              <a:rPr lang="en-US" dirty="0">
                <a:hlinkClick r:id="rId3"/>
              </a:rPr>
              <a:t>https://docs.opencv.org/master/d9/dab/tutorial_homography.html</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5944810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things besides physically moving our image. We can adjust the pixel values as well. Here we have some examples of brightness. This is a great one to consider for real world images because unless the photos are professionally shot, it’s unlikely that lighting will stay consistent.</a:t>
            </a:r>
          </a:p>
          <a:p>
            <a:endParaRPr lang="en-US" dirty="0"/>
          </a:p>
          <a:p>
            <a:r>
              <a:rPr lang="en-US" dirty="0"/>
              <a:t>Just don’t go too crazy with the brightness adjuster. If it’s too dark or too bright, we won’t be able to see the image!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1358218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now, we’ve been working with greyscale images, but soon, we’ll be working with color. Colored images are 3d objects, the 3</a:t>
            </a:r>
            <a:r>
              <a:rPr lang="en-US" baseline="30000" dirty="0"/>
              <a:t>rd</a:t>
            </a:r>
            <a:r>
              <a:rPr lang="en-US" dirty="0"/>
              <a:t> dimension now representing different color channels like Red, Green, and Blue (RGB). Each of these different channels has their own independent value, so for instance, if the red channel is 255, green is 0 and blue is 0, then the pixel will be red. Red 125, green 0, and blue 255 results in a purplish color. There are non-color channels too like alpha in RGBA, which represents transparency.</a:t>
            </a:r>
          </a:p>
          <a:p>
            <a:endParaRPr lang="en-US" dirty="0"/>
          </a:p>
          <a:p>
            <a:r>
              <a:rPr lang="en-US" dirty="0"/>
              <a:t>Channel shifting takes the pixels in each of these channels and adds or subtracts a random amount.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635181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 closing thought before we move on to the next section. How many pictures did we get out of our original marble image? (By my count, it’s 39, including the cropped ones). This is an extremely powerful way to get more data. Pro tip: randomly sample the images coming out of our random image generator. If the images can’t be interpreted by human eyes, chances are the computer will have a tough time too.</a:t>
            </a:r>
          </a:p>
          <a:p>
            <a:endParaRPr lang="en-GB" dirty="0"/>
          </a:p>
          <a:p>
            <a:r>
              <a:rPr lang="en-GB" dirty="0"/>
              <a:t>Ok, one last thought before moving to the lab, and that’s model deployment.</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28978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first is data. In order for a neural network to learn to understand a task, it needs to be exposed to a lot of different data. In order for a neural network to understand what a cat is, it needs to be exposed to a lot of pictures of cats, as well as a lot of pictures of things that are not cats.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era of the internet has supplied mountains of data for networks to learn 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89</a:t>
            </a:fld>
            <a:endParaRPr lang="en-US" dirty="0"/>
          </a:p>
        </p:txBody>
      </p:sp>
    </p:spTree>
    <p:extLst>
      <p:ext uri="{BB962C8B-B14F-4D97-AF65-F5344CB8AC3E}">
        <p14:creationId xmlns:p14="http://schemas.microsoft.com/office/powerpoint/2010/main" val="22108455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model expects a particular input dimension, but it’s very possible that when we deploy our model for use in production (the real world), the format of the data we get from users is different then the format we trained on.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212</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5290740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t>
            </a:r>
            <a:r>
              <a:rPr lang="en-US" dirty="0" err="1"/>
              <a:t>Keras</a:t>
            </a:r>
            <a:r>
              <a:rPr lang="en-US" dirty="0"/>
              <a:t> models typically assume training batches, meaning it learns on more than one image at a time.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212522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If the data we want to predict on a single image that has a different shape than our model expects, no problem. We can resize the image, to get the correct width and height. If our image is in color, and our model was trained on grey-scale, there are tools to do the conversion. Another way is to take the average between the red, green and blue channels. </a:t>
            </a:r>
            <a:r>
              <a:rPr lang="en-US" sz="1800" b="0" i="0" u="none" strike="noStrike" baseline="0" dirty="0">
                <a:latin typeface="URWPalladioL-Roma"/>
              </a:rPr>
              <a:t>A popular method for converting RGB images into grayscale in image processing is to use the luminance, which combines all three color channels into a single representative value.</a:t>
            </a:r>
            <a:endParaRPr lang="en-US" dirty="0"/>
          </a:p>
          <a:p>
            <a:endParaRPr lang="en-US" dirty="0"/>
          </a:p>
          <a:p>
            <a:r>
              <a:rPr lang="en-US" dirty="0"/>
              <a:t>Finally, to turn it from a single image into a batch, we can add a new axis along the first dimension. That’s just a fancy way of saying we’re going to put a new pair of brackets on the outside of our image.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492622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9489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other major factor in the onset of modern deep learning was processing power.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If we’re effectively training an artificial brain, let’s think about our own for a second. How many gigabytes of information do we observe in a given second? What’s the “frame rate” of life? What is the resolution of the human eye?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https://www.discovery.com/science/mexapixels-in-human-eye#:~:text=According%20to%20scientist%20and%20photographer,what%20does%20this%20mean%2C%20really%3F</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While modern day AI is impressive, we humans process significantly more data in a second than an AI. One way machines can try to catch up to us humans is with higher computing power.</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90</a:t>
            </a:fld>
            <a:endParaRPr lang="en-US" dirty="0"/>
          </a:p>
        </p:txBody>
      </p:sp>
    </p:spTree>
    <p:extLst>
      <p:ext uri="{BB962C8B-B14F-4D97-AF65-F5344CB8AC3E}">
        <p14:creationId xmlns:p14="http://schemas.microsoft.com/office/powerpoint/2010/main" val="1806536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rtl="0" fontAlgn="base"/>
            <a:r>
              <a:rPr lang="en-US" sz="1100" b="0" i="0" u="none" strike="noStrike" kern="1200" dirty="0">
                <a:solidFill>
                  <a:schemeClr val="tx1"/>
                </a:solidFill>
                <a:effectLst/>
                <a:latin typeface="Trebuchet MS" pitchFamily="34" charset="0"/>
                <a:ea typeface="+mn-ea"/>
                <a:cs typeface="+mn-cs"/>
              </a:rPr>
              <a:t>Left: A computer rendering of a marble: </a:t>
            </a:r>
            <a:r>
              <a:rPr lang="en-US" dirty="0">
                <a:hlinkClick r:id="rId3"/>
              </a:rPr>
              <a:t>https://www.youtube.com/watch?v=H0_NZDSqR3Y&amp;t=31s</a:t>
            </a:r>
            <a:endParaRPr lang="en-US" dirty="0"/>
          </a:p>
          <a:p>
            <a:pPr lvl="0" rtl="0" fontAlgn="base"/>
            <a:r>
              <a:rPr lang="en-US" sz="1100" b="0" i="0" u="none" strike="noStrike" kern="1200" dirty="0">
                <a:solidFill>
                  <a:schemeClr val="tx1"/>
                </a:solidFill>
                <a:effectLst/>
                <a:latin typeface="Trebuchet MS" pitchFamily="34" charset="0"/>
                <a:ea typeface="+mn-ea"/>
                <a:cs typeface="+mn-cs"/>
              </a:rPr>
              <a:t>Right: An abstraction of a neural network</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turns out that under the hood, neural networks are matrix multiplication machines. What other types of problems requires many matrix multiplications? Computer graphics! With computer graphics objects are represented as many tiny triangles working together to give the illusion of something more. With animation, simulation, and gaming, these tiny triangles are often transformed and rotated, requiring matrix manipulation.</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Since neural networks and graphics are both built on top of the same fundamental mathematical problem, it’s no surprise that the hardware for one can effectively be used for the other.</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An especially important invention in tackling this training was the parallel processor. The math required to train a neural network is not especially complex, but calculations must be performed (millions, billions, trillions?) of times, ideally at the same time.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Your average CPU might have 4, maybe 8 cores that allow parallel processing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However, a modern GPU, originally built for the purpose of computing the mathematics of graphics, are parallel processing juggernauts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GPU that you will be using in this course today has (x thousand cores). These processors are incredibly well suited for deep learning, and NVIDIA is building its GPUs to be specifically architected for training.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91</a:t>
            </a:fld>
            <a:endParaRPr lang="en-US"/>
          </a:p>
        </p:txBody>
      </p:sp>
    </p:spTree>
    <p:extLst>
      <p:ext uri="{BB962C8B-B14F-4D97-AF65-F5344CB8AC3E}">
        <p14:creationId xmlns:p14="http://schemas.microsoft.com/office/powerpoint/2010/main" val="3977074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So what is Deep Learning and what makes it special?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92</a:t>
            </a:fld>
            <a:endParaRPr lang="en-US"/>
          </a:p>
        </p:txBody>
      </p:sp>
    </p:spTree>
    <p:extLst>
      <p:ext uri="{BB962C8B-B14F-4D97-AF65-F5344CB8AC3E}">
        <p14:creationId xmlns:p14="http://schemas.microsoft.com/office/powerpoint/2010/main" val="2960934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With deep learning, you flip the programming paradigm on its head</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93</a:t>
            </a:fld>
            <a:endParaRPr lang="en-US"/>
          </a:p>
        </p:txBody>
      </p:sp>
    </p:spTree>
    <p:extLst>
      <p:ext uri="{BB962C8B-B14F-4D97-AF65-F5344CB8AC3E}">
        <p14:creationId xmlns:p14="http://schemas.microsoft.com/office/powerpoint/2010/main" val="193038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ffectLst/>
            </a:endParaRPr>
          </a:p>
          <a:p>
            <a:pPr lvl="0" rtl="0" fontAlgn="base"/>
            <a:r>
              <a:rPr lang="en-US" sz="1100" b="0" i="0" u="none" strike="noStrike" kern="1200" dirty="0">
                <a:solidFill>
                  <a:schemeClr val="tx1"/>
                </a:solidFill>
                <a:effectLst/>
                <a:latin typeface="Trebuchet MS" pitchFamily="34" charset="0"/>
                <a:ea typeface="+mn-ea"/>
                <a:cs typeface="+mn-cs"/>
              </a:rPr>
              <a:t>For example, normally to build a classifier, you come up with a set of rules, and program those rules</a:t>
            </a:r>
          </a:p>
          <a:p>
            <a:pPr lvl="0" rtl="0" fontAlgn="base"/>
            <a:r>
              <a:rPr lang="en-US" sz="1100" b="0" i="0" u="none" strike="noStrike" kern="1200" dirty="0">
                <a:solidFill>
                  <a:schemeClr val="tx1"/>
                </a:solidFill>
                <a:effectLst/>
                <a:latin typeface="Trebuchet MS" pitchFamily="34" charset="0"/>
                <a:ea typeface="+mn-ea"/>
                <a:cs typeface="+mn-cs"/>
              </a:rPr>
              <a:t>Then when you want classify things, you give it a piece of data, and the rules are used to select a category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94</a:t>
            </a:fld>
            <a:endParaRPr lang="en-US"/>
          </a:p>
        </p:txBody>
      </p:sp>
    </p:spTree>
    <p:extLst>
      <p:ext uri="{BB962C8B-B14F-4D97-AF65-F5344CB8AC3E}">
        <p14:creationId xmlns:p14="http://schemas.microsoft.com/office/powerpoint/2010/main" val="198434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With deep learning, we first need a list of variables: inputs and their corresponding outputs. We don’t need to know the relationship between the inputs and the outputs, but the more accurate we can observe their values, the better. We’ll call this list of examples the dataset.</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 then train a model by showing it the dataset and the </a:t>
            </a:r>
            <a:r>
              <a:rPr lang="en-US" sz="1100" b="0" i="0" u="none" strike="noStrike" kern="1200">
                <a:solidFill>
                  <a:schemeClr val="tx1"/>
                </a:solidFill>
                <a:effectLst/>
                <a:latin typeface="Trebuchet MS" pitchFamily="34" charset="0"/>
                <a:ea typeface="+mn-ea"/>
                <a:cs typeface="+mn-cs"/>
              </a:rPr>
              <a:t>correct outputs</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model keeps taking guesses, and finds out if it was right or not</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slowly learns to correctly categorize over the course of training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fundamental difference is that instead of humans needing to identify and program the rules, a deep learning algorithm will learn them on its own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95</a:t>
            </a:fld>
            <a:endParaRPr lang="en-US"/>
          </a:p>
        </p:txBody>
      </p:sp>
    </p:spTree>
    <p:extLst>
      <p:ext uri="{BB962C8B-B14F-4D97-AF65-F5344CB8AC3E}">
        <p14:creationId xmlns:p14="http://schemas.microsoft.com/office/powerpoint/2010/main" val="272534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78</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This is a fundamental shift in the way we can build software systems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96</a:t>
            </a:fld>
            <a:endParaRPr lang="en-US"/>
          </a:p>
        </p:txBody>
      </p:sp>
    </p:spTree>
    <p:extLst>
      <p:ext uri="{BB962C8B-B14F-4D97-AF65-F5344CB8AC3E}">
        <p14:creationId xmlns:p14="http://schemas.microsoft.com/office/powerpoint/2010/main" val="2000505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is not always the right choice. If the decisions that need to be made to produce a result are very clear, it’s likely that it should just be programmed in the traditional way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However, if the rules are nuanced or complex, and humans would have a hard time describing them, let alone programming them, deep learning is a great choice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97</a:t>
            </a:fld>
            <a:endParaRPr lang="en-US"/>
          </a:p>
        </p:txBody>
      </p:sp>
    </p:spTree>
    <p:extLst>
      <p:ext uri="{BB962C8B-B14F-4D97-AF65-F5344CB8AC3E}">
        <p14:creationId xmlns:p14="http://schemas.microsoft.com/office/powerpoint/2010/main" val="13084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One thing that separates Deep Learning from traditional machine learning is the depth and complexity of the networks that are used. For especially complicated tasks such as natural language understanding (used for translations, text generation, other) networks can have billions of parameters.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deep in deep learning refers to the many layers in a model that learn the important rules necessary for completing a task. These are often called hidden layers.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https://arxiv.org/ftp/arxiv/papers/1901/1901.06032.pdf</a:t>
            </a:r>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98</a:t>
            </a:fld>
            <a:endParaRPr lang="en-US"/>
          </a:p>
        </p:txBody>
      </p:sp>
    </p:spTree>
    <p:extLst>
      <p:ext uri="{BB962C8B-B14F-4D97-AF65-F5344CB8AC3E}">
        <p14:creationId xmlns:p14="http://schemas.microsoft.com/office/powerpoint/2010/main" val="73448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has only been a major factor in the last decade or so, but it has had huge impacts on many industries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99</a:t>
            </a:fld>
            <a:endParaRPr lang="en-US"/>
          </a:p>
        </p:txBody>
      </p:sp>
    </p:spTree>
    <p:extLst>
      <p:ext uri="{BB962C8B-B14F-4D97-AF65-F5344CB8AC3E}">
        <p14:creationId xmlns:p14="http://schemas.microsoft.com/office/powerpoint/2010/main" val="2015878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field of Computer Vision has been around long before the field of Deep Learning, but because there are now more and more tagged high quality images available, Deep Learning is having a large influence.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goal of computer vision is to teach machines to see and perceive images the way that humans do. Thanks to the complexity of our eyes, not to mention the processing our brains do with these images, this is no easy task!</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100</a:t>
            </a:fld>
            <a:endParaRPr lang="en-US"/>
          </a:p>
        </p:txBody>
      </p:sp>
    </p:spTree>
    <p:extLst>
      <p:ext uri="{BB962C8B-B14F-4D97-AF65-F5344CB8AC3E}">
        <p14:creationId xmlns:p14="http://schemas.microsoft.com/office/powerpoint/2010/main" val="2083987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Natural language processing, which we’ll also touch on in this course has helped make huge shifts, for example in highly accurate, real time language translation, as well as voice recognition and virtual assistants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101</a:t>
            </a:fld>
            <a:endParaRPr lang="en-US"/>
          </a:p>
        </p:txBody>
      </p:sp>
    </p:spTree>
    <p:extLst>
      <p:ext uri="{BB962C8B-B14F-4D97-AF65-F5344CB8AC3E}">
        <p14:creationId xmlns:p14="http://schemas.microsoft.com/office/powerpoint/2010/main" val="1739312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Recommender systems based on deep learning fuel the internet with content curated feeds such as </a:t>
            </a:r>
            <a:r>
              <a:rPr lang="en-US" sz="1100" b="0" i="0" u="none" strike="noStrike" kern="1200" dirty="0" err="1">
                <a:solidFill>
                  <a:schemeClr val="tx1"/>
                </a:solidFill>
                <a:effectLst/>
                <a:latin typeface="Trebuchet MS" pitchFamily="34" charset="0"/>
                <a:ea typeface="+mn-ea"/>
                <a:cs typeface="+mn-cs"/>
              </a:rPr>
              <a:t>facebook</a:t>
            </a:r>
            <a:r>
              <a:rPr lang="en-US" sz="1100" b="0" i="0" u="none" strike="noStrike" kern="1200" dirty="0">
                <a:solidFill>
                  <a:schemeClr val="tx1"/>
                </a:solidFill>
                <a:effectLst/>
                <a:latin typeface="Trebuchet MS" pitchFamily="34" charset="0"/>
                <a:ea typeface="+mn-ea"/>
                <a:cs typeface="+mn-cs"/>
              </a:rPr>
              <a:t>, music like </a:t>
            </a:r>
            <a:r>
              <a:rPr lang="en-US" sz="1100" b="0" i="0" u="none" strike="noStrike" kern="1200" dirty="0" err="1">
                <a:solidFill>
                  <a:schemeClr val="tx1"/>
                </a:solidFill>
                <a:effectLst/>
                <a:latin typeface="Trebuchet MS" pitchFamily="34" charset="0"/>
                <a:ea typeface="+mn-ea"/>
                <a:cs typeface="+mn-cs"/>
              </a:rPr>
              <a:t>spotify</a:t>
            </a:r>
            <a:r>
              <a:rPr lang="en-US" sz="1100" b="0" i="0" u="none" strike="noStrike" kern="1200" dirty="0">
                <a:solidFill>
                  <a:schemeClr val="tx1"/>
                </a:solidFill>
                <a:effectLst/>
                <a:latin typeface="Trebuchet MS" pitchFamily="34" charset="0"/>
                <a:ea typeface="+mn-ea"/>
                <a:cs typeface="+mn-cs"/>
              </a:rPr>
              <a:t>, video like </a:t>
            </a:r>
            <a:r>
              <a:rPr lang="en-US" sz="1100" b="0" i="0" u="none" strike="noStrike" kern="1200" dirty="0" err="1">
                <a:solidFill>
                  <a:schemeClr val="tx1"/>
                </a:solidFill>
                <a:effectLst/>
                <a:latin typeface="Trebuchet MS" pitchFamily="34" charset="0"/>
                <a:ea typeface="+mn-ea"/>
                <a:cs typeface="+mn-cs"/>
              </a:rPr>
              <a:t>youtube</a:t>
            </a:r>
            <a:r>
              <a:rPr lang="en-US" sz="1100" b="0" i="0" u="none" strike="noStrike" kern="1200" dirty="0">
                <a:solidFill>
                  <a:schemeClr val="tx1"/>
                </a:solidFill>
                <a:effectLst/>
                <a:latin typeface="Trebuchet MS" pitchFamily="34" charset="0"/>
                <a:ea typeface="+mn-ea"/>
                <a:cs typeface="+mn-cs"/>
              </a:rPr>
              <a:t> and </a:t>
            </a:r>
            <a:r>
              <a:rPr lang="en-US" sz="1100" b="0" i="0" u="none" strike="noStrike" kern="1200" dirty="0" err="1">
                <a:solidFill>
                  <a:schemeClr val="tx1"/>
                </a:solidFill>
                <a:effectLst/>
                <a:latin typeface="Trebuchet MS" pitchFamily="34" charset="0"/>
                <a:ea typeface="+mn-ea"/>
                <a:cs typeface="+mn-cs"/>
              </a:rPr>
              <a:t>netflix</a:t>
            </a:r>
            <a:r>
              <a:rPr lang="en-US" sz="1100" b="0" i="0" u="none" strike="noStrike" kern="1200" dirty="0">
                <a:solidFill>
                  <a:schemeClr val="tx1"/>
                </a:solidFill>
                <a:effectLst/>
                <a:latin typeface="Trebuchet MS" pitchFamily="34" charset="0"/>
                <a:ea typeface="+mn-ea"/>
                <a:cs typeface="+mn-cs"/>
              </a:rPr>
              <a:t>, as well as targeted online advertising and shopping recommendations (Amazon)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102</a:t>
            </a:fld>
            <a:endParaRPr lang="en-US"/>
          </a:p>
        </p:txBody>
      </p:sp>
    </p:spTree>
    <p:extLst>
      <p:ext uri="{BB962C8B-B14F-4D97-AF65-F5344CB8AC3E}">
        <p14:creationId xmlns:p14="http://schemas.microsoft.com/office/powerpoint/2010/main" val="2780378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Reinforcement learning has achieved incredible results in matching human expert performance, such as the AI alpha-go, which beat the world champion in what is considered one of the most difficult and complex games in the world. AI bots are now also taking on world experts in complex videogames such as </a:t>
            </a:r>
            <a:r>
              <a:rPr lang="en-US" sz="1100" b="0" i="0" u="none" strike="noStrike" kern="1200" dirty="0" err="1">
                <a:solidFill>
                  <a:schemeClr val="tx1"/>
                </a:solidFill>
                <a:effectLst/>
                <a:latin typeface="Trebuchet MS" pitchFamily="34" charset="0"/>
                <a:ea typeface="+mn-ea"/>
                <a:cs typeface="+mn-cs"/>
              </a:rPr>
              <a:t>Starcraft</a:t>
            </a:r>
            <a:r>
              <a:rPr lang="en-US" sz="1100" b="0" i="0" u="none" strike="noStrike" kern="1200" dirty="0">
                <a:solidFill>
                  <a:schemeClr val="tx1"/>
                </a:solidFill>
                <a:effectLst/>
                <a:latin typeface="Trebuchet MS" pitchFamily="34" charset="0"/>
                <a:ea typeface="+mn-ea"/>
                <a:cs typeface="+mn-cs"/>
              </a:rPr>
              <a:t> and DOTA</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list goes on, and we’ll talk about some exciting models and advancements later in the course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103</a:t>
            </a:fld>
            <a:endParaRPr lang="en-US"/>
          </a:p>
        </p:txBody>
      </p:sp>
    </p:spTree>
    <p:extLst>
      <p:ext uri="{BB962C8B-B14F-4D97-AF65-F5344CB8AC3E}">
        <p14:creationId xmlns:p14="http://schemas.microsoft.com/office/powerpoint/2010/main" val="2996982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104</a:t>
            </a:fld>
            <a:endParaRPr lang="en-US"/>
          </a:p>
        </p:txBody>
      </p:sp>
    </p:spTree>
    <p:extLst>
      <p:ext uri="{BB962C8B-B14F-4D97-AF65-F5344CB8AC3E}">
        <p14:creationId xmlns:p14="http://schemas.microsoft.com/office/powerpoint/2010/main" val="162782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course is split up into a series of exercises to get you comfortable with deep learning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We’re going to be exposing you to some different models, as well as different datatypes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With only a day, we can’t expose you to everything, but the goal is to give you a significant jump-start, so that you’ll be able to have a foundation to pursue your own projects moving forward</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105</a:t>
            </a:fld>
            <a:endParaRPr lang="en-US"/>
          </a:p>
        </p:txBody>
      </p:sp>
    </p:spTree>
    <p:extLst>
      <p:ext uri="{BB962C8B-B14F-4D97-AF65-F5344CB8AC3E}">
        <p14:creationId xmlns:p14="http://schemas.microsoft.com/office/powerpoint/2010/main" val="326725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79</a:t>
            </a:fld>
            <a:endParaRPr lang="en-US"/>
          </a:p>
        </p:txBody>
      </p:sp>
    </p:spTree>
    <p:extLst>
      <p:ext uri="{BB962C8B-B14F-4D97-AF65-F5344CB8AC3E}">
        <p14:creationId xmlns:p14="http://schemas.microsoft.com/office/powerpoint/2010/main" val="831567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Here’s the structure of the course:</a:t>
            </a:r>
          </a:p>
          <a:p>
            <a:pPr lvl="0" rtl="0" fontAlgn="base"/>
            <a:r>
              <a:rPr lang="en-US" sz="1100" b="0" i="0" u="none" strike="noStrike" kern="1200" dirty="0">
                <a:solidFill>
                  <a:schemeClr val="tx1"/>
                </a:solidFill>
                <a:effectLst/>
                <a:latin typeface="Trebuchet MS" pitchFamily="34" charset="0"/>
                <a:ea typeface="+mn-ea"/>
                <a:cs typeface="+mn-cs"/>
              </a:rPr>
              <a:t>- Train your first model (computer vision)</a:t>
            </a:r>
          </a:p>
          <a:p>
            <a:pPr lvl="0" rtl="0" fontAlgn="base"/>
            <a:r>
              <a:rPr lang="en-US" sz="1100" b="0" i="0" u="none" strike="noStrike" kern="1200" dirty="0">
                <a:solidFill>
                  <a:schemeClr val="tx1"/>
                </a:solidFill>
                <a:effectLst/>
                <a:latin typeface="Trebuchet MS" pitchFamily="34" charset="0"/>
                <a:ea typeface="+mn-ea"/>
                <a:cs typeface="+mn-cs"/>
              </a:rPr>
              <a:t>- Train a more complicated model</a:t>
            </a:r>
          </a:p>
          <a:p>
            <a:pPr lvl="0" rtl="0" fontAlgn="base"/>
            <a:r>
              <a:rPr lang="en-US" sz="1100" b="0" i="0" u="none" strike="noStrike" kern="1200" dirty="0">
                <a:solidFill>
                  <a:schemeClr val="tx1"/>
                </a:solidFill>
                <a:effectLst/>
                <a:latin typeface="Trebuchet MS" pitchFamily="34" charset="0"/>
                <a:ea typeface="+mn-ea"/>
                <a:cs typeface="+mn-cs"/>
              </a:rPr>
              <a:t>- Introduce new architectures and techniques to improve model performance and accuracy</a:t>
            </a:r>
          </a:p>
          <a:p>
            <a:pPr lvl="0" rtl="0" fontAlgn="base"/>
            <a:r>
              <a:rPr lang="en-US" sz="1100" b="0" i="0" u="none" strike="noStrike" kern="1200" dirty="0">
                <a:solidFill>
                  <a:schemeClr val="tx1"/>
                </a:solidFill>
                <a:effectLst/>
                <a:latin typeface="Trebuchet MS" pitchFamily="34" charset="0"/>
                <a:ea typeface="+mn-ea"/>
                <a:cs typeface="+mn-cs"/>
              </a:rPr>
              <a:t>- Using your trained model to make new predictions</a:t>
            </a:r>
          </a:p>
          <a:p>
            <a:pPr lvl="0" rtl="0" fontAlgn="base"/>
            <a:r>
              <a:rPr lang="en-US" sz="1100" b="0" i="0" u="none" strike="noStrike" kern="1200" dirty="0">
                <a:solidFill>
                  <a:schemeClr val="tx1"/>
                </a:solidFill>
                <a:effectLst/>
                <a:latin typeface="Trebuchet MS" pitchFamily="34" charset="0"/>
                <a:ea typeface="+mn-ea"/>
                <a:cs typeface="+mn-cs"/>
              </a:rPr>
              <a:t>- Using state-of-the art pre-trained models to solve a deep learning challenge</a:t>
            </a:r>
          </a:p>
          <a:p>
            <a:pPr lvl="0" rtl="0" fontAlgn="base"/>
            <a:r>
              <a:rPr lang="en-US" sz="1100" b="0" i="0" u="none" strike="noStrike" kern="1200" dirty="0">
                <a:solidFill>
                  <a:schemeClr val="tx1"/>
                </a:solidFill>
                <a:effectLst/>
                <a:latin typeface="Trebuchet MS" pitchFamily="34" charset="0"/>
                <a:ea typeface="+mn-ea"/>
                <a:cs typeface="+mn-cs"/>
              </a:rPr>
              <a:t>- Transfer the learning of one model to another to solve difficult deep learning challenges</a:t>
            </a:r>
          </a:p>
          <a:p>
            <a:pPr lvl="0" rtl="0" fontAlgn="base"/>
            <a:r>
              <a:rPr lang="en-US" sz="1100" b="0" i="0" u="none" strike="noStrike" kern="1200" dirty="0">
                <a:solidFill>
                  <a:schemeClr val="tx1"/>
                </a:solidFill>
                <a:effectLst/>
                <a:latin typeface="Trebuchet MS" pitchFamily="34" charset="0"/>
                <a:ea typeface="+mn-ea"/>
                <a:cs typeface="+mn-cs"/>
              </a:rPr>
              <a:t>- Train a language model to gain exposure to new types of data and architectures</a:t>
            </a:r>
          </a:p>
          <a:p>
            <a:pPr lvl="0" rtl="0" fontAlgn="base"/>
            <a:r>
              <a:rPr lang="en-US" sz="1100" b="0" i="0" u="none" strike="noStrike" kern="1200" dirty="0">
                <a:solidFill>
                  <a:schemeClr val="tx1"/>
                </a:solidFill>
                <a:effectLst/>
                <a:latin typeface="Trebuchet MS" pitchFamily="34" charset="0"/>
                <a:ea typeface="+mn-ea"/>
                <a:cs typeface="+mn-cs"/>
              </a:rPr>
              <a:t>- Appendices:</a:t>
            </a:r>
          </a:p>
          <a:p>
            <a:pPr lvl="1" rtl="0" fontAlgn="base"/>
            <a:r>
              <a:rPr lang="en-US" sz="1100" b="0" i="0" u="none" strike="noStrike" kern="1200" dirty="0">
                <a:solidFill>
                  <a:schemeClr val="tx1"/>
                </a:solidFill>
                <a:effectLst/>
                <a:latin typeface="Trebuchet MS" pitchFamily="34" charset="0"/>
                <a:ea typeface="+mn-ea"/>
                <a:cs typeface="+mn-cs"/>
              </a:rPr>
              <a:t>- Play around with cool models from around the web</a:t>
            </a:r>
          </a:p>
          <a:p>
            <a:pPr lvl="1" rtl="0" fontAlgn="base"/>
            <a:r>
              <a:rPr lang="en-US" sz="1100" b="0" i="0" u="none" strike="noStrike" kern="1200" dirty="0">
                <a:solidFill>
                  <a:schemeClr val="tx1"/>
                </a:solidFill>
                <a:effectLst/>
                <a:latin typeface="Trebuchet MS" pitchFamily="34" charset="0"/>
                <a:ea typeface="+mn-ea"/>
                <a:cs typeface="+mn-cs"/>
              </a:rPr>
              <a:t>- Learn to set up a deep learning environment to tackle your own projects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106</a:t>
            </a:fld>
            <a:endParaRPr lang="en-US"/>
          </a:p>
        </p:txBody>
      </p:sp>
    </p:spTree>
    <p:extLst>
      <p:ext uri="{BB962C8B-B14F-4D97-AF65-F5344CB8AC3E}">
        <p14:creationId xmlns:p14="http://schemas.microsoft.com/office/powerpoint/2010/main" val="3435010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In this course you will be connected to a server that contains a very powerful GPU.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Deep learning training is possible to run on a CPU, but due to the computational complexity of the training, it is extremely beneficial to have the massive parallel processing that GPUs provide. Without it, you would be waiting around a lot, and we could not fit this course into a single day.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 will be connected to this powerful server through a software platform called </a:t>
            </a:r>
            <a:r>
              <a:rPr lang="en-US" sz="1100" b="0" i="0" u="none" strike="noStrike" kern="1200" dirty="0" err="1">
                <a:solidFill>
                  <a:schemeClr val="tx1"/>
                </a:solidFill>
                <a:effectLst/>
                <a:latin typeface="Trebuchet MS" pitchFamily="34" charset="0"/>
                <a:ea typeface="+mn-ea"/>
                <a:cs typeface="+mn-cs"/>
              </a:rPr>
              <a:t>JupyterLab</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Jupyter</a:t>
            </a:r>
            <a:r>
              <a:rPr lang="en-US" sz="1100" b="0" i="0" u="none" strike="noStrike" kern="1200" dirty="0">
                <a:solidFill>
                  <a:schemeClr val="tx1"/>
                </a:solidFill>
                <a:effectLst/>
                <a:latin typeface="Trebuchet MS" pitchFamily="34" charset="0"/>
                <a:ea typeface="+mn-ea"/>
                <a:cs typeface="+mn-cs"/>
              </a:rPr>
              <a:t> lab is a platform that among other things runs </a:t>
            </a:r>
            <a:r>
              <a:rPr lang="en-US" sz="1100" b="0" i="0" u="none" strike="noStrike" kern="1200" dirty="0" err="1">
                <a:solidFill>
                  <a:schemeClr val="tx1"/>
                </a:solidFill>
                <a:effectLst/>
                <a:latin typeface="Trebuchet MS" pitchFamily="34" charset="0"/>
                <a:ea typeface="+mn-ea"/>
                <a:cs typeface="+mn-cs"/>
              </a:rPr>
              <a:t>jupyter</a:t>
            </a:r>
            <a:r>
              <a:rPr lang="en-US" sz="1100" b="0" i="0" u="none" strike="noStrike" kern="1200" dirty="0">
                <a:solidFill>
                  <a:schemeClr val="tx1"/>
                </a:solidFill>
                <a:effectLst/>
                <a:latin typeface="Trebuchet MS" pitchFamily="34" charset="0"/>
                <a:ea typeface="+mn-ea"/>
                <a:cs typeface="+mn-cs"/>
              </a:rPr>
              <a:t> notebooks. In these notebooks you’ll be able to run and edit Python code to accomplish the goals of the exercises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107</a:t>
            </a:fld>
            <a:endParaRPr lang="en-US"/>
          </a:p>
        </p:txBody>
      </p:sp>
    </p:spTree>
    <p:extLst>
      <p:ext uri="{BB962C8B-B14F-4D97-AF65-F5344CB8AC3E}">
        <p14:creationId xmlns:p14="http://schemas.microsoft.com/office/powerpoint/2010/main" val="78195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There are a few big players in the deep learning space when it comes to frameworks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three most commonly used are </a:t>
            </a:r>
            <a:r>
              <a:rPr lang="en-US" sz="1100" b="0" i="0" u="none" strike="noStrike" kern="1200" dirty="0" err="1">
                <a:solidFill>
                  <a:schemeClr val="tx1"/>
                </a:solidFill>
                <a:effectLst/>
                <a:latin typeface="Trebuchet MS" pitchFamily="34" charset="0"/>
                <a:ea typeface="+mn-ea"/>
                <a:cs typeface="+mn-cs"/>
              </a:rPr>
              <a:t>Tensorflow</a:t>
            </a:r>
            <a:r>
              <a:rPr lang="en-US" sz="1100" b="0" i="0" u="none" strike="noStrike" kern="1200" dirty="0">
                <a:solidFill>
                  <a:schemeClr val="tx1"/>
                </a:solidFill>
                <a:effectLst/>
                <a:latin typeface="Trebuchet MS" pitchFamily="34" charset="0"/>
                <a:ea typeface="+mn-ea"/>
                <a:cs typeface="+mn-cs"/>
              </a:rPr>
              <a:t> + </a:t>
            </a:r>
            <a:r>
              <a:rPr lang="en-US" sz="1100" b="0" i="0" u="none" strike="noStrike" kern="1200" dirty="0" err="1">
                <a:solidFill>
                  <a:schemeClr val="tx1"/>
                </a:solidFill>
                <a:effectLst/>
                <a:latin typeface="Trebuchet MS" pitchFamily="34" charset="0"/>
                <a:ea typeface="+mn-ea"/>
                <a:cs typeface="+mn-cs"/>
              </a:rPr>
              <a:t>Keras</a:t>
            </a:r>
            <a:r>
              <a:rPr lang="en-US" sz="1100" b="0" i="0" u="none" strike="noStrike" kern="1200" dirty="0">
                <a:solidFill>
                  <a:schemeClr val="tx1"/>
                </a:solidFill>
                <a:effectLst/>
                <a:latin typeface="Trebuchet MS" pitchFamily="34" charset="0"/>
                <a:ea typeface="+mn-ea"/>
                <a:cs typeface="+mn-cs"/>
              </a:rPr>
              <a:t> (google),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facebook</a:t>
            </a:r>
            <a:r>
              <a:rPr lang="en-US" sz="1100" b="0" i="0" u="none" strike="noStrike" kern="1200" dirty="0">
                <a:solidFill>
                  <a:schemeClr val="tx1"/>
                </a:solidFill>
                <a:effectLst/>
                <a:latin typeface="Trebuchet MS" pitchFamily="34" charset="0"/>
                <a:ea typeface="+mn-ea"/>
                <a:cs typeface="+mn-cs"/>
              </a:rPr>
              <a:t>), and </a:t>
            </a:r>
            <a:r>
              <a:rPr lang="en-US" sz="1100" b="0" i="0" u="none" strike="noStrike" kern="1200" dirty="0" err="1">
                <a:solidFill>
                  <a:schemeClr val="tx1"/>
                </a:solidFill>
                <a:effectLst/>
                <a:latin typeface="Trebuchet MS" pitchFamily="34" charset="0"/>
                <a:ea typeface="+mn-ea"/>
                <a:cs typeface="+mn-cs"/>
              </a:rPr>
              <a:t>MXNet</a:t>
            </a:r>
            <a:r>
              <a:rPr lang="en-US" sz="1100" b="0" i="0" u="none" strike="noStrike" kern="1200" dirty="0">
                <a:solidFill>
                  <a:schemeClr val="tx1"/>
                </a:solidFill>
                <a:effectLst/>
                <a:latin typeface="Trebuchet MS" pitchFamily="34" charset="0"/>
                <a:ea typeface="+mn-ea"/>
                <a:cs typeface="+mn-cs"/>
              </a:rPr>
              <a:t> (apache)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They are all great choices, and neither of them is a clear winner</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In this course we’ll be using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but as you continue your deep learning journey, we recommend that you gain some exposure to the others as well</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108</a:t>
            </a:fld>
            <a:endParaRPr lang="en-US"/>
          </a:p>
        </p:txBody>
      </p:sp>
    </p:spTree>
    <p:extLst>
      <p:ext uri="{BB962C8B-B14F-4D97-AF65-F5344CB8AC3E}">
        <p14:creationId xmlns:p14="http://schemas.microsoft.com/office/powerpoint/2010/main" val="77352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109</a:t>
            </a:fld>
            <a:endParaRPr lang="en-US"/>
          </a:p>
        </p:txBody>
      </p:sp>
    </p:spTree>
    <p:extLst>
      <p:ext uri="{BB962C8B-B14F-4D97-AF65-F5344CB8AC3E}">
        <p14:creationId xmlns:p14="http://schemas.microsoft.com/office/powerpoint/2010/main" val="3979313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Before we get too much into theory and the specifics of deep learning, we’re going to act like an AI and play with a neural network right away. See if you can figure out how we went about constructing the model. Feel free to experiment and alter the code. You can always restart the GPU instance in order to get a fresh start if your curiosity gets a little </a:t>
            </a:r>
            <a:r>
              <a:rPr lang="en-US" sz="1100" b="0" i="0" u="none" strike="noStrike" kern="1200">
                <a:solidFill>
                  <a:schemeClr val="tx1"/>
                </a:solidFill>
                <a:effectLst/>
                <a:latin typeface="Trebuchet MS" pitchFamily="34" charset="0"/>
                <a:ea typeface="+mn-ea"/>
                <a:cs typeface="+mn-cs"/>
              </a:rPr>
              <a:t>too crazy.</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You’ll start by teaching a model to understand and categorize hand-written digits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Recognizing handwriting is a historically important task in the history of AI, and one that is especially well suited to deep learning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You’ll be working on a dataset called MNIST, which contains 70,000 images of handwritten digits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 might feel that there’s a lot of information to absorb in this first exercise, but be patient with yourself, and don’t worry if it’s not all perfectly clear right away. You’ll be exposed to the steps of training several times over the course, and will gain an understanding through practice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main goal is just to give you a sense of what training looks like, and we’ll fill in some of the details as we move 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110</a:t>
            </a:fld>
            <a:endParaRPr lang="en-US"/>
          </a:p>
        </p:txBody>
      </p:sp>
    </p:spTree>
    <p:extLst>
      <p:ext uri="{BB962C8B-B14F-4D97-AF65-F5344CB8AC3E}">
        <p14:creationId xmlns:p14="http://schemas.microsoft.com/office/powerpoint/2010/main" val="3346201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114</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115</a:t>
            </a:fld>
            <a:endParaRPr lang="en-US"/>
          </a:p>
        </p:txBody>
      </p:sp>
    </p:spTree>
    <p:extLst>
      <p:ext uri="{BB962C8B-B14F-4D97-AF65-F5344CB8AC3E}">
        <p14:creationId xmlns:p14="http://schemas.microsoft.com/office/powerpoint/2010/main" val="831567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Trebuchet MS" pitchFamily="34" charset="0"/>
                <a:ea typeface="+mn-ea"/>
                <a:cs typeface="+mn-cs"/>
              </a:rPr>
              <a:t>Okay, so what just happened? Let’s go over it step by step</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loaded and visualized our data</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edited our data to get it into the right shape, as well as normalizing the values between 0-1</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also edited our “answers” to be in a categorical form, instead of a number, as our model will better train with that type of answer </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then created our model, compiled our model, and trained our model on the data</a:t>
            </a:r>
          </a:p>
          <a:p>
            <a:endParaRPr lang="en-US" sz="1100" b="0" i="0" u="none" strike="noStrike" kern="1200" dirty="0">
              <a:solidFill>
                <a:schemeClr val="tx1"/>
              </a:solidFill>
              <a:effectLst/>
              <a:latin typeface="Trebuchet MS" pitchFamily="34" charset="0"/>
              <a:ea typeface="+mn-ea"/>
              <a:cs typeface="+mn-cs"/>
            </a:endParaRPr>
          </a:p>
          <a:p>
            <a:endParaRPr lang="en-US" sz="1100" b="0" i="0" u="none" strike="noStrike" kern="1200" dirty="0">
              <a:solidFill>
                <a:schemeClr val="tx1"/>
              </a:solidFill>
              <a:effectLst/>
              <a:latin typeface="Trebuchet MS"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116</a:t>
            </a:fld>
            <a:endParaRPr lang="en-US"/>
          </a:p>
        </p:txBody>
      </p:sp>
    </p:spTree>
    <p:extLst>
      <p:ext uri="{BB962C8B-B14F-4D97-AF65-F5344CB8AC3E}">
        <p14:creationId xmlns:p14="http://schemas.microsoft.com/office/powerpoint/2010/main" val="1999186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our data. We received each 28x28 pixel image as an array of 784 integers.</a:t>
            </a:r>
          </a:p>
          <a:p>
            <a:endParaRPr lang="en-US"/>
          </a:p>
          <a:p>
            <a:r>
              <a:rPr lang="en-US"/>
              <a:t>We then normalized that data (make it between 0-1) by dividing it by 255 (the max value for a pixel)</a:t>
            </a:r>
          </a:p>
          <a:p>
            <a:endParaRPr lang="en-US"/>
          </a:p>
          <a:p>
            <a:endParaRPr lang="en-US"/>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117</a:t>
            </a:fld>
            <a:endParaRPr lang="en-US"/>
          </a:p>
        </p:txBody>
      </p:sp>
    </p:spTree>
    <p:extLst>
      <p:ext uri="{BB962C8B-B14F-4D97-AF65-F5344CB8AC3E}">
        <p14:creationId xmlns:p14="http://schemas.microsoft.com/office/powerpoint/2010/main" val="694019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took our ”answers” (or targets), which were in the format of an integer between 0-9 and made it categorical, representing it as an array of 0s with 1 at the index of the correct digit.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118</a:t>
            </a:fld>
            <a:endParaRPr lang="en-US"/>
          </a:p>
        </p:txBody>
      </p:sp>
    </p:spTree>
    <p:extLst>
      <p:ext uri="{BB962C8B-B14F-4D97-AF65-F5344CB8AC3E}">
        <p14:creationId xmlns:p14="http://schemas.microsoft.com/office/powerpoint/2010/main" val="88743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We want to get you up and on your feet quickly, and give you the tools and theory necessary to jump into the field and tackle your own problems right away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 won’t be able to cover the whole field of deep learning, but we’ll give you a valuable set of skills and a solid understanding of how to practice deep learning today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goal is also to prepare you to dive deeper into your learning, allowing you a foundation for reading articles, following tutorials, or taking further deep learning classes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80</a:t>
            </a:fld>
            <a:endParaRPr lang="en-US" dirty="0"/>
          </a:p>
        </p:txBody>
      </p:sp>
    </p:spTree>
    <p:extLst>
      <p:ext uri="{BB962C8B-B14F-4D97-AF65-F5344CB8AC3E}">
        <p14:creationId xmlns:p14="http://schemas.microsoft.com/office/powerpoint/2010/main" val="3794694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100" b="0" i="0" u="none" strike="noStrike" kern="1200" dirty="0">
                <a:solidFill>
                  <a:schemeClr val="tx1"/>
                </a:solidFill>
                <a:effectLst/>
                <a:latin typeface="Trebuchet MS" pitchFamily="34" charset="0"/>
                <a:ea typeface="+mn-ea"/>
                <a:cs typeface="+mn-cs"/>
              </a:rPr>
              <a:t>Let’s next talk about our model (show picture of model)</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can’t fully represent it in a slide, because it has many connections</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Remember that there are 784 inputs, two layers of 512 neurons (or nodes), and an output layer of 10 neurons (one for each digit)</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Every neuron in each layer is connected to every neuron in the next layer. In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this is called a Linear layer, and in </a:t>
            </a:r>
            <a:r>
              <a:rPr lang="en-US" sz="1100" b="0" i="0" u="none" strike="noStrike" kern="1200" dirty="0" err="1">
                <a:solidFill>
                  <a:schemeClr val="tx1"/>
                </a:solidFill>
                <a:effectLst/>
                <a:latin typeface="Trebuchet MS" pitchFamily="34" charset="0"/>
                <a:ea typeface="+mn-ea"/>
                <a:cs typeface="+mn-cs"/>
              </a:rPr>
              <a:t>Keras</a:t>
            </a:r>
            <a:r>
              <a:rPr lang="en-US" sz="1100" b="0" i="0" u="none" strike="noStrike" kern="1200" dirty="0">
                <a:solidFill>
                  <a:schemeClr val="tx1"/>
                </a:solidFill>
                <a:effectLst/>
                <a:latin typeface="Trebuchet MS" pitchFamily="34" charset="0"/>
                <a:ea typeface="+mn-ea"/>
                <a:cs typeface="+mn-cs"/>
              </a:rPr>
              <a:t>, the same layer is called a “Dense” layer.</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This means there are a lot of connections (784x512 + 512x512 + 512x10) </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Looking at this, can anyone guess the approximate magnitude?</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668,672 connections </a:t>
            </a:r>
          </a:p>
          <a:p>
            <a:r>
              <a:rPr lang="en-US" sz="1100" b="0" i="0" u="none" strike="noStrike" kern="1200" dirty="0">
                <a:solidFill>
                  <a:schemeClr val="tx1"/>
                </a:solidFill>
                <a:effectLst/>
                <a:latin typeface="Trebuchet MS" pitchFamily="34" charset="0"/>
                <a:ea typeface="+mn-ea"/>
                <a:cs typeface="+mn-cs"/>
              </a:rPr>
              <a:t>(Each neuron also has a bias term, but we’ll get to that in a bit)</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That’s a whole lot for a network for 4 layers</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That can store a whole lot of information. Think about a megabyte of info (1 million bytes) and the fact that a megabyte is about 500 pages of text.</a:t>
            </a:r>
            <a:endParaRPr lang="en-US" dirty="0"/>
          </a:p>
          <a:p>
            <a:endParaRPr lang="en-US" dirty="0"/>
          </a:p>
          <a:p>
            <a:pPr rtl="0" fontAlgn="base"/>
            <a:r>
              <a:rPr lang="en-US" sz="1100" b="0" i="0" u="none" strike="noStrike" kern="1200" dirty="0">
                <a:solidFill>
                  <a:schemeClr val="tx1"/>
                </a:solidFill>
                <a:effectLst/>
                <a:latin typeface="Trebuchet MS" pitchFamily="34" charset="0"/>
                <a:ea typeface="+mn-ea"/>
                <a:cs typeface="+mn-cs"/>
              </a:rPr>
              <a:t>So if each neuron has a connection between the other, how do we store information?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store it in the “weights” between two neurons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This is the analogous to the strength of connection between the neurons of our brain (although with some differences in the mechanisms)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So how do we update those weights?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119</a:t>
            </a:fld>
            <a:endParaRPr lang="en-US"/>
          </a:p>
        </p:txBody>
      </p:sp>
    </p:spTree>
    <p:extLst>
      <p:ext uri="{BB962C8B-B14F-4D97-AF65-F5344CB8AC3E}">
        <p14:creationId xmlns:p14="http://schemas.microsoft.com/office/powerpoint/2010/main" val="704834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In order to understand how this network came about, let’s looks at the simplest possible model. </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120</a:t>
            </a:fld>
            <a:endParaRPr lang="en-US"/>
          </a:p>
        </p:txBody>
      </p:sp>
    </p:spTree>
    <p:extLst>
      <p:ext uri="{BB962C8B-B14F-4D97-AF65-F5344CB8AC3E}">
        <p14:creationId xmlns:p14="http://schemas.microsoft.com/office/powerpoint/2010/main" val="3302859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Each of the circles on the slide before is a neuron. The earliest use case of this neuron was to build a regression line, good </a:t>
            </a:r>
            <a:r>
              <a:rPr lang="en-US" sz="1100" b="0" i="0" u="none" strike="noStrike" kern="1200" dirty="0" err="1">
                <a:solidFill>
                  <a:schemeClr val="tx1"/>
                </a:solidFill>
                <a:effectLst/>
                <a:latin typeface="Trebuchet MS" pitchFamily="34" charset="0"/>
                <a:ea typeface="+mn-ea"/>
                <a:cs typeface="+mn-cs"/>
              </a:rPr>
              <a:t>ol</a:t>
            </a:r>
            <a:r>
              <a:rPr lang="en-US" sz="1100" b="0" i="0" u="none" strike="noStrike" kern="1200" dirty="0">
                <a:solidFill>
                  <a:schemeClr val="tx1"/>
                </a:solidFill>
                <a:effectLst/>
                <a:latin typeface="Trebuchet MS" pitchFamily="34" charset="0"/>
                <a:ea typeface="+mn-ea"/>
                <a:cs typeface="+mn-cs"/>
              </a:rPr>
              <a:t>’ y = mx + b. Regression is when we use a continues input to predict a continuous output, like using how many seconds a pot of water has been sitting on the stove to predict the temperature of the water.</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For each variable coming into our neuron, we’re going to find a slope (m), or “weight” for it. The “b”, or y-intercept, from y = mx + b is stored with the neuron.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121</a:t>
            </a:fld>
            <a:endParaRPr lang="en-US"/>
          </a:p>
        </p:txBody>
      </p:sp>
    </p:spTree>
    <p:extLst>
      <p:ext uri="{BB962C8B-B14F-4D97-AF65-F5344CB8AC3E}">
        <p14:creationId xmlns:p14="http://schemas.microsoft.com/office/powerpoint/2010/main" val="2073638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Our goal here is to find a line that can go through these points. That way, we can use that line to make predictions.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122</a:t>
            </a:fld>
            <a:endParaRPr lang="en-US"/>
          </a:p>
        </p:txBody>
      </p:sp>
    </p:spTree>
    <p:extLst>
      <p:ext uri="{BB962C8B-B14F-4D97-AF65-F5344CB8AC3E}">
        <p14:creationId xmlns:p14="http://schemas.microsoft.com/office/powerpoint/2010/main" val="769026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Some of you that have taken statistics before probably know of a more deterministic way to get m and b. (We can verify through algebra m = 2 and b = 1). We’re going to do a more trial and error approach. We’re going to pick a random value to start (usually between -1 and 1, but we’re going to pick -1 for m and 5 for b to make things easier to visualize)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 y hat here (the one with the little hat), is going to be our estimate of the true value, y. Most of the time, our guess is going to be a bit off, so how do we correct it?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123</a:t>
            </a:fld>
            <a:endParaRPr lang="en-US"/>
          </a:p>
        </p:txBody>
      </p:sp>
    </p:spTree>
    <p:extLst>
      <p:ext uri="{BB962C8B-B14F-4D97-AF65-F5344CB8AC3E}">
        <p14:creationId xmlns:p14="http://schemas.microsoft.com/office/powerpoint/2010/main" val="3490220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Traditional regression lines are built on the concept of least squared error, meaning, we’re going to take the difference of each estimate from the true value and square it. This keeps our error positive so when we figure out our total error, they don’t cancel each other out. It also strongly punishes bad guesses.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124</a:t>
            </a:fld>
            <a:endParaRPr lang="en-US"/>
          </a:p>
        </p:txBody>
      </p:sp>
    </p:spTree>
    <p:extLst>
      <p:ext uri="{BB962C8B-B14F-4D97-AF65-F5344CB8AC3E}">
        <p14:creationId xmlns:p14="http://schemas.microsoft.com/office/powerpoint/2010/main" val="400983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fontAlgn="base"/>
            <a:r>
              <a:rPr lang="en-US" sz="1100" b="0" i="0" u="none" strike="noStrike" kern="1200" dirty="0">
                <a:solidFill>
                  <a:schemeClr val="tx1"/>
                </a:solidFill>
                <a:effectLst/>
                <a:latin typeface="Trebuchet MS" pitchFamily="34" charset="0"/>
                <a:ea typeface="+mn-ea"/>
                <a:cs typeface="+mn-cs"/>
              </a:rPr>
              <a:t>So if it’s been a while since seeing some of these math symbols, no problem, we can code our RMSE like this. For each of our points, we’ll figure out what the difference is between y and </a:t>
            </a:r>
            <a:r>
              <a:rPr lang="en-US" sz="1100" b="0" i="0" u="none" strike="noStrike" kern="1200" dirty="0" err="1">
                <a:solidFill>
                  <a:schemeClr val="tx1"/>
                </a:solidFill>
                <a:effectLst/>
                <a:latin typeface="Trebuchet MS" pitchFamily="34" charset="0"/>
                <a:ea typeface="+mn-ea"/>
                <a:cs typeface="+mn-cs"/>
              </a:rPr>
              <a:t>mx+b</a:t>
            </a:r>
            <a:r>
              <a:rPr lang="en-US" sz="1100" b="0" i="0" u="none" strike="noStrike" kern="1200" dirty="0">
                <a:solidFill>
                  <a:schemeClr val="tx1"/>
                </a:solidFill>
                <a:effectLst/>
                <a:latin typeface="Trebuchet MS" pitchFamily="34" charset="0"/>
                <a:ea typeface="+mn-ea"/>
                <a:cs typeface="+mn-cs"/>
              </a:rPr>
              <a:t>. Then we’ll square that difference, and then take the average of all squared differences.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dirty="0">
                <a:hlinkClick r:id="rId3"/>
              </a:rPr>
              <a:t>https://black.now.sh/</a:t>
            </a:r>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Code:</a:t>
            </a:r>
          </a:p>
          <a:p>
            <a:pPr rtl="0" fontAlgn="base"/>
            <a:r>
              <a:rPr lang="en-US" sz="1100" b="0" i="0" u="none" strike="noStrike" kern="1200" dirty="0">
                <a:solidFill>
                  <a:schemeClr val="tx1"/>
                </a:solidFill>
                <a:effectLst/>
                <a:latin typeface="Trebuchet MS" pitchFamily="34" charset="0"/>
                <a:ea typeface="+mn-ea"/>
                <a:cs typeface="+mn-cs"/>
              </a:rPr>
              <a:t>data = [(1, 3), (2, 5)]</a:t>
            </a:r>
          </a:p>
          <a:p>
            <a:pPr rtl="0" fontAlgn="base"/>
            <a:r>
              <a:rPr lang="en-US" sz="1100" b="0" i="0" u="none" strike="noStrike" kern="1200" dirty="0">
                <a:solidFill>
                  <a:schemeClr val="tx1"/>
                </a:solidFill>
                <a:effectLst/>
                <a:latin typeface="Trebuchet MS" pitchFamily="34" charset="0"/>
                <a:ea typeface="+mn-ea"/>
                <a:cs typeface="+mn-cs"/>
              </a:rPr>
              <a:t>m = -1</a:t>
            </a:r>
          </a:p>
          <a:p>
            <a:pPr rtl="0" fontAlgn="base"/>
            <a:r>
              <a:rPr lang="en-US" sz="1100" b="0" i="0" u="none" strike="noStrike" kern="1200" dirty="0">
                <a:solidFill>
                  <a:schemeClr val="tx1"/>
                </a:solidFill>
                <a:effectLst/>
                <a:latin typeface="Trebuchet MS" pitchFamily="34" charset="0"/>
                <a:ea typeface="+mn-ea"/>
                <a:cs typeface="+mn-cs"/>
              </a:rPr>
              <a:t>b = 5</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def </a:t>
            </a:r>
            <a:r>
              <a:rPr lang="en-US" sz="1100" b="0" i="0" u="none" strike="noStrike" kern="1200" dirty="0" err="1">
                <a:solidFill>
                  <a:schemeClr val="tx1"/>
                </a:solidFill>
                <a:effectLst/>
                <a:latin typeface="Trebuchet MS" pitchFamily="34" charset="0"/>
                <a:ea typeface="+mn-ea"/>
                <a:cs typeface="+mn-cs"/>
              </a:rPr>
              <a:t>get_rmse</a:t>
            </a:r>
            <a:r>
              <a:rPr lang="en-US" sz="1100" b="0" i="0" u="none" strike="noStrike" kern="1200" dirty="0">
                <a:solidFill>
                  <a:schemeClr val="tx1"/>
                </a:solidFill>
                <a:effectLst/>
                <a:latin typeface="Trebuchet MS" pitchFamily="34" charset="0"/>
                <a:ea typeface="+mn-ea"/>
                <a:cs typeface="+mn-cs"/>
              </a:rPr>
              <a:t>(data, m, b):</a:t>
            </a:r>
          </a:p>
          <a:p>
            <a:pPr rtl="0" fontAlgn="base"/>
            <a:r>
              <a:rPr lang="en-US" sz="1100" b="0" i="0" u="none" strike="noStrike" kern="1200" dirty="0">
                <a:solidFill>
                  <a:schemeClr val="tx1"/>
                </a:solidFill>
                <a:effectLst/>
                <a:latin typeface="Trebuchet MS" pitchFamily="34" charset="0"/>
                <a:ea typeface="+mn-ea"/>
                <a:cs typeface="+mn-cs"/>
              </a:rPr>
              <a:t>    """Calculates Mean Square Error"""</a:t>
            </a:r>
          </a:p>
          <a:p>
            <a:pPr rtl="0" fontAlgn="base"/>
            <a:r>
              <a:rPr lang="en-US" sz="1100" b="0" i="0" u="none" strike="noStrike" kern="1200" dirty="0">
                <a:solidFill>
                  <a:schemeClr val="tx1"/>
                </a:solidFill>
                <a:effectLst/>
                <a:latin typeface="Trebuchet MS" pitchFamily="34" charset="0"/>
                <a:ea typeface="+mn-ea"/>
                <a:cs typeface="+mn-cs"/>
              </a:rPr>
              <a:t>    n = </a:t>
            </a:r>
            <a:r>
              <a:rPr lang="en-US" sz="1100" b="0" i="0" u="none" strike="noStrike" kern="1200" dirty="0" err="1">
                <a:solidFill>
                  <a:schemeClr val="tx1"/>
                </a:solidFill>
                <a:effectLst/>
                <a:latin typeface="Trebuchet MS" pitchFamily="34" charset="0"/>
                <a:ea typeface="+mn-ea"/>
                <a:cs typeface="+mn-cs"/>
              </a:rPr>
              <a:t>len</a:t>
            </a:r>
            <a:r>
              <a:rPr lang="en-US" sz="1100" b="0" i="0" u="none" strike="noStrike" kern="1200" dirty="0">
                <a:solidFill>
                  <a:schemeClr val="tx1"/>
                </a:solidFill>
                <a:effectLst/>
                <a:latin typeface="Trebuchet MS" pitchFamily="34" charset="0"/>
                <a:ea typeface="+mn-ea"/>
                <a:cs typeface="+mn-cs"/>
              </a:rPr>
              <a:t>(data)</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0</a:t>
            </a:r>
          </a:p>
          <a:p>
            <a:pPr rtl="0" fontAlgn="base"/>
            <a:r>
              <a:rPr lang="en-US" sz="1100" b="0" i="0" u="none" strike="noStrike" kern="1200" dirty="0">
                <a:solidFill>
                  <a:schemeClr val="tx1"/>
                </a:solidFill>
                <a:effectLst/>
                <a:latin typeface="Trebuchet MS" pitchFamily="34" charset="0"/>
                <a:ea typeface="+mn-ea"/>
                <a:cs typeface="+mn-cs"/>
              </a:rPr>
              <a:t>    for x, y in data:</a:t>
            </a:r>
          </a:p>
          <a:p>
            <a:pPr rtl="0" fontAlgn="base"/>
            <a:r>
              <a:rPr lang="en-US" sz="1100" b="0" i="0" u="none" strike="noStrike" kern="1200" dirty="0">
                <a:solidFill>
                  <a:schemeClr val="tx1"/>
                </a:solidFill>
                <a:effectLst/>
                <a:latin typeface="Trebuchet MS" pitchFamily="34" charset="0"/>
                <a:ea typeface="+mn-ea"/>
                <a:cs typeface="+mn-cs"/>
              </a:rPr>
              <a:t>        # Find predicted y</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 m*</a:t>
            </a:r>
            <a:r>
              <a:rPr lang="en-US" sz="1100" b="0" i="0" u="none" strike="noStrike" kern="1200" dirty="0" err="1">
                <a:solidFill>
                  <a:schemeClr val="tx1"/>
                </a:solidFill>
                <a:effectLst/>
                <a:latin typeface="Trebuchet MS" pitchFamily="34" charset="0"/>
                <a:ea typeface="+mn-ea"/>
                <a:cs typeface="+mn-cs"/>
              </a:rPr>
              <a:t>x+b</a:t>
            </a:r>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    	# Square difference between </a:t>
            </a:r>
          </a:p>
          <a:p>
            <a:pPr rtl="0" fontAlgn="base"/>
            <a:r>
              <a:rPr lang="en-US" sz="1100" b="0" i="0" u="none" strike="noStrike" kern="1200" dirty="0">
                <a:solidFill>
                  <a:schemeClr val="tx1"/>
                </a:solidFill>
                <a:effectLst/>
                <a:latin typeface="Trebuchet MS" pitchFamily="34" charset="0"/>
                <a:ea typeface="+mn-ea"/>
                <a:cs typeface="+mn-cs"/>
              </a:rPr>
              <a:t>    	# prediction and true value</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a:t>
            </a:r>
          </a:p>
          <a:p>
            <a:pPr rtl="0" fontAlgn="base"/>
            <a:r>
              <a:rPr lang="en-US" sz="1100" b="0" i="0" u="none" strike="noStrike" kern="1200" dirty="0">
                <a:solidFill>
                  <a:schemeClr val="tx1"/>
                </a:solidFill>
                <a:effectLst/>
                <a:latin typeface="Trebuchet MS" pitchFamily="34" charset="0"/>
                <a:ea typeface="+mn-ea"/>
                <a:cs typeface="+mn-cs"/>
              </a:rPr>
              <a:t>    	    y - </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)**2</a:t>
            </a:r>
          </a:p>
          <a:p>
            <a:pPr rtl="0" fontAlgn="base"/>
            <a:r>
              <a:rPr lang="en-US" sz="1100" b="0" i="0" u="none" strike="noStrike" kern="1200" dirty="0">
                <a:solidFill>
                  <a:schemeClr val="tx1"/>
                </a:solidFill>
                <a:effectLst/>
                <a:latin typeface="Trebuchet MS" pitchFamily="34" charset="0"/>
                <a:ea typeface="+mn-ea"/>
                <a:cs typeface="+mn-cs"/>
              </a:rPr>
              <a:t>    # Get average squared difference</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mse</a:t>
            </a:r>
            <a:r>
              <a:rPr lang="en-US" sz="1100" b="0" i="0" u="none" strike="noStrike" kern="1200" dirty="0">
                <a:solidFill>
                  <a:schemeClr val="tx1"/>
                </a:solidFill>
                <a:effectLst/>
                <a:latin typeface="Trebuchet MS" pitchFamily="34" charset="0"/>
                <a:ea typeface="+mn-ea"/>
                <a:cs typeface="+mn-cs"/>
              </a:rPr>
              <a:t> =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n</a:t>
            </a:r>
          </a:p>
          <a:p>
            <a:pPr rtl="0" fontAlgn="base"/>
            <a:r>
              <a:rPr lang="en-US" sz="1100" b="0" i="0" u="none" strike="noStrike" kern="1200" dirty="0">
                <a:solidFill>
                  <a:schemeClr val="tx1"/>
                </a:solidFill>
                <a:effectLst/>
                <a:latin typeface="Trebuchet MS" pitchFamily="34" charset="0"/>
                <a:ea typeface="+mn-ea"/>
                <a:cs typeface="+mn-cs"/>
              </a:rPr>
              <a:t>    # Square root for original units</a:t>
            </a:r>
          </a:p>
          <a:p>
            <a:pPr rtl="0" fontAlgn="base"/>
            <a:r>
              <a:rPr lang="en-US" sz="1100" b="0" i="0" u="none" strike="noStrike" kern="1200" dirty="0">
                <a:solidFill>
                  <a:schemeClr val="tx1"/>
                </a:solidFill>
                <a:effectLst/>
                <a:latin typeface="Trebuchet MS" pitchFamily="34" charset="0"/>
                <a:ea typeface="+mn-ea"/>
                <a:cs typeface="+mn-cs"/>
              </a:rPr>
              <a:t>    return </a:t>
            </a:r>
            <a:r>
              <a:rPr lang="en-US" sz="1100" b="0" i="0" u="none" strike="noStrike" kern="1200" dirty="0" err="1">
                <a:solidFill>
                  <a:schemeClr val="tx1"/>
                </a:solidFill>
                <a:effectLst/>
                <a:latin typeface="Trebuchet MS" pitchFamily="34" charset="0"/>
                <a:ea typeface="+mn-ea"/>
                <a:cs typeface="+mn-cs"/>
              </a:rPr>
              <a:t>mse</a:t>
            </a:r>
            <a:r>
              <a:rPr lang="en-US" sz="1100" b="0" i="0" u="none" strike="noStrike" kern="1200" dirty="0">
                <a:solidFill>
                  <a:schemeClr val="tx1"/>
                </a:solidFill>
                <a:effectLst/>
                <a:latin typeface="Trebuchet MS" pitchFamily="34" charset="0"/>
                <a:ea typeface="+mn-ea"/>
                <a:cs typeface="+mn-cs"/>
              </a:rPr>
              <a:t> ** .5</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125</a:t>
            </a:fld>
            <a:endParaRPr lang="en-US"/>
          </a:p>
        </p:txBody>
      </p:sp>
    </p:spTree>
    <p:extLst>
      <p:ext uri="{BB962C8B-B14F-4D97-AF65-F5344CB8AC3E}">
        <p14:creationId xmlns:p14="http://schemas.microsoft.com/office/powerpoint/2010/main" val="3268069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Ok, phew, that was a lot of math. Let’s graph out our m and our b in relation to our mean squared error. On the left, we have a surface plot of our loss function. That’s the error function we choose to evaluate our model, which in our case is MSE. It’s a little hard to read, so on the right, we’ve plotted the contours. With that, we can see that it’s actually a kind of parabolic ellipse that bottoms out at b=1 and m=2.</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126</a:t>
            </a:fld>
            <a:endParaRPr lang="en-US"/>
          </a:p>
        </p:txBody>
      </p:sp>
    </p:spTree>
    <p:extLst>
      <p:ext uri="{BB962C8B-B14F-4D97-AF65-F5344CB8AC3E}">
        <p14:creationId xmlns:p14="http://schemas.microsoft.com/office/powerpoint/2010/main" val="1808457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So if this is our guessed line, we can see where our current position is on the curve. Our goal is to find the minimum error, and since it’s a toy example, we know that the minimum is 0. For us humans, it’s easy to see that the bottom is around m = 2 and b = 1, but for the computer, it’s not so easy to see that. (The computer can’t visualize this loss curve without some help, we gave it a grid of </a:t>
            </a:r>
            <a:r>
              <a:rPr lang="en-US" sz="1100" b="0" i="0" u="none" strike="noStrike" kern="1200" dirty="0" err="1">
                <a:solidFill>
                  <a:schemeClr val="tx1"/>
                </a:solidFill>
                <a:effectLst/>
                <a:latin typeface="Trebuchet MS" pitchFamily="34" charset="0"/>
                <a:ea typeface="+mn-ea"/>
                <a:cs typeface="+mn-cs"/>
              </a:rPr>
              <a:t>x,y</a:t>
            </a:r>
            <a:r>
              <a:rPr lang="en-US" sz="1100" b="0" i="0" u="none" strike="noStrike" kern="1200" dirty="0">
                <a:solidFill>
                  <a:schemeClr val="tx1"/>
                </a:solidFill>
                <a:effectLst/>
                <a:latin typeface="Trebuchet MS" pitchFamily="34" charset="0"/>
                <a:ea typeface="+mn-ea"/>
                <a:cs typeface="+mn-cs"/>
              </a:rPr>
              <a:t> points, and told it to graph that area). Turns out, the computer isn’t the best at calculus, so we’re going to help it cheat.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have two leavers to help us move: m and b. We can change b, our intercept, or m, our slope. Let’s start with b, our intercept. If we subtract one…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127</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000575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Cool, our line hits one of the points now, but it’s missing the other one. Let’s increase the slope by one…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82991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The technical term for learning while having fun is called “Relaxed alertness”. Our brains effectively have a gate between when we’re executing versus when we’re learning, much like how neural nets and machine learning models have “training” and “prediction” phases.</a:t>
            </a:r>
          </a:p>
          <a:p>
            <a:endParaRPr lang="en-US" dirty="0"/>
          </a:p>
          <a:p>
            <a:r>
              <a:rPr lang="en-US" dirty="0"/>
              <a:t>When we’re stressed out, our “Fight-or-flight” systems kick in which helps us be top performers, but that doesn’t leave a lot of resources for learning, which is a high energy process. When we’re relaxed, sure, we might not be “in the zone”, but if we’re intrigued, this is the best state for our brains to act as sponges.</a:t>
            </a:r>
          </a:p>
          <a:p>
            <a:endParaRPr lang="en-US" dirty="0"/>
          </a:p>
          <a:p>
            <a:r>
              <a:rPr lang="en-US" dirty="0">
                <a:hlinkClick r:id="rId3"/>
              </a:rPr>
              <a:t>https://tomprof.stanford.edu/posting/1508</a:t>
            </a:r>
            <a:endParaRPr lang="en-US" dirty="0"/>
          </a:p>
          <a:p>
            <a:endParaRPr lang="en-US" dirty="0"/>
          </a:p>
          <a:p>
            <a:r>
              <a:rPr lang="en-US" dirty="0"/>
              <a:t>One thing that’s fascinating about AI is that because it’s designed to mimic the way that humans learn, we’re going to see in action effective learning strategies. The Artificial Intelligences that we’ll be building don’t have things like “ego” or “fear of failure”, and that’s one reason why their effective learners.</a:t>
            </a:r>
          </a:p>
          <a:p>
            <a:endParaRPr lang="en-US" dirty="0"/>
          </a:p>
          <a:p>
            <a:r>
              <a:rPr lang="en-US" dirty="0"/>
              <a:t>At the same time there are (thankfully) many areas of learning where humans still outperform our ai counterparts. The people who capture our human ability to learn in a mathematical way are the ones who make the biggest discoveries in artificial intelligence. By working together with our robot brethren, we can learn just as much about ourselves.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81</a:t>
            </a:fld>
            <a:endParaRPr lang="en-US" dirty="0"/>
          </a:p>
        </p:txBody>
      </p:sp>
    </p:spTree>
    <p:extLst>
      <p:ext uri="{BB962C8B-B14F-4D97-AF65-F5344CB8AC3E}">
        <p14:creationId xmlns:p14="http://schemas.microsoft.com/office/powerpoint/2010/main" val="2725303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Darn it, now we’re missing both points, but the MSE did decrease from 2.5 to one.</a:t>
            </a:r>
          </a:p>
          <a:p>
            <a:pPr rtl="0" fontAlgn="base"/>
            <a:endParaRPr lang="en-US" sz="1100" b="0" i="0" u="none" strike="noStrike" kern="1200">
              <a:solidFill>
                <a:schemeClr val="tx1"/>
              </a:solidFill>
              <a:effectLst/>
              <a:latin typeface="Trebuchet MS" pitchFamily="34" charset="0"/>
              <a:ea typeface="+mn-ea"/>
              <a:cs typeface="+mn-cs"/>
            </a:endParaRPr>
          </a:p>
          <a:p>
            <a:pPr rtl="0" fontAlgn="base"/>
            <a:endParaRPr lang="en-US" sz="1100" b="0" i="0" u="none" strike="noStrike" kern="120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500270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The computer doesn’t have our “human eyeball” ability to guesstimate what it should change in order to get to the bottom of this bowl, so what it’s going to do is given the current point that it’s at, it’s going to calculate the gradient, which is a fancy word to describe a multivariate slope. It’s going to figure out in which direction is the loss decreasing the most, which is going to be some ratio of b to m.</a:t>
            </a:r>
          </a:p>
          <a:p>
            <a:pPr rtl="0" fontAlgn="base"/>
            <a:endParaRPr lang="en-US" sz="1100" b="0" i="0" u="none" strike="noStrike" kern="1200" dirty="0">
              <a:solidFill>
                <a:schemeClr val="tx1"/>
              </a:solidFill>
              <a:effectLst/>
              <a:latin typeface="Trebuchet MS" pitchFamily="34" charset="0"/>
              <a:ea typeface="+mn-ea"/>
              <a:cs typeface="+mn-cs"/>
            </a:endParaRPr>
          </a:p>
          <a:p>
            <a:pPr algn="l"/>
            <a:r>
              <a:rPr lang="en-US" sz="1100" b="0" i="0" u="none" strike="noStrike" kern="1200" dirty="0">
                <a:solidFill>
                  <a:schemeClr val="tx1"/>
                </a:solidFill>
                <a:effectLst/>
                <a:latin typeface="Trebuchet MS" pitchFamily="34" charset="0"/>
                <a:ea typeface="+mn-ea"/>
                <a:cs typeface="+mn-cs"/>
              </a:rPr>
              <a:t>Once we have a direction, we need to figure out how far to travel with it. The gradient is going to change depending on our current position, so we don’t want to make to big of a step because we can accidentally move further away from our target. We also don’t want to be too small because that means it can take a long time to get to our goal, and life it too short to wait for a model to finish training. </a:t>
            </a:r>
            <a:r>
              <a:rPr lang="en-US" sz="1800" b="0" i="0" u="none" strike="noStrike" baseline="0" dirty="0">
                <a:latin typeface="URWPalladioL-Roma"/>
              </a:rPr>
              <a:t>The amount we travel is something we decide, and it is a parameter called learning rate.</a:t>
            </a:r>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Now that we’re in a new position, we repeat the process: find the new gradient and take another step. There’s a few ways to measure our progress. There are Epochs, which is another way to say to full dataset. It used to be that people calculated the gradient using the full dataset, but nowadays, people see that it’s more efficient to use a sample or batch from the dataset. In either case, a step is when we take either the full dataset or a batch, calculate the gradient, and update our parameters with the gradient and learning rate.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130</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179418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After a few steps, this is what our journey will look like. </a:t>
            </a:r>
            <a:r>
              <a:rPr lang="en-US" sz="1800" b="0" i="0" u="none" strike="noStrike" baseline="0" dirty="0">
                <a:latin typeface="URWPalladioL-Roma"/>
              </a:rPr>
              <a:t>This process to find the minimum loss is called gradient descent.</a:t>
            </a:r>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131</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968147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Thankfully, a lot of research has been done on the best way to define the learning rate, and machine learning frameworks have a few tools that will automatically adjust the learning rate.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For instance, a popular one is Adam (Adaptive momentum) which is kind of like thinking of our loss curve as a mountain and our position as a marble. If we drop a marble on top of a mountain, it will pick up speed, jumping over trenches (local minima) before hopefully landing at a lower minima.</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132</a:t>
            </a:fld>
            <a:endParaRPr lang="en-US"/>
          </a:p>
        </p:txBody>
      </p:sp>
    </p:spTree>
    <p:extLst>
      <p:ext uri="{BB962C8B-B14F-4D97-AF65-F5344CB8AC3E}">
        <p14:creationId xmlns:p14="http://schemas.microsoft.com/office/powerpoint/2010/main" val="3635518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133</a:t>
            </a:fld>
            <a:endParaRPr lang="en-US"/>
          </a:p>
        </p:txBody>
      </p:sp>
    </p:spTree>
    <p:extLst>
      <p:ext uri="{BB962C8B-B14F-4D97-AF65-F5344CB8AC3E}">
        <p14:creationId xmlns:p14="http://schemas.microsoft.com/office/powerpoint/2010/main" val="70116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the core concept down, we can start building up our network. Instead of having a singular x input with a slope (m), we’re going to have multiple x inputs (x1, x2, x3…) and find each of them a weight. Our previous math stays mostly the same, we just need to find the gradient for the new variable like we did before.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134</a:t>
            </a:fld>
            <a:endParaRPr lang="en-US"/>
          </a:p>
        </p:txBody>
      </p:sp>
    </p:spTree>
    <p:extLst>
      <p:ext uri="{BB962C8B-B14F-4D97-AF65-F5344CB8AC3E}">
        <p14:creationId xmlns:p14="http://schemas.microsoft.com/office/powerpoint/2010/main" val="1711146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take the output of one neuron and feed it into another, and as long as we don’t make a loop, we can connect the same output to multiple inputs. </a:t>
            </a:r>
            <a:r>
              <a:rPr lang="en-US" dirty="0" err="1"/>
              <a:t>Badum</a:t>
            </a:r>
            <a:r>
              <a:rPr lang="en-US" dirty="0"/>
              <a:t>! With this we officially have a deep learning network. When we calculate our new weights from gradient descent, we can use the error calculated in a later neuron as part of the error for the previous neuron it’s connected to.</a:t>
            </a:r>
          </a:p>
          <a:p>
            <a:endParaRPr lang="en-US" dirty="0"/>
          </a:p>
          <a:p>
            <a:r>
              <a:rPr lang="en-US" dirty="0"/>
              <a:t>Most frameworks automate this part for us, so we’re not going to go much into the math, but here’s a great self paced animation that dives deeper into how it works: </a:t>
            </a:r>
            <a:r>
              <a:rPr lang="en-US" dirty="0">
                <a:hlinkClick r:id="rId3"/>
              </a:rPr>
              <a:t>https://developers-dot-devsite-v2-prod.appspot.com/machine-learning/crash-course/backprop-scroll</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135</a:t>
            </a:fld>
            <a:endParaRPr lang="en-US"/>
          </a:p>
        </p:txBody>
      </p:sp>
    </p:spTree>
    <p:extLst>
      <p:ext uri="{BB962C8B-B14F-4D97-AF65-F5344CB8AC3E}">
        <p14:creationId xmlns:p14="http://schemas.microsoft.com/office/powerpoint/2010/main" val="3903806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one mathematical “gotcha” we should keep an eye out for and that’s our “activation function”. Right now, we’re just doing a linear sum, so we get a line in 2D and a plane in 3D. This is a bit of a waste on a neural network since the only output we’ll get from adding lines together is another line, and it would be nice to be able to capture complex shapes.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136</a:t>
            </a:fld>
            <a:endParaRPr lang="en-US"/>
          </a:p>
        </p:txBody>
      </p:sp>
    </p:spTree>
    <p:extLst>
      <p:ext uri="{BB962C8B-B14F-4D97-AF65-F5344CB8AC3E}">
        <p14:creationId xmlns:p14="http://schemas.microsoft.com/office/powerpoint/2010/main" val="5630519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137</a:t>
            </a:fld>
            <a:endParaRPr lang="en-US"/>
          </a:p>
        </p:txBody>
      </p:sp>
    </p:spTree>
    <p:extLst>
      <p:ext uri="{BB962C8B-B14F-4D97-AF65-F5344CB8AC3E}">
        <p14:creationId xmlns:p14="http://schemas.microsoft.com/office/powerpoint/2010/main" val="41591973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For graphs, w = 1 and b = 0</a:t>
            </a:r>
          </a:p>
          <a:p>
            <a:endParaRPr lang="en-US" dirty="0"/>
          </a:p>
          <a:p>
            <a:r>
              <a:rPr lang="en-US" dirty="0"/>
              <a:t>Here’s the strategy: computers like equations of a line because they’re quick to compute and it’s easy for us to give it the rules on how to differentiate them. </a:t>
            </a:r>
          </a:p>
          <a:p>
            <a:endParaRPr lang="en-US" dirty="0"/>
          </a:p>
          <a:p>
            <a:r>
              <a:rPr lang="en-US" dirty="0"/>
              <a:t>One easy way to add non-linearity is to feed our equation of a line into another non-linear function. One of the most popular ones is </a:t>
            </a:r>
            <a:r>
              <a:rPr lang="en-US" dirty="0" err="1"/>
              <a:t>ReLU</a:t>
            </a:r>
            <a:r>
              <a:rPr lang="en-US" dirty="0"/>
              <a:t>, the Rectified Linear Unit. That’s just a fancy way of saying whenever the output of our line is negative, we’re going to set it to 0. Because the output of our neuron gets assigned a weight if it’s fed into another neuron, there’s a chance the output can become negative.</a:t>
            </a:r>
          </a:p>
          <a:p>
            <a:endParaRPr lang="en-US" dirty="0"/>
          </a:p>
          <a:p>
            <a:r>
              <a:rPr lang="en-US" dirty="0"/>
              <a:t>Another important activation function is Sigmoid. It manipulates our line so we get this S shape that goes from 0 to 1. This is great, because then we can use our neurons to assign probabilities to predictions.</a:t>
            </a:r>
          </a:p>
          <a:p>
            <a:endParaRPr lang="en-US" dirty="0"/>
          </a:p>
          <a:p>
            <a:r>
              <a:rPr lang="en-US" dirty="0"/>
              <a:t>Code:</a:t>
            </a:r>
          </a:p>
          <a:p>
            <a:r>
              <a:rPr lang="en-US" dirty="0"/>
              <a:t># Multiply each input</a:t>
            </a:r>
          </a:p>
          <a:p>
            <a:r>
              <a:rPr lang="en-US" dirty="0"/>
              <a:t># with a weight (w) and </a:t>
            </a:r>
          </a:p>
          <a:p>
            <a:r>
              <a:rPr lang="en-US" dirty="0"/>
              <a:t># add intercept (b)</a:t>
            </a:r>
          </a:p>
          <a:p>
            <a:r>
              <a:rPr lang="en-US" dirty="0" err="1"/>
              <a:t>y_hat</a:t>
            </a:r>
            <a:r>
              <a:rPr lang="en-US" dirty="0"/>
              <a:t> = </a:t>
            </a:r>
            <a:r>
              <a:rPr lang="en-US" dirty="0" err="1"/>
              <a:t>wx+b</a:t>
            </a:r>
            <a:endParaRPr lang="en-US" dirty="0"/>
          </a:p>
          <a:p>
            <a:endParaRPr lang="en-US" dirty="0"/>
          </a:p>
          <a:p>
            <a:r>
              <a:rPr lang="en-US" dirty="0"/>
              <a:t># Only return result</a:t>
            </a:r>
          </a:p>
          <a:p>
            <a:r>
              <a:rPr lang="en-US" dirty="0"/>
              <a:t># if total is positive</a:t>
            </a:r>
          </a:p>
          <a:p>
            <a:r>
              <a:rPr lang="en-US" dirty="0" err="1"/>
              <a:t>y_hat</a:t>
            </a:r>
            <a:r>
              <a:rPr lang="en-US" dirty="0"/>
              <a:t> = </a:t>
            </a:r>
            <a:r>
              <a:rPr lang="en-US" dirty="0" err="1"/>
              <a:t>wx+b</a:t>
            </a:r>
            <a:endParaRPr lang="en-US" dirty="0"/>
          </a:p>
          <a:p>
            <a:r>
              <a:rPr lang="en-US" dirty="0" err="1"/>
              <a:t>y_hat</a:t>
            </a:r>
            <a:r>
              <a:rPr lang="en-US" dirty="0"/>
              <a:t> = </a:t>
            </a:r>
            <a:r>
              <a:rPr lang="en-US" dirty="0" err="1"/>
              <a:t>y_hat</a:t>
            </a:r>
            <a:r>
              <a:rPr lang="en-US" dirty="0"/>
              <a:t> * (</a:t>
            </a:r>
            <a:r>
              <a:rPr lang="en-US" dirty="0" err="1"/>
              <a:t>y_hat</a:t>
            </a:r>
            <a:r>
              <a:rPr lang="en-US" dirty="0"/>
              <a:t> &gt; 0) </a:t>
            </a:r>
          </a:p>
          <a:p>
            <a:endParaRPr lang="en-US" dirty="0"/>
          </a:p>
          <a:p>
            <a:r>
              <a:rPr lang="en-US" dirty="0"/>
              <a:t># Start with line</a:t>
            </a:r>
          </a:p>
          <a:p>
            <a:r>
              <a:rPr lang="en-US" dirty="0"/>
              <a:t>linear = </a:t>
            </a:r>
            <a:r>
              <a:rPr lang="en-US" dirty="0" err="1"/>
              <a:t>wx</a:t>
            </a:r>
            <a:r>
              <a:rPr lang="en-US" dirty="0"/>
              <a:t> + b</a:t>
            </a:r>
          </a:p>
          <a:p>
            <a:r>
              <a:rPr lang="en-US" dirty="0"/>
              <a:t># Warp to -inf to 0</a:t>
            </a:r>
          </a:p>
          <a:p>
            <a:r>
              <a:rPr lang="en-US" dirty="0" err="1"/>
              <a:t>inf_to_zero</a:t>
            </a:r>
            <a:r>
              <a:rPr lang="en-US" dirty="0"/>
              <a:t> = </a:t>
            </a:r>
            <a:r>
              <a:rPr lang="en-US" dirty="0" err="1"/>
              <a:t>np.exp</a:t>
            </a:r>
            <a:r>
              <a:rPr lang="en-US" dirty="0"/>
              <a:t>(-1 * linear)</a:t>
            </a:r>
          </a:p>
          <a:p>
            <a:r>
              <a:rPr lang="en-US" dirty="0"/>
              <a:t># Squish to -1 to 1</a:t>
            </a:r>
          </a:p>
          <a:p>
            <a:r>
              <a:rPr lang="en-US" dirty="0" err="1"/>
              <a:t>y_hat</a:t>
            </a:r>
            <a:r>
              <a:rPr lang="en-US" dirty="0"/>
              <a:t> = 1 / (1 + </a:t>
            </a:r>
            <a:r>
              <a:rPr lang="en-US" dirty="0" err="1"/>
              <a:t>inf_to_zero</a:t>
            </a:r>
            <a:r>
              <a:rPr lang="en-US" dirty="0"/>
              <a: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138</a:t>
            </a:fld>
            <a:endParaRPr lang="en-US"/>
          </a:p>
        </p:txBody>
      </p:sp>
    </p:spTree>
    <p:extLst>
      <p:ext uri="{BB962C8B-B14F-4D97-AF65-F5344CB8AC3E}">
        <p14:creationId xmlns:p14="http://schemas.microsoft.com/office/powerpoint/2010/main" val="3158958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is a subset of a wider field called Artificial Intelligence. We won’t try to teach you about the whole field, but let’s start with a bit of history.</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82</a:t>
            </a:fld>
            <a:endParaRPr lang="en-US" dirty="0"/>
          </a:p>
        </p:txBody>
      </p:sp>
    </p:spTree>
    <p:extLst>
      <p:ext uri="{BB962C8B-B14F-4D97-AF65-F5344CB8AC3E}">
        <p14:creationId xmlns:p14="http://schemas.microsoft.com/office/powerpoint/2010/main" val="3687693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of these graphs start with linear(</a:t>
                </a:r>
                <a14:m>
                  <m:oMath xmlns:m="http://schemas.openxmlformats.org/officeDocument/2006/math">
                    <m:r>
                      <a:rPr lang="en-US" sz="1100" b="0" i="1" smtClean="0">
                        <a:solidFill>
                          <a:schemeClr val="bg1"/>
                        </a:solidFill>
                        <a:latin typeface="Cambria Math" panose="02040503050406030204" pitchFamily="18" charset="0"/>
                      </a:rPr>
                      <m:t>𝑦</m:t>
                    </m:r>
                    <m:r>
                      <a:rPr lang="en-US" sz="1100" b="0" i="1" smtClean="0">
                        <a:solidFill>
                          <a:schemeClr val="bg1"/>
                        </a:solidFill>
                        <a:latin typeface="Cambria Math" panose="02040503050406030204" pitchFamily="18" charset="0"/>
                      </a:rPr>
                      <m:t>=</m:t>
                    </m:r>
                    <m:nary>
                      <m:naryPr>
                        <m:chr m:val="∑"/>
                        <m:ctrlPr>
                          <a:rPr lang="en-US" sz="1100" b="0" i="1" smtClean="0">
                            <a:solidFill>
                              <a:schemeClr val="bg1"/>
                            </a:solidFill>
                            <a:latin typeface="Cambria Math" panose="02040503050406030204" pitchFamily="18" charset="0"/>
                          </a:rPr>
                        </m:ctrlPr>
                      </m:naryPr>
                      <m:sub>
                        <m:r>
                          <m:rPr>
                            <m:brk m:alnAt="23"/>
                          </m:rPr>
                          <a:rPr lang="en-US" sz="1100" b="0" i="1" smtClean="0">
                            <a:solidFill>
                              <a:schemeClr val="bg1"/>
                            </a:solidFill>
                            <a:latin typeface="Cambria Math" panose="02040503050406030204" pitchFamily="18" charset="0"/>
                          </a:rPr>
                          <m:t>𝑖</m:t>
                        </m:r>
                        <m:r>
                          <a:rPr lang="en-US" sz="1100" b="0" i="1" smtClean="0">
                            <a:solidFill>
                              <a:schemeClr val="bg1"/>
                            </a:solidFill>
                            <a:latin typeface="Cambria Math" panose="02040503050406030204" pitchFamily="18" charset="0"/>
                          </a:rPr>
                          <m:t>=1</m:t>
                        </m:r>
                      </m:sub>
                      <m:sup>
                        <m:r>
                          <a:rPr lang="en-US" sz="1100" b="0" i="1" smtClean="0">
                            <a:solidFill>
                              <a:schemeClr val="bg1"/>
                            </a:solidFill>
                            <a:latin typeface="Cambria Math" panose="02040503050406030204" pitchFamily="18" charset="0"/>
                          </a:rPr>
                          <m:t>𝑛</m:t>
                        </m:r>
                      </m:sup>
                      <m:e>
                        <m:sSub>
                          <m:sSubPr>
                            <m:ctrlPr>
                              <a:rPr lang="en-US" sz="1100" b="0" i="1" smtClean="0">
                                <a:solidFill>
                                  <a:schemeClr val="bg1"/>
                                </a:solidFill>
                                <a:latin typeface="Cambria Math" panose="02040503050406030204" pitchFamily="18" charset="0"/>
                              </a:rPr>
                            </m:ctrlPr>
                          </m:sSubPr>
                          <m:e>
                            <m:r>
                              <a:rPr lang="en-US" sz="1100" b="0" i="1" smtClean="0">
                                <a:solidFill>
                                  <a:schemeClr val="bg1"/>
                                </a:solidFill>
                                <a:latin typeface="Cambria Math" panose="02040503050406030204" pitchFamily="18" charset="0"/>
                              </a:rPr>
                              <m:t>𝑤</m:t>
                            </m:r>
                          </m:e>
                          <m:sub>
                            <m:r>
                              <a:rPr lang="en-US" sz="1100" b="0" i="1" smtClean="0">
                                <a:solidFill>
                                  <a:schemeClr val="bg1"/>
                                </a:solidFill>
                                <a:latin typeface="Cambria Math" panose="02040503050406030204" pitchFamily="18" charset="0"/>
                              </a:rPr>
                              <m:t>𝑖</m:t>
                            </m:r>
                          </m:sub>
                        </m:sSub>
                        <m:sSub>
                          <m:sSubPr>
                            <m:ctrlPr>
                              <a:rPr lang="en-US" sz="1100" b="0" i="1" smtClean="0">
                                <a:solidFill>
                                  <a:schemeClr val="bg1"/>
                                </a:solidFill>
                                <a:latin typeface="Cambria Math" panose="02040503050406030204" pitchFamily="18" charset="0"/>
                              </a:rPr>
                            </m:ctrlPr>
                          </m:sSubPr>
                          <m:e>
                            <m:r>
                              <a:rPr lang="en-US" sz="1100" b="0" i="1" smtClean="0">
                                <a:solidFill>
                                  <a:schemeClr val="bg1"/>
                                </a:solidFill>
                                <a:latin typeface="Cambria Math" panose="02040503050406030204" pitchFamily="18" charset="0"/>
                              </a:rPr>
                              <m:t>𝑥</m:t>
                            </m:r>
                          </m:e>
                          <m:sub>
                            <m:r>
                              <a:rPr lang="en-US" sz="1100" b="0" i="1" smtClean="0">
                                <a:solidFill>
                                  <a:schemeClr val="bg1"/>
                                </a:solidFill>
                                <a:latin typeface="Cambria Math" panose="02040503050406030204" pitchFamily="18" charset="0"/>
                              </a:rPr>
                              <m:t>𝑖</m:t>
                            </m:r>
                          </m:sub>
                        </m:sSub>
                      </m:e>
                    </m:nary>
                    <m:r>
                      <a:rPr lang="en-US" sz="1100" b="0" i="1" smtClean="0">
                        <a:solidFill>
                          <a:schemeClr val="bg1"/>
                        </a:solidFill>
                        <a:latin typeface="Cambria Math" panose="02040503050406030204" pitchFamily="18" charset="0"/>
                      </a:rPr>
                      <m:t>+</m:t>
                    </m:r>
                    <m:r>
                      <a:rPr lang="en-US" sz="1100" b="0" i="1" smtClean="0">
                        <a:solidFill>
                          <a:schemeClr val="bg1"/>
                        </a:solidFill>
                        <a:latin typeface="Cambria Math" panose="02040503050406030204" pitchFamily="18" charset="0"/>
                      </a:rPr>
                      <m:t>𝑏</m:t>
                    </m:r>
                  </m:oMath>
                </a14:m>
                <a:r>
                  <a:rPr lang="en-US" sz="800" dirty="0">
                    <a:solidFill>
                      <a:schemeClr val="bg1"/>
                    </a:solidFill>
                  </a:rPr>
                  <a:t>), and then squeezes the plane/line</a:t>
                </a:r>
                <a:r>
                  <a:rPr lang="en-US" sz="800" baseline="0" dirty="0">
                    <a:solidFill>
                      <a:schemeClr val="bg1"/>
                    </a:solidFill>
                  </a:rPr>
                  <a:t> through the activation function. </a:t>
                </a:r>
                <a:endParaRPr lang="en-US" dirty="0"/>
              </a:p>
              <a:p>
                <a:r>
                  <a:rPr lang="en-US" dirty="0"/>
                  <a:t>For graphs w1 = 1, w2 = 1, and b = 0</a:t>
                </a:r>
              </a:p>
              <a:p>
                <a:endParaRPr lang="en-US" dirty="0"/>
              </a:p>
              <a:p>
                <a:r>
                  <a:rPr lang="en-US" dirty="0"/>
                  <a:t>In actuality, we’re likely to have more than one input into our neuron, and this is what shape these activation functions give our neurons in three-dimensional space. Linear is just a plane, like a sheet of paper. </a:t>
                </a:r>
                <a:r>
                  <a:rPr lang="en-US" dirty="0" err="1"/>
                  <a:t>ReLU</a:t>
                </a:r>
                <a:r>
                  <a:rPr lang="en-US" dirty="0"/>
                  <a:t> is like a wedge. Sigmoid is like a surf wave.</a:t>
                </a:r>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All of these graphs start with linear(</a:t>
                </a:r>
                <a:r>
                  <a:rPr lang="en-US" sz="1100" b="0" i="0">
                    <a:solidFill>
                      <a:schemeClr val="bg1"/>
                    </a:solidFill>
                    <a:latin typeface="Cambria Math" panose="02040503050406030204" pitchFamily="18" charset="0"/>
                  </a:rPr>
                  <a:t>𝑦=∑_(𝑖=1)^𝑛▒〖𝑤_𝑖 𝑥_𝑖 〗+𝑏</a:t>
                </a:r>
                <a:r>
                  <a:rPr lang="en-US" sz="800">
                    <a:solidFill>
                      <a:schemeClr val="bg1"/>
                    </a:solidFill>
                  </a:rPr>
                  <a:t>), and then squeezes the plane/line</a:t>
                </a:r>
                <a:r>
                  <a:rPr lang="en-US" sz="800" baseline="0">
                    <a:solidFill>
                      <a:schemeClr val="bg1"/>
                    </a:solidFill>
                  </a:rPr>
                  <a:t> through the activation function. </a:t>
                </a:r>
                <a:endParaRPr lang="en-US"/>
              </a:p>
              <a:p>
                <a:r>
                  <a:rPr lang="en-US"/>
                  <a:t>For graphs w1 = 1, w2 = 1, and b = 0</a:t>
                </a:r>
              </a:p>
              <a:p>
                <a:endParaRPr lang="en-US"/>
              </a:p>
              <a:p>
                <a:r>
                  <a:rPr lang="en-US"/>
                  <a:t>In actuality, we’re likely to have more than one input into our neuron, and this is what shape these activation functions give our neurons in three-dimensional space. Linear is just a plane, like a sheet of paper. </a:t>
                </a:r>
                <a:r>
                  <a:rPr lang="en-US" err="1"/>
                  <a:t>ReLU</a:t>
                </a:r>
                <a:r>
                  <a:rPr lang="en-US"/>
                  <a:t> is like a wedge. Sigmoid is like a surf wave.</a:t>
                </a:r>
              </a:p>
            </p:txBody>
          </p:sp>
        </mc:Fallback>
      </mc:AlternateContent>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139</a:t>
            </a:fld>
            <a:endParaRPr lang="en-US"/>
          </a:p>
        </p:txBody>
      </p:sp>
    </p:spTree>
    <p:extLst>
      <p:ext uri="{BB962C8B-B14F-4D97-AF65-F5344CB8AC3E}">
        <p14:creationId xmlns:p14="http://schemas.microsoft.com/office/powerpoint/2010/main" val="516918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an understanding of all this math is going to help. Let’s say we have a one input one output dataset that we suspect is a summation of two waves. We can use a </a:t>
            </a:r>
            <a:r>
              <a:rPr lang="en-US" b="0" i="0" dirty="0">
                <a:solidFill>
                  <a:srgbClr val="222222"/>
                </a:solidFill>
                <a:effectLst/>
                <a:latin typeface="Roboto"/>
              </a:rPr>
              <a:t>Sinusoidal </a:t>
            </a:r>
            <a:r>
              <a:rPr lang="en-US" dirty="0"/>
              <a:t>activation function in our first layer, and a linear activation in our last layer so we can add the two.</a:t>
            </a:r>
          </a:p>
          <a:p>
            <a:endParaRPr lang="en-US" dirty="0"/>
          </a:p>
          <a:p>
            <a:r>
              <a:rPr lang="en-US" dirty="0"/>
              <a:t>Given enough data, our neural network will figure out the parameters of each of these sub-components for us. Having a general understanding of the shape of the data and the relationship between the variables can help us build more efficient models for our data, saving time, computation, and ultimately, money.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140</a:t>
            </a:fld>
            <a:endParaRPr lang="en-US"/>
          </a:p>
        </p:txBody>
      </p:sp>
    </p:spTree>
    <p:extLst>
      <p:ext uri="{BB962C8B-B14F-4D97-AF65-F5344CB8AC3E}">
        <p14:creationId xmlns:p14="http://schemas.microsoft.com/office/powerpoint/2010/main" val="35519390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if we can make these complicated shapes with more layers and neurons, why not make a super big neural network to solve every problem?</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141</a:t>
            </a:fld>
            <a:endParaRPr lang="en-US"/>
          </a:p>
        </p:txBody>
      </p:sp>
    </p:spTree>
    <p:extLst>
      <p:ext uri="{BB962C8B-B14F-4D97-AF65-F5344CB8AC3E}">
        <p14:creationId xmlns:p14="http://schemas.microsoft.com/office/powerpoint/2010/main" val="3898746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anyone think of what the pitfalls would be from having too big of a model.</a:t>
            </a:r>
          </a:p>
          <a:p>
            <a:endParaRPr lang="en-US" dirty="0"/>
          </a:p>
          <a:p>
            <a:r>
              <a:rPr lang="en-US" dirty="0"/>
              <a:t>We could be wasting a lot of computational resources, and it can also take longer to train, but there’s another problem we should be aware of too.</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142</a:t>
            </a:fld>
            <a:endParaRPr lang="en-US"/>
          </a:p>
        </p:txBody>
      </p:sp>
    </p:spTree>
    <p:extLst>
      <p:ext uri="{BB962C8B-B14F-4D97-AF65-F5344CB8AC3E}">
        <p14:creationId xmlns:p14="http://schemas.microsoft.com/office/powerpoint/2010/main" val="5924363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goes back to classical statistics, but it still plagues neural networks. Let’s say we’ve gone out, collected some data, and created two models. Which on of these is better?</a:t>
            </a:r>
          </a:p>
          <a:p>
            <a:r>
              <a:rPr lang="en-US" dirty="0"/>
              <a:t>Going by the RMSE, it’s the one on the left.</a:t>
            </a:r>
          </a:p>
          <a:p>
            <a:endParaRPr lang="en-US" dirty="0"/>
          </a:p>
          <a:p>
            <a:r>
              <a:rPr lang="en-US" dirty="0"/>
              <a:t>But what if we go out at get a new sample of data?</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143</a:t>
            </a:fld>
            <a:endParaRPr lang="en-US"/>
          </a:p>
        </p:txBody>
      </p:sp>
    </p:spTree>
    <p:extLst>
      <p:ext uri="{BB962C8B-B14F-4D97-AF65-F5344CB8AC3E}">
        <p14:creationId xmlns:p14="http://schemas.microsoft.com/office/powerpoint/2010/main" val="30132272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turns out, our simpler model does a better job generalizing to new data. Not all problems can be so simple, and it’s the job of a Data Scientist to be able to determine the correct complexity for the model given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144</a:t>
            </a:fld>
            <a:endParaRPr lang="en-US"/>
          </a:p>
        </p:txBody>
      </p:sp>
    </p:spTree>
    <p:extLst>
      <p:ext uri="{BB962C8B-B14F-4D97-AF65-F5344CB8AC3E}">
        <p14:creationId xmlns:p14="http://schemas.microsoft.com/office/powerpoint/2010/main" val="26754827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Remember when we had two separate pools of data (training and validation)?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So that we can be sure the network is not just “memorizing” the data that it’s learning 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need to make sure that when it sees new and different images, that it is accurate as well</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If the model performs well on training data, but not on new data, we call this over-fitting</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145</a:t>
            </a:fld>
            <a:endParaRPr lang="en-US"/>
          </a:p>
        </p:txBody>
      </p:sp>
    </p:spTree>
    <p:extLst>
      <p:ext uri="{BB962C8B-B14F-4D97-AF65-F5344CB8AC3E}">
        <p14:creationId xmlns:p14="http://schemas.microsoft.com/office/powerpoint/2010/main" val="1688332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We just went over many parts of a neural network. Let’s see how it applies to the last lab.</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146</a:t>
            </a:fld>
            <a:endParaRPr lang="en-US"/>
          </a:p>
        </p:txBody>
      </p:sp>
    </p:spTree>
    <p:extLst>
      <p:ext uri="{BB962C8B-B14F-4D97-AF65-F5344CB8AC3E}">
        <p14:creationId xmlns:p14="http://schemas.microsoft.com/office/powerpoint/2010/main" val="2564014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a:solidFill>
                  <a:schemeClr val="tx1"/>
                </a:solidFill>
                <a:effectLst/>
                <a:latin typeface="Trebuchet MS" pitchFamily="34" charset="0"/>
                <a:ea typeface="+mn-ea"/>
                <a:cs typeface="+mn-cs"/>
              </a:rPr>
              <a:t>This was the visualization of the model in the previous lab. Can you name some of the components that we just learned on this diagram? Any details missing?</a:t>
            </a:r>
          </a:p>
          <a:p>
            <a:endParaRPr lang="en-US"/>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147</a:t>
            </a:fld>
            <a:endParaRPr lang="en-US"/>
          </a:p>
        </p:txBody>
      </p:sp>
    </p:spTree>
    <p:extLst>
      <p:ext uri="{BB962C8B-B14F-4D97-AF65-F5344CB8AC3E}">
        <p14:creationId xmlns:p14="http://schemas.microsoft.com/office/powerpoint/2010/main" val="38899014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effectLst/>
                <a:latin typeface="Trebuchet MS"/>
              </a:rPr>
              <a:t>Here’s a more detailed version of the diagram, now including activation functions. We use </a:t>
            </a:r>
            <a:r>
              <a:rPr lang="en-US" sz="1100" b="0" i="0" u="none" strike="noStrike" kern="1200" dirty="0" err="1">
                <a:solidFill>
                  <a:schemeClr val="tx1"/>
                </a:solidFill>
                <a:effectLst/>
                <a:latin typeface="Trebuchet MS"/>
              </a:rPr>
              <a:t>ReLu</a:t>
            </a:r>
            <a:r>
              <a:rPr lang="en-US" sz="1100" b="0" i="0" u="none" strike="noStrike" kern="1200" dirty="0">
                <a:solidFill>
                  <a:schemeClr val="tx1"/>
                </a:solidFill>
                <a:effectLst/>
                <a:latin typeface="Trebuchet MS"/>
              </a:rPr>
              <a:t> in our hidden layer to add efficient nonlinearity, </a:t>
            </a:r>
            <a:r>
              <a:rPr lang="en-US" dirty="0">
                <a:latin typeface="Trebuchet MS"/>
              </a:rPr>
              <a:t>but</a:t>
            </a:r>
            <a:r>
              <a:rPr lang="en-US" sz="1100" b="0" i="0" u="none" strike="noStrike" kern="1200" dirty="0">
                <a:solidFill>
                  <a:schemeClr val="tx1"/>
                </a:solidFill>
                <a:effectLst/>
                <a:latin typeface="Trebuchet MS"/>
              </a:rPr>
              <a:t> why use linear at the end? The neuron with the highest value has the strongest prediction, but how does an output neuron develop that confidence?</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148</a:t>
            </a:fld>
            <a:endParaRPr lang="en-US"/>
          </a:p>
        </p:txBody>
      </p:sp>
    </p:spTree>
    <p:extLst>
      <p:ext uri="{BB962C8B-B14F-4D97-AF65-F5344CB8AC3E}">
        <p14:creationId xmlns:p14="http://schemas.microsoft.com/office/powerpoint/2010/main" val="221832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fontAlgn="base">
              <a:buFontTx/>
              <a:buNone/>
            </a:pPr>
            <a:r>
              <a:rPr lang="en-US" sz="1100" b="0" i="0" u="none" strike="noStrike" kern="1200" dirty="0">
                <a:solidFill>
                  <a:schemeClr val="tx1"/>
                </a:solidFill>
                <a:effectLst/>
                <a:latin typeface="Trebuchet MS" pitchFamily="34" charset="0"/>
                <a:ea typeface="+mn-ea"/>
                <a:cs typeface="+mn-cs"/>
              </a:rPr>
              <a:t>Humans have been trying to teach computers to perform tasks since their invention. It’s sort of the purpose of a computer, to do something at the level, or beyond what a human can do</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Early in the days of computers, many people were convinced that they would achieve human level intelligence within a few decades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turned out that generalized human intelligence was beyond the grasp of computers at that time (although today, we’re starting to see systems that look a whole lot like human intelligence) </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83</a:t>
            </a:fld>
            <a:endParaRPr lang="en-US" dirty="0"/>
          </a:p>
        </p:txBody>
      </p:sp>
    </p:spTree>
    <p:extLst>
      <p:ext uri="{BB962C8B-B14F-4D97-AF65-F5344CB8AC3E}">
        <p14:creationId xmlns:p14="http://schemas.microsoft.com/office/powerpoint/2010/main" val="2037855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effectLst/>
                <a:latin typeface="Trebuchet MS"/>
              </a:rPr>
              <a:t>When we use a “Cross Entropy” loss function, which converts the output of our linear layer into a </a:t>
            </a:r>
            <a:r>
              <a:rPr lang="en-US" sz="1100" b="0" i="0" u="none" strike="noStrike" kern="1200" dirty="0" err="1">
                <a:solidFill>
                  <a:schemeClr val="tx1"/>
                </a:solidFill>
                <a:effectLst/>
                <a:latin typeface="Trebuchet MS"/>
              </a:rPr>
              <a:t>Softmax</a:t>
            </a:r>
            <a:r>
              <a:rPr lang="en-US" sz="1100" b="0" i="0" u="none" strike="noStrike" kern="1200" dirty="0">
                <a:solidFill>
                  <a:schemeClr val="tx1"/>
                </a:solidFill>
                <a:effectLst/>
                <a:latin typeface="Trebuchet MS"/>
              </a:rPr>
              <a:t> layer. A </a:t>
            </a:r>
            <a:r>
              <a:rPr lang="en-US" sz="1100" b="0" i="0" u="none" strike="noStrike" kern="1200" dirty="0" err="1">
                <a:solidFill>
                  <a:schemeClr val="tx1"/>
                </a:solidFill>
                <a:effectLst/>
                <a:latin typeface="Trebuchet MS"/>
              </a:rPr>
              <a:t>Softmax</a:t>
            </a:r>
            <a:r>
              <a:rPr lang="en-US" sz="1100" b="0" i="0" u="none" strike="noStrike" kern="1200" dirty="0">
                <a:solidFill>
                  <a:schemeClr val="tx1"/>
                </a:solidFill>
                <a:effectLst/>
                <a:latin typeface="Trebuchet MS"/>
              </a:rPr>
              <a:t> layer is the same as feeding each neuron through a sigmoid activation function to get a probability, then we normalize the probabilities so they all add up to 100%.</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149</a:t>
            </a:fld>
            <a:endParaRPr lang="en-US"/>
          </a:p>
        </p:txBody>
      </p:sp>
    </p:spTree>
    <p:extLst>
      <p:ext uri="{BB962C8B-B14F-4D97-AF65-F5344CB8AC3E}">
        <p14:creationId xmlns:p14="http://schemas.microsoft.com/office/powerpoint/2010/main" val="13047574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a:rPr>
              <a:t>Let’s say we have a group of points that are categorized by color. How would we use </a:t>
            </a:r>
            <a:r>
              <a:rPr lang="en-US">
                <a:latin typeface="Trebuchet MS"/>
              </a:rPr>
              <a:t>an</a:t>
            </a:r>
            <a:r>
              <a:rPr lang="en-US" sz="1100" b="0" i="0" u="none" strike="noStrike" kern="1200">
                <a:solidFill>
                  <a:schemeClr val="tx1"/>
                </a:solidFill>
                <a:effectLst/>
                <a:latin typeface="Trebuchet MS"/>
              </a:rPr>
              <a:t> RMSE line to predict whether a new data point is going to be red or blue?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150</a:t>
            </a:fld>
            <a:endParaRPr lang="en-US"/>
          </a:p>
        </p:txBody>
      </p:sp>
    </p:spTree>
    <p:extLst>
      <p:ext uri="{BB962C8B-B14F-4D97-AF65-F5344CB8AC3E}">
        <p14:creationId xmlns:p14="http://schemas.microsoft.com/office/powerpoint/2010/main" val="32635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This time</a:t>
            </a:r>
            <a:r>
              <a:rPr lang="en-US" sz="1100" b="0" i="0" u="none" strike="noStrike" kern="1200">
                <a:solidFill>
                  <a:schemeClr val="tx1"/>
                </a:solidFill>
                <a:effectLst/>
                <a:latin typeface="Trebuchet MS"/>
              </a:rPr>
              <a:t>, we want to find a line that best separates the data. The error function that we use to calculate our gradient descent is called the loss function or cost function. RMSE and MSE are one kinds of loss. We could try to assign numbers to these colors and use RMSE, but there’s a better way.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151</a:t>
            </a:fld>
            <a:endParaRPr lang="en-US"/>
          </a:p>
        </p:txBody>
      </p:sp>
    </p:spTree>
    <p:extLst>
      <p:ext uri="{BB962C8B-B14F-4D97-AF65-F5344CB8AC3E}">
        <p14:creationId xmlns:p14="http://schemas.microsoft.com/office/powerpoint/2010/main" val="14656918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The most popular way to approach this problem is with categorical cross entropy. Before we dive into the math, let’s talk about the logic. We’re going to assign a probability to each point whether it is red or blue. We can almost think of this probability as our confidence it is in a particular class.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Cross entropy was designed like this: If we are 100% confident that a point is blue, and we’re right, perfect, we have 0 loss. However, if we’re wrong, we should be punished for our hubris and receive infinite loss! This works in the reverse case as well. If we assign a point a 0% chance of blue, that is we’re absolutely certain it is red, and it is not blue, we get no loss. However, if it is blue, we’ll have infinite loss.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152</a:t>
            </a:fld>
            <a:endParaRPr lang="en-US"/>
          </a:p>
        </p:txBody>
      </p:sp>
    </p:spTree>
    <p:extLst>
      <p:ext uri="{BB962C8B-B14F-4D97-AF65-F5344CB8AC3E}">
        <p14:creationId xmlns:p14="http://schemas.microsoft.com/office/powerpoint/2010/main" val="870602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Here’s the full mathematical formula for Binary Cross Entropy, meaning we only have two classes. The logarithms are used to get our near infinite loss. It might seem like a lot, but there’s a little trick. The left half cancels to 0 when the target is false, and the right half cancels to 0 when the target is true.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153</a:t>
            </a:fld>
            <a:endParaRPr lang="en-US"/>
          </a:p>
        </p:txBody>
      </p:sp>
    </p:spTree>
    <p:extLst>
      <p:ext uri="{BB962C8B-B14F-4D97-AF65-F5344CB8AC3E}">
        <p14:creationId xmlns:p14="http://schemas.microsoft.com/office/powerpoint/2010/main" val="27705981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And here’s the code version, for all you programmers out there. This is the same math as the slide before, but in code form.</a:t>
            </a:r>
          </a:p>
          <a:p>
            <a:pPr rtl="0" fontAlgn="base"/>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is our prediction that a point is blue, and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 is whether a point was actually blue or not. The logarithms are what will push our code to infinity as log(0) is negative infinity</a:t>
            </a:r>
          </a:p>
          <a:p>
            <a:pPr rtl="0" fontAlgn="base"/>
            <a:r>
              <a:rPr lang="en-US" sz="1100" b="0" i="0" u="none" strike="noStrike" kern="1200" dirty="0">
                <a:solidFill>
                  <a:schemeClr val="tx1"/>
                </a:solidFill>
                <a:effectLst/>
                <a:latin typeface="Trebuchet MS" pitchFamily="34" charset="0"/>
                <a:ea typeface="+mn-ea"/>
                <a:cs typeface="+mn-cs"/>
              </a:rPr>
              <a:t>.</a:t>
            </a:r>
          </a:p>
          <a:p>
            <a:pPr rtl="0" fontAlgn="base"/>
            <a:r>
              <a:rPr lang="en-US" sz="1100" b="0" i="0" u="none" strike="noStrike" kern="1200" dirty="0">
                <a:solidFill>
                  <a:schemeClr val="tx1"/>
                </a:solidFill>
                <a:effectLst/>
                <a:latin typeface="Trebuchet MS" pitchFamily="34" charset="0"/>
                <a:ea typeface="+mn-ea"/>
                <a:cs typeface="+mn-cs"/>
              </a:rPr>
              <a:t>Code:</a:t>
            </a:r>
          </a:p>
          <a:p>
            <a:pPr rtl="0" fontAlgn="base"/>
            <a:r>
              <a:rPr lang="en-US" sz="1100" b="0" i="0" u="none" strike="noStrike" kern="1200" dirty="0">
                <a:solidFill>
                  <a:schemeClr val="tx1"/>
                </a:solidFill>
                <a:effectLst/>
                <a:latin typeface="Trebuchet MS" pitchFamily="34" charset="0"/>
                <a:ea typeface="+mn-ea"/>
                <a:cs typeface="+mn-cs"/>
              </a:rPr>
              <a:t>def </a:t>
            </a:r>
            <a:r>
              <a:rPr lang="en-US" sz="1100" b="0" i="0" u="none" strike="noStrike" kern="1200" dirty="0" err="1">
                <a:solidFill>
                  <a:schemeClr val="tx1"/>
                </a:solidFill>
                <a:effectLst/>
                <a:latin typeface="Trebuchet MS" pitchFamily="34" charset="0"/>
                <a:ea typeface="+mn-ea"/>
                <a:cs typeface="+mn-cs"/>
              </a:rPr>
              <a:t>cross_entropy</a:t>
            </a:r>
            <a:r>
              <a:rPr lang="en-US" sz="1100" b="0" i="0" u="none" strike="noStrike" kern="1200" dirty="0">
                <a:solidFill>
                  <a:schemeClr val="tx1"/>
                </a:solidFill>
                <a:effectLst/>
                <a:latin typeface="Trebuchet MS" pitchFamily="34" charset="0"/>
                <a:ea typeface="+mn-ea"/>
                <a:cs typeface="+mn-cs"/>
              </a:rPr>
              <a:t>(</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a:t>
            </a:r>
          </a:p>
          <a:p>
            <a:pPr rtl="0" fontAlgn="base"/>
            <a:r>
              <a:rPr lang="en-US" sz="1100" b="0" i="0" u="none" strike="noStrike" kern="1200" dirty="0">
                <a:solidFill>
                  <a:schemeClr val="tx1"/>
                </a:solidFill>
                <a:effectLst/>
                <a:latin typeface="Trebuchet MS" pitchFamily="34" charset="0"/>
                <a:ea typeface="+mn-ea"/>
                <a:cs typeface="+mn-cs"/>
              </a:rPr>
              <a:t>    """Infinite error for misplaced confidence."""</a:t>
            </a:r>
          </a:p>
          <a:p>
            <a:pPr rtl="0" fontAlgn="base"/>
            <a:r>
              <a:rPr lang="en-US" sz="1100" b="0" i="0" u="none" strike="noStrike" kern="1200" dirty="0">
                <a:solidFill>
                  <a:schemeClr val="tx1"/>
                </a:solidFill>
                <a:effectLst/>
                <a:latin typeface="Trebuchet MS" pitchFamily="34" charset="0"/>
                <a:ea typeface="+mn-ea"/>
                <a:cs typeface="+mn-cs"/>
              </a:rPr>
              <a:t>    loss = log(</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if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 else log(1-y_hat)</a:t>
            </a:r>
          </a:p>
          <a:p>
            <a:pPr rtl="0" fontAlgn="base"/>
            <a:r>
              <a:rPr lang="en-US" sz="1100" b="0" i="0" u="none" strike="noStrike" kern="1200" dirty="0">
                <a:solidFill>
                  <a:schemeClr val="tx1"/>
                </a:solidFill>
                <a:effectLst/>
                <a:latin typeface="Trebuchet MS" pitchFamily="34" charset="0"/>
                <a:ea typeface="+mn-ea"/>
                <a:cs typeface="+mn-cs"/>
              </a:rPr>
              <a:t>    return -1*loss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154</a:t>
            </a:fld>
            <a:endParaRPr lang="en-US"/>
          </a:p>
        </p:txBody>
      </p:sp>
    </p:spTree>
    <p:extLst>
      <p:ext uri="{BB962C8B-B14F-4D97-AF65-F5344CB8AC3E}">
        <p14:creationId xmlns:p14="http://schemas.microsoft.com/office/powerpoint/2010/main" val="6541639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Ok, now that we know the major mechanics, let’s talk about the next lab.</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155</a:t>
            </a:fld>
            <a:endParaRPr lang="en-US"/>
          </a:p>
        </p:txBody>
      </p:sp>
    </p:spTree>
    <p:extLst>
      <p:ext uri="{BB962C8B-B14F-4D97-AF65-F5344CB8AC3E}">
        <p14:creationId xmlns:p14="http://schemas.microsoft.com/office/powerpoint/2010/main" val="2849363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We’re going to try this again with a different dataset: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 American Sign Language Alphabet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Same shape (28x28 pixels) as last time</a:t>
            </a:r>
          </a:p>
          <a:p>
            <a:pPr rtl="0" fontAlgn="base"/>
            <a:endParaRPr lang="en-US" sz="1100" b="0" i="0" u="none" strike="noStrike" kern="1200" dirty="0">
              <a:solidFill>
                <a:schemeClr val="tx1"/>
              </a:solidFill>
              <a:effectLst/>
              <a:latin typeface="Trebuchet MS" pitchFamily="34" charset="0"/>
              <a:ea typeface="+mn-ea"/>
              <a:cs typeface="+mn-cs"/>
            </a:endParaRPr>
          </a:p>
          <a:p>
            <a:pPr marL="342900" indent="-342900">
              <a:buFontTx/>
              <a:buChar char="-"/>
            </a:pPr>
            <a:r>
              <a:rPr lang="en-US" sz="1100" dirty="0"/>
              <a:t>Same shape (28x28 pixels) in grayscale</a:t>
            </a:r>
          </a:p>
          <a:p>
            <a:pPr marL="342900" indent="-342900">
              <a:buFontTx/>
              <a:buChar char="-"/>
            </a:pPr>
            <a:r>
              <a:rPr lang="en-US" sz="1100" dirty="0"/>
              <a:t>Skipping J and Z because they require movement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156</a:t>
            </a:fld>
            <a:endParaRPr lang="en-US"/>
          </a:p>
        </p:txBody>
      </p:sp>
    </p:spTree>
    <p:extLst>
      <p:ext uri="{BB962C8B-B14F-4D97-AF65-F5344CB8AC3E}">
        <p14:creationId xmlns:p14="http://schemas.microsoft.com/office/powerpoint/2010/main" val="383733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Let’s get to it! </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157</a:t>
            </a:fld>
            <a:endParaRPr lang="en-US"/>
          </a:p>
        </p:txBody>
      </p:sp>
    </p:spTree>
    <p:extLst>
      <p:ext uri="{BB962C8B-B14F-4D97-AF65-F5344CB8AC3E}">
        <p14:creationId xmlns:p14="http://schemas.microsoft.com/office/powerpoint/2010/main" val="1865934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Let’s get to it! </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158</a:t>
            </a:fld>
            <a:endParaRPr lang="en-US"/>
          </a:p>
        </p:txBody>
      </p:sp>
    </p:spTree>
    <p:extLst>
      <p:ext uri="{BB962C8B-B14F-4D97-AF65-F5344CB8AC3E}">
        <p14:creationId xmlns:p14="http://schemas.microsoft.com/office/powerpoint/2010/main" val="26222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It wasn’t long after the invention of the computer that people started experimenting with artificial neural networks, inspired by the structure and function of human brains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There was some success with using these networks to perform tasks such as reading handwritten digits and playing backgammon, but it did not appear that this would be the major path forward. A major factor was the computational resources at the time. As we’ll see in the hands-on labs, these networks take time to train. Imagine how long it would take to train forty years ago!</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early neural networks were outperformed by something called the Von Neumann Architecture, which is the basis for modern CPUs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https://www.cs.cornell.edu/boom/2001sp/Tsinteris/gammon.htm</a:t>
            </a:r>
            <a:endParaRPr lang="en-US" dirty="0"/>
          </a:p>
          <a:p>
            <a:pPr lvl="0" rtl="0" fontAlgn="base"/>
            <a:r>
              <a:rPr lang="en-US" dirty="0">
                <a:hlinkClick r:id="rId4"/>
              </a:rPr>
              <a:t>https://cs.stanford.edu/people/eroberts/courses/soco/projects/neural-networks/History/history1.html</a:t>
            </a:r>
            <a:endParaRPr lang="en-US" sz="1100" b="0" i="0" u="none" strike="noStrike" kern="1200" dirty="0">
              <a:solidFill>
                <a:schemeClr val="tx1"/>
              </a:solidFill>
              <a:effectLst/>
              <a:latin typeface="Trebuchet MS" pitchFamily="34" charset="0"/>
              <a:ea typeface="+mn-ea"/>
              <a:cs typeface="+mn-cs"/>
            </a:endParaRPr>
          </a:p>
          <a:p>
            <a:r>
              <a:rPr lang="en-US" dirty="0">
                <a:hlinkClick r:id="rId5"/>
              </a:rPr>
              <a:t>https://www.computerscience.gcse.guru/theory/von-neumann-architecture</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84</a:t>
            </a:fld>
            <a:endParaRPr lang="en-US" dirty="0"/>
          </a:p>
        </p:txBody>
      </p:sp>
    </p:spTree>
    <p:extLst>
      <p:ext uri="{BB962C8B-B14F-4D97-AF65-F5344CB8AC3E}">
        <p14:creationId xmlns:p14="http://schemas.microsoft.com/office/powerpoint/2010/main" val="11059522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fontAlgn="base"/>
            <a:r>
              <a:rPr lang="en-US" sz="1100" b="0" i="0" u="none" strike="noStrike" kern="1200" dirty="0">
                <a:solidFill>
                  <a:schemeClr val="tx1"/>
                </a:solidFill>
                <a:effectLst/>
                <a:latin typeface="Trebuchet MS" pitchFamily="34" charset="0"/>
                <a:ea typeface="+mn-ea"/>
                <a:cs typeface="+mn-cs"/>
              </a:rPr>
              <a:t>We know how to calculate MSE given a model. What can we do with that information?</a:t>
            </a:r>
          </a:p>
          <a:p>
            <a:pPr rtl="0" fontAlgn="base"/>
            <a:r>
              <a:rPr lang="en-US" sz="1100" b="0" i="0" u="none" strike="noStrike" kern="1200" dirty="0">
                <a:solidFill>
                  <a:schemeClr val="tx1"/>
                </a:solidFill>
                <a:effectLst/>
                <a:latin typeface="Trebuchet MS" pitchFamily="34" charset="0"/>
                <a:ea typeface="+mn-ea"/>
                <a:cs typeface="+mn-cs"/>
              </a:rPr>
              <a:t>We’re going to take a page from our calculus textbook and minimize the error.</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Now, if we want to find the true minimum, we can plug in the values for all of our points and do some multivariate calculus to find m and b, but it turns out that computers are bad at calculus, so we’re going to help the computer cheat a little.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Here, we’ve taken our MSE and expanded it to include our two </a:t>
            </a:r>
            <a:r>
              <a:rPr lang="en-US" sz="1100" b="0" i="0" u="none" strike="noStrike" kern="1200" dirty="0" err="1">
                <a:solidFill>
                  <a:schemeClr val="tx1"/>
                </a:solidFill>
                <a:effectLst/>
                <a:latin typeface="Trebuchet MS" pitchFamily="34" charset="0"/>
                <a:ea typeface="+mn-ea"/>
                <a:cs typeface="+mn-cs"/>
              </a:rPr>
              <a:t>xy</a:t>
            </a:r>
            <a:r>
              <a:rPr lang="en-US" sz="1100" b="0" i="0" u="none" strike="noStrike" kern="1200" dirty="0">
                <a:solidFill>
                  <a:schemeClr val="tx1"/>
                </a:solidFill>
                <a:effectLst/>
                <a:latin typeface="Trebuchet MS" pitchFamily="34" charset="0"/>
                <a:ea typeface="+mn-ea"/>
                <a:cs typeface="+mn-cs"/>
              </a:rPr>
              <a:t> datapoints (1,3) and (2,5)</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So it turns out that while computers have a tough time finding the global minimum of a function, they’re pretty decent at calculating the slope of a function given an input. If that function is multidimensional, (as in, more than one input) then that slope is called the gradient.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There are many ways a computer can go about getting the gradient as described in this </a:t>
            </a:r>
            <a:r>
              <a:rPr lang="en-US" sz="1100" b="0" i="0" u="none" strike="noStrike" kern="1200" dirty="0" err="1">
                <a:solidFill>
                  <a:schemeClr val="tx1"/>
                </a:solidFill>
                <a:effectLst/>
                <a:latin typeface="Trebuchet MS" pitchFamily="34" charset="0"/>
                <a:ea typeface="+mn-ea"/>
                <a:cs typeface="+mn-cs"/>
              </a:rPr>
              <a:t>quora</a:t>
            </a:r>
            <a:r>
              <a:rPr lang="en-US" sz="1100" b="0" i="0" u="none" strike="noStrike" kern="1200" dirty="0">
                <a:solidFill>
                  <a:schemeClr val="tx1"/>
                </a:solidFill>
                <a:effectLst/>
                <a:latin typeface="Trebuchet MS" pitchFamily="34" charset="0"/>
                <a:ea typeface="+mn-ea"/>
                <a:cs typeface="+mn-cs"/>
              </a:rPr>
              <a:t> answer: </a:t>
            </a:r>
            <a:r>
              <a:rPr lang="en-US" dirty="0">
                <a:hlinkClick r:id="rId3"/>
              </a:rPr>
              <a:t>https://www.quora.com/How-does-TensorFlow-calculate-gradients#:~:text=There%20are%20a%20few%20different,another%20to%20approximate%20the%20derivative.</a:t>
            </a:r>
            <a:endParaRPr lang="en-US" dirty="0"/>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One easy way is to just take two really </a:t>
            </a:r>
            <a:r>
              <a:rPr lang="en-US" sz="1100" b="0" i="0" u="none" strike="noStrike" kern="1200" dirty="0" err="1">
                <a:solidFill>
                  <a:schemeClr val="tx1"/>
                </a:solidFill>
                <a:effectLst/>
                <a:latin typeface="Trebuchet MS" pitchFamily="34" charset="0"/>
                <a:ea typeface="+mn-ea"/>
                <a:cs typeface="+mn-cs"/>
              </a:rPr>
              <a:t>really</a:t>
            </a:r>
            <a:r>
              <a:rPr lang="en-US" sz="1100" b="0" i="0" u="none" strike="noStrike" kern="1200" dirty="0">
                <a:solidFill>
                  <a:schemeClr val="tx1"/>
                </a:solidFill>
                <a:effectLst/>
                <a:latin typeface="Trebuchet MS" pitchFamily="34" charset="0"/>
                <a:ea typeface="+mn-ea"/>
                <a:cs typeface="+mn-cs"/>
              </a:rPr>
              <a:t> close points and calculate the gradient between them. By calculating the gradient, we’re calculating the slope for each parameter we want to learn, and once the slope is 0 for all variables, then we have found a local minimum.</a:t>
            </a:r>
          </a:p>
          <a:p>
            <a:pPr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159</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988271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We’re going to use the gradient we calculated earlier to guide our estimate to the goal.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160</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0392738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Because both of them are negative, that means we need to increase them in order to get closer to 0. Hmm, the gradient gives us the right direction, but the magnitude is too big.</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161</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9485929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Let’s introduce a new parameter called the learning rate (represented by </a:t>
            </a:r>
            <a:r>
              <a:rPr lang="en-US" sz="1100" b="0" i="0" u="none" strike="noStrike" kern="1200" err="1">
                <a:solidFill>
                  <a:schemeClr val="tx1"/>
                </a:solidFill>
                <a:effectLst/>
                <a:latin typeface="Trebuchet MS" pitchFamily="34" charset="0"/>
                <a:ea typeface="+mn-ea"/>
                <a:cs typeface="+mn-cs"/>
              </a:rPr>
              <a:t>lamba</a:t>
            </a:r>
            <a:r>
              <a:rPr lang="en-US" sz="1100" b="0" i="0" u="none" strike="noStrike" kern="1200">
                <a:solidFill>
                  <a:schemeClr val="tx1"/>
                </a:solidFill>
                <a:effectLst/>
                <a:latin typeface="Trebuchet MS" pitchFamily="34" charset="0"/>
                <a:ea typeface="+mn-ea"/>
                <a:cs typeface="+mn-cs"/>
              </a:rPr>
              <a:t> </a:t>
            </a:r>
            <a:r>
              <a:rPr lang="el-GR" sz="1100" b="0" i="0" u="none" strike="noStrike" kern="1200">
                <a:solidFill>
                  <a:schemeClr val="tx1"/>
                </a:solidFill>
                <a:effectLst/>
                <a:latin typeface="Trebuchet MS" pitchFamily="34" charset="0"/>
                <a:ea typeface="+mn-ea"/>
                <a:cs typeface="+mn-cs"/>
              </a:rPr>
              <a:t>λ</a:t>
            </a:r>
            <a:r>
              <a:rPr lang="en-US" sz="1100" b="0" i="0" u="none" strike="noStrike" kern="1200">
                <a:solidFill>
                  <a:schemeClr val="tx1"/>
                </a:solidFill>
                <a:effectLst/>
                <a:latin typeface="Trebuchet MS" pitchFamily="34" charset="0"/>
                <a:ea typeface="+mn-ea"/>
                <a:cs typeface="+mn-cs"/>
              </a:rPr>
              <a:t>) which will allow us to scale our changes to our parameters. Data scientists define this on their own, but thankfully, there’s been enough research on the topic that machine learning libraries have their own built in strategies.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162</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1163279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If we make the learning rate too big, we’re going to get farther away from our goal.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163</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7531048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If we make it too small, it’s going to take forever to get there. Also, once we train on more complicated problems, we can get trapped in a local minimum.</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164</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6025135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For now, let’s stick with a learning rate of .1. Ok, step in the right direction, but not close enough. No problem, we’ll just repeat the process over and over gain, taking our new values of b and m and finding the gradient for them.</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165</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6241063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convolutional neural networks. Whether you’re following our beginners series or are jumping straight into this lesson, welcome! Today we’re going to talk about how computers learn to see.</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315675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We found that our model was able to attain high accuracy with the training data, but not with the testing/validation data. We’re passing our image in as one long string of pixels. Why might that not be such a good idea? There is important information contained in how pixels are organized around each other. When we flatten the picture into a single array, we lose that information</a:t>
            </a:r>
            <a:endParaRPr lang="en-US"/>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931663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Instead, intelligence in computers was achieved through the building of expert systems.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https://hbr.org/1988/03/putting-expert-systems-to-work</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were highly complex systems that took hundreds to thousands of engineers to build, where the computer was taught to complete tasks by the rigorous programming of many rules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systems where meant to mimic that of a human Subject Matter Expert, hence the name.</a:t>
            </a:r>
          </a:p>
          <a:p>
            <a:pPr lvl="0" rtl="0" fontAlgn="base"/>
            <a:r>
              <a:rPr lang="en-US" dirty="0">
                <a:hlinkClick r:id="rId4"/>
              </a:rPr>
              <a:t>https://www.britannica.com/technology/expert-system</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An example would be a stock trading robot that traded based on user defined limits, or a machine to give medical diagnosis given a list of symptoms.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85</a:t>
            </a:fld>
            <a:endParaRPr lang="en-US" dirty="0"/>
          </a:p>
        </p:txBody>
      </p:sp>
    </p:spTree>
    <p:extLst>
      <p:ext uri="{BB962C8B-B14F-4D97-AF65-F5344CB8AC3E}">
        <p14:creationId xmlns:p14="http://schemas.microsoft.com/office/powerpoint/2010/main" val="10583844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Trebuchet MS" pitchFamily="34" charset="0"/>
                <a:ea typeface="+mn-ea"/>
                <a:cs typeface="+mn-cs"/>
              </a:rPr>
              <a:t>It’s time to upgrade our model to one that’s designed for pulling spatial information out of an image</a:t>
            </a:r>
            <a:endParaRPr lang="en-GB"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81685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neural networks, lets talk about how Computer Vision experts used to approach this type of problem. If you played with Photoshop, MS Paint, or GIMP a lot as a kid making .gifs or memes or stilly pictures: good news! Understanding how computers represent and manipulate photos is a great foundation for modern day computer vision.</a:t>
            </a:r>
          </a:p>
          <a:p>
            <a:endParaRPr lang="en-US" dirty="0"/>
          </a:p>
          <a:p>
            <a:r>
              <a:rPr lang="en-US" dirty="0">
                <a:latin typeface="Trebuchet MS"/>
              </a:rPr>
              <a:t>For example, let’s look at the blur, sharpen, brighten and darken tools. In a drawing program, the area around where we click that manipulates our image is called the kernel. Convolution is when our kernel is multiplied with our image, and that is what’s happening when we select these tools and drag it across our image. To be technical, convolution is when we apply one function to another function, but we can think of our base image as a function of color, and our kernel as a function of pixels.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4835288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kernel is just a small matrix, blurring is a weighted averaging of the numbers that represent the pixels. Sharpen brightens the pixel in the center of it, but subtracts the pixels directly adjacent to it. Brighten makes the center pixel’s color values </a:t>
            </a:r>
            <a:r>
              <a:rPr lang="en-US" sz="1800" b="0" i="0" u="none" strike="noStrike" baseline="0" dirty="0">
                <a:latin typeface="URWPalladioL-Roma"/>
              </a:rPr>
              <a:t>bigger (if 255 is white) or smaller (if 0 is white). Darken does the opposite</a:t>
            </a:r>
            <a:r>
              <a:rPr lang="en-US" dirty="0"/>
              <a:t>.  Let’s take a look at a smaller image and break it down.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2762087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we have a picture of a heart. Not obvious? Sorry, only had 6 x 6 pixels to work with.</a:t>
            </a:r>
          </a:p>
          <a:p>
            <a:r>
              <a:rPr lang="en-US"/>
              <a:t>We’re going to step through a convolution. The fancy star in the center is the convolution operator. The resulting image is going to be 4 x 4. It’ll be more obvious in a bit.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590474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in the top left corner. We call the section that we’re about to convolve, the red box here, the window. Notice how it has the same shape as our kernel.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3748632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take our kernel and multiply each cell in the kernel with the respective cell in the window.</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181133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then going to total the results of that multiplication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650249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move or window over by 1…</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386268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and we repeat the process until we’ve calculated the convolution for the whole image.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hlinkClick r:id="rId3"/>
              </a:rPr>
              <a:t>https://mathworld.wolfram.com/Convolution.html</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180</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8092218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parameters we can play with for convolution. One is stride, which is by how many cells should we move our window by when doing convolution. Let’s chop our heart in half to see what we mean. Oh no, broken heart!</a:t>
            </a:r>
          </a:p>
          <a:p>
            <a:r>
              <a:rPr lang="en-US" dirty="0"/>
              <a:t>Let’s assume we had the same kernel as before.</a:t>
            </a:r>
          </a:p>
          <a:p>
            <a:endParaRPr lang="en-US" dirty="0"/>
          </a:p>
          <a:p>
            <a:r>
              <a:rPr lang="en-US" dirty="0"/>
              <a:t>With a stride of 2, we skip starting convolution at every other column and every other row. When we do this, we also generate less data, which has pros and cons. The good is that means we have less data to analyze, but if we increase our stride too much, we might miss important information.</a:t>
            </a:r>
          </a:p>
          <a:p>
            <a:endParaRPr lang="en-US" dirty="0"/>
          </a:p>
          <a:p>
            <a:r>
              <a:rPr lang="en-US" dirty="0"/>
              <a:t>The other thing to look for is with a stride of 2, we don’t have enough columns to do a convolution for the right side our image.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181</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903755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10/21/25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6779381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10/21/25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90380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10/21/25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6559093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10/21/25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812991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10/21/25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739859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973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127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546057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585434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75386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58939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771773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05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330408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585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1352974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055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706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1594389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2125580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2310243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45457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792346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53383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7076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230541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18005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3530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182075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581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23733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01961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2760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3768066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599533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3570582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88812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464848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9281CF6-82C4-D591-C93F-79BF14277C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8C0EE250-813A-B3FC-C9DB-11B6E237EC3B}"/>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Tree>
    <p:extLst>
      <p:ext uri="{BB962C8B-B14F-4D97-AF65-F5344CB8AC3E}">
        <p14:creationId xmlns:p14="http://schemas.microsoft.com/office/powerpoint/2010/main" val="1216592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3BFE9B15-7828-3FC3-BCF0-23F89A1309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5" name="Rectangle 4">
            <a:extLst>
              <a:ext uri="{FF2B5EF4-FFF2-40B4-BE49-F238E27FC236}">
                <a16:creationId xmlns:a16="http://schemas.microsoft.com/office/drawing/2014/main" id="{CD79F16E-B355-8896-6563-603510529C31}"/>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0" name="Rectangle 19">
            <a:extLst>
              <a:ext uri="{FF2B5EF4-FFF2-40B4-BE49-F238E27FC236}">
                <a16:creationId xmlns:a16="http://schemas.microsoft.com/office/drawing/2014/main" id="{EC5A15EA-E928-94AA-543D-8EA2FF0183F9}"/>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9" name="Rectangle 8">
            <a:extLst>
              <a:ext uri="{FF2B5EF4-FFF2-40B4-BE49-F238E27FC236}">
                <a16:creationId xmlns:a16="http://schemas.microsoft.com/office/drawing/2014/main" id="{83F43A3E-D43D-124C-0C49-E1D720395FC6}"/>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Text Placeholder 4">
            <a:extLst>
              <a:ext uri="{FF2B5EF4-FFF2-40B4-BE49-F238E27FC236}">
                <a16:creationId xmlns:a16="http://schemas.microsoft.com/office/drawing/2014/main" id="{7CD9C284-B78C-1241-4B2A-F563F642D070}"/>
              </a:ext>
            </a:extLst>
          </p:cNvPr>
          <p:cNvSpPr>
            <a:spLocks noGrp="1"/>
          </p:cNvSpPr>
          <p:nvPr>
            <p:ph type="body" sz="quarter" idx="13" hasCustomPrompt="1"/>
          </p:nvPr>
        </p:nvSpPr>
        <p:spPr>
          <a:xfrm>
            <a:off x="6158753" y="1343456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8" name="Text Placeholder 4">
            <a:extLst>
              <a:ext uri="{FF2B5EF4-FFF2-40B4-BE49-F238E27FC236}">
                <a16:creationId xmlns:a16="http://schemas.microsoft.com/office/drawing/2014/main" id="{434FF7EA-90ED-54BC-F712-E8CE0FF23DFE}"/>
              </a:ext>
            </a:extLst>
          </p:cNvPr>
          <p:cNvSpPr>
            <a:spLocks noGrp="1"/>
          </p:cNvSpPr>
          <p:nvPr>
            <p:ph type="body" sz="quarter" idx="14" hasCustomPrompt="1"/>
          </p:nvPr>
        </p:nvSpPr>
        <p:spPr>
          <a:xfrm>
            <a:off x="6158754" y="570620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sp>
        <p:nvSpPr>
          <p:cNvPr id="10" name="TextBox 9">
            <a:extLst>
              <a:ext uri="{FF2B5EF4-FFF2-40B4-BE49-F238E27FC236}">
                <a16:creationId xmlns:a16="http://schemas.microsoft.com/office/drawing/2014/main" id="{CD9D91CB-444B-B15F-7D27-F8959442EE8D}"/>
              </a:ext>
            </a:extLst>
          </p:cNvPr>
          <p:cNvSpPr txBox="1"/>
          <p:nvPr userDrawn="1"/>
        </p:nvSpPr>
        <p:spPr>
          <a:xfrm rot="10800000">
            <a:off x="17582278" y="1227666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3" name="Straight Connector 12">
            <a:extLst>
              <a:ext uri="{FF2B5EF4-FFF2-40B4-BE49-F238E27FC236}">
                <a16:creationId xmlns:a16="http://schemas.microsoft.com/office/drawing/2014/main" id="{0A168394-A768-2D2C-2FE6-DB4613D6BDFB}"/>
              </a:ext>
            </a:extLst>
          </p:cNvPr>
          <p:cNvCxnSpPr>
            <a:cxnSpLocks/>
          </p:cNvCxnSpPr>
          <p:nvPr userDrawn="1"/>
        </p:nvCxnSpPr>
        <p:spPr>
          <a:xfrm>
            <a:off x="6158753"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7CCAE-8B92-5A79-CBAF-C805450DD64B}"/>
              </a:ext>
            </a:extLst>
          </p:cNvPr>
          <p:cNvCxnSpPr>
            <a:cxnSpLocks/>
          </p:cNvCxnSpPr>
          <p:nvPr userDrawn="1"/>
        </p:nvCxnSpPr>
        <p:spPr>
          <a:xfrm>
            <a:off x="19022336"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F9A1B02-4A67-4CC9-F283-AC371711F42A}"/>
              </a:ext>
            </a:extLst>
          </p:cNvPr>
          <p:cNvGrpSpPr/>
          <p:nvPr userDrawn="1"/>
        </p:nvGrpSpPr>
        <p:grpSpPr>
          <a:xfrm>
            <a:off x="6158753" y="3796809"/>
            <a:ext cx="24258494" cy="4508927"/>
            <a:chOff x="6158753" y="6234204"/>
            <a:chExt cx="24258494" cy="4508927"/>
          </a:xfrm>
        </p:grpSpPr>
        <p:sp>
          <p:nvSpPr>
            <p:cNvPr id="16" name="TextBox 15">
              <a:extLst>
                <a:ext uri="{FF2B5EF4-FFF2-40B4-BE49-F238E27FC236}">
                  <a16:creationId xmlns:a16="http://schemas.microsoft.com/office/drawing/2014/main" id="{DA3E7C50-8DF7-896F-E1BB-D5842FE7F8E9}"/>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7" name="Straight Connector 16">
              <a:extLst>
                <a:ext uri="{FF2B5EF4-FFF2-40B4-BE49-F238E27FC236}">
                  <a16:creationId xmlns:a16="http://schemas.microsoft.com/office/drawing/2014/main" id="{0C4E42D4-651A-0018-08AF-103C03C79F4C}"/>
                </a:ext>
              </a:extLst>
            </p:cNvPr>
            <p:cNvCxnSpPr>
              <a:cxnSpLocks/>
            </p:cNvCxnSpPr>
            <p:nvPr userDrawn="1"/>
          </p:nvCxnSpPr>
          <p:spPr>
            <a:xfrm>
              <a:off x="6158753"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DE2FD7-58D2-230B-D513-D6416CD17B37}"/>
                </a:ext>
              </a:extLst>
            </p:cNvPr>
            <p:cNvCxnSpPr>
              <a:cxnSpLocks/>
            </p:cNvCxnSpPr>
            <p:nvPr userDrawn="1"/>
          </p:nvCxnSpPr>
          <p:spPr>
            <a:xfrm>
              <a:off x="19022336"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7568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61701B74-047D-F92D-ADA0-7BF31D83E2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6" name="Rectangle 5">
            <a:extLst>
              <a:ext uri="{FF2B5EF4-FFF2-40B4-BE49-F238E27FC236}">
                <a16:creationId xmlns:a16="http://schemas.microsoft.com/office/drawing/2014/main" id="{A85FB945-6B24-57D3-B359-4FC5884B9E2A}"/>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Rectangle 6">
            <a:extLst>
              <a:ext uri="{FF2B5EF4-FFF2-40B4-BE49-F238E27FC236}">
                <a16:creationId xmlns:a16="http://schemas.microsoft.com/office/drawing/2014/main" id="{0E0A1354-6E59-B3D9-5AE9-EFF6955F88F2}"/>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8" name="Rectangle 7">
            <a:extLst>
              <a:ext uri="{FF2B5EF4-FFF2-40B4-BE49-F238E27FC236}">
                <a16:creationId xmlns:a16="http://schemas.microsoft.com/office/drawing/2014/main" id="{F0807B0F-0A81-6159-CB17-9A246F14A280}"/>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5" name="Rectangle 4">
            <a:extLst>
              <a:ext uri="{FF2B5EF4-FFF2-40B4-BE49-F238E27FC236}">
                <a16:creationId xmlns:a16="http://schemas.microsoft.com/office/drawing/2014/main" id="{A4688F64-F571-BC4C-9D1B-F87497A44084}"/>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7" name="Text Placeholder 4">
            <a:extLst>
              <a:ext uri="{FF2B5EF4-FFF2-40B4-BE49-F238E27FC236}">
                <a16:creationId xmlns:a16="http://schemas.microsoft.com/office/drawing/2014/main" id="{79BB071F-1DED-7BC0-205E-742D1CC39ADE}"/>
              </a:ext>
            </a:extLst>
          </p:cNvPr>
          <p:cNvSpPr>
            <a:spLocks noGrp="1"/>
          </p:cNvSpPr>
          <p:nvPr>
            <p:ph type="body" sz="quarter" idx="13" hasCustomPrompt="1"/>
          </p:nvPr>
        </p:nvSpPr>
        <p:spPr>
          <a:xfrm>
            <a:off x="6158753" y="1187833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28" name="Text Placeholder 4">
            <a:extLst>
              <a:ext uri="{FF2B5EF4-FFF2-40B4-BE49-F238E27FC236}">
                <a16:creationId xmlns:a16="http://schemas.microsoft.com/office/drawing/2014/main" id="{652C8912-97F2-5FEC-2170-801AFD44E796}"/>
              </a:ext>
            </a:extLst>
          </p:cNvPr>
          <p:cNvSpPr>
            <a:spLocks noGrp="1"/>
          </p:cNvSpPr>
          <p:nvPr>
            <p:ph type="body" sz="quarter" idx="14" hasCustomPrompt="1"/>
          </p:nvPr>
        </p:nvSpPr>
        <p:spPr>
          <a:xfrm>
            <a:off x="6158754" y="7053551"/>
            <a:ext cx="24258494" cy="440322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grpSp>
        <p:nvGrpSpPr>
          <p:cNvPr id="29" name="Group 28">
            <a:extLst>
              <a:ext uri="{FF2B5EF4-FFF2-40B4-BE49-F238E27FC236}">
                <a16:creationId xmlns:a16="http://schemas.microsoft.com/office/drawing/2014/main" id="{54182597-2C50-3A4E-9225-0ED4ED207042}"/>
              </a:ext>
            </a:extLst>
          </p:cNvPr>
          <p:cNvGrpSpPr/>
          <p:nvPr userDrawn="1"/>
        </p:nvGrpSpPr>
        <p:grpSpPr>
          <a:xfrm>
            <a:off x="6158753" y="5267062"/>
            <a:ext cx="24258494" cy="10102852"/>
            <a:chOff x="6158753" y="6264684"/>
            <a:chExt cx="24258494" cy="10102852"/>
          </a:xfrm>
        </p:grpSpPr>
        <p:grpSp>
          <p:nvGrpSpPr>
            <p:cNvPr id="30" name="Group 29">
              <a:extLst>
                <a:ext uri="{FF2B5EF4-FFF2-40B4-BE49-F238E27FC236}">
                  <a16:creationId xmlns:a16="http://schemas.microsoft.com/office/drawing/2014/main" id="{09B0E8CB-44E4-719C-A5CF-735DA9699441}"/>
                </a:ext>
              </a:extLst>
            </p:cNvPr>
            <p:cNvGrpSpPr/>
            <p:nvPr userDrawn="1"/>
          </p:nvGrpSpPr>
          <p:grpSpPr>
            <a:xfrm>
              <a:off x="17553664" y="6264684"/>
              <a:ext cx="1497286" cy="10102852"/>
              <a:chOff x="17553664" y="5634063"/>
              <a:chExt cx="1497286" cy="10102852"/>
            </a:xfrm>
          </p:grpSpPr>
          <p:sp>
            <p:nvSpPr>
              <p:cNvPr id="39" name="TextBox 38">
                <a:extLst>
                  <a:ext uri="{FF2B5EF4-FFF2-40B4-BE49-F238E27FC236}">
                    <a16:creationId xmlns:a16="http://schemas.microsoft.com/office/drawing/2014/main" id="{31D0B919-1FC7-23E4-68BE-05C833FAB722}"/>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40" name="TextBox 39">
                <a:extLst>
                  <a:ext uri="{FF2B5EF4-FFF2-40B4-BE49-F238E27FC236}">
                    <a16:creationId xmlns:a16="http://schemas.microsoft.com/office/drawing/2014/main" id="{4BD82AED-32A6-66BD-FAD0-B98CE3AFC77E}"/>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31" name="Straight Connector 30">
              <a:extLst>
                <a:ext uri="{FF2B5EF4-FFF2-40B4-BE49-F238E27FC236}">
                  <a16:creationId xmlns:a16="http://schemas.microsoft.com/office/drawing/2014/main" id="{191EC44D-F0B4-790F-3089-A3B3D01B77A7}"/>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DAC6E7-C5E7-D30C-B66F-007182DE7AC2}"/>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7AA061-58A0-8C4F-C050-0B149A72E614}"/>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6F238-457C-1E6C-1D73-143F4C3F6160}"/>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2529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35039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close-up of green and white&#10;&#10;Description automatically generated">
            <a:extLst>
              <a:ext uri="{FF2B5EF4-FFF2-40B4-BE49-F238E27FC236}">
                <a16:creationId xmlns:a16="http://schemas.microsoft.com/office/drawing/2014/main" id="{F680AE5A-C426-36FD-E875-65C352F89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bg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NVIDIA Sans" panose="020B0503020203020204" pitchFamily="34" charset="0"/>
                <a:ea typeface="+mj-ea"/>
                <a:cs typeface="+mj-cs"/>
              </a:defRPr>
            </a:lvl2pPr>
            <a:lvl3pPr marL="4883584" indent="0">
              <a:buFontTx/>
              <a:buNone/>
              <a:defRPr lang="en-US" sz="8000" b="1" kern="0" cap="all" baseline="0" dirty="0" smtClean="0">
                <a:solidFill>
                  <a:schemeClr val="tx1"/>
                </a:solidFill>
                <a:latin typeface="NVIDIA Sans" panose="020B0503020203020204" pitchFamily="34" charset="0"/>
                <a:ea typeface="+mj-ea"/>
                <a:cs typeface="+mj-cs"/>
              </a:defRPr>
            </a:lvl3pPr>
            <a:lvl4pPr marL="6933729" indent="0">
              <a:buFontTx/>
              <a:buNone/>
              <a:defRPr lang="en-US" sz="8000" b="1" kern="0" cap="all" baseline="0" dirty="0" smtClean="0">
                <a:solidFill>
                  <a:schemeClr val="tx1"/>
                </a:solidFill>
                <a:latin typeface="NVIDIA Sans" panose="020B0503020203020204" pitchFamily="34" charset="0"/>
                <a:ea typeface="+mj-ea"/>
                <a:cs typeface="+mj-cs"/>
              </a:defRPr>
            </a:lvl4pPr>
            <a:lvl5pPr marL="8471409" indent="0">
              <a:buFontTx/>
              <a:buNone/>
              <a:defRPr lang="en-US" sz="8000" b="1" kern="0" cap="all" baseline="0" dirty="0">
                <a:solidFill>
                  <a:schemeClr val="tx1"/>
                </a:solidFill>
                <a:latin typeface="NVIDIA Sans" panose="020B0503020203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099874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2210703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2343530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0191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42514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2311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181175"/>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661162" y="7038872"/>
            <a:ext cx="16483543"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18431300" y="7038872"/>
            <a:ext cx="16483540"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35229"/>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5258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7"/>
            <a:ext cx="3316224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3453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327232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48280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39736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80117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11301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339081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260279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66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4798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9281CF6-82C4-D591-C93F-79BF14277C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8C0EE250-813A-B3FC-C9DB-11B6E237EC3B}"/>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Tree>
    <p:extLst>
      <p:ext uri="{BB962C8B-B14F-4D97-AF65-F5344CB8AC3E}">
        <p14:creationId xmlns:p14="http://schemas.microsoft.com/office/powerpoint/2010/main" val="58904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3BFE9B15-7828-3FC3-BCF0-23F89A1309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5" name="Rectangle 4">
            <a:extLst>
              <a:ext uri="{FF2B5EF4-FFF2-40B4-BE49-F238E27FC236}">
                <a16:creationId xmlns:a16="http://schemas.microsoft.com/office/drawing/2014/main" id="{CD79F16E-B355-8896-6563-603510529C31}"/>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0" name="Rectangle 19">
            <a:extLst>
              <a:ext uri="{FF2B5EF4-FFF2-40B4-BE49-F238E27FC236}">
                <a16:creationId xmlns:a16="http://schemas.microsoft.com/office/drawing/2014/main" id="{EC5A15EA-E928-94AA-543D-8EA2FF0183F9}"/>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9" name="Rectangle 8">
            <a:extLst>
              <a:ext uri="{FF2B5EF4-FFF2-40B4-BE49-F238E27FC236}">
                <a16:creationId xmlns:a16="http://schemas.microsoft.com/office/drawing/2014/main" id="{83F43A3E-D43D-124C-0C49-E1D720395FC6}"/>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Text Placeholder 4">
            <a:extLst>
              <a:ext uri="{FF2B5EF4-FFF2-40B4-BE49-F238E27FC236}">
                <a16:creationId xmlns:a16="http://schemas.microsoft.com/office/drawing/2014/main" id="{7CD9C284-B78C-1241-4B2A-F563F642D070}"/>
              </a:ext>
            </a:extLst>
          </p:cNvPr>
          <p:cNvSpPr>
            <a:spLocks noGrp="1"/>
          </p:cNvSpPr>
          <p:nvPr>
            <p:ph type="body" sz="quarter" idx="13" hasCustomPrompt="1"/>
          </p:nvPr>
        </p:nvSpPr>
        <p:spPr>
          <a:xfrm>
            <a:off x="6158753" y="1343456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8" name="Text Placeholder 4">
            <a:extLst>
              <a:ext uri="{FF2B5EF4-FFF2-40B4-BE49-F238E27FC236}">
                <a16:creationId xmlns:a16="http://schemas.microsoft.com/office/drawing/2014/main" id="{434FF7EA-90ED-54BC-F712-E8CE0FF23DFE}"/>
              </a:ext>
            </a:extLst>
          </p:cNvPr>
          <p:cNvSpPr>
            <a:spLocks noGrp="1"/>
          </p:cNvSpPr>
          <p:nvPr>
            <p:ph type="body" sz="quarter" idx="14" hasCustomPrompt="1"/>
          </p:nvPr>
        </p:nvSpPr>
        <p:spPr>
          <a:xfrm>
            <a:off x="6158754" y="570620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sp>
        <p:nvSpPr>
          <p:cNvPr id="10" name="TextBox 9">
            <a:extLst>
              <a:ext uri="{FF2B5EF4-FFF2-40B4-BE49-F238E27FC236}">
                <a16:creationId xmlns:a16="http://schemas.microsoft.com/office/drawing/2014/main" id="{CD9D91CB-444B-B15F-7D27-F8959442EE8D}"/>
              </a:ext>
            </a:extLst>
          </p:cNvPr>
          <p:cNvSpPr txBox="1"/>
          <p:nvPr userDrawn="1"/>
        </p:nvSpPr>
        <p:spPr>
          <a:xfrm rot="10800000">
            <a:off x="17582278" y="1227666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3" name="Straight Connector 12">
            <a:extLst>
              <a:ext uri="{FF2B5EF4-FFF2-40B4-BE49-F238E27FC236}">
                <a16:creationId xmlns:a16="http://schemas.microsoft.com/office/drawing/2014/main" id="{0A168394-A768-2D2C-2FE6-DB4613D6BDFB}"/>
              </a:ext>
            </a:extLst>
          </p:cNvPr>
          <p:cNvCxnSpPr>
            <a:cxnSpLocks/>
          </p:cNvCxnSpPr>
          <p:nvPr userDrawn="1"/>
        </p:nvCxnSpPr>
        <p:spPr>
          <a:xfrm>
            <a:off x="6158753"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7CCAE-8B92-5A79-CBAF-C805450DD64B}"/>
              </a:ext>
            </a:extLst>
          </p:cNvPr>
          <p:cNvCxnSpPr>
            <a:cxnSpLocks/>
          </p:cNvCxnSpPr>
          <p:nvPr userDrawn="1"/>
        </p:nvCxnSpPr>
        <p:spPr>
          <a:xfrm>
            <a:off x="19022336"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F9A1B02-4A67-4CC9-F283-AC371711F42A}"/>
              </a:ext>
            </a:extLst>
          </p:cNvPr>
          <p:cNvGrpSpPr/>
          <p:nvPr userDrawn="1"/>
        </p:nvGrpSpPr>
        <p:grpSpPr>
          <a:xfrm>
            <a:off x="6158753" y="3796809"/>
            <a:ext cx="24258494" cy="4508927"/>
            <a:chOff x="6158753" y="6234204"/>
            <a:chExt cx="24258494" cy="4508927"/>
          </a:xfrm>
        </p:grpSpPr>
        <p:sp>
          <p:nvSpPr>
            <p:cNvPr id="16" name="TextBox 15">
              <a:extLst>
                <a:ext uri="{FF2B5EF4-FFF2-40B4-BE49-F238E27FC236}">
                  <a16:creationId xmlns:a16="http://schemas.microsoft.com/office/drawing/2014/main" id="{DA3E7C50-8DF7-896F-E1BB-D5842FE7F8E9}"/>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7" name="Straight Connector 16">
              <a:extLst>
                <a:ext uri="{FF2B5EF4-FFF2-40B4-BE49-F238E27FC236}">
                  <a16:creationId xmlns:a16="http://schemas.microsoft.com/office/drawing/2014/main" id="{0C4E42D4-651A-0018-08AF-103C03C79F4C}"/>
                </a:ext>
              </a:extLst>
            </p:cNvPr>
            <p:cNvCxnSpPr>
              <a:cxnSpLocks/>
            </p:cNvCxnSpPr>
            <p:nvPr userDrawn="1"/>
          </p:nvCxnSpPr>
          <p:spPr>
            <a:xfrm>
              <a:off x="6158753"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DE2FD7-58D2-230B-D513-D6416CD17B37}"/>
                </a:ext>
              </a:extLst>
            </p:cNvPr>
            <p:cNvCxnSpPr>
              <a:cxnSpLocks/>
            </p:cNvCxnSpPr>
            <p:nvPr userDrawn="1"/>
          </p:nvCxnSpPr>
          <p:spPr>
            <a:xfrm>
              <a:off x="19022336"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1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61701B74-047D-F92D-ADA0-7BF31D83E2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6" name="Rectangle 5">
            <a:extLst>
              <a:ext uri="{FF2B5EF4-FFF2-40B4-BE49-F238E27FC236}">
                <a16:creationId xmlns:a16="http://schemas.microsoft.com/office/drawing/2014/main" id="{A85FB945-6B24-57D3-B359-4FC5884B9E2A}"/>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Rectangle 6">
            <a:extLst>
              <a:ext uri="{FF2B5EF4-FFF2-40B4-BE49-F238E27FC236}">
                <a16:creationId xmlns:a16="http://schemas.microsoft.com/office/drawing/2014/main" id="{0E0A1354-6E59-B3D9-5AE9-EFF6955F88F2}"/>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8" name="Rectangle 7">
            <a:extLst>
              <a:ext uri="{FF2B5EF4-FFF2-40B4-BE49-F238E27FC236}">
                <a16:creationId xmlns:a16="http://schemas.microsoft.com/office/drawing/2014/main" id="{F0807B0F-0A81-6159-CB17-9A246F14A280}"/>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5" name="Rectangle 4">
            <a:extLst>
              <a:ext uri="{FF2B5EF4-FFF2-40B4-BE49-F238E27FC236}">
                <a16:creationId xmlns:a16="http://schemas.microsoft.com/office/drawing/2014/main" id="{A4688F64-F571-BC4C-9D1B-F87497A44084}"/>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7" name="Text Placeholder 4">
            <a:extLst>
              <a:ext uri="{FF2B5EF4-FFF2-40B4-BE49-F238E27FC236}">
                <a16:creationId xmlns:a16="http://schemas.microsoft.com/office/drawing/2014/main" id="{79BB071F-1DED-7BC0-205E-742D1CC39ADE}"/>
              </a:ext>
            </a:extLst>
          </p:cNvPr>
          <p:cNvSpPr>
            <a:spLocks noGrp="1"/>
          </p:cNvSpPr>
          <p:nvPr>
            <p:ph type="body" sz="quarter" idx="13" hasCustomPrompt="1"/>
          </p:nvPr>
        </p:nvSpPr>
        <p:spPr>
          <a:xfrm>
            <a:off x="6158753" y="1187833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28" name="Text Placeholder 4">
            <a:extLst>
              <a:ext uri="{FF2B5EF4-FFF2-40B4-BE49-F238E27FC236}">
                <a16:creationId xmlns:a16="http://schemas.microsoft.com/office/drawing/2014/main" id="{652C8912-97F2-5FEC-2170-801AFD44E796}"/>
              </a:ext>
            </a:extLst>
          </p:cNvPr>
          <p:cNvSpPr>
            <a:spLocks noGrp="1"/>
          </p:cNvSpPr>
          <p:nvPr>
            <p:ph type="body" sz="quarter" idx="14" hasCustomPrompt="1"/>
          </p:nvPr>
        </p:nvSpPr>
        <p:spPr>
          <a:xfrm>
            <a:off x="6158754" y="7053551"/>
            <a:ext cx="24258494" cy="440322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grpSp>
        <p:nvGrpSpPr>
          <p:cNvPr id="29" name="Group 28">
            <a:extLst>
              <a:ext uri="{FF2B5EF4-FFF2-40B4-BE49-F238E27FC236}">
                <a16:creationId xmlns:a16="http://schemas.microsoft.com/office/drawing/2014/main" id="{54182597-2C50-3A4E-9225-0ED4ED207042}"/>
              </a:ext>
            </a:extLst>
          </p:cNvPr>
          <p:cNvGrpSpPr/>
          <p:nvPr userDrawn="1"/>
        </p:nvGrpSpPr>
        <p:grpSpPr>
          <a:xfrm>
            <a:off x="6158753" y="5267062"/>
            <a:ext cx="24258494" cy="10102852"/>
            <a:chOff x="6158753" y="6264684"/>
            <a:chExt cx="24258494" cy="10102852"/>
          </a:xfrm>
        </p:grpSpPr>
        <p:grpSp>
          <p:nvGrpSpPr>
            <p:cNvPr id="30" name="Group 29">
              <a:extLst>
                <a:ext uri="{FF2B5EF4-FFF2-40B4-BE49-F238E27FC236}">
                  <a16:creationId xmlns:a16="http://schemas.microsoft.com/office/drawing/2014/main" id="{09B0E8CB-44E4-719C-A5CF-735DA9699441}"/>
                </a:ext>
              </a:extLst>
            </p:cNvPr>
            <p:cNvGrpSpPr/>
            <p:nvPr userDrawn="1"/>
          </p:nvGrpSpPr>
          <p:grpSpPr>
            <a:xfrm>
              <a:off x="17553664" y="6264684"/>
              <a:ext cx="1497286" cy="10102852"/>
              <a:chOff x="17553664" y="5634063"/>
              <a:chExt cx="1497286" cy="10102852"/>
            </a:xfrm>
          </p:grpSpPr>
          <p:sp>
            <p:nvSpPr>
              <p:cNvPr id="39" name="TextBox 38">
                <a:extLst>
                  <a:ext uri="{FF2B5EF4-FFF2-40B4-BE49-F238E27FC236}">
                    <a16:creationId xmlns:a16="http://schemas.microsoft.com/office/drawing/2014/main" id="{31D0B919-1FC7-23E4-68BE-05C833FAB722}"/>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40" name="TextBox 39">
                <a:extLst>
                  <a:ext uri="{FF2B5EF4-FFF2-40B4-BE49-F238E27FC236}">
                    <a16:creationId xmlns:a16="http://schemas.microsoft.com/office/drawing/2014/main" id="{4BD82AED-32A6-66BD-FAD0-B98CE3AFC77E}"/>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31" name="Straight Connector 30">
              <a:extLst>
                <a:ext uri="{FF2B5EF4-FFF2-40B4-BE49-F238E27FC236}">
                  <a16:creationId xmlns:a16="http://schemas.microsoft.com/office/drawing/2014/main" id="{191EC44D-F0B4-790F-3089-A3B3D01B77A7}"/>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DAC6E7-C5E7-D30C-B66F-007182DE7AC2}"/>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7AA061-58A0-8C4F-C050-0B149A72E614}"/>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6F238-457C-1E6C-1D73-143F4C3F6160}"/>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06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350058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close-up of green and white&#10;&#10;Description automatically generated">
            <a:extLst>
              <a:ext uri="{FF2B5EF4-FFF2-40B4-BE49-F238E27FC236}">
                <a16:creationId xmlns:a16="http://schemas.microsoft.com/office/drawing/2014/main" id="{F680AE5A-C426-36FD-E875-65C352F89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bg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NVIDIA Sans" panose="020B0503020203020204" pitchFamily="34" charset="0"/>
                <a:ea typeface="+mj-ea"/>
                <a:cs typeface="+mj-cs"/>
              </a:defRPr>
            </a:lvl2pPr>
            <a:lvl3pPr marL="4883584" indent="0">
              <a:buFontTx/>
              <a:buNone/>
              <a:defRPr lang="en-US" sz="8000" b="1" kern="0" cap="all" baseline="0" dirty="0" smtClean="0">
                <a:solidFill>
                  <a:schemeClr val="tx1"/>
                </a:solidFill>
                <a:latin typeface="NVIDIA Sans" panose="020B0503020203020204" pitchFamily="34" charset="0"/>
                <a:ea typeface="+mj-ea"/>
                <a:cs typeface="+mj-cs"/>
              </a:defRPr>
            </a:lvl3pPr>
            <a:lvl4pPr marL="6933729" indent="0">
              <a:buFontTx/>
              <a:buNone/>
              <a:defRPr lang="en-US" sz="8000" b="1" kern="0" cap="all" baseline="0" dirty="0" smtClean="0">
                <a:solidFill>
                  <a:schemeClr val="tx1"/>
                </a:solidFill>
                <a:latin typeface="NVIDIA Sans" panose="020B0503020203020204" pitchFamily="34" charset="0"/>
                <a:ea typeface="+mj-ea"/>
                <a:cs typeface="+mj-cs"/>
              </a:defRPr>
            </a:lvl4pPr>
            <a:lvl5pPr marL="8471409" indent="0">
              <a:buFontTx/>
              <a:buNone/>
              <a:defRPr lang="en-US" sz="8000" b="1" kern="0" cap="all" baseline="0" dirty="0">
                <a:solidFill>
                  <a:schemeClr val="tx1"/>
                </a:solidFill>
                <a:latin typeface="NVIDIA Sans" panose="020B0503020203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55322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95372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35771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339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12969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4258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181175"/>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661162" y="7038872"/>
            <a:ext cx="16483543"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18431300" y="7038872"/>
            <a:ext cx="16483540"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35229"/>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624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7"/>
            <a:ext cx="3316224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038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3782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31752" y="14722667"/>
            <a:ext cx="5338650" cy="4328760"/>
          </a:xfrm>
          <a:prstGeom prst="rect">
            <a:avLst/>
          </a:prstGeom>
        </p:spPr>
      </p:pic>
      <p:pic>
        <p:nvPicPr>
          <p:cNvPr id="4" name="Graphic 3">
            <a:extLst>
              <a:ext uri="{FF2B5EF4-FFF2-40B4-BE49-F238E27FC236}">
                <a16:creationId xmlns:a16="http://schemas.microsoft.com/office/drawing/2014/main" id="{1FDA9BB0-5ECC-460A-9E7D-23BD2DACDBB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29106757" y="15046167"/>
            <a:ext cx="6705600" cy="3681760"/>
          </a:xfrm>
          <a:prstGeom prst="rect">
            <a:avLst/>
          </a:prstGeom>
        </p:spPr>
      </p:pic>
      <p:pic>
        <p:nvPicPr>
          <p:cNvPr id="5" name="Picture 4">
            <a:extLst>
              <a:ext uri="{FF2B5EF4-FFF2-40B4-BE49-F238E27FC236}">
                <a16:creationId xmlns:a16="http://schemas.microsoft.com/office/drawing/2014/main" id="{FFBCAD86-2405-4D4D-933F-0A5EB70C929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6" name="Rectangle 5">
            <a:extLst>
              <a:ext uri="{FF2B5EF4-FFF2-40B4-BE49-F238E27FC236}">
                <a16:creationId xmlns:a16="http://schemas.microsoft.com/office/drawing/2014/main" id="{0F5A7C5E-B5C1-42C1-9871-6BAEBCC696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7" name="Picture 6">
            <a:extLst>
              <a:ext uri="{FF2B5EF4-FFF2-40B4-BE49-F238E27FC236}">
                <a16:creationId xmlns:a16="http://schemas.microsoft.com/office/drawing/2014/main" id="{C27365B3-6993-4A54-9F12-2F9E66E562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944457" y="13008057"/>
            <a:ext cx="10776193" cy="3775813"/>
          </a:xfrm>
          <a:prstGeom prst="rect">
            <a:avLst/>
          </a:prstGeom>
        </p:spPr>
      </p:pic>
      <p:sp>
        <p:nvSpPr>
          <p:cNvPr id="8" name="TextBox 7">
            <a:extLst>
              <a:ext uri="{FF2B5EF4-FFF2-40B4-BE49-F238E27FC236}">
                <a16:creationId xmlns:a16="http://schemas.microsoft.com/office/drawing/2014/main" id="{0C48F27F-B755-4C56-BD8F-4BFBCF2072C0}"/>
              </a:ext>
            </a:extLst>
          </p:cNvPr>
          <p:cNvSpPr txBox="1"/>
          <p:nvPr userDrawn="1"/>
        </p:nvSpPr>
        <p:spPr>
          <a:xfrm>
            <a:off x="1605470" y="17810990"/>
            <a:ext cx="7940764" cy="1015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lnSpc>
                <a:spcPct val="90000"/>
              </a:lnSpc>
            </a:pPr>
            <a:r>
              <a:rPr lang="en-US" sz="6667">
                <a:solidFill>
                  <a:schemeClr val="tx2"/>
                </a:solidFill>
                <a:latin typeface="Trebuchet MS" panose="020B0603020202020204" pitchFamily="34" charset="0"/>
              </a:rPr>
              <a:t>www.nvidia.com/dli</a:t>
            </a:r>
          </a:p>
        </p:txBody>
      </p:sp>
    </p:spTree>
    <p:extLst>
      <p:ext uri="{BB962C8B-B14F-4D97-AF65-F5344CB8AC3E}">
        <p14:creationId xmlns:p14="http://schemas.microsoft.com/office/powerpoint/2010/main" val="55185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7420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767286" indent="-767286">
              <a:buClr>
                <a:schemeClr val="bg2"/>
              </a:buClr>
              <a:buSzPct val="75000"/>
              <a:buFontTx/>
              <a:buBlip>
                <a:blip r:embed="rId2"/>
              </a:buBlip>
              <a:defRPr sz="4667">
                <a:solidFill>
                  <a:schemeClr val="accent4"/>
                </a:solidFill>
              </a:defRPr>
            </a:lvl1pPr>
            <a:lvl2pPr marL="2666973" indent="-761992">
              <a:buClr>
                <a:schemeClr val="bg2"/>
              </a:buClr>
              <a:buSzPct val="75000"/>
              <a:buFontTx/>
              <a:buBlip>
                <a:blip r:embed="rId2"/>
              </a:buBlip>
              <a:defRPr sz="4000">
                <a:solidFill>
                  <a:schemeClr val="accent4"/>
                </a:solidFill>
              </a:defRPr>
            </a:lvl2pPr>
            <a:lvl3pPr marL="4196251" indent="-566204">
              <a:buClr>
                <a:schemeClr val="bg2"/>
              </a:buClr>
              <a:buSzPct val="75000"/>
              <a:buFontTx/>
              <a:buBlip>
                <a:blip r:embed="rId2"/>
              </a:buBlip>
              <a:defRPr sz="3667">
                <a:solidFill>
                  <a:schemeClr val="accent4"/>
                </a:solidFill>
              </a:defRPr>
            </a:lvl3pPr>
            <a:lvl4pPr marL="5916024" indent="-761992">
              <a:buClr>
                <a:schemeClr val="bg2"/>
              </a:buClr>
              <a:buSzPct val="75000"/>
              <a:buFontTx/>
              <a:buBlip>
                <a:blip r:embed="rId2"/>
              </a:buBlip>
              <a:defRPr sz="3333">
                <a:solidFill>
                  <a:schemeClr val="accent4"/>
                </a:solidFill>
                <a:latin typeface="Trebuchet MS" panose="020B0603020202020204" pitchFamily="34" charset="0"/>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89278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p:nvSpPr>
        <p:spPr>
          <a:xfrm>
            <a:off x="560944" y="19252850"/>
            <a:ext cx="9209553" cy="827140"/>
          </a:xfrm>
          <a:prstGeom prst="rect">
            <a:avLst/>
          </a:prstGeom>
          <a:noFill/>
          <a:ln w="25400" cap="flat" cmpd="sng" algn="ctr">
            <a:noFill/>
            <a:prstDash val="solid"/>
          </a:ln>
          <a:effectLst/>
        </p:spPr>
        <p:txBody>
          <a:bodyPr rtlCol="0" anchor="b"/>
          <a:lstStyle/>
          <a:p>
            <a:pPr marL="0" marR="0" lvl="0" indent="0" algn="l" defTabSz="1523985" eaLnBrk="1" fontAlgn="auto" latinLnBrk="0" hangingPunct="1">
              <a:lnSpc>
                <a:spcPct val="90000"/>
              </a:lnSpc>
              <a:spcBef>
                <a:spcPts val="0"/>
              </a:spcBef>
              <a:spcAft>
                <a:spcPts val="0"/>
              </a:spcAft>
              <a:buClrTx/>
              <a:buSzTx/>
              <a:buFontTx/>
              <a:buNone/>
              <a:tabLst/>
              <a:defRPr/>
            </a:pPr>
            <a:r>
              <a:rPr lang="en-US" sz="2333"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312174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06880" y="7010119"/>
            <a:ext cx="33207960" cy="11826523"/>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4000">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3034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4" y="5995302"/>
            <a:ext cx="14014673"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30772" y="10238598"/>
            <a:ext cx="13976137"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730774" y="7827992"/>
            <a:ext cx="14014673"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6" name="Rectangle 5">
            <a:extLst>
              <a:ext uri="{FF2B5EF4-FFF2-40B4-BE49-F238E27FC236}">
                <a16:creationId xmlns:a16="http://schemas.microsoft.com/office/drawing/2014/main" id="{98D23AA5-3D93-4246-95A5-967E7F290DA8}"/>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592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16611600" y="5995302"/>
            <a:ext cx="18135600"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611600" y="9723122"/>
            <a:ext cx="18105120"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0" y="7894322"/>
            <a:ext cx="18135600"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9644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3" name="Rectangle 2">
            <a:extLst>
              <a:ext uri="{FF2B5EF4-FFF2-40B4-BE49-F238E27FC236}">
                <a16:creationId xmlns:a16="http://schemas.microsoft.com/office/drawing/2014/main" id="{4004F761-BE48-4702-BEC5-8CAB26707521}"/>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62270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p:nvSpPr>
        <p:spPr>
          <a:xfrm>
            <a:off x="2" y="0"/>
            <a:ext cx="35758243" cy="18836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5" name="Rectangle 4">
            <a:extLst>
              <a:ext uri="{FF2B5EF4-FFF2-40B4-BE49-F238E27FC236}">
                <a16:creationId xmlns:a16="http://schemas.microsoft.com/office/drawing/2014/main" id="{914CD786-94BE-4143-9A88-13BA5382B93B}"/>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49660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01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p:nvGrpSpPr>
        <p:grpSpPr>
          <a:xfrm>
            <a:off x="-4424358" y="-1349553"/>
            <a:ext cx="45422230" cy="23277753"/>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6000"/>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6000"/>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2" name="Title 1"/>
          <p:cNvSpPr>
            <a:spLocks noGrp="1"/>
          </p:cNvSpPr>
          <p:nvPr>
            <p:ph type="title"/>
          </p:nvPr>
        </p:nvSpPr>
        <p:spPr>
          <a:xfrm>
            <a:off x="9540240" y="12557762"/>
            <a:ext cx="24871680" cy="1969770"/>
          </a:xfrm>
        </p:spPr>
        <p:txBody>
          <a:bodyPr/>
          <a:lstStyle>
            <a:lvl1pPr algn="l">
              <a:defRPr sz="9333">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9540240" y="14538962"/>
            <a:ext cx="24871680" cy="1751543"/>
          </a:xfrm>
        </p:spPr>
        <p:txBody>
          <a:bodyPr/>
          <a:lstStyle>
            <a:lvl1pPr marL="0" indent="0" algn="l">
              <a:buFontTx/>
              <a:buNone/>
              <a:defRPr sz="8000" b="0">
                <a:solidFill>
                  <a:schemeClr val="tx1"/>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1687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03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36576000" cy="186597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72461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p:nvSpPr>
        <p:spPr>
          <a:xfrm>
            <a:off x="0" y="0"/>
            <a:ext cx="36576000" cy="19016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ctr">
              <a:defRPr sz="9333">
                <a:solidFill>
                  <a:schemeClr val="bg1"/>
                </a:solidFill>
              </a:defRPr>
            </a:lvl1pPr>
          </a:lstStyle>
          <a:p>
            <a:r>
              <a:rPr lang="en-US" dirty="0"/>
              <a:t>Click to edit Master title style</a:t>
            </a:r>
          </a:p>
        </p:txBody>
      </p:sp>
      <p:sp>
        <p:nvSpPr>
          <p:cNvPr id="5" name="Rectangle 4">
            <a:extLst>
              <a:ext uri="{FF2B5EF4-FFF2-40B4-BE49-F238E27FC236}">
                <a16:creationId xmlns:a16="http://schemas.microsoft.com/office/drawing/2014/main" id="{6800CFF9-E316-4985-8903-66B8EB381F9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25470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39672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661160" y="2204088"/>
            <a:ext cx="33253680" cy="196977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000000"/>
              </a:buClr>
              <a:buSzPts val="1400"/>
              <a:buFont typeface="Arial"/>
              <a:buNone/>
              <a:defRPr sz="12000" b="1"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1722500" y="7010120"/>
            <a:ext cx="33253680" cy="11989287"/>
          </a:xfrm>
          <a:prstGeom prst="rect">
            <a:avLst/>
          </a:prstGeom>
          <a:noFill/>
          <a:ln>
            <a:noFill/>
          </a:ln>
        </p:spPr>
        <p:txBody>
          <a:bodyPr spcFirstLastPara="1" wrap="square" lIns="91425" tIns="91425" rIns="91425" bIns="91425" anchor="t" anchorCtr="0"/>
          <a:lstStyle>
            <a:lvl1pPr marL="1523985" marR="0" lvl="0" indent="-1185321" algn="l" rtl="0">
              <a:lnSpc>
                <a:spcPct val="90000"/>
              </a:lnSpc>
              <a:spcBef>
                <a:spcPts val="3000"/>
              </a:spcBef>
              <a:spcAft>
                <a:spcPts val="0"/>
              </a:spcAft>
              <a:buClr>
                <a:schemeClr val="dk1"/>
              </a:buClr>
              <a:buSzPts val="2000"/>
              <a:buFont typeface="Trebuchet MS"/>
              <a:buChar char="—"/>
              <a:defRPr sz="6667" b="0" i="0" u="none" strike="noStrike" cap="none">
                <a:solidFill>
                  <a:schemeClr val="dk2"/>
                </a:solidFill>
                <a:latin typeface="Trebuchet MS"/>
                <a:ea typeface="Trebuchet MS"/>
                <a:cs typeface="Trebuchet MS"/>
                <a:sym typeface="Trebuchet MS"/>
              </a:defRPr>
            </a:lvl1pPr>
            <a:lvl2pPr marL="3047970" marR="0" lvl="1" indent="-1142989" algn="l" rtl="0">
              <a:lnSpc>
                <a:spcPct val="90000"/>
              </a:lnSpc>
              <a:spcBef>
                <a:spcPts val="3000"/>
              </a:spcBef>
              <a:spcAft>
                <a:spcPts val="0"/>
              </a:spcAft>
              <a:buClr>
                <a:schemeClr val="dk1"/>
              </a:buClr>
              <a:buSzPts val="1800"/>
              <a:buFont typeface="Trebuchet MS"/>
              <a:buChar char="—"/>
              <a:defRPr sz="6000" b="0" i="0" u="none" strike="noStrike" cap="none">
                <a:solidFill>
                  <a:schemeClr val="dk2"/>
                </a:solidFill>
                <a:latin typeface="Trebuchet MS"/>
                <a:ea typeface="Trebuchet MS"/>
                <a:cs typeface="Trebuchet MS"/>
                <a:sym typeface="Trebuchet MS"/>
              </a:defRPr>
            </a:lvl2pPr>
            <a:lvl3pPr marL="4571954" marR="0" lvl="2" indent="-1100656" algn="l" rtl="0">
              <a:lnSpc>
                <a:spcPct val="90000"/>
              </a:lnSpc>
              <a:spcBef>
                <a:spcPts val="3000"/>
              </a:spcBef>
              <a:spcAft>
                <a:spcPts val="0"/>
              </a:spcAft>
              <a:buClr>
                <a:schemeClr val="dk1"/>
              </a:buClr>
              <a:buSzPts val="1600"/>
              <a:buFont typeface="Trebuchet MS"/>
              <a:buChar char="—"/>
              <a:defRPr sz="5333" b="0" i="0" u="none" strike="noStrike" cap="none">
                <a:solidFill>
                  <a:schemeClr val="dk2"/>
                </a:solidFill>
                <a:latin typeface="Trebuchet MS"/>
                <a:ea typeface="Trebuchet MS"/>
                <a:cs typeface="Trebuchet MS"/>
                <a:sym typeface="Trebuchet MS"/>
              </a:defRPr>
            </a:lvl3pPr>
            <a:lvl4pPr marL="6095939" marR="0" lvl="3" indent="-1142989" algn="l" rtl="0">
              <a:lnSpc>
                <a:spcPct val="100000"/>
              </a:lnSpc>
              <a:spcBef>
                <a:spcPts val="3000"/>
              </a:spcBef>
              <a:spcAft>
                <a:spcPts val="0"/>
              </a:spcAft>
              <a:buClr>
                <a:schemeClr val="dk1"/>
              </a:buClr>
              <a:buSzPts val="1800"/>
              <a:buFont typeface="Noto Sans Symbols"/>
              <a:buChar char="▪"/>
              <a:defRPr sz="6000" b="0" i="0" u="none" strike="noStrike" cap="none">
                <a:solidFill>
                  <a:schemeClr val="lt1"/>
                </a:solidFill>
                <a:latin typeface="Trebuchet MS"/>
                <a:ea typeface="Trebuchet MS"/>
                <a:cs typeface="Trebuchet MS"/>
                <a:sym typeface="Trebuchet MS"/>
              </a:defRPr>
            </a:lvl4pPr>
            <a:lvl5pPr marL="7619924" marR="0" lvl="4" indent="-1185321" algn="l" rtl="0">
              <a:lnSpc>
                <a:spcPct val="100000"/>
              </a:lnSpc>
              <a:spcBef>
                <a:spcPts val="1333"/>
              </a:spcBef>
              <a:spcAft>
                <a:spcPts val="0"/>
              </a:spcAft>
              <a:buClr>
                <a:schemeClr val="dk1"/>
              </a:buClr>
              <a:buSzPts val="2000"/>
              <a:buFont typeface="Noto Sans Symbols"/>
              <a:buChar char="▪"/>
              <a:defRPr sz="6667" b="0" i="0" u="none" strike="noStrike" cap="none">
                <a:solidFill>
                  <a:schemeClr val="lt1"/>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1" name="Google Shape;31;p4"/>
          <p:cNvSpPr txBox="1">
            <a:spLocks noGrp="1"/>
          </p:cNvSpPr>
          <p:nvPr>
            <p:ph type="body" idx="2"/>
          </p:nvPr>
        </p:nvSpPr>
        <p:spPr>
          <a:xfrm>
            <a:off x="1661160" y="3944445"/>
            <a:ext cx="33253680" cy="1751543"/>
          </a:xfrm>
          <a:prstGeom prst="rect">
            <a:avLst/>
          </a:prstGeom>
          <a:noFill/>
          <a:ln>
            <a:noFill/>
          </a:ln>
        </p:spPr>
        <p:txBody>
          <a:bodyPr spcFirstLastPara="1" wrap="square" lIns="91425" tIns="91425" rIns="91425" bIns="91425" anchor="t" anchorCtr="0"/>
          <a:lstStyle>
            <a:lvl1pPr marL="1523985" marR="0" lvl="0" indent="-761992" algn="ctr" rtl="0">
              <a:lnSpc>
                <a:spcPct val="90000"/>
              </a:lnSpc>
              <a:spcBef>
                <a:spcPts val="3000"/>
              </a:spcBef>
              <a:spcAft>
                <a:spcPts val="0"/>
              </a:spcAft>
              <a:buClr>
                <a:schemeClr val="dk1"/>
              </a:buClr>
              <a:buSzPts val="1400"/>
              <a:buFont typeface="Trebuchet MS"/>
              <a:buNone/>
              <a:defRPr sz="8000" b="0" i="0" u="none" strike="noStrike" cap="none">
                <a:solidFill>
                  <a:schemeClr val="lt2"/>
                </a:solidFill>
                <a:latin typeface="Trebuchet MS"/>
                <a:ea typeface="Trebuchet MS"/>
                <a:cs typeface="Trebuchet MS"/>
                <a:sym typeface="Trebuchet MS"/>
              </a:defRPr>
            </a:lvl1pPr>
            <a:lvl2pPr marL="3047970" marR="0" lvl="1"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2pPr>
            <a:lvl3pPr marL="4571954" marR="0" lvl="2"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3pPr>
            <a:lvl4pPr marL="6095939" marR="0" lvl="3" indent="-761992" algn="ctr" rtl="0">
              <a:lnSpc>
                <a:spcPct val="100000"/>
              </a:lnSpc>
              <a:spcBef>
                <a:spcPts val="3000"/>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4pPr>
            <a:lvl5pPr marL="7619924" marR="0" lvl="4" indent="-761992" algn="ctr" rtl="0">
              <a:lnSpc>
                <a:spcPct val="100000"/>
              </a:lnSpc>
              <a:spcBef>
                <a:spcPts val="1867"/>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4"/>
          <p:cNvSpPr txBox="1">
            <a:spLocks noGrp="1"/>
          </p:cNvSpPr>
          <p:nvPr>
            <p:ph type="sldNum" idx="12"/>
          </p:nvPr>
        </p:nvSpPr>
        <p:spPr>
          <a:xfrm>
            <a:off x="34227137" y="18999403"/>
            <a:ext cx="2195000" cy="157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248251413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Title Slide -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0" name="Picture 9">
            <a:extLst>
              <a:ext uri="{FF2B5EF4-FFF2-40B4-BE49-F238E27FC236}">
                <a16:creationId xmlns:a16="http://schemas.microsoft.com/office/drawing/2014/main" id="{1A9FFCD0-CFA5-4BC7-BCE6-3E92554098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133" y="8827502"/>
            <a:ext cx="6719760" cy="2354503"/>
          </a:xfrm>
          <a:prstGeom prst="rect">
            <a:avLst/>
          </a:prstGeom>
        </p:spPr>
      </p:pic>
      <p:sp>
        <p:nvSpPr>
          <p:cNvPr id="11" name="Rectangle 4"/>
          <p:cNvSpPr>
            <a:spLocks noGrp="1" noChangeArrowheads="1"/>
          </p:cNvSpPr>
          <p:nvPr userDrawn="1">
            <p:ph type="subTitle" idx="1"/>
          </p:nvPr>
        </p:nvSpPr>
        <p:spPr>
          <a:xfrm>
            <a:off x="1736167" y="5956990"/>
            <a:ext cx="29002353" cy="923330"/>
          </a:xfrm>
        </p:spPr>
        <p:txBody>
          <a:bodyPr wrap="square" anchor="t">
            <a:spAutoFit/>
          </a:bodyPr>
          <a:lstStyle>
            <a:lvl1pPr marL="0" indent="0" algn="l">
              <a:lnSpc>
                <a:spcPct val="90000"/>
              </a:lnSpc>
              <a:spcBef>
                <a:spcPts val="2000"/>
              </a:spcBef>
              <a:spcAft>
                <a:spcPts val="1000"/>
              </a:spcAft>
              <a:buFontTx/>
              <a:buNone/>
              <a:defRPr sz="6000" b="0">
                <a:solidFill>
                  <a:schemeClr val="bg2">
                    <a:lumMod val="50000"/>
                  </a:schemeClr>
                </a:solidFill>
                <a:latin typeface="Trebuchet MS" pitchFamily="34" charset="0"/>
              </a:defRPr>
            </a:lvl1pPr>
          </a:lstStyle>
          <a:p>
            <a:r>
              <a:rPr lang="en-US"/>
              <a:t>Click to edit Master subtitle style</a:t>
            </a:r>
          </a:p>
        </p:txBody>
      </p:sp>
      <p:sp>
        <p:nvSpPr>
          <p:cNvPr id="305" name="Title 304"/>
          <p:cNvSpPr>
            <a:spLocks noGrp="1"/>
          </p:cNvSpPr>
          <p:nvPr userDrawn="1">
            <p:ph type="title" hasCustomPrompt="1"/>
          </p:nvPr>
        </p:nvSpPr>
        <p:spPr>
          <a:xfrm>
            <a:off x="1605540" y="2797622"/>
            <a:ext cx="29131133" cy="3276183"/>
          </a:xfrm>
        </p:spPr>
        <p:txBody>
          <a:bodyPr anchor="b">
            <a:noAutofit/>
          </a:bodyPr>
          <a:lstStyle>
            <a:lvl1pPr algn="l">
              <a:lnSpc>
                <a:spcPct val="90000"/>
              </a:lnSpc>
              <a:spcBef>
                <a:spcPts val="0"/>
              </a:spcBef>
              <a:defRPr sz="15333" b="1" cap="all" baseline="0">
                <a:solidFill>
                  <a:schemeClr val="tx2"/>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17717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28B2A9-89D6-4CF3-BBAF-1CA0E88E14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E96A302-1F38-4275-8241-37FF3CB49A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1498" y="6321550"/>
            <a:ext cx="5338650" cy="4328760"/>
          </a:xfrm>
          <a:prstGeom prst="rect">
            <a:avLst/>
          </a:prstGeom>
        </p:spPr>
      </p:pic>
      <p:sp>
        <p:nvSpPr>
          <p:cNvPr id="11" name="Rectangle 4"/>
          <p:cNvSpPr>
            <a:spLocks noGrp="1" noChangeArrowheads="1"/>
          </p:cNvSpPr>
          <p:nvPr>
            <p:ph type="subTitle" idx="1"/>
          </p:nvPr>
        </p:nvSpPr>
        <p:spPr>
          <a:xfrm>
            <a:off x="2286000" y="16581120"/>
            <a:ext cx="19385280" cy="954107"/>
          </a:xfrm>
        </p:spPr>
        <p:txBody>
          <a:bodyPr wrap="square" anchor="t">
            <a:noAutofit/>
          </a:bodyPr>
          <a:lstStyle>
            <a:lvl1pPr marL="0" indent="0" algn="l">
              <a:lnSpc>
                <a:spcPct val="90000"/>
              </a:lnSpc>
              <a:spcBef>
                <a:spcPts val="2000"/>
              </a:spcBef>
              <a:spcAft>
                <a:spcPts val="1000"/>
              </a:spcAft>
              <a:buFontTx/>
              <a:buNone/>
              <a:defRPr sz="4667" b="0">
                <a:solidFill>
                  <a:schemeClr val="tx2"/>
                </a:solidFill>
                <a:latin typeface="Trebuchet MS" pitchFamily="34" charset="0"/>
              </a:defRPr>
            </a:lvl1pPr>
          </a:lstStyle>
          <a:p>
            <a:r>
              <a:rPr lang="en-US" dirty="0"/>
              <a:t>Click to edit Master subtitle style</a:t>
            </a:r>
          </a:p>
        </p:txBody>
      </p:sp>
      <p:sp>
        <p:nvSpPr>
          <p:cNvPr id="305" name="Title 304"/>
          <p:cNvSpPr>
            <a:spLocks noGrp="1"/>
          </p:cNvSpPr>
          <p:nvPr>
            <p:ph type="title" hasCustomPrompt="1"/>
          </p:nvPr>
        </p:nvSpPr>
        <p:spPr>
          <a:xfrm>
            <a:off x="2286000" y="13411202"/>
            <a:ext cx="19385280" cy="3276183"/>
          </a:xfrm>
        </p:spPr>
        <p:txBody>
          <a:bodyPr anchor="b">
            <a:noAutofit/>
          </a:bodyPr>
          <a:lstStyle>
            <a:lvl1pPr algn="l">
              <a:lnSpc>
                <a:spcPct val="90000"/>
              </a:lnSpc>
              <a:spcBef>
                <a:spcPts val="0"/>
              </a:spcBef>
              <a:defRPr sz="12000" b="1" cap="all" baseline="0">
                <a:solidFill>
                  <a:schemeClr val="tx1"/>
                </a:solidFill>
                <a:effectLst>
                  <a:outerShdw blurRad="38100" dist="38100" dir="2700000" algn="tl">
                    <a:srgbClr val="000000">
                      <a:alpha val="43137"/>
                    </a:srgbClr>
                  </a:outerShdw>
                </a:effectLst>
                <a:latin typeface="Trebuchet MS" panose="020B0603020202020204" pitchFamily="34" charset="0"/>
              </a:defRPr>
            </a:lvl1pPr>
          </a:lstStyle>
          <a:p>
            <a:r>
              <a:rPr lang="en-US" dirty="0"/>
              <a:t>CLICK TO EDIT MASTER TITLE STYLE</a:t>
            </a:r>
          </a:p>
        </p:txBody>
      </p:sp>
      <p:pic>
        <p:nvPicPr>
          <p:cNvPr id="6" name="Graphic 5">
            <a:extLst>
              <a:ext uri="{FF2B5EF4-FFF2-40B4-BE49-F238E27FC236}">
                <a16:creationId xmlns:a16="http://schemas.microsoft.com/office/drawing/2014/main" id="{887DABAD-3709-40C3-9EFD-BF1A6B6A204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6656437" y="6605240"/>
            <a:ext cx="6705600" cy="3681760"/>
          </a:xfrm>
          <a:prstGeom prst="rect">
            <a:avLst/>
          </a:prstGeom>
        </p:spPr>
      </p:pic>
    </p:spTree>
    <p:extLst>
      <p:ext uri="{BB962C8B-B14F-4D97-AF65-F5344CB8AC3E}">
        <p14:creationId xmlns:p14="http://schemas.microsoft.com/office/powerpoint/2010/main" val="11097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31752" y="14722667"/>
            <a:ext cx="5338650" cy="4328760"/>
          </a:xfrm>
          <a:prstGeom prst="rect">
            <a:avLst/>
          </a:prstGeom>
        </p:spPr>
      </p:pic>
      <p:pic>
        <p:nvPicPr>
          <p:cNvPr id="4" name="Graphic 3">
            <a:extLst>
              <a:ext uri="{FF2B5EF4-FFF2-40B4-BE49-F238E27FC236}">
                <a16:creationId xmlns:a16="http://schemas.microsoft.com/office/drawing/2014/main" id="{1FDA9BB0-5ECC-460A-9E7D-23BD2DACDBB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29106757" y="15046167"/>
            <a:ext cx="6705600" cy="3681760"/>
          </a:xfrm>
          <a:prstGeom prst="rect">
            <a:avLst/>
          </a:prstGeom>
        </p:spPr>
      </p:pic>
    </p:spTree>
    <p:extLst>
      <p:ext uri="{BB962C8B-B14F-4D97-AF65-F5344CB8AC3E}">
        <p14:creationId xmlns:p14="http://schemas.microsoft.com/office/powerpoint/2010/main" val="285465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5563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767286" indent="-767286">
              <a:buClr>
                <a:schemeClr val="bg2"/>
              </a:buClr>
              <a:buSzPct val="75000"/>
              <a:buFontTx/>
              <a:buBlip>
                <a:blip r:embed="rId2"/>
              </a:buBlip>
              <a:defRPr sz="4667">
                <a:solidFill>
                  <a:schemeClr val="accent4"/>
                </a:solidFill>
              </a:defRPr>
            </a:lvl1pPr>
            <a:lvl2pPr marL="2666973" indent="-761992">
              <a:buClr>
                <a:schemeClr val="bg2"/>
              </a:buClr>
              <a:buSzPct val="75000"/>
              <a:buFontTx/>
              <a:buBlip>
                <a:blip r:embed="rId2"/>
              </a:buBlip>
              <a:defRPr sz="4000">
                <a:solidFill>
                  <a:schemeClr val="accent4"/>
                </a:solidFill>
              </a:defRPr>
            </a:lvl2pPr>
            <a:lvl3pPr marL="4196251" indent="-566204">
              <a:buClr>
                <a:schemeClr val="bg2"/>
              </a:buClr>
              <a:buSzPct val="75000"/>
              <a:buFontTx/>
              <a:buBlip>
                <a:blip r:embed="rId2"/>
              </a:buBlip>
              <a:defRPr sz="3667">
                <a:solidFill>
                  <a:schemeClr val="accent4"/>
                </a:solidFill>
              </a:defRPr>
            </a:lvl3pPr>
            <a:lvl4pPr marL="5916024" indent="-761992">
              <a:buClr>
                <a:schemeClr val="bg2"/>
              </a:buClr>
              <a:buSzPct val="75000"/>
              <a:buFontTx/>
              <a:buBlip>
                <a:blip r:embed="rId2"/>
              </a:buBlip>
              <a:defRPr sz="3333">
                <a:solidFill>
                  <a:schemeClr val="accent4"/>
                </a:solidFill>
                <a:latin typeface="Trebuchet MS" panose="020B0603020202020204" pitchFamily="34" charset="0"/>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849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p:nvSpPr>
        <p:spPr>
          <a:xfrm>
            <a:off x="560944" y="19252850"/>
            <a:ext cx="9209553" cy="827140"/>
          </a:xfrm>
          <a:prstGeom prst="rect">
            <a:avLst/>
          </a:prstGeom>
          <a:noFill/>
          <a:ln w="25400" cap="flat" cmpd="sng" algn="ctr">
            <a:noFill/>
            <a:prstDash val="solid"/>
          </a:ln>
          <a:effectLst/>
        </p:spPr>
        <p:txBody>
          <a:bodyPr rtlCol="0" anchor="b"/>
          <a:lstStyle/>
          <a:p>
            <a:pPr marL="0" marR="0" lvl="0" indent="0" algn="l" defTabSz="1523985" eaLnBrk="1" fontAlgn="auto" latinLnBrk="0" hangingPunct="1">
              <a:lnSpc>
                <a:spcPct val="90000"/>
              </a:lnSpc>
              <a:spcBef>
                <a:spcPts val="0"/>
              </a:spcBef>
              <a:spcAft>
                <a:spcPts val="0"/>
              </a:spcAft>
              <a:buClrTx/>
              <a:buSzTx/>
              <a:buFontTx/>
              <a:buNone/>
              <a:tabLst/>
              <a:defRPr/>
            </a:pPr>
            <a:r>
              <a:rPr lang="en-US" sz="2333"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121098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06880" y="7010119"/>
            <a:ext cx="33207960" cy="11826523"/>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4000">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9406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4" y="5995302"/>
            <a:ext cx="14014673"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30772" y="10238598"/>
            <a:ext cx="13976137"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730774" y="7827992"/>
            <a:ext cx="14014673"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1497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16611600" y="5995302"/>
            <a:ext cx="18135600"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611600" y="9723122"/>
            <a:ext cx="18105120"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0" y="7894322"/>
            <a:ext cx="18135600"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83379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104292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p:nvSpPr>
        <p:spPr>
          <a:xfrm>
            <a:off x="2" y="0"/>
            <a:ext cx="35758243" cy="18836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911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8543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p:nvGrpSpPr>
        <p:grpSpPr>
          <a:xfrm>
            <a:off x="-4424358" y="-1349553"/>
            <a:ext cx="45422230" cy="23277753"/>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6000"/>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6000"/>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2" name="Title 1"/>
          <p:cNvSpPr>
            <a:spLocks noGrp="1"/>
          </p:cNvSpPr>
          <p:nvPr>
            <p:ph type="title"/>
          </p:nvPr>
        </p:nvSpPr>
        <p:spPr>
          <a:xfrm>
            <a:off x="9540240" y="12557762"/>
            <a:ext cx="24871680" cy="1969770"/>
          </a:xfrm>
        </p:spPr>
        <p:txBody>
          <a:bodyPr/>
          <a:lstStyle>
            <a:lvl1pPr algn="l">
              <a:defRPr sz="9333">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9540240" y="14538962"/>
            <a:ext cx="24871680" cy="1751543"/>
          </a:xfrm>
        </p:spPr>
        <p:txBody>
          <a:bodyPr/>
          <a:lstStyle>
            <a:lvl1pPr marL="0" indent="0" algn="l">
              <a:buFontTx/>
              <a:buNone/>
              <a:defRPr sz="8000" b="0">
                <a:solidFill>
                  <a:schemeClr val="tx1"/>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1138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6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36576000" cy="186597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49585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p:nvSpPr>
        <p:spPr>
          <a:xfrm>
            <a:off x="0" y="0"/>
            <a:ext cx="36576000" cy="19016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ctr">
              <a:defRPr sz="93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692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244652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661160" y="2204088"/>
            <a:ext cx="33253680" cy="196977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000000"/>
              </a:buClr>
              <a:buSzPts val="1400"/>
              <a:buFont typeface="Arial"/>
              <a:buNone/>
              <a:defRPr sz="12000" b="1"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1722500" y="7010120"/>
            <a:ext cx="33253680" cy="11989287"/>
          </a:xfrm>
          <a:prstGeom prst="rect">
            <a:avLst/>
          </a:prstGeom>
          <a:noFill/>
          <a:ln>
            <a:noFill/>
          </a:ln>
        </p:spPr>
        <p:txBody>
          <a:bodyPr spcFirstLastPara="1" wrap="square" lIns="91425" tIns="91425" rIns="91425" bIns="91425" anchor="t" anchorCtr="0"/>
          <a:lstStyle>
            <a:lvl1pPr marL="1523985" marR="0" lvl="0" indent="-1185321" algn="l" rtl="0">
              <a:lnSpc>
                <a:spcPct val="90000"/>
              </a:lnSpc>
              <a:spcBef>
                <a:spcPts val="3000"/>
              </a:spcBef>
              <a:spcAft>
                <a:spcPts val="0"/>
              </a:spcAft>
              <a:buClr>
                <a:schemeClr val="dk1"/>
              </a:buClr>
              <a:buSzPts val="2000"/>
              <a:buFont typeface="Trebuchet MS"/>
              <a:buChar char="—"/>
              <a:defRPr sz="6667" b="0" i="0" u="none" strike="noStrike" cap="none">
                <a:solidFill>
                  <a:schemeClr val="dk2"/>
                </a:solidFill>
                <a:latin typeface="Trebuchet MS"/>
                <a:ea typeface="Trebuchet MS"/>
                <a:cs typeface="Trebuchet MS"/>
                <a:sym typeface="Trebuchet MS"/>
              </a:defRPr>
            </a:lvl1pPr>
            <a:lvl2pPr marL="3047970" marR="0" lvl="1" indent="-1142989" algn="l" rtl="0">
              <a:lnSpc>
                <a:spcPct val="90000"/>
              </a:lnSpc>
              <a:spcBef>
                <a:spcPts val="3000"/>
              </a:spcBef>
              <a:spcAft>
                <a:spcPts val="0"/>
              </a:spcAft>
              <a:buClr>
                <a:schemeClr val="dk1"/>
              </a:buClr>
              <a:buSzPts val="1800"/>
              <a:buFont typeface="Trebuchet MS"/>
              <a:buChar char="—"/>
              <a:defRPr sz="6000" b="0" i="0" u="none" strike="noStrike" cap="none">
                <a:solidFill>
                  <a:schemeClr val="dk2"/>
                </a:solidFill>
                <a:latin typeface="Trebuchet MS"/>
                <a:ea typeface="Trebuchet MS"/>
                <a:cs typeface="Trebuchet MS"/>
                <a:sym typeface="Trebuchet MS"/>
              </a:defRPr>
            </a:lvl2pPr>
            <a:lvl3pPr marL="4571954" marR="0" lvl="2" indent="-1100656" algn="l" rtl="0">
              <a:lnSpc>
                <a:spcPct val="90000"/>
              </a:lnSpc>
              <a:spcBef>
                <a:spcPts val="3000"/>
              </a:spcBef>
              <a:spcAft>
                <a:spcPts val="0"/>
              </a:spcAft>
              <a:buClr>
                <a:schemeClr val="dk1"/>
              </a:buClr>
              <a:buSzPts val="1600"/>
              <a:buFont typeface="Trebuchet MS"/>
              <a:buChar char="—"/>
              <a:defRPr sz="5333" b="0" i="0" u="none" strike="noStrike" cap="none">
                <a:solidFill>
                  <a:schemeClr val="dk2"/>
                </a:solidFill>
                <a:latin typeface="Trebuchet MS"/>
                <a:ea typeface="Trebuchet MS"/>
                <a:cs typeface="Trebuchet MS"/>
                <a:sym typeface="Trebuchet MS"/>
              </a:defRPr>
            </a:lvl3pPr>
            <a:lvl4pPr marL="6095939" marR="0" lvl="3" indent="-1142989" algn="l" rtl="0">
              <a:lnSpc>
                <a:spcPct val="100000"/>
              </a:lnSpc>
              <a:spcBef>
                <a:spcPts val="3000"/>
              </a:spcBef>
              <a:spcAft>
                <a:spcPts val="0"/>
              </a:spcAft>
              <a:buClr>
                <a:schemeClr val="dk1"/>
              </a:buClr>
              <a:buSzPts val="1800"/>
              <a:buFont typeface="Noto Sans Symbols"/>
              <a:buChar char="▪"/>
              <a:defRPr sz="6000" b="0" i="0" u="none" strike="noStrike" cap="none">
                <a:solidFill>
                  <a:schemeClr val="lt1"/>
                </a:solidFill>
                <a:latin typeface="Trebuchet MS"/>
                <a:ea typeface="Trebuchet MS"/>
                <a:cs typeface="Trebuchet MS"/>
                <a:sym typeface="Trebuchet MS"/>
              </a:defRPr>
            </a:lvl4pPr>
            <a:lvl5pPr marL="7619924" marR="0" lvl="4" indent="-1185321" algn="l" rtl="0">
              <a:lnSpc>
                <a:spcPct val="100000"/>
              </a:lnSpc>
              <a:spcBef>
                <a:spcPts val="1333"/>
              </a:spcBef>
              <a:spcAft>
                <a:spcPts val="0"/>
              </a:spcAft>
              <a:buClr>
                <a:schemeClr val="dk1"/>
              </a:buClr>
              <a:buSzPts val="2000"/>
              <a:buFont typeface="Noto Sans Symbols"/>
              <a:buChar char="▪"/>
              <a:defRPr sz="6667" b="0" i="0" u="none" strike="noStrike" cap="none">
                <a:solidFill>
                  <a:schemeClr val="lt1"/>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1" name="Google Shape;31;p4"/>
          <p:cNvSpPr txBox="1">
            <a:spLocks noGrp="1"/>
          </p:cNvSpPr>
          <p:nvPr>
            <p:ph type="body" idx="2"/>
          </p:nvPr>
        </p:nvSpPr>
        <p:spPr>
          <a:xfrm>
            <a:off x="1661160" y="3944445"/>
            <a:ext cx="33253680" cy="1751543"/>
          </a:xfrm>
          <a:prstGeom prst="rect">
            <a:avLst/>
          </a:prstGeom>
          <a:noFill/>
          <a:ln>
            <a:noFill/>
          </a:ln>
        </p:spPr>
        <p:txBody>
          <a:bodyPr spcFirstLastPara="1" wrap="square" lIns="91425" tIns="91425" rIns="91425" bIns="91425" anchor="t" anchorCtr="0"/>
          <a:lstStyle>
            <a:lvl1pPr marL="1523985" marR="0" lvl="0" indent="-761992" algn="ctr" rtl="0">
              <a:lnSpc>
                <a:spcPct val="90000"/>
              </a:lnSpc>
              <a:spcBef>
                <a:spcPts val="3000"/>
              </a:spcBef>
              <a:spcAft>
                <a:spcPts val="0"/>
              </a:spcAft>
              <a:buClr>
                <a:schemeClr val="dk1"/>
              </a:buClr>
              <a:buSzPts val="1400"/>
              <a:buFont typeface="Trebuchet MS"/>
              <a:buNone/>
              <a:defRPr sz="8000" b="0" i="0" u="none" strike="noStrike" cap="none">
                <a:solidFill>
                  <a:schemeClr val="lt2"/>
                </a:solidFill>
                <a:latin typeface="Trebuchet MS"/>
                <a:ea typeface="Trebuchet MS"/>
                <a:cs typeface="Trebuchet MS"/>
                <a:sym typeface="Trebuchet MS"/>
              </a:defRPr>
            </a:lvl1pPr>
            <a:lvl2pPr marL="3047970" marR="0" lvl="1"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2pPr>
            <a:lvl3pPr marL="4571954" marR="0" lvl="2"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3pPr>
            <a:lvl4pPr marL="6095939" marR="0" lvl="3" indent="-761992" algn="ctr" rtl="0">
              <a:lnSpc>
                <a:spcPct val="100000"/>
              </a:lnSpc>
              <a:spcBef>
                <a:spcPts val="3000"/>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4pPr>
            <a:lvl5pPr marL="7619924" marR="0" lvl="4" indent="-761992" algn="ctr" rtl="0">
              <a:lnSpc>
                <a:spcPct val="100000"/>
              </a:lnSpc>
              <a:spcBef>
                <a:spcPts val="1867"/>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4"/>
          <p:cNvSpPr txBox="1">
            <a:spLocks noGrp="1"/>
          </p:cNvSpPr>
          <p:nvPr>
            <p:ph type="sldNum" idx="12"/>
          </p:nvPr>
        </p:nvSpPr>
        <p:spPr>
          <a:xfrm>
            <a:off x="34227137" y="18999403"/>
            <a:ext cx="2195000" cy="157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4224592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_Title Slide -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0" name="Picture 9">
            <a:extLst>
              <a:ext uri="{FF2B5EF4-FFF2-40B4-BE49-F238E27FC236}">
                <a16:creationId xmlns:a16="http://schemas.microsoft.com/office/drawing/2014/main" id="{1A9FFCD0-CFA5-4BC7-BCE6-3E92554098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133" y="8827502"/>
            <a:ext cx="6719760" cy="2354503"/>
          </a:xfrm>
          <a:prstGeom prst="rect">
            <a:avLst/>
          </a:prstGeom>
        </p:spPr>
      </p:pic>
      <p:sp>
        <p:nvSpPr>
          <p:cNvPr id="11" name="Rectangle 4"/>
          <p:cNvSpPr>
            <a:spLocks noGrp="1" noChangeArrowheads="1"/>
          </p:cNvSpPr>
          <p:nvPr userDrawn="1">
            <p:ph type="subTitle" idx="1"/>
          </p:nvPr>
        </p:nvSpPr>
        <p:spPr>
          <a:xfrm>
            <a:off x="1736167" y="5956990"/>
            <a:ext cx="29002353" cy="923330"/>
          </a:xfrm>
        </p:spPr>
        <p:txBody>
          <a:bodyPr wrap="square" anchor="t">
            <a:spAutoFit/>
          </a:bodyPr>
          <a:lstStyle>
            <a:lvl1pPr marL="0" indent="0" algn="l">
              <a:lnSpc>
                <a:spcPct val="90000"/>
              </a:lnSpc>
              <a:spcBef>
                <a:spcPts val="2000"/>
              </a:spcBef>
              <a:spcAft>
                <a:spcPts val="1000"/>
              </a:spcAft>
              <a:buFontTx/>
              <a:buNone/>
              <a:defRPr sz="6000" b="0">
                <a:solidFill>
                  <a:schemeClr val="bg2">
                    <a:lumMod val="50000"/>
                  </a:schemeClr>
                </a:solidFill>
                <a:latin typeface="Trebuchet MS" pitchFamily="34" charset="0"/>
              </a:defRPr>
            </a:lvl1pPr>
          </a:lstStyle>
          <a:p>
            <a:r>
              <a:rPr lang="en-US"/>
              <a:t>Click to edit Master subtitle style</a:t>
            </a:r>
          </a:p>
        </p:txBody>
      </p:sp>
      <p:sp>
        <p:nvSpPr>
          <p:cNvPr id="305" name="Title 304"/>
          <p:cNvSpPr>
            <a:spLocks noGrp="1"/>
          </p:cNvSpPr>
          <p:nvPr userDrawn="1">
            <p:ph type="title" hasCustomPrompt="1"/>
          </p:nvPr>
        </p:nvSpPr>
        <p:spPr>
          <a:xfrm>
            <a:off x="1605540" y="2797622"/>
            <a:ext cx="29131133" cy="3276183"/>
          </a:xfrm>
        </p:spPr>
        <p:txBody>
          <a:bodyPr anchor="b">
            <a:noAutofit/>
          </a:bodyPr>
          <a:lstStyle>
            <a:lvl1pPr algn="l">
              <a:lnSpc>
                <a:spcPct val="90000"/>
              </a:lnSpc>
              <a:spcBef>
                <a:spcPts val="0"/>
              </a:spcBef>
              <a:defRPr sz="15333" b="1" cap="all" baseline="0">
                <a:solidFill>
                  <a:schemeClr val="tx2"/>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281012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8" name="Picture 7">
            <a:extLst>
              <a:ext uri="{FF2B5EF4-FFF2-40B4-BE49-F238E27FC236}">
                <a16:creationId xmlns:a16="http://schemas.microsoft.com/office/drawing/2014/main" id="{4F85E20E-9E0B-4DBA-ADE0-F4952632A5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44457" y="13008057"/>
            <a:ext cx="10776193" cy="3775813"/>
          </a:xfrm>
          <a:prstGeom prst="rect">
            <a:avLst/>
          </a:prstGeom>
        </p:spPr>
      </p:pic>
      <p:sp>
        <p:nvSpPr>
          <p:cNvPr id="12" name="TextBox 11">
            <a:extLst>
              <a:ext uri="{FF2B5EF4-FFF2-40B4-BE49-F238E27FC236}">
                <a16:creationId xmlns:a16="http://schemas.microsoft.com/office/drawing/2014/main" id="{6BA3ACD0-451D-4ABB-8870-656D424348FF}"/>
              </a:ext>
            </a:extLst>
          </p:cNvPr>
          <p:cNvSpPr txBox="1"/>
          <p:nvPr userDrawn="1"/>
        </p:nvSpPr>
        <p:spPr>
          <a:xfrm>
            <a:off x="1605470" y="17810990"/>
            <a:ext cx="7940764" cy="1015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lnSpc>
                <a:spcPct val="90000"/>
              </a:lnSpc>
            </a:pPr>
            <a:r>
              <a:rPr lang="en-US" sz="6667">
                <a:solidFill>
                  <a:schemeClr val="tx2"/>
                </a:solidFill>
                <a:latin typeface="Trebuchet MS" panose="020B0603020202020204" pitchFamily="34" charset="0"/>
              </a:rPr>
              <a:t>www.nvidia.com/dli</a:t>
            </a:r>
          </a:p>
        </p:txBody>
      </p:sp>
    </p:spTree>
    <p:extLst>
      <p:ext uri="{BB962C8B-B14F-4D97-AF65-F5344CB8AC3E}">
        <p14:creationId xmlns:p14="http://schemas.microsoft.com/office/powerpoint/2010/main" val="401580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6722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53945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7"/>
            <a:ext cx="3316224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3703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2" y="2111755"/>
            <a:ext cx="19740390" cy="2062103"/>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2" y="7010117"/>
            <a:ext cx="1968611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2" y="3944445"/>
            <a:ext cx="19740390" cy="1751543"/>
          </a:xfrm>
        </p:spPr>
        <p:txBody>
          <a:bodyPr/>
          <a:lstStyle>
            <a:lvl1pPr marL="0" indent="0" algn="l">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6723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4188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764AE4-97B7-4C45-A0D0-BEE3BA17B70F}"/>
              </a:ext>
            </a:extLst>
          </p:cNvPr>
          <p:cNvSpPr/>
          <p:nvPr userDrawn="1"/>
        </p:nvSpPr>
        <p:spPr>
          <a:xfrm>
            <a:off x="0" y="0"/>
            <a:ext cx="36576000" cy="2057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5" name="Picture 4">
            <a:extLst>
              <a:ext uri="{FF2B5EF4-FFF2-40B4-BE49-F238E27FC236}">
                <a16:creationId xmlns:a16="http://schemas.microsoft.com/office/drawing/2014/main" id="{7F046E4A-4011-49A2-955F-F689C05DCB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19" t="22933" r="58849" b="-4267"/>
          <a:stretch/>
        </p:blipFill>
        <p:spPr>
          <a:xfrm flipV="1">
            <a:off x="0" y="0"/>
            <a:ext cx="36576000" cy="20574000"/>
          </a:xfrm>
          <a:prstGeom prst="rect">
            <a:avLst/>
          </a:prstGeom>
        </p:spPr>
      </p:pic>
      <p:sp>
        <p:nvSpPr>
          <p:cNvPr id="6" name="Rectangle 5">
            <a:extLst>
              <a:ext uri="{FF2B5EF4-FFF2-40B4-BE49-F238E27FC236}">
                <a16:creationId xmlns:a16="http://schemas.microsoft.com/office/drawing/2014/main" id="{03DE1DF3-9BB4-4DC8-8A61-394EC1805CCA}"/>
              </a:ext>
            </a:extLst>
          </p:cNvPr>
          <p:cNvSpPr/>
          <p:nvPr userDrawn="1"/>
        </p:nvSpPr>
        <p:spPr>
          <a:xfrm>
            <a:off x="0" y="0"/>
            <a:ext cx="36576000" cy="20574000"/>
          </a:xfrm>
          <a:prstGeom prst="rect">
            <a:avLst/>
          </a:prstGeom>
          <a:gradFill>
            <a:gsLst>
              <a:gs pos="40000">
                <a:schemeClr val="tx2"/>
              </a:gs>
              <a:gs pos="100000">
                <a:schemeClr val="tx2">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6">
            <a:extLst>
              <a:ext uri="{FF2B5EF4-FFF2-40B4-BE49-F238E27FC236}">
                <a16:creationId xmlns:a16="http://schemas.microsoft.com/office/drawing/2014/main" id="{3E187F1F-4ACA-4D48-ACDC-152646CBD130}"/>
              </a:ext>
            </a:extLst>
          </p:cNvPr>
          <p:cNvSpPr/>
          <p:nvPr userDrawn="1"/>
        </p:nvSpPr>
        <p:spPr>
          <a:xfrm>
            <a:off x="0" y="0"/>
            <a:ext cx="36576000" cy="20574000"/>
          </a:xfrm>
          <a:prstGeom prst="rect">
            <a:avLst/>
          </a:prstGeom>
          <a:gradFill>
            <a:gsLst>
              <a:gs pos="0">
                <a:schemeClr val="tx2"/>
              </a:gs>
              <a:gs pos="100000">
                <a:schemeClr val="tx2">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9302118"/>
            <a:ext cx="33253680" cy="1969770"/>
          </a:xfrm>
        </p:spPr>
        <p:txBody>
          <a:bodyPr anchor="ct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196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181175"/>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661162" y="7038872"/>
            <a:ext cx="16483543"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18431300" y="7038872"/>
            <a:ext cx="16483540"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35229"/>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9164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5178324" y="17842103"/>
            <a:ext cx="26219353" cy="1231107"/>
          </a:xfrm>
        </p:spPr>
        <p:txBody>
          <a:bodyPr anchor="b"/>
          <a:lstStyle>
            <a:lvl1pPr algn="l">
              <a:defRPr sz="6667">
                <a:solidFill>
                  <a:schemeClr val="bg1"/>
                </a:solidFill>
              </a:defRPr>
            </a:lvl1pPr>
          </a:lstStyle>
          <a:p>
            <a:r>
              <a:rPr lang="en-US"/>
              <a:t>Click to edit Master title style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10904" y="17140420"/>
            <a:ext cx="25154193" cy="346953"/>
          </a:xfrm>
          <a:prstGeom prst="rect">
            <a:avLst/>
          </a:prstGeom>
        </p:spPr>
      </p:pic>
    </p:spTree>
    <p:extLst>
      <p:ext uri="{BB962C8B-B14F-4D97-AF65-F5344CB8AC3E}">
        <p14:creationId xmlns:p14="http://schemas.microsoft.com/office/powerpoint/2010/main" val="308480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23629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l">
              <a:defRPr sz="10667">
                <a:solidFill>
                  <a:schemeClr val="tx1"/>
                </a:solidFill>
              </a:defRPr>
            </a:lvl1pPr>
          </a:lstStyle>
          <a:p>
            <a:r>
              <a:rPr lang="en-US"/>
              <a:t>Click to edit Master title style</a:t>
            </a:r>
          </a:p>
        </p:txBody>
      </p:sp>
    </p:spTree>
    <p:extLst>
      <p:ext uri="{BB962C8B-B14F-4D97-AF65-F5344CB8AC3E}">
        <p14:creationId xmlns:p14="http://schemas.microsoft.com/office/powerpoint/2010/main" val="5434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CF5E6-4F92-46E0-8DC2-62095040401C}"/>
              </a:ext>
            </a:extLst>
          </p:cNvPr>
          <p:cNvSpPr/>
          <p:nvPr userDrawn="1"/>
        </p:nvSpPr>
        <p:spPr>
          <a:xfrm>
            <a:off x="0" y="0"/>
            <a:ext cx="36576000" cy="2057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4" name="Picture 3">
            <a:extLst>
              <a:ext uri="{FF2B5EF4-FFF2-40B4-BE49-F238E27FC236}">
                <a16:creationId xmlns:a16="http://schemas.microsoft.com/office/drawing/2014/main" id="{A3B9ABDF-4D75-49CA-83AC-B3309B79A6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19" t="22933" r="58849" b="-4267"/>
          <a:stretch/>
        </p:blipFill>
        <p:spPr>
          <a:xfrm flipV="1">
            <a:off x="0" y="0"/>
            <a:ext cx="36576000" cy="20574000"/>
          </a:xfrm>
          <a:prstGeom prst="rect">
            <a:avLst/>
          </a:prstGeom>
        </p:spPr>
      </p:pic>
      <p:sp>
        <p:nvSpPr>
          <p:cNvPr id="6" name="Rectangle 5">
            <a:extLst>
              <a:ext uri="{FF2B5EF4-FFF2-40B4-BE49-F238E27FC236}">
                <a16:creationId xmlns:a16="http://schemas.microsoft.com/office/drawing/2014/main" id="{A9E186C6-9892-4B49-86F3-D3AE54301309}"/>
              </a:ext>
            </a:extLst>
          </p:cNvPr>
          <p:cNvSpPr/>
          <p:nvPr userDrawn="1"/>
        </p:nvSpPr>
        <p:spPr>
          <a:xfrm>
            <a:off x="0" y="0"/>
            <a:ext cx="36576000" cy="20574000"/>
          </a:xfrm>
          <a:prstGeom prst="rect">
            <a:avLst/>
          </a:prstGeom>
          <a:gradFill>
            <a:gsLst>
              <a:gs pos="40000">
                <a:schemeClr val="tx2"/>
              </a:gs>
              <a:gs pos="100000">
                <a:schemeClr val="tx2">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6">
            <a:extLst>
              <a:ext uri="{FF2B5EF4-FFF2-40B4-BE49-F238E27FC236}">
                <a16:creationId xmlns:a16="http://schemas.microsoft.com/office/drawing/2014/main" id="{A0D92F76-2157-4482-88C8-AE386F9B730D}"/>
              </a:ext>
            </a:extLst>
          </p:cNvPr>
          <p:cNvSpPr/>
          <p:nvPr userDrawn="1"/>
        </p:nvSpPr>
        <p:spPr>
          <a:xfrm>
            <a:off x="0" y="0"/>
            <a:ext cx="36576000" cy="20574000"/>
          </a:xfrm>
          <a:prstGeom prst="rect">
            <a:avLst/>
          </a:prstGeom>
          <a:gradFill>
            <a:gsLst>
              <a:gs pos="0">
                <a:schemeClr val="tx2"/>
              </a:gs>
              <a:gs pos="100000">
                <a:schemeClr val="tx2">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32550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10/21/25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918302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3"/>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10/21/25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61888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5"/>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10/21/25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0935520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10/21/25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36818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10/21/25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7997252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10/21/25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1672780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2.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15.emf"/><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14.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3.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14.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5.emf"/><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theme" Target="../theme/theme6.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image" Target="../media/image1.png"/><Relationship Id="rId8" Type="http://schemas.openxmlformats.org/officeDocument/2006/relationships/slideLayout" Target="../slideLayouts/slideLayout112.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0" Type="http://schemas.openxmlformats.org/officeDocument/2006/relationships/slideLayout" Target="../slideLayouts/slideLayout124.xml"/><Relationship Id="rId41"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832407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2" r:id="rId3"/>
    <p:sldLayoutId id="2147483718" r:id="rId4"/>
    <p:sldLayoutId id="2147483681" r:id="rId5"/>
    <p:sldLayoutId id="2147483680" r:id="rId6"/>
    <p:sldLayoutId id="2147483682" r:id="rId7"/>
    <p:sldLayoutId id="2147483683" r:id="rId8"/>
    <p:sldLayoutId id="2147483705" r:id="rId9"/>
    <p:sldLayoutId id="2147483685" r:id="rId10"/>
    <p:sldLayoutId id="2147483686" r:id="rId11"/>
    <p:sldLayoutId id="2147483687" r:id="rId12"/>
    <p:sldLayoutId id="2147483691" r:id="rId13"/>
    <p:sldLayoutId id="2147483688" r:id="rId14"/>
    <p:sldLayoutId id="2147483690" r:id="rId15"/>
    <p:sldLayoutId id="2147483689" r:id="rId16"/>
    <p:sldLayoutId id="2147483692" r:id="rId17"/>
    <p:sldLayoutId id="2147483693" r:id="rId18"/>
    <p:sldLayoutId id="2147483709" r:id="rId19"/>
    <p:sldLayoutId id="2147483723"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695" r:id="rId29"/>
    <p:sldLayoutId id="2147483721" r:id="rId30"/>
    <p:sldLayoutId id="2147483694" r:id="rId31"/>
    <p:sldLayoutId id="2147483719" r:id="rId32"/>
    <p:sldLayoutId id="2147483724" r:id="rId33"/>
    <p:sldLayoutId id="2147483720" r:id="rId34"/>
    <p:sldLayoutId id="2147483672" r:id="rId35"/>
    <p:sldLayoutId id="2147483708" r:id="rId36"/>
    <p:sldLayoutId id="2147483725" r:id="rId37"/>
    <p:sldLayoutId id="2147483679" r:id="rId38"/>
    <p:sldLayoutId id="2147483676" r:id="rId39"/>
    <p:sldLayoutId id="2147483684" r:id="rId40"/>
    <p:sldLayoutId id="2147483726" r:id="rId41"/>
    <p:sldLayoutId id="2147483796" r:id="rId42"/>
    <p:sldLayoutId id="2147483797" r:id="rId43"/>
    <p:sldLayoutId id="2147483798" r:id="rId44"/>
    <p:sldLayoutId id="2147483799" r:id="rId45"/>
    <p:sldLayoutId id="2147483800" r:id="rId4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173736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724675" y="6674560"/>
            <a:ext cx="33163103" cy="124474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pic>
        <p:nvPicPr>
          <p:cNvPr id="6" name="Google Shape;78;p14">
            <a:extLst>
              <a:ext uri="{FF2B5EF4-FFF2-40B4-BE49-F238E27FC236}">
                <a16:creationId xmlns:a16="http://schemas.microsoft.com/office/drawing/2014/main" id="{314CEB40-1739-4D24-83DA-0CE9763BE5FC}"/>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3769390" y="19284734"/>
            <a:ext cx="1935620" cy="687733"/>
          </a:xfrm>
          <a:prstGeom prst="rect">
            <a:avLst/>
          </a:prstGeom>
          <a:noFill/>
          <a:ln>
            <a:noFill/>
          </a:ln>
        </p:spPr>
      </p:pic>
      <p:sp>
        <p:nvSpPr>
          <p:cNvPr id="7" name="Google Shape;79;p14">
            <a:extLst>
              <a:ext uri="{FF2B5EF4-FFF2-40B4-BE49-F238E27FC236}">
                <a16:creationId xmlns:a16="http://schemas.microsoft.com/office/drawing/2014/main" id="{6BDE7C07-CEF7-436D-9B76-D06FF957C348}"/>
              </a:ext>
            </a:extLst>
          </p:cNvPr>
          <p:cNvSpPr txBox="1"/>
          <p:nvPr/>
        </p:nvSpPr>
        <p:spPr>
          <a:xfrm>
            <a:off x="32540843" y="19437617"/>
            <a:ext cx="1070000" cy="538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4"/>
              </a:buClr>
              <a:buSzPts val="200"/>
              <a:buFont typeface="Trebuchet MS"/>
              <a:buNone/>
            </a:pPr>
            <a:fld id="{00000000-1234-1234-1234-123412341234}" type="slidenum">
              <a:rPr lang="en-US" sz="2667" b="0" i="0" u="none" strike="noStrike" cap="none">
                <a:solidFill>
                  <a:schemeClr val="accent4"/>
                </a:solidFill>
                <a:latin typeface="Trebuchet MS"/>
                <a:ea typeface="Trebuchet MS"/>
                <a:cs typeface="Trebuchet MS"/>
                <a:sym typeface="Trebuchet MS"/>
              </a:rPr>
              <a:pPr marL="0" marR="0" lvl="0" indent="0" algn="r" rtl="0">
                <a:lnSpc>
                  <a:spcPct val="100000"/>
                </a:lnSpc>
                <a:spcBef>
                  <a:spcPts val="0"/>
                </a:spcBef>
                <a:spcAft>
                  <a:spcPts val="0"/>
                </a:spcAft>
                <a:buClr>
                  <a:schemeClr val="accent4"/>
                </a:buClr>
                <a:buSzPts val="200"/>
                <a:buFont typeface="Trebuchet MS"/>
                <a:buNone/>
              </a:pPr>
              <a:t>‹#›</a:t>
            </a:fld>
            <a:r>
              <a:rPr lang="en-US" sz="3667" b="0" i="0" u="none" strike="noStrike" cap="none" dirty="0">
                <a:solidFill>
                  <a:srgbClr val="12FEB6"/>
                </a:solidFill>
                <a:latin typeface="Questrial"/>
                <a:ea typeface="Questrial"/>
                <a:cs typeface="Questrial"/>
                <a:sym typeface="Questrial"/>
              </a:rPr>
              <a:t> </a:t>
            </a:r>
            <a:endParaRPr sz="4333" dirty="0"/>
          </a:p>
        </p:txBody>
      </p:sp>
      <p:pic>
        <p:nvPicPr>
          <p:cNvPr id="8" name="Picture 7">
            <a:extLst>
              <a:ext uri="{FF2B5EF4-FFF2-40B4-BE49-F238E27FC236}">
                <a16:creationId xmlns:a16="http://schemas.microsoft.com/office/drawing/2014/main" id="{949BEAEF-125F-468A-AB1A-4C4802F194D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3769393" y="19284732"/>
            <a:ext cx="1935627" cy="687737"/>
          </a:xfrm>
          <a:prstGeom prst="rect">
            <a:avLst/>
          </a:prstGeom>
        </p:spPr>
      </p:pic>
    </p:spTree>
    <p:extLst>
      <p:ext uri="{BB962C8B-B14F-4D97-AF65-F5344CB8AC3E}">
        <p14:creationId xmlns:p14="http://schemas.microsoft.com/office/powerpoint/2010/main" val="1556907035"/>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0"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4667" b="0">
          <a:solidFill>
            <a:schemeClr val="accent4"/>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4000" b="0">
          <a:solidFill>
            <a:schemeClr val="accent4"/>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3667" b="0">
          <a:solidFill>
            <a:schemeClr val="accent4"/>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173736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724675" y="6674560"/>
            <a:ext cx="33163103" cy="124474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pic>
        <p:nvPicPr>
          <p:cNvPr id="6" name="Google Shape;78;p14">
            <a:extLst>
              <a:ext uri="{FF2B5EF4-FFF2-40B4-BE49-F238E27FC236}">
                <a16:creationId xmlns:a16="http://schemas.microsoft.com/office/drawing/2014/main" id="{314CEB40-1739-4D24-83DA-0CE9763BE5FC}"/>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3769390" y="19284734"/>
            <a:ext cx="1935620" cy="687733"/>
          </a:xfrm>
          <a:prstGeom prst="rect">
            <a:avLst/>
          </a:prstGeom>
          <a:noFill/>
          <a:ln>
            <a:noFill/>
          </a:ln>
        </p:spPr>
      </p:pic>
      <p:sp>
        <p:nvSpPr>
          <p:cNvPr id="7" name="Google Shape;79;p14">
            <a:extLst>
              <a:ext uri="{FF2B5EF4-FFF2-40B4-BE49-F238E27FC236}">
                <a16:creationId xmlns:a16="http://schemas.microsoft.com/office/drawing/2014/main" id="{6BDE7C07-CEF7-436D-9B76-D06FF957C348}"/>
              </a:ext>
            </a:extLst>
          </p:cNvPr>
          <p:cNvSpPr txBox="1"/>
          <p:nvPr/>
        </p:nvSpPr>
        <p:spPr>
          <a:xfrm>
            <a:off x="32540843" y="19437617"/>
            <a:ext cx="1070000" cy="538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4"/>
              </a:buClr>
              <a:buSzPts val="200"/>
              <a:buFont typeface="Trebuchet MS"/>
              <a:buNone/>
            </a:pPr>
            <a:fld id="{00000000-1234-1234-1234-123412341234}" type="slidenum">
              <a:rPr lang="en-US" sz="2667" b="0" i="0" u="none" strike="noStrike" cap="none">
                <a:solidFill>
                  <a:schemeClr val="accent4"/>
                </a:solidFill>
                <a:latin typeface="Trebuchet MS"/>
                <a:ea typeface="Trebuchet MS"/>
                <a:cs typeface="Trebuchet MS"/>
                <a:sym typeface="Trebuchet MS"/>
              </a:rPr>
              <a:pPr marL="0" marR="0" lvl="0" indent="0" algn="r" rtl="0">
                <a:lnSpc>
                  <a:spcPct val="100000"/>
                </a:lnSpc>
                <a:spcBef>
                  <a:spcPts val="0"/>
                </a:spcBef>
                <a:spcAft>
                  <a:spcPts val="0"/>
                </a:spcAft>
                <a:buClr>
                  <a:schemeClr val="accent4"/>
                </a:buClr>
                <a:buSzPts val="200"/>
                <a:buFont typeface="Trebuchet MS"/>
                <a:buNone/>
              </a:pPr>
              <a:t>‹#›</a:t>
            </a:fld>
            <a:r>
              <a:rPr lang="en-US" sz="3667" b="0" i="0" u="none" strike="noStrike" cap="none" dirty="0">
                <a:solidFill>
                  <a:srgbClr val="12FEB6"/>
                </a:solidFill>
                <a:latin typeface="Questrial"/>
                <a:ea typeface="Questrial"/>
                <a:cs typeface="Questrial"/>
                <a:sym typeface="Questrial"/>
              </a:rPr>
              <a:t> </a:t>
            </a:r>
            <a:endParaRPr sz="4333" dirty="0"/>
          </a:p>
        </p:txBody>
      </p:sp>
    </p:spTree>
    <p:extLst>
      <p:ext uri="{BB962C8B-B14F-4D97-AF65-F5344CB8AC3E}">
        <p14:creationId xmlns:p14="http://schemas.microsoft.com/office/powerpoint/2010/main" val="3845607420"/>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0"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4667" b="0">
          <a:solidFill>
            <a:schemeClr val="accent4"/>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4000" b="0">
          <a:solidFill>
            <a:schemeClr val="accent4"/>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3667" b="0">
          <a:solidFill>
            <a:schemeClr val="accent4"/>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217844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1724675" y="6674559"/>
            <a:ext cx="33163103" cy="13026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1D69214B-99AB-46ED-9864-662329C3618F}"/>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3769393" y="19284732"/>
            <a:ext cx="1935627" cy="687737"/>
          </a:xfrm>
          <a:prstGeom prst="rect">
            <a:avLst/>
          </a:prstGeom>
        </p:spPr>
      </p:pic>
    </p:spTree>
    <p:extLst>
      <p:ext uri="{BB962C8B-B14F-4D97-AF65-F5344CB8AC3E}">
        <p14:creationId xmlns:p14="http://schemas.microsoft.com/office/powerpoint/2010/main" val="3478454774"/>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6667" b="0">
          <a:solidFill>
            <a:schemeClr val="bg1"/>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6000" b="0">
          <a:solidFill>
            <a:schemeClr val="bg1"/>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5333" b="0">
          <a:solidFill>
            <a:schemeClr val="bg1"/>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10/21/25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13510334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401153965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hyperlink" Target="http://www.mis.ntpu.edu.tw/en/" TargetMode="External"/><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7.pn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94.xml"/><Relationship Id="rId6" Type="http://schemas.openxmlformats.org/officeDocument/2006/relationships/hyperlink" Target="https://web.ntpu.edu.tw/~myday" TargetMode="External"/><Relationship Id="rId11" Type="http://schemas.openxmlformats.org/officeDocument/2006/relationships/image" Target="../media/image32.png"/><Relationship Id="rId5" Type="http://schemas.openxmlformats.org/officeDocument/2006/relationships/hyperlink" Target="http://mail.im.tku.edu.tw/~myday/" TargetMode="Externa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hyperlink" Target="https://www.ntpu.edu.tw/" TargetMode="External"/><Relationship Id="rId9" Type="http://schemas.openxmlformats.org/officeDocument/2006/relationships/image" Target="../media/image30.png"/><Relationship Id="rId14" Type="http://schemas.openxmlformats.org/officeDocument/2006/relationships/image" Target="../media/image35.tif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10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0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11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44.jpg"/><Relationship Id="rId1" Type="http://schemas.openxmlformats.org/officeDocument/2006/relationships/slideLayout" Target="../slideLayouts/slideLayout95.xml"/></Relationships>
</file>

<file path=ppt/slides/_rels/slide1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80.png"/><Relationship Id="rId7" Type="http://schemas.openxmlformats.org/officeDocument/2006/relationships/image" Target="../media/image31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chart" Target="../charts/chart1.xml"/></Relationships>
</file>

<file path=ppt/slides/_rels/slide12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chart" Target="../charts/chart2.xml"/><Relationship Id="rId7" Type="http://schemas.openxmlformats.org/officeDocument/2006/relationships/image" Target="../media/image320.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80.png"/></Relationships>
</file>

<file path=ppt/slides/_rels/slide123.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chart" Target="../charts/chart3.xml"/><Relationship Id="rId7" Type="http://schemas.openxmlformats.org/officeDocument/2006/relationships/image" Target="../media/image340.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280.png"/><Relationship Id="rId9" Type="http://schemas.openxmlformats.org/officeDocument/2006/relationships/hyperlink" Target="https://learn.nvidia.com/courses/course-detail?course_id=course-v1:DLI+S-FX-01+V1"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chart" Target="../charts/chart4.xml"/><Relationship Id="rId7" Type="http://schemas.openxmlformats.org/officeDocument/2006/relationships/image" Target="../media/image380.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280.png"/></Relationships>
</file>

<file path=ppt/slides/_rels/slide125.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380.png"/><Relationship Id="rId5" Type="http://schemas.openxmlformats.org/officeDocument/2006/relationships/image" Target="../media/image169.png"/><Relationship Id="rId4" Type="http://schemas.openxmlformats.org/officeDocument/2006/relationships/image" Target="../media/image280.png"/></Relationships>
</file>

<file path=ppt/slides/_rels/slide1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171.png"/></Relationships>
</file>

<file path=ppt/slides/_rels/slide127.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170.png"/></Relationships>
</file>

<file path=ppt/slides/_rels/slide128.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40.png"/><Relationship Id="rId5" Type="http://schemas.openxmlformats.org/officeDocument/2006/relationships/image" Target="../media/image420.png"/><Relationship Id="rId4" Type="http://schemas.openxmlformats.org/officeDocument/2006/relationships/image" Target="../media/image170.png"/></Relationships>
</file>

<file path=ppt/slides/_rels/slide129.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40.png"/><Relationship Id="rId5" Type="http://schemas.openxmlformats.org/officeDocument/2006/relationships/image" Target="../media/image450.png"/><Relationship Id="rId4" Type="http://schemas.openxmlformats.org/officeDocument/2006/relationships/image" Target="../media/image17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nvidia.com/en-us/training/instructor-directory/search/" TargetMode="External"/><Relationship Id="rId1" Type="http://schemas.openxmlformats.org/officeDocument/2006/relationships/slideLayout" Target="../slideLayouts/slideLayout95.xml"/></Relationships>
</file>

<file path=ppt/slides/_rels/slide130.xml.rels><?xml version="1.0" encoding="UTF-8" standalone="yes"?>
<Relationships xmlns="http://schemas.openxmlformats.org/package/2006/relationships"><Relationship Id="rId8" Type="http://schemas.microsoft.com/office/2007/relationships/diagramDrawing" Target="../diagrams/drawing16.xml"/><Relationship Id="rId13" Type="http://schemas.openxmlformats.org/officeDocument/2006/relationships/customXml" Target="../ink/ink1.xml"/><Relationship Id="rId3" Type="http://schemas.openxmlformats.org/officeDocument/2006/relationships/image" Target="../media/image170.png"/><Relationship Id="rId7" Type="http://schemas.openxmlformats.org/officeDocument/2006/relationships/diagramColors" Target="../diagrams/colors16.xml"/><Relationship Id="rId12" Type="http://schemas.openxmlformats.org/officeDocument/2006/relationships/diagramColors" Target="../diagrams/colors24.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QuickStyle" Target="../diagrams/quickStyle16.xml"/><Relationship Id="rId11" Type="http://schemas.openxmlformats.org/officeDocument/2006/relationships/diagramQuickStyle" Target="../diagrams/quickStyle24.xml"/><Relationship Id="rId5" Type="http://schemas.openxmlformats.org/officeDocument/2006/relationships/diagramLayout" Target="../diagrams/layout16.xml"/><Relationship Id="rId15" Type="http://schemas.openxmlformats.org/officeDocument/2006/relationships/hyperlink" Target="https://learn.nvidia.com/courses/course-detail?course_id=course-v1:DLI+S-FX-01+V1" TargetMode="External"/><Relationship Id="rId10" Type="http://schemas.openxmlformats.org/officeDocument/2006/relationships/diagramLayout" Target="../diagrams/layout24.xml"/><Relationship Id="rId4" Type="http://schemas.openxmlformats.org/officeDocument/2006/relationships/diagramData" Target="../diagrams/data16.xml"/><Relationship Id="rId9" Type="http://schemas.openxmlformats.org/officeDocument/2006/relationships/diagramData" Target="../diagrams/data30.xml"/><Relationship Id="rId14" Type="http://schemas.openxmlformats.org/officeDocument/2006/relationships/image" Target="../media/image470.png"/></Relationships>
</file>

<file path=ppt/slides/_rels/slide131.xml.rels><?xml version="1.0" encoding="UTF-8" standalone="yes"?>
<Relationships xmlns="http://schemas.openxmlformats.org/package/2006/relationships"><Relationship Id="rId8" Type="http://schemas.microsoft.com/office/2007/relationships/diagramDrawing" Target="../diagrams/drawing17.xml"/><Relationship Id="rId13" Type="http://schemas.openxmlformats.org/officeDocument/2006/relationships/hyperlink" Target="https://learn.nvidia.com/courses/course-detail?course_id=course-v1:DLI+S-FX-01+V1" TargetMode="External"/><Relationship Id="rId3" Type="http://schemas.openxmlformats.org/officeDocument/2006/relationships/image" Target="../media/image170.png"/><Relationship Id="rId7" Type="http://schemas.openxmlformats.org/officeDocument/2006/relationships/diagramColors" Target="../diagrams/colors17.xml"/><Relationship Id="rId12" Type="http://schemas.openxmlformats.org/officeDocument/2006/relationships/diagramColors" Target="../diagrams/colors30.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QuickStyle" Target="../diagrams/quickStyle17.xml"/><Relationship Id="rId11" Type="http://schemas.openxmlformats.org/officeDocument/2006/relationships/diagramQuickStyle" Target="../diagrams/quickStyle30.xml"/><Relationship Id="rId5" Type="http://schemas.openxmlformats.org/officeDocument/2006/relationships/diagramLayout" Target="../diagrams/layout17.xml"/><Relationship Id="rId10" Type="http://schemas.openxmlformats.org/officeDocument/2006/relationships/diagramLayout" Target="../diagrams/layout30.xml"/><Relationship Id="rId4" Type="http://schemas.openxmlformats.org/officeDocument/2006/relationships/diagramData" Target="../diagrams/data17.xml"/><Relationship Id="rId9" Type="http://schemas.openxmlformats.org/officeDocument/2006/relationships/diagramData" Target="../diagrams/data50.xml"/></Relationships>
</file>

<file path=ppt/slides/_rels/slide13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134.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480.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74.svg"/><Relationship Id="rId5" Type="http://schemas.openxmlformats.org/officeDocument/2006/relationships/image" Target="../media/image173.svg"/><Relationship Id="rId4" Type="http://schemas.openxmlformats.org/officeDocument/2006/relationships/image" Target="../media/image172.png"/></Relationships>
</file>

<file path=ppt/slides/_rels/slide13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13" Type="http://schemas.openxmlformats.org/officeDocument/2006/relationships/chart" Target="../charts/chart110.xml"/><Relationship Id="rId3" Type="http://schemas.openxmlformats.org/officeDocument/2006/relationships/chart" Target="../charts/chart9.xml"/><Relationship Id="rId7" Type="http://schemas.openxmlformats.org/officeDocument/2006/relationships/chart" Target="../charts/chart100.xml"/><Relationship Id="rId12" Type="http://schemas.openxmlformats.org/officeDocument/2006/relationships/chart" Target="../charts/chart11.xml"/><Relationship Id="rId2" Type="http://schemas.openxmlformats.org/officeDocument/2006/relationships/notesSlide" Target="../notesSlides/notesSlide59.xml"/><Relationship Id="rId16"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4.xml"/><Relationship Id="rId6" Type="http://schemas.openxmlformats.org/officeDocument/2006/relationships/chart" Target="../charts/chart10.xml"/><Relationship Id="rId11" Type="http://schemas.openxmlformats.org/officeDocument/2006/relationships/image" Target="../media/image176.png"/><Relationship Id="rId5" Type="http://schemas.openxmlformats.org/officeDocument/2006/relationships/image" Target="../media/image175.png"/><Relationship Id="rId15" Type="http://schemas.openxmlformats.org/officeDocument/2006/relationships/image" Target="../media/image177.png"/><Relationship Id="rId10" Type="http://schemas.openxmlformats.org/officeDocument/2006/relationships/image" Target="../media/image540.png"/><Relationship Id="rId4" Type="http://schemas.openxmlformats.org/officeDocument/2006/relationships/image" Target="../media/image520.png"/><Relationship Id="rId14" Type="http://schemas.openxmlformats.org/officeDocument/2006/relationships/image" Target="../media/image560.png"/></Relationships>
</file>

<file path=ppt/slides/_rels/slide13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hyperlink" Target="https://learn.nvidia.com/courses/course-detail?course_id=course-v1:DLI+S-FX-01+V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6" Type="http://schemas.openxmlformats.org/officeDocument/2006/relationships/image" Target="../media/image37.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40.xml.rels><?xml version="1.0" encoding="UTF-8" standalone="yes"?>
<Relationships xmlns="http://schemas.openxmlformats.org/package/2006/relationships"><Relationship Id="rId18" Type="http://schemas.openxmlformats.org/officeDocument/2006/relationships/customXml" Target="../ink/ink4.xml"/><Relationship Id="rId26" Type="http://schemas.openxmlformats.org/officeDocument/2006/relationships/customXml" Target="../ink/ink8.xml"/><Relationship Id="rId39" Type="http://schemas.openxmlformats.org/officeDocument/2006/relationships/image" Target="../media/image394.png"/><Relationship Id="rId21" Type="http://schemas.openxmlformats.org/officeDocument/2006/relationships/image" Target="../media/image385.png"/><Relationship Id="rId34" Type="http://schemas.openxmlformats.org/officeDocument/2006/relationships/customXml" Target="../ink/ink12.xml"/><Relationship Id="rId42" Type="http://schemas.openxmlformats.org/officeDocument/2006/relationships/customXml" Target="../ink/ink16.xml"/><Relationship Id="rId47" Type="http://schemas.openxmlformats.org/officeDocument/2006/relationships/image" Target="../media/image397.png"/><Relationship Id="rId50" Type="http://schemas.openxmlformats.org/officeDocument/2006/relationships/customXml" Target="../ink/ink20.xml"/><Relationship Id="rId55" Type="http://schemas.openxmlformats.org/officeDocument/2006/relationships/image" Target="../media/image401.png"/><Relationship Id="rId7" Type="http://schemas.openxmlformats.org/officeDocument/2006/relationships/image" Target="../media/image172.png"/><Relationship Id="rId2" Type="http://schemas.openxmlformats.org/officeDocument/2006/relationships/notesSlide" Target="../notesSlides/notesSlide61.xml"/><Relationship Id="rId16" Type="http://schemas.openxmlformats.org/officeDocument/2006/relationships/customXml" Target="../ink/ink3.xml"/><Relationship Id="rId29" Type="http://schemas.openxmlformats.org/officeDocument/2006/relationships/image" Target="../media/image389.png"/><Relationship Id="rId11" Type="http://schemas.openxmlformats.org/officeDocument/2006/relationships/customXml" Target="../ink/ink2.xml"/><Relationship Id="rId24" Type="http://schemas.openxmlformats.org/officeDocument/2006/relationships/customXml" Target="../ink/ink7.xml"/><Relationship Id="rId32" Type="http://schemas.openxmlformats.org/officeDocument/2006/relationships/customXml" Target="../ink/ink11.xml"/><Relationship Id="rId37" Type="http://schemas.openxmlformats.org/officeDocument/2006/relationships/image" Target="../media/image393.png"/><Relationship Id="rId40" Type="http://schemas.openxmlformats.org/officeDocument/2006/relationships/customXml" Target="../ink/ink15.xml"/><Relationship Id="rId45" Type="http://schemas.openxmlformats.org/officeDocument/2006/relationships/image" Target="../media/image396.png"/><Relationship Id="rId53" Type="http://schemas.openxmlformats.org/officeDocument/2006/relationships/image" Target="../media/image400.png"/><Relationship Id="rId5" Type="http://schemas.openxmlformats.org/officeDocument/2006/relationships/chart" Target="../charts/chart13.xml"/><Relationship Id="rId10" Type="http://schemas.openxmlformats.org/officeDocument/2006/relationships/image" Target="../media/image185.svg"/><Relationship Id="rId19" Type="http://schemas.openxmlformats.org/officeDocument/2006/relationships/image" Target="../media/image384.png"/><Relationship Id="rId31" Type="http://schemas.openxmlformats.org/officeDocument/2006/relationships/image" Target="../media/image390.png"/><Relationship Id="rId44" Type="http://schemas.openxmlformats.org/officeDocument/2006/relationships/customXml" Target="../ink/ink17.xml"/><Relationship Id="rId52" Type="http://schemas.openxmlformats.org/officeDocument/2006/relationships/customXml" Target="../ink/ink21.xml"/><Relationship Id="rId4" Type="http://schemas.openxmlformats.org/officeDocument/2006/relationships/chart" Target="../charts/chart12.xml"/><Relationship Id="rId9" Type="http://schemas.openxmlformats.org/officeDocument/2006/relationships/image" Target="../media/image184.png"/><Relationship Id="rId22" Type="http://schemas.openxmlformats.org/officeDocument/2006/relationships/customXml" Target="../ink/ink6.xml"/><Relationship Id="rId27" Type="http://schemas.openxmlformats.org/officeDocument/2006/relationships/image" Target="../media/image388.png"/><Relationship Id="rId30" Type="http://schemas.openxmlformats.org/officeDocument/2006/relationships/customXml" Target="../ink/ink10.xml"/><Relationship Id="rId35" Type="http://schemas.openxmlformats.org/officeDocument/2006/relationships/image" Target="../media/image392.png"/><Relationship Id="rId43" Type="http://schemas.openxmlformats.org/officeDocument/2006/relationships/image" Target="../media/image253.png"/><Relationship Id="rId48" Type="http://schemas.openxmlformats.org/officeDocument/2006/relationships/customXml" Target="../ink/ink19.xml"/><Relationship Id="rId56" Type="http://schemas.openxmlformats.org/officeDocument/2006/relationships/hyperlink" Target="https://learn.nvidia.com/courses/course-detail?course_id=course-v1:DLI+S-FX-01+V1" TargetMode="External"/><Relationship Id="rId8" Type="http://schemas.openxmlformats.org/officeDocument/2006/relationships/image" Target="../media/image174.svg"/><Relationship Id="rId51" Type="http://schemas.openxmlformats.org/officeDocument/2006/relationships/image" Target="../media/image399.png"/><Relationship Id="rId3" Type="http://schemas.openxmlformats.org/officeDocument/2006/relationships/image" Target="../media/image640.png"/><Relationship Id="rId17" Type="http://schemas.openxmlformats.org/officeDocument/2006/relationships/image" Target="../media/image383.png"/><Relationship Id="rId25" Type="http://schemas.openxmlformats.org/officeDocument/2006/relationships/image" Target="../media/image387.png"/><Relationship Id="rId33" Type="http://schemas.openxmlformats.org/officeDocument/2006/relationships/image" Target="../media/image391.png"/><Relationship Id="rId38" Type="http://schemas.openxmlformats.org/officeDocument/2006/relationships/customXml" Target="../ink/ink14.xml"/><Relationship Id="rId46" Type="http://schemas.openxmlformats.org/officeDocument/2006/relationships/customXml" Target="../ink/ink18.xml"/><Relationship Id="rId20" Type="http://schemas.openxmlformats.org/officeDocument/2006/relationships/customXml" Target="../ink/ink5.xml"/><Relationship Id="rId41" Type="http://schemas.openxmlformats.org/officeDocument/2006/relationships/image" Target="../media/image395.png"/><Relationship Id="rId54" Type="http://schemas.openxmlformats.org/officeDocument/2006/relationships/customXml" Target="../ink/ink22.xml"/><Relationship Id="rId1" Type="http://schemas.openxmlformats.org/officeDocument/2006/relationships/slideLayout" Target="../slideLayouts/slideLayout41.xml"/><Relationship Id="rId6" Type="http://schemas.openxmlformats.org/officeDocument/2006/relationships/chart" Target="../charts/chart14.xml"/><Relationship Id="rId15" Type="http://schemas.openxmlformats.org/officeDocument/2006/relationships/image" Target="../media/image382.png"/><Relationship Id="rId23" Type="http://schemas.openxmlformats.org/officeDocument/2006/relationships/image" Target="../media/image386.png"/><Relationship Id="rId28" Type="http://schemas.openxmlformats.org/officeDocument/2006/relationships/customXml" Target="../ink/ink9.xml"/><Relationship Id="rId36" Type="http://schemas.openxmlformats.org/officeDocument/2006/relationships/customXml" Target="../ink/ink13.xml"/><Relationship Id="rId49" Type="http://schemas.openxmlformats.org/officeDocument/2006/relationships/image" Target="../media/image398.png"/></Relationships>
</file>

<file path=ppt/slides/_rels/slide14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14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16.xml"/></Relationships>
</file>

<file path=ppt/slides/_rels/slide14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18.xml"/></Relationships>
</file>

<file path=ppt/slides/_rels/slide14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hyperlink" Target="https://learn.nvidia.com/courses/course-detail?course_id=course-v1:DLI+S-FX-01+V1"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5" Type="http://schemas.openxmlformats.org/officeDocument/2006/relationships/image" Target="../media/image37.png"/><Relationship Id="rId4" Type="http://schemas.openxmlformats.org/officeDocument/2006/relationships/hyperlink" Target="https://learn.nvidia.com/courses/course-detail?course_id=course-v1:DLI+S-FX-15+V1" TargetMode="External"/></Relationships>
</file>

<file path=ppt/slides/_rels/slide15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23.xml"/></Relationships>
</file>

<file path=ppt/slides/_rels/slide15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680.png"/><Relationship Id="rId7" Type="http://schemas.openxmlformats.org/officeDocument/2006/relationships/chart" Target="../charts/chart25.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chart" Target="../charts/chart24.xml"/><Relationship Id="rId5" Type="http://schemas.openxmlformats.org/officeDocument/2006/relationships/image" Target="../media/image700.png"/><Relationship Id="rId4" Type="http://schemas.openxmlformats.org/officeDocument/2006/relationships/image" Target="../media/image690.png"/></Relationships>
</file>

<file path=ppt/slides/_rels/slide1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187.png"/><Relationship Id="rId4" Type="http://schemas.openxmlformats.org/officeDocument/2006/relationships/chart" Target="../charts/chart27.xml"/></Relationships>
</file>

<file path=ppt/slides/_rels/slide15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1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15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760.png"/><Relationship Id="rId11" Type="http://schemas.openxmlformats.org/officeDocument/2006/relationships/hyperlink" Target="https://learn.nvidia.com/courses/course-detail?course_id=course-v1:DLI+S-FX-01+V1" TargetMode="External"/><Relationship Id="rId5" Type="http://schemas.openxmlformats.org/officeDocument/2006/relationships/image" Target="../media/image750.png"/><Relationship Id="rId10" Type="http://schemas.openxmlformats.org/officeDocument/2006/relationships/image" Target="../media/image800.png"/><Relationship Id="rId4" Type="http://schemas.openxmlformats.org/officeDocument/2006/relationships/image" Target="../media/image740.png"/><Relationship Id="rId9" Type="http://schemas.openxmlformats.org/officeDocument/2006/relationships/image" Target="../media/image790.png"/></Relationships>
</file>

<file path=ppt/slides/_rels/slide16.xml.rels><?xml version="1.0" encoding="UTF-8" standalone="yes"?>
<Relationships xmlns="http://schemas.openxmlformats.org/package/2006/relationships"><Relationship Id="rId3" Type="http://schemas.openxmlformats.org/officeDocument/2006/relationships/hyperlink" Target="https://developer.nvidia.com/dli/getready" TargetMode="External"/><Relationship Id="rId2" Type="http://schemas.openxmlformats.org/officeDocument/2006/relationships/hyperlink" Target="https://learn.nvidia.com/dli-event"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171.png"/></Relationships>
</file>

<file path=ppt/slides/_rels/slide1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820.png"/><Relationship Id="rId4" Type="http://schemas.openxmlformats.org/officeDocument/2006/relationships/image" Target="../media/image810.png"/></Relationships>
</file>

<file path=ppt/slides/_rels/slide16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170.png"/><Relationship Id="rId7" Type="http://schemas.openxmlformats.org/officeDocument/2006/relationships/image" Target="../media/image840.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s>
</file>

<file path=ppt/slides/_rels/slide163.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170.png"/><Relationship Id="rId7" Type="http://schemas.openxmlformats.org/officeDocument/2006/relationships/image" Target="../media/image840.png"/><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 Id="rId9" Type="http://schemas.openxmlformats.org/officeDocument/2006/relationships/hyperlink" Target="https://learn.nvidia.com/courses/course-detail?course_id=course-v1:DLI+S-FX-01+V1" TargetMode="External"/></Relationships>
</file>

<file path=ppt/slides/_rels/slide164.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170.png"/><Relationship Id="rId7" Type="http://schemas.openxmlformats.org/officeDocument/2006/relationships/image" Target="../media/image840.pn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720.png"/><Relationship Id="rId4" Type="http://schemas.openxmlformats.org/officeDocument/2006/relationships/image" Target="../media/image710.png"/><Relationship Id="rId9" Type="http://schemas.openxmlformats.org/officeDocument/2006/relationships/hyperlink" Target="https://learn.nvidia.com/courses/course-detail?course_id=course-v1:DLI+S-FX-01+V1"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910.png"/><Relationship Id="rId5" Type="http://schemas.openxmlformats.org/officeDocument/2006/relationships/image" Target="../media/image870.png"/><Relationship Id="rId4" Type="http://schemas.openxmlformats.org/officeDocument/2006/relationships/image" Target="../media/image860.png"/></Relationships>
</file>

<file path=ppt/slides/_rels/slide1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5" Type="http://schemas.openxmlformats.org/officeDocument/2006/relationships/image" Target="../media/image100.png"/><Relationship Id="rId4" Type="http://schemas.openxmlformats.org/officeDocument/2006/relationships/image" Target="../media/image99.png"/></Relationships>
</file>

<file path=ppt/slides/_rels/slide168.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6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87.xml"/><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 Id="rId4" Type="http://schemas.openxmlformats.org/officeDocument/2006/relationships/hyperlink" Target="https://learn.nvidia.com/dli-event" TargetMode="External"/></Relationships>
</file>

<file path=ppt/slides/_rels/slide17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88.xml"/><Relationship Id="rId1" Type="http://schemas.openxmlformats.org/officeDocument/2006/relationships/slideLayout" Target="../slideLayouts/slideLayout141.xml"/></Relationships>
</file>

<file path=ppt/slides/_rels/slide17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9.xml"/><Relationship Id="rId1" Type="http://schemas.openxmlformats.org/officeDocument/2006/relationships/slideLayout" Target="../slideLayouts/slideLayout108.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7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90.xml"/><Relationship Id="rId1" Type="http://schemas.openxmlformats.org/officeDocument/2006/relationships/slideLayout" Target="../slideLayouts/slideLayout142.xml"/></Relationships>
</file>

<file path=ppt/slides/_rels/slide173.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8.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91.xml"/><Relationship Id="rId1" Type="http://schemas.openxmlformats.org/officeDocument/2006/relationships/slideLayout" Target="../slideLayouts/slideLayout108.xml"/><Relationship Id="rId6" Type="http://schemas.openxmlformats.org/officeDocument/2006/relationships/image" Target="../media/image190.png"/><Relationship Id="rId11" Type="http://schemas.openxmlformats.org/officeDocument/2006/relationships/image" Target="../media/image195.svg"/><Relationship Id="rId5" Type="http://schemas.openxmlformats.org/officeDocument/2006/relationships/image" Target="../media/image127.jpeg"/><Relationship Id="rId10" Type="http://schemas.openxmlformats.org/officeDocument/2006/relationships/image" Target="../media/image194.png"/><Relationship Id="rId4" Type="http://schemas.openxmlformats.org/officeDocument/2006/relationships/image" Target="../media/image189.svg"/><Relationship Id="rId9" Type="http://schemas.openxmlformats.org/officeDocument/2006/relationships/image" Target="../media/image193.svg"/><Relationship Id="rId14" Type="http://schemas.openxmlformats.org/officeDocument/2006/relationships/hyperlink" Target="https://learn.nvidia.com/courses/course-detail?course_id=course-v1:DLI+S-FX-01+V1" TargetMode="External"/></Relationships>
</file>

<file path=ppt/slides/_rels/slide174.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8.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92.xml"/><Relationship Id="rId1" Type="http://schemas.openxmlformats.org/officeDocument/2006/relationships/slideLayout" Target="../slideLayouts/slideLayout108.xml"/><Relationship Id="rId6" Type="http://schemas.openxmlformats.org/officeDocument/2006/relationships/image" Target="../media/image190.png"/><Relationship Id="rId11" Type="http://schemas.openxmlformats.org/officeDocument/2006/relationships/image" Target="../media/image195.svg"/><Relationship Id="rId5" Type="http://schemas.openxmlformats.org/officeDocument/2006/relationships/image" Target="../media/image127.jpeg"/><Relationship Id="rId10" Type="http://schemas.openxmlformats.org/officeDocument/2006/relationships/image" Target="../media/image194.png"/><Relationship Id="rId4" Type="http://schemas.openxmlformats.org/officeDocument/2006/relationships/image" Target="../media/image189.svg"/><Relationship Id="rId9" Type="http://schemas.openxmlformats.org/officeDocument/2006/relationships/image" Target="../media/image193.svg"/><Relationship Id="rId14" Type="http://schemas.openxmlformats.org/officeDocument/2006/relationships/hyperlink" Target="https://learn.nvidia.com/courses/course-detail?course_id=course-v1:DLI+S-FX-01+V1"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3800.png"/><Relationship Id="rId2" Type="http://schemas.openxmlformats.org/officeDocument/2006/relationships/notesSlide" Target="../notesSlides/notesSlide93.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910.png"/></Relationships>
</file>

<file path=ppt/slides/_rels/slide176.xml.rels><?xml version="1.0" encoding="UTF-8" standalone="yes"?>
<Relationships xmlns="http://schemas.openxmlformats.org/package/2006/relationships"><Relationship Id="rId3" Type="http://schemas.openxmlformats.org/officeDocument/2006/relationships/image" Target="../media/image3910.png"/><Relationship Id="rId2" Type="http://schemas.openxmlformats.org/officeDocument/2006/relationships/notesSlide" Target="../notesSlides/notesSlide94.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77.xml.rels><?xml version="1.0" encoding="UTF-8" standalone="yes"?>
<Relationships xmlns="http://schemas.openxmlformats.org/package/2006/relationships"><Relationship Id="rId3" Type="http://schemas.openxmlformats.org/officeDocument/2006/relationships/image" Target="../media/image3910.png"/><Relationship Id="rId2" Type="http://schemas.openxmlformats.org/officeDocument/2006/relationships/notesSlide" Target="../notesSlides/notesSlide95.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78.xml.rels><?xml version="1.0" encoding="UTF-8" standalone="yes"?>
<Relationships xmlns="http://schemas.openxmlformats.org/package/2006/relationships"><Relationship Id="rId3" Type="http://schemas.openxmlformats.org/officeDocument/2006/relationships/image" Target="../media/image3910.png"/><Relationship Id="rId2" Type="http://schemas.openxmlformats.org/officeDocument/2006/relationships/notesSlide" Target="../notesSlides/notesSlide96.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79.xml.rels><?xml version="1.0" encoding="UTF-8" standalone="yes"?>
<Relationships xmlns="http://schemas.openxmlformats.org/package/2006/relationships"><Relationship Id="rId3" Type="http://schemas.openxmlformats.org/officeDocument/2006/relationships/image" Target="../media/image3910.png"/><Relationship Id="rId2" Type="http://schemas.openxmlformats.org/officeDocument/2006/relationships/notesSlide" Target="../notesSlides/notesSlide97.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80.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98.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8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99.xml"/><Relationship Id="rId1" Type="http://schemas.openxmlformats.org/officeDocument/2006/relationships/slideLayout" Target="../slideLayouts/slideLayout108.xml"/></Relationships>
</file>

<file path=ppt/slides/_rels/slide18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0.xml"/><Relationship Id="rId1" Type="http://schemas.openxmlformats.org/officeDocument/2006/relationships/slideLayout" Target="../slideLayouts/slideLayout108.xml"/></Relationships>
</file>

<file path=ppt/slides/_rels/slide18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1.xml"/><Relationship Id="rId1" Type="http://schemas.openxmlformats.org/officeDocument/2006/relationships/slideLayout" Target="../slideLayouts/slideLayout145.xml"/></Relationships>
</file>

<file path=ppt/slides/_rels/slide18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2.xml"/><Relationship Id="rId1" Type="http://schemas.openxmlformats.org/officeDocument/2006/relationships/slideLayout" Target="../slideLayouts/slideLayout142.xml"/></Relationships>
</file>

<file path=ppt/slides/_rels/slide18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3.xml"/><Relationship Id="rId1" Type="http://schemas.openxmlformats.org/officeDocument/2006/relationships/slideLayout" Target="../slideLayouts/slideLayout108.xml"/></Relationships>
</file>

<file path=ppt/slides/_rels/slide18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04.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187.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98.png"/><Relationship Id="rId7" Type="http://schemas.openxmlformats.org/officeDocument/2006/relationships/image" Target="../media/image202.jpeg"/><Relationship Id="rId12" Type="http://schemas.openxmlformats.org/officeDocument/2006/relationships/image" Target="../media/image207.png"/><Relationship Id="rId2" Type="http://schemas.openxmlformats.org/officeDocument/2006/relationships/notesSlide" Target="../notesSlides/notesSlide105.xml"/><Relationship Id="rId1" Type="http://schemas.openxmlformats.org/officeDocument/2006/relationships/slideLayout" Target="../slideLayouts/slideLayout108.xml"/><Relationship Id="rId6" Type="http://schemas.openxmlformats.org/officeDocument/2006/relationships/image" Target="../media/image201.jpe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hyperlink" Target="https://learn.nvidia.com/courses/course-detail?course_id=course-v1:DLI+S-FX-01+V1"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6.xml"/><Relationship Id="rId1" Type="http://schemas.openxmlformats.org/officeDocument/2006/relationships/slideLayout" Target="../slideLayouts/slideLayout108.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11.png"/><Relationship Id="rId4" Type="http://schemas.openxmlformats.org/officeDocument/2006/relationships/image" Target="../media/image210.png"/></Relationships>
</file>

<file path=ppt/slides/_rels/slide18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7.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9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08.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214.png"/></Relationships>
</file>

<file path=ppt/slides/_rels/slide19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9.xml"/><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110.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521.png"/></Relationships>
</file>

<file path=ppt/slides/_rels/slide19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1.xml"/><Relationship Id="rId1" Type="http://schemas.openxmlformats.org/officeDocument/2006/relationships/slideLayout" Target="../slideLayouts/slideLayout108.xml"/></Relationships>
</file>

<file path=ppt/slides/_rels/slide19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2.xml"/><Relationship Id="rId1" Type="http://schemas.openxmlformats.org/officeDocument/2006/relationships/slideLayout" Target="../slideLayouts/slideLayout108.xml"/></Relationships>
</file>

<file path=ppt/slides/_rels/slide19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3.xml"/><Relationship Id="rId1" Type="http://schemas.openxmlformats.org/officeDocument/2006/relationships/slideLayout" Target="../slideLayouts/slideLayout142.xml"/></Relationships>
</file>

<file path=ppt/slides/_rels/slide19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4.xml"/><Relationship Id="rId1" Type="http://schemas.openxmlformats.org/officeDocument/2006/relationships/slideLayout" Target="../slideLayouts/slideLayout95.xml"/><Relationship Id="rId4" Type="http://schemas.openxmlformats.org/officeDocument/2006/relationships/image" Target="../media/image89.png"/></Relationships>
</file>

<file path=ppt/slides/_rels/slide19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15.xml"/><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01+V1"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6.xml"/><Relationship Id="rId1" Type="http://schemas.openxmlformats.org/officeDocument/2006/relationships/slideLayout" Target="../slideLayouts/slideLayout105.xml"/></Relationships>
</file>

<file path=ppt/slides/_rels/slide19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7.xml"/><Relationship Id="rId1" Type="http://schemas.openxmlformats.org/officeDocument/2006/relationships/slideLayout" Target="../slideLayouts/slideLayout141.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s>
</file>

<file path=ppt/slides/_rels/slide20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8.xml"/><Relationship Id="rId1" Type="http://schemas.openxmlformats.org/officeDocument/2006/relationships/slideLayout" Target="../slideLayouts/slideLayout108.xml"/></Relationships>
</file>

<file path=ppt/slides/_rels/slide201.xml.rels><?xml version="1.0" encoding="UTF-8" standalone="yes"?>
<Relationships xmlns="http://schemas.openxmlformats.org/package/2006/relationships"><Relationship Id="rId8" Type="http://schemas.openxmlformats.org/officeDocument/2006/relationships/image" Target="../media/image221.sv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119.xml"/><Relationship Id="rId1" Type="http://schemas.openxmlformats.org/officeDocument/2006/relationships/slideLayout" Target="../slideLayouts/slideLayout148.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 Id="rId9" Type="http://schemas.openxmlformats.org/officeDocument/2006/relationships/hyperlink" Target="https://learn.nvidia.com/courses/course-detail?course_id=course-v1:DLI+S-FX-01+V1"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20.xml"/><Relationship Id="rId1" Type="http://schemas.openxmlformats.org/officeDocument/2006/relationships/slideLayout" Target="../slideLayouts/slideLayout142.xml"/></Relationships>
</file>

<file path=ppt/slides/_rels/slide20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1.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222.png"/></Relationships>
</file>

<file path=ppt/slides/_rels/slide20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22.xml"/><Relationship Id="rId1" Type="http://schemas.openxmlformats.org/officeDocument/2006/relationships/slideLayout" Target="../slideLayouts/slideLayout145.xml"/><Relationship Id="rId4" Type="http://schemas.openxmlformats.org/officeDocument/2006/relationships/hyperlink" Target="https://learn.nvidia.com/courses/course-detail?course_id=course-v1:DLI+S-FX-01+V1"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23.xml"/><Relationship Id="rId1" Type="http://schemas.openxmlformats.org/officeDocument/2006/relationships/slideLayout" Target="../slideLayouts/slideLayout145.xml"/><Relationship Id="rId4" Type="http://schemas.openxmlformats.org/officeDocument/2006/relationships/hyperlink" Target="https://learn.nvidia.com/courses/course-detail?course_id=course-v1:DLI+S-FX-01+V1" TargetMode="External"/></Relationships>
</file>

<file path=ppt/slides/_rels/slide206.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14.png"/><Relationship Id="rId7" Type="http://schemas.openxmlformats.org/officeDocument/2006/relationships/image" Target="../media/image228.jpeg"/><Relationship Id="rId2" Type="http://schemas.openxmlformats.org/officeDocument/2006/relationships/notesSlide" Target="../notesSlides/notesSlide124.xml"/><Relationship Id="rId1" Type="http://schemas.openxmlformats.org/officeDocument/2006/relationships/slideLayout" Target="../slideLayouts/slideLayout145.xml"/><Relationship Id="rId6" Type="http://schemas.openxmlformats.org/officeDocument/2006/relationships/image" Target="../media/image227.jpeg"/><Relationship Id="rId11" Type="http://schemas.openxmlformats.org/officeDocument/2006/relationships/hyperlink" Target="https://learn.nvidia.com/courses/course-detail?course_id=course-v1:DLI+S-FX-01+V1" TargetMode="External"/><Relationship Id="rId5" Type="http://schemas.openxmlformats.org/officeDocument/2006/relationships/image" Target="../media/image226.jpeg"/><Relationship Id="rId10" Type="http://schemas.openxmlformats.org/officeDocument/2006/relationships/image" Target="../media/image231.jpeg"/><Relationship Id="rId4" Type="http://schemas.openxmlformats.org/officeDocument/2006/relationships/image" Target="../media/image225.jpeg"/><Relationship Id="rId9" Type="http://schemas.openxmlformats.org/officeDocument/2006/relationships/image" Target="../media/image230.jpeg"/></Relationships>
</file>

<file path=ppt/slides/_rels/slide20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32.jpeg"/><Relationship Id="rId7" Type="http://schemas.openxmlformats.org/officeDocument/2006/relationships/image" Target="../media/image236.jpeg"/><Relationship Id="rId2" Type="http://schemas.openxmlformats.org/officeDocument/2006/relationships/notesSlide" Target="../notesSlides/notesSlide125.xml"/><Relationship Id="rId1" Type="http://schemas.openxmlformats.org/officeDocument/2006/relationships/slideLayout" Target="../slideLayouts/slideLayout145.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20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26.xml"/><Relationship Id="rId1" Type="http://schemas.openxmlformats.org/officeDocument/2006/relationships/slideLayout" Target="../slideLayouts/slideLayout145.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38.svg"/><Relationship Id="rId4" Type="http://schemas.openxmlformats.org/officeDocument/2006/relationships/image" Target="../media/image237.png"/></Relationships>
</file>

<file path=ppt/slides/_rels/slide209.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9.png"/><Relationship Id="rId7" Type="http://schemas.openxmlformats.org/officeDocument/2006/relationships/image" Target="../media/image242.png"/><Relationship Id="rId2" Type="http://schemas.openxmlformats.org/officeDocument/2006/relationships/notesSlide" Target="../notesSlides/notesSlide127.xml"/><Relationship Id="rId1" Type="http://schemas.openxmlformats.org/officeDocument/2006/relationships/slideLayout" Target="../slideLayouts/slideLayout145.xml"/><Relationship Id="rId6" Type="http://schemas.openxmlformats.org/officeDocument/2006/relationships/image" Target="../media/image241.jpeg"/><Relationship Id="rId5" Type="http://schemas.openxmlformats.org/officeDocument/2006/relationships/image" Target="../media/image240.png"/><Relationship Id="rId4" Type="http://schemas.microsoft.com/office/2007/relationships/hdphoto" Target="../media/hdphoto1.wdp"/><Relationship Id="rId9" Type="http://schemas.openxmlformats.org/officeDocument/2006/relationships/hyperlink" Target="https://learn.nvidia.com/courses/course-detail?course_id=course-v1:DLI+S-FX-01+V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1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28.xml"/><Relationship Id="rId1" Type="http://schemas.openxmlformats.org/officeDocument/2006/relationships/slideLayout" Target="../slideLayouts/slideLayout145.xml"/><Relationship Id="rId4" Type="http://schemas.openxmlformats.org/officeDocument/2006/relationships/hyperlink" Target="https://learn.nvidia.com/courses/course-detail?course_id=course-v1:DLI+S-FX-01+V1"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29.xml"/><Relationship Id="rId1" Type="http://schemas.openxmlformats.org/officeDocument/2006/relationships/slideLayout" Target="../slideLayouts/slideLayout142.xml"/></Relationships>
</file>

<file path=ppt/slides/_rels/slide212.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98.png"/><Relationship Id="rId7" Type="http://schemas.openxmlformats.org/officeDocument/2006/relationships/image" Target="../media/image202.jpeg"/><Relationship Id="rId12" Type="http://schemas.openxmlformats.org/officeDocument/2006/relationships/image" Target="../media/image207.png"/><Relationship Id="rId2" Type="http://schemas.openxmlformats.org/officeDocument/2006/relationships/notesSlide" Target="../notesSlides/notesSlide130.xml"/><Relationship Id="rId1" Type="http://schemas.openxmlformats.org/officeDocument/2006/relationships/slideLayout" Target="../slideLayouts/slideLayout145.xml"/><Relationship Id="rId6" Type="http://schemas.openxmlformats.org/officeDocument/2006/relationships/image" Target="../media/image201.jpe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hyperlink" Target="https://learn.nvidia.com/courses/course-detail?course_id=course-v1:DLI+S-FX-01+V1" TargetMode="External"/></Relationships>
</file>

<file path=ppt/slides/_rels/slide21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32.jpeg"/><Relationship Id="rId7" Type="http://schemas.openxmlformats.org/officeDocument/2006/relationships/image" Target="../media/image236.jpeg"/><Relationship Id="rId2" Type="http://schemas.openxmlformats.org/officeDocument/2006/relationships/notesSlide" Target="../notesSlides/notesSlide131.xml"/><Relationship Id="rId1" Type="http://schemas.openxmlformats.org/officeDocument/2006/relationships/slideLayout" Target="../slideLayouts/slideLayout145.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21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32.xml"/><Relationship Id="rId1" Type="http://schemas.openxmlformats.org/officeDocument/2006/relationships/slideLayout" Target="../slideLayouts/slideLayout145.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14.png"/><Relationship Id="rId4" Type="http://schemas.microsoft.com/office/2007/relationships/hdphoto" Target="../media/hdphoto2.wdp"/></Relationships>
</file>

<file path=ppt/slides/_rels/slide21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33.xml"/><Relationship Id="rId1" Type="http://schemas.openxmlformats.org/officeDocument/2006/relationships/slideLayout" Target="../slideLayouts/slideLayout142.xml"/></Relationships>
</file>

<file path=ppt/slides/_rels/slide2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1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4+V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image" Target="../media/image49.pn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5+V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95.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63.png"/><Relationship Id="rId1" Type="http://schemas.openxmlformats.org/officeDocument/2006/relationships/slideLayout" Target="../slideLayouts/slideLayout9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66.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5+V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95.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95.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1.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2.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3.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95.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5.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6.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image" Target="../media/image49.pn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5" Type="http://schemas.openxmlformats.org/officeDocument/2006/relationships/image" Target="../media/image100.png"/><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4" Type="http://schemas.openxmlformats.org/officeDocument/2006/relationships/hyperlink" Target="https://www.kaggle.com/datasets/sriramr/fruits-fresh-and-rotten-for-classification"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8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123.jpg"/><Relationship Id="rId4" Type="http://schemas.openxmlformats.org/officeDocument/2006/relationships/image" Target="../media/image122.jpg"/></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learn.nvidia.com/courses/course-detail?course_id=course-v1:DLI+S-FX-01+V1"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01+V1"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667065"/>
            <a:ext cx="35016468" cy="6490902"/>
          </a:xfrm>
        </p:spPr>
        <p:txBody>
          <a:bodyPr>
            <a:noAutofit/>
          </a:bodyPr>
          <a:lstStyle/>
          <a:p>
            <a:pPr>
              <a:lnSpc>
                <a:spcPct val="100000"/>
              </a:lnSpc>
            </a:pPr>
            <a: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t>NVIDIA Fundamentals of Deep Learning II: </a:t>
            </a:r>
            <a:b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t>Convolutional Neural Networks; </a:t>
            </a:r>
            <a:b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t>Data Augmentation and Deployment</a:t>
            </a:r>
            <a:endParaRPr lang="en-US" altLang="zh-TW" sz="13800" dirty="0">
              <a:solidFill>
                <a:srgbClr val="C00000"/>
              </a:solidFill>
              <a:latin typeface="Calibri" panose="020F0502020204030204" pitchFamily="34" charset="0"/>
              <a:ea typeface="Heiti TC Medium" pitchFamily="2" charset="-128"/>
              <a:cs typeface="Arial" panose="020B0604020202020204" pitchFamily="34" charset="0"/>
            </a:endParaRP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132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28346400" y="19478627"/>
            <a:ext cx="8229600" cy="1095375"/>
          </a:xfrm>
        </p:spPr>
        <p:txBody>
          <a:bodyPr/>
          <a:lstStyle/>
          <a:p>
            <a:pPr defTabSz="2743200"/>
            <a:fld id="{5D6FF71F-CF6A-4C46-8F9B-61D49EEA70E3}" type="slidenum">
              <a:rPr lang="en-US">
                <a:solidFill>
                  <a:prstClr val="black">
                    <a:tint val="75000"/>
                  </a:prstClr>
                </a:solidFill>
                <a:latin typeface="Calibri" panose="020F0502020204030204"/>
              </a:rPr>
              <a:pPr defTabSz="2743200"/>
              <a:t>1</a:t>
            </a:fld>
            <a:endParaRPr lang="en-US" dirty="0">
              <a:solidFill>
                <a:prstClr val="black">
                  <a:tint val="75000"/>
                </a:prstClr>
              </a:solidFill>
              <a:latin typeface="Calibri" panose="020F0502020204030204"/>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2743200">
              <a:lnSpc>
                <a:spcPct val="120000"/>
              </a:lnSpc>
              <a:spcBef>
                <a:spcPts val="0"/>
              </a:spcBef>
            </a:pPr>
            <a:r>
              <a:rPr lang="en-US" altLang="zh-TW" sz="43200" dirty="0">
                <a:solidFill>
                  <a:srgbClr val="898989"/>
                </a:solidFill>
                <a:latin typeface="Calibri" panose="020F0502020204030204"/>
                <a:ea typeface="新細明體" panose="02020500000000000000" pitchFamily="18" charset="-120"/>
                <a:cs typeface="Calibri" panose="020F0502020204030204" pitchFamily="34" charset="0"/>
                <a:hlinkClick r:id="rId2"/>
              </a:rPr>
              <a:t>Min-Yuh Day</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r>
              <a:rPr lang="en-US" altLang="zh-TW" sz="43200" dirty="0" err="1">
                <a:solidFill>
                  <a:srgbClr val="4472C4"/>
                </a:solidFill>
                <a:latin typeface="Calibri" panose="020F0502020204030204" pitchFamily="34" charset="0"/>
                <a:ea typeface="標楷體" pitchFamily="65" charset="-120"/>
                <a:cs typeface="Calibri" panose="020F0502020204030204" pitchFamily="34" charset="0"/>
              </a:rPr>
              <a:t>Ph.D</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b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b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Professor and Director</a:t>
            </a:r>
          </a:p>
          <a:p>
            <a:pPr defTabSz="2743200">
              <a:lnSpc>
                <a:spcPct val="120000"/>
              </a:lnSpc>
              <a:spcBef>
                <a:spcPts val="1800"/>
              </a:spcBef>
            </a:pPr>
            <a:r>
              <a:rPr lang="en-US" sz="24000" dirty="0">
                <a:solidFill>
                  <a:prstClr val="black"/>
                </a:solidFill>
                <a:latin typeface="Calibri" panose="020F0502020204030204" pitchFamily="34" charset="0"/>
                <a:cs typeface="Calibri" panose="020F0502020204030204" pitchFamily="34" charset="0"/>
                <a:hlinkClick r:id="rId3"/>
              </a:rPr>
              <a:t>Institute of Information Management</a:t>
            </a:r>
            <a:r>
              <a:rPr lang="en-US" sz="24000" dirty="0">
                <a:solidFill>
                  <a:prstClr val="black"/>
                </a:solidFill>
                <a:latin typeface="Calibri" panose="020F0502020204030204" pitchFamily="34" charset="0"/>
                <a:cs typeface="Calibri" panose="020F0502020204030204" pitchFamily="34" charset="0"/>
              </a:rPr>
              <a:t>, </a:t>
            </a:r>
            <a:r>
              <a:rPr lang="en-US" sz="24000" dirty="0">
                <a:solidFill>
                  <a:prstClr val="black"/>
                </a:solidFill>
                <a:latin typeface="Calibri" panose="020F0502020204030204" pitchFamily="34" charset="0"/>
                <a:cs typeface="Calibri" panose="020F0502020204030204" pitchFamily="34" charset="0"/>
                <a:hlinkClick r:id="rId4"/>
              </a:rPr>
              <a:t>National Taipei University</a:t>
            </a:r>
            <a:endParaRPr lang="en-US" altLang="zh-TW" sz="24000" dirty="0">
              <a:solidFill>
                <a:srgbClr val="898989"/>
              </a:solidFill>
              <a:latin typeface="Calibri" panose="020F0502020204030204" pitchFamily="34" charset="0"/>
              <a:ea typeface="新細明體" panose="02020500000000000000" pitchFamily="18" charset="-120"/>
              <a:cs typeface="Calibri" panose="020F0502020204030204" pitchFamily="34" charset="0"/>
              <a:hlinkClick r:id="rId5"/>
            </a:endParaRPr>
          </a:p>
          <a:p>
            <a:pPr defTabSz="2743200">
              <a:lnSpc>
                <a:spcPct val="120000"/>
              </a:lnSpc>
              <a:spcBef>
                <a:spcPts val="1800"/>
              </a:spcBef>
            </a:pPr>
            <a:r>
              <a:rPr lang="en-US" sz="14400" b="0" dirty="0">
                <a:solidFill>
                  <a:prstClr val="black"/>
                </a:solidFill>
                <a:latin typeface="Arial" panose="020B0604020202020204" pitchFamily="34" charset="0"/>
                <a:cs typeface="Arial" panose="020B0604020202020204" pitchFamily="34" charset="0"/>
                <a:hlinkClick r:id="rId6"/>
              </a:rPr>
              <a:t>https://web.ntpu.edu.tw/~myday</a:t>
            </a:r>
            <a:endParaRPr lang="en-US" sz="14400" b="0" dirty="0">
              <a:solidFill>
                <a:prstClr val="black"/>
              </a:solidFill>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algn="ctr" defTabSz="2743200"/>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1141AI06</a:t>
            </a:r>
          </a:p>
          <a:p>
            <a:pPr algn="ctr" defTabSz="2743200"/>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MBA, IM, NTPU (M5276) (Fall 2025)</a:t>
            </a:r>
            <a:b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br>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algn="ctr" defTabSz="2743200"/>
            <a:r>
              <a:rPr lang="en-US" altLang="zh-TW" sz="3600" dirty="0">
                <a:solidFill>
                  <a:prstClr val="white">
                    <a:lumMod val="65000"/>
                  </a:prstClr>
                </a:solidFill>
                <a:latin typeface="Calibri" panose="020F0502020204030204" pitchFamily="34" charset="0"/>
                <a:ea typeface="Heiti TC Medium" pitchFamily="2" charset="-128"/>
                <a:cs typeface="Calibri" panose="020F0502020204030204" pitchFamily="34" charset="0"/>
              </a:rPr>
              <a:t>2025-10-21</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100401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935203"/>
            <a:ext cx="4748841" cy="1015663"/>
          </a:xfrm>
          <a:prstGeom prst="rect">
            <a:avLst/>
          </a:prstGeom>
          <a:noFill/>
        </p:spPr>
        <p:txBody>
          <a:bodyPr wrap="square">
            <a:spAutoFit/>
          </a:bodyPr>
          <a:lstStyle/>
          <a:p>
            <a:pPr algn="ctr" defTabSz="2743200"/>
            <a:r>
              <a:rPr lang="en-US" sz="3000" dirty="0">
                <a:solidFill>
                  <a:srgbClr val="4472C4"/>
                </a:solidFill>
                <a:latin typeface="Calibri" panose="020F0502020204030204"/>
                <a:hlinkClick r:id="rId16"/>
              </a:rPr>
              <a:t>https://meet.google.com/paj-zhhj-mya</a:t>
            </a:r>
            <a:endParaRPr lang="en-US" sz="3000" dirty="0">
              <a:solidFill>
                <a:prstClr val="black"/>
              </a:solidFill>
              <a:latin typeface="Calibri" panose="020F0502020204030204"/>
            </a:endParaRPr>
          </a:p>
        </p:txBody>
      </p:sp>
      <p:pic>
        <p:nvPicPr>
          <p:cNvPr id="14" name="Picture 13">
            <a:extLst>
              <a:ext uri="{FF2B5EF4-FFF2-40B4-BE49-F238E27FC236}">
                <a16:creationId xmlns:a16="http://schemas.microsoft.com/office/drawing/2014/main" id="{FAF025F3-66B9-E75E-3993-5939E943D692}"/>
              </a:ext>
            </a:extLst>
          </p:cNvPr>
          <p:cNvPicPr>
            <a:picLocks noChangeAspect="1"/>
          </p:cNvPicPr>
          <p:nvPr/>
        </p:nvPicPr>
        <p:blipFill>
          <a:blip r:embed="rId17"/>
          <a:stretch>
            <a:fillRect/>
          </a:stretch>
        </p:blipFill>
        <p:spPr>
          <a:xfrm>
            <a:off x="675497" y="12833333"/>
            <a:ext cx="3034425" cy="662985"/>
          </a:xfrm>
          <a:prstGeom prst="rect">
            <a:avLst/>
          </a:prstGeom>
        </p:spPr>
      </p:pic>
      <p:sp>
        <p:nvSpPr>
          <p:cNvPr id="18" name="TextBox 17">
            <a:extLst>
              <a:ext uri="{FF2B5EF4-FFF2-40B4-BE49-F238E27FC236}">
                <a16:creationId xmlns:a16="http://schemas.microsoft.com/office/drawing/2014/main" id="{B2A156C2-0333-8FBB-F8AB-44078685E8CB}"/>
              </a:ext>
            </a:extLst>
          </p:cNvPr>
          <p:cNvSpPr txBox="1"/>
          <p:nvPr/>
        </p:nvSpPr>
        <p:spPr>
          <a:xfrm>
            <a:off x="771197" y="13533899"/>
            <a:ext cx="2806995" cy="346249"/>
          </a:xfrm>
          <a:prstGeom prst="rect">
            <a:avLst/>
          </a:prstGeom>
          <a:solidFill>
            <a:srgbClr val="76B900"/>
          </a:solidFill>
        </p:spPr>
        <p:txBody>
          <a:bodyPr wrap="square" lIns="0" tIns="0" rIns="0" bIns="0">
            <a:spAutoFit/>
          </a:bodyPr>
          <a:lstStyle/>
          <a:p>
            <a:pPr algn="ctr" defTabSz="2743200"/>
            <a:r>
              <a:rPr lang="en-US" altLang="zh-TW" sz="2250" dirty="0">
                <a:solidFill>
                  <a:prstClr val="white"/>
                </a:solidFill>
                <a:latin typeface="Calibri" panose="020F0502020204030204"/>
                <a:ea typeface="新細明體" panose="02020500000000000000" pitchFamily="18" charset="-120"/>
              </a:rPr>
              <a:t>University Ambassador</a:t>
            </a:r>
          </a:p>
        </p:txBody>
      </p:sp>
      <p:sp>
        <p:nvSpPr>
          <p:cNvPr id="20" name="TextBox 19">
            <a:extLst>
              <a:ext uri="{FF2B5EF4-FFF2-40B4-BE49-F238E27FC236}">
                <a16:creationId xmlns:a16="http://schemas.microsoft.com/office/drawing/2014/main" id="{EADA0ADF-525B-4FA6-69D8-6A14A4F40325}"/>
              </a:ext>
            </a:extLst>
          </p:cNvPr>
          <p:cNvSpPr txBox="1"/>
          <p:nvPr/>
        </p:nvSpPr>
        <p:spPr>
          <a:xfrm>
            <a:off x="675497" y="13844711"/>
            <a:ext cx="3034425" cy="415498"/>
          </a:xfrm>
          <a:prstGeom prst="rect">
            <a:avLst/>
          </a:prstGeom>
          <a:noFill/>
        </p:spPr>
        <p:txBody>
          <a:bodyPr wrap="square" lIns="0" tIns="0" rIns="0" bIns="0">
            <a:spAutoFit/>
          </a:bodyPr>
          <a:lstStyle/>
          <a:p>
            <a:pPr algn="ctr" defTabSz="2743200"/>
            <a:r>
              <a:rPr lang="en-US" altLang="zh-TW" sz="2700" b="1" dirty="0">
                <a:solidFill>
                  <a:prstClr val="black"/>
                </a:solidFill>
                <a:latin typeface="Calibri" panose="020F0502020204030204"/>
                <a:ea typeface="新細明體" panose="02020500000000000000" pitchFamily="18" charset="-120"/>
              </a:rPr>
              <a:t>Certified Instructor</a:t>
            </a:r>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DFBC7-8155-8D1D-E44A-93086631DA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41FF2A-1BDB-0F93-1B00-7E5C9AF60BE0}"/>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0A50B49D-EADB-2244-A058-C6CD945F82D4}"/>
              </a:ext>
            </a:extLst>
          </p:cNvPr>
          <p:cNvSpPr txBox="1"/>
          <p:nvPr/>
        </p:nvSpPr>
        <p:spPr>
          <a:xfrm>
            <a:off x="9144000" y="19856363"/>
            <a:ext cx="18288000" cy="738664"/>
          </a:xfrm>
          <a:prstGeom prst="rect">
            <a:avLst/>
          </a:prstGeom>
          <a:noFill/>
        </p:spPr>
        <p:txBody>
          <a:bodyPr wrap="square">
            <a:spAutoFit/>
          </a:bodyPr>
          <a:lstStyle/>
          <a:p>
            <a:pPr lvl="0" algn="ctr" defTabSz="2742927"/>
            <a:r>
              <a:rPr lang="en-US" sz="4200" dirty="0">
                <a:solidFill>
                  <a:prstClr val="black"/>
                </a:solidFill>
                <a:cs typeface="Arial"/>
                <a:sym typeface="Arial"/>
                <a:hlinkClick r:id="rId2"/>
              </a:rPr>
              <a:t>https://learn.nvidia.com/certificates?id=ny50l3TXT5W8Q_6kENkIaQ</a:t>
            </a:r>
            <a:endPar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endParaRPr>
          </a:p>
        </p:txBody>
      </p:sp>
      <p:pic>
        <p:nvPicPr>
          <p:cNvPr id="2" name="Picture 1">
            <a:extLst>
              <a:ext uri="{FF2B5EF4-FFF2-40B4-BE49-F238E27FC236}">
                <a16:creationId xmlns:a16="http://schemas.microsoft.com/office/drawing/2014/main" id="{C05AEC8A-D436-099B-DE9D-96F61D2B0B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2837" y="987444"/>
            <a:ext cx="24530326" cy="18599112"/>
          </a:xfrm>
          <a:prstGeom prst="rect">
            <a:avLst/>
          </a:prstGeom>
        </p:spPr>
      </p:pic>
    </p:spTree>
    <p:extLst>
      <p:ext uri="{BB962C8B-B14F-4D97-AF65-F5344CB8AC3E}">
        <p14:creationId xmlns:p14="http://schemas.microsoft.com/office/powerpoint/2010/main" val="41237757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F2E4F35E-65E7-44A9-B71A-54136EBABF74}"/>
              </a:ext>
            </a:extLst>
          </p:cNvPr>
          <p:cNvGraphicFramePr>
            <a:graphicFrameLocks noGrp="1"/>
          </p:cNvGraphicFramePr>
          <p:nvPr>
            <p:ph idx="1"/>
            <p:extLst>
              <p:ext uri="{D42A27DB-BD31-4B8C-83A1-F6EECF244321}">
                <p14:modId xmlns:p14="http://schemas.microsoft.com/office/powerpoint/2010/main" val="3056353167"/>
              </p:ext>
            </p:extLst>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DE265E25-591E-F4EC-9131-E63FC4636C42}"/>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Computer Vision</a:t>
            </a:r>
          </a:p>
        </p:txBody>
      </p:sp>
      <p:sp>
        <p:nvSpPr>
          <p:cNvPr id="2" name="TextBox 1">
            <a:extLst>
              <a:ext uri="{FF2B5EF4-FFF2-40B4-BE49-F238E27FC236}">
                <a16:creationId xmlns:a16="http://schemas.microsoft.com/office/drawing/2014/main" id="{107D9148-A369-9C65-EC70-0C23E4DA08E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2A9588E3-99E9-4065-A2B3-CCB99B48E15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95164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CCADF472-225F-4652-B94A-CB649342918E}"/>
              </a:ext>
            </a:extLst>
          </p:cNvPr>
          <p:cNvGraphicFramePr>
            <a:graphicFrameLocks noGrp="1"/>
          </p:cNvGraphicFramePr>
          <p:nvPr>
            <p:ph idx="1"/>
            <p:extLst>
              <p:ext uri="{D42A27DB-BD31-4B8C-83A1-F6EECF244321}">
                <p14:modId xmlns:p14="http://schemas.microsoft.com/office/powerpoint/2010/main" val="1010857416"/>
              </p:ext>
            </p:extLst>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465F751-78FC-F0DD-A372-234B6410991C}"/>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Natural Language Processing</a:t>
            </a:r>
          </a:p>
        </p:txBody>
      </p:sp>
      <p:sp>
        <p:nvSpPr>
          <p:cNvPr id="2" name="TextBox 1">
            <a:extLst>
              <a:ext uri="{FF2B5EF4-FFF2-40B4-BE49-F238E27FC236}">
                <a16:creationId xmlns:a16="http://schemas.microsoft.com/office/drawing/2014/main" id="{3FCDAF2D-8481-BE9E-0227-CE2682934A5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4C8C459D-1562-BCB9-4C43-6D1252ADFF3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7706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23E19524-D6AC-40EA-8703-AEA8386C9548}"/>
              </a:ext>
            </a:extLst>
          </p:cNvPr>
          <p:cNvGraphicFramePr>
            <a:graphicFrameLocks noGrp="1"/>
          </p:cNvGraphicFramePr>
          <p:nvPr>
            <p:ph idx="1"/>
            <p:extLst>
              <p:ext uri="{D42A27DB-BD31-4B8C-83A1-F6EECF244321}">
                <p14:modId xmlns:p14="http://schemas.microsoft.com/office/powerpoint/2010/main" val="3087020913"/>
              </p:ext>
            </p:extLst>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BB14E84-1B18-15ED-1222-EEF1DA79D2E9}"/>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Recommender Systems</a:t>
            </a:r>
          </a:p>
        </p:txBody>
      </p:sp>
      <p:sp>
        <p:nvSpPr>
          <p:cNvPr id="2" name="TextBox 1">
            <a:extLst>
              <a:ext uri="{FF2B5EF4-FFF2-40B4-BE49-F238E27FC236}">
                <a16:creationId xmlns:a16="http://schemas.microsoft.com/office/drawing/2014/main" id="{86E5C3F7-C4AD-5E7A-59B3-09D226575DC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7535800-2D3D-5E5F-D005-33C6DB1662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627058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1B67047-623D-4971-B3CC-2577A3A07E0C}"/>
              </a:ext>
            </a:extLst>
          </p:cNvPr>
          <p:cNvGraphicFramePr>
            <a:graphicFrameLocks noGrp="1"/>
          </p:cNvGraphicFramePr>
          <p:nvPr>
            <p:ph idx="1"/>
            <p:extLst>
              <p:ext uri="{D42A27DB-BD31-4B8C-83A1-F6EECF244321}">
                <p14:modId xmlns:p14="http://schemas.microsoft.com/office/powerpoint/2010/main" val="1931151888"/>
              </p:ext>
            </p:extLst>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F28AF3A8-9D4F-8851-EC57-BC2104CCC4EF}"/>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Reinforcement Learning</a:t>
            </a:r>
          </a:p>
        </p:txBody>
      </p:sp>
      <p:sp>
        <p:nvSpPr>
          <p:cNvPr id="2" name="TextBox 1">
            <a:extLst>
              <a:ext uri="{FF2B5EF4-FFF2-40B4-BE49-F238E27FC236}">
                <a16:creationId xmlns:a16="http://schemas.microsoft.com/office/drawing/2014/main" id="{7F7FD9BE-81DA-E2F9-B470-B6DB4ADBD13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E51252E0-B4FC-4813-8E5F-1F5CBBF8FAD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53158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AFBA91-3489-2DBC-DBB5-6BD2EC91A73E}"/>
              </a:ext>
            </a:extLst>
          </p:cNvPr>
          <p:cNvSpPr>
            <a:spLocks noGrp="1"/>
          </p:cNvSpPr>
          <p:nvPr>
            <p:ph type="body" sz="quarter" idx="13"/>
          </p:nvPr>
        </p:nvSpPr>
        <p:spPr/>
        <p:txBody>
          <a:bodyPr/>
          <a:lstStyle/>
          <a:p>
            <a:r>
              <a:rPr lang="en-US" sz="14000" dirty="0"/>
              <a:t>Overview of the Course</a:t>
            </a:r>
          </a:p>
        </p:txBody>
      </p:sp>
      <p:sp>
        <p:nvSpPr>
          <p:cNvPr id="2" name="TextBox 1">
            <a:extLst>
              <a:ext uri="{FF2B5EF4-FFF2-40B4-BE49-F238E27FC236}">
                <a16:creationId xmlns:a16="http://schemas.microsoft.com/office/drawing/2014/main" id="{C5F3C262-0532-619E-3C6F-33748F76491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4CE085C-1716-1336-8C28-BACA437E6B0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30318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4639544" cy="3365695"/>
          </a:xfrm>
        </p:spPr>
        <p:txBody>
          <a:bodyPr anchor="b">
            <a:normAutofit/>
          </a:bodyPr>
          <a:lstStyle/>
          <a:p>
            <a:r>
              <a:rPr lang="en-US" sz="14000" dirty="0"/>
              <a:t>Hands on Exercises</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idx="1"/>
          </p:nvPr>
        </p:nvSpPr>
        <p:spPr>
          <a:xfrm>
            <a:off x="2596896" y="6988192"/>
            <a:ext cx="14639544" cy="11345523"/>
          </a:xfrm>
        </p:spPr>
        <p:txBody>
          <a:bodyPr>
            <a:normAutofit/>
          </a:bodyPr>
          <a:lstStyle/>
          <a:p>
            <a:pPr marL="1523985" indent="-1523985">
              <a:buFont typeface="Arial" panose="020B0604020202020204" pitchFamily="34" charset="0"/>
              <a:buChar char="•"/>
            </a:pPr>
            <a:r>
              <a:rPr lang="en-US" sz="9000" dirty="0"/>
              <a:t>Get comfortable with the process of deep learning</a:t>
            </a:r>
          </a:p>
          <a:p>
            <a:pPr marL="1523985" indent="-1523985">
              <a:buFont typeface="Arial" panose="020B0604020202020204" pitchFamily="34" charset="0"/>
              <a:buChar char="•"/>
            </a:pPr>
            <a:r>
              <a:rPr lang="en-US" sz="9000" dirty="0"/>
              <a:t>Exposure to different models and datatypes</a:t>
            </a:r>
          </a:p>
          <a:p>
            <a:pPr marL="1523985" indent="-1523985">
              <a:buFont typeface="Arial" panose="020B0604020202020204" pitchFamily="34" charset="0"/>
              <a:buChar char="•"/>
            </a:pPr>
            <a:r>
              <a:rPr lang="en-US" sz="9000" dirty="0"/>
              <a:t>Get a jump-start to tackle your own projects</a:t>
            </a:r>
          </a:p>
        </p:txBody>
      </p:sp>
      <p:pic>
        <p:nvPicPr>
          <p:cNvPr id="6" name="Picture 5" descr="Sea of hands in the middle">
            <a:extLst>
              <a:ext uri="{FF2B5EF4-FFF2-40B4-BE49-F238E27FC236}">
                <a16:creationId xmlns:a16="http://schemas.microsoft.com/office/drawing/2014/main" id="{5FCCC926-26DB-498A-933E-3B042AFA5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62837" y="10"/>
            <a:ext cx="16413163" cy="20573990"/>
          </a:xfrm>
          <a:prstGeom prst="rect">
            <a:avLst/>
          </a:prstGeom>
          <a:noFill/>
          <a:ln w="9525">
            <a:solidFill>
              <a:schemeClr val="accent5"/>
            </a:solidFill>
          </a:ln>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B5574E6E-8AB0-FFC0-394F-698F90FDE17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6CC94E3A-A04F-C78A-F52E-09843F64A2B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17334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1B65CBA0-4C82-46BF-8A07-AAED8E004F72}"/>
              </a:ext>
            </a:extLst>
          </p:cNvPr>
          <p:cNvGraphicFramePr>
            <a:graphicFrameLocks noGrp="1"/>
          </p:cNvGraphicFramePr>
          <p:nvPr>
            <p:ph idx="1"/>
            <p:extLst>
              <p:ext uri="{D42A27DB-BD31-4B8C-83A1-F6EECF244321}">
                <p14:modId xmlns:p14="http://schemas.microsoft.com/office/powerpoint/2010/main" val="2905776041"/>
              </p:ext>
            </p:extLst>
          </p:nvPr>
        </p:nvGraphicFramePr>
        <p:xfrm>
          <a:off x="1683313" y="4023504"/>
          <a:ext cx="33209373" cy="14221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FCF01FA6-5196-812D-AA3F-3B65F36B1C4B}"/>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Structure of the Course</a:t>
            </a:r>
          </a:p>
        </p:txBody>
      </p:sp>
      <p:sp>
        <p:nvSpPr>
          <p:cNvPr id="2" name="TextBox 1">
            <a:extLst>
              <a:ext uri="{FF2B5EF4-FFF2-40B4-BE49-F238E27FC236}">
                <a16:creationId xmlns:a16="http://schemas.microsoft.com/office/drawing/2014/main" id="{47BC4C49-A41B-9E7B-22B6-0965F0F1B24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E15B187-BF84-C316-0715-904439D4B0E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49530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7AA2A08D-3EC1-4F87-A414-2B17B9A1A202}"/>
              </a:ext>
            </a:extLst>
          </p:cNvPr>
          <p:cNvGraphicFramePr>
            <a:graphicFrameLocks noGrp="1"/>
          </p:cNvGraphicFramePr>
          <p:nvPr>
            <p:ph idx="1"/>
            <p:extLst>
              <p:ext uri="{D42A27DB-BD31-4B8C-83A1-F6EECF244321}">
                <p14:modId xmlns:p14="http://schemas.microsoft.com/office/powerpoint/2010/main" val="3660101537"/>
              </p:ext>
            </p:extLst>
          </p:nvPr>
        </p:nvGraphicFramePr>
        <p:xfrm>
          <a:off x="1709208" y="5280634"/>
          <a:ext cx="33157583" cy="12393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5A1A1E26-394B-0DED-5A62-79D7CEA5B628}"/>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Platform of the Course</a:t>
            </a:r>
          </a:p>
        </p:txBody>
      </p:sp>
      <p:sp>
        <p:nvSpPr>
          <p:cNvPr id="2" name="TextBox 1">
            <a:extLst>
              <a:ext uri="{FF2B5EF4-FFF2-40B4-BE49-F238E27FC236}">
                <a16:creationId xmlns:a16="http://schemas.microsoft.com/office/drawing/2014/main" id="{07167E65-0903-E3E5-E96B-47E8A3A564B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8D62FF58-B347-79A3-50E1-A26EF4B671F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78078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209B905-BDB3-4745-A81C-942D0782253D}"/>
              </a:ext>
            </a:extLst>
          </p:cNvPr>
          <p:cNvSpPr txBox="1">
            <a:spLocks/>
          </p:cNvSpPr>
          <p:nvPr/>
        </p:nvSpPr>
        <p:spPr bwMode="auto">
          <a:xfrm>
            <a:off x="20457167" y="5541152"/>
            <a:ext cx="13468407" cy="12311737"/>
          </a:xfrm>
          <a:prstGeom prst="rect">
            <a:avLst/>
          </a:prstGeom>
          <a:solidFill>
            <a:schemeClr val="bg2">
              <a:lumMod val="20000"/>
              <a:lumOff val="80000"/>
            </a:schemeClr>
          </a:solidFill>
          <a:ln w="9525">
            <a:solidFill>
              <a:schemeClr val="bg2">
                <a:lumMod val="75000"/>
              </a:schemeClr>
            </a:solidFill>
            <a:miter lim="800000"/>
            <a:headEnd/>
            <a:tailEnd/>
          </a:ln>
          <a:effectLst>
            <a:outerShdw blurRad="50800" dist="38100" dir="8100000" algn="tr" rotWithShape="0">
              <a:prstClr val="black">
                <a:alpha val="40000"/>
              </a:prstClr>
            </a:outerShdw>
          </a:effectLst>
        </p:spPr>
        <p:txBody>
          <a:bodyPr vert="horz" wrap="square" lIns="304800" tIns="152400" rIns="304800" bIns="152400" numCol="1" anchor="ctr" anchorCtr="0" compatLnSpc="1">
            <a:prstTxWarp prst="textNoShape">
              <a:avLst/>
            </a:prstTxWarp>
            <a:normAutofit/>
          </a:bodyPr>
          <a:lstStyle>
            <a:lvl1pPr marL="231775" indent="-231775" algn="l" rtl="0" fontAlgn="base">
              <a:lnSpc>
                <a:spcPct val="90000"/>
              </a:lnSpc>
              <a:spcBef>
                <a:spcPts val="900"/>
              </a:spcBef>
              <a:spcAft>
                <a:spcPts val="900"/>
              </a:spcAft>
              <a:buClr>
                <a:schemeClr val="bg2"/>
              </a:buClr>
              <a:buSzPct val="100000"/>
              <a:buFontTx/>
              <a:buBlip>
                <a:blip r:embed="rId3"/>
              </a:buBlip>
              <a:defRPr sz="2400" b="0">
                <a:solidFill>
                  <a:schemeClr val="bg1"/>
                </a:solidFill>
                <a:latin typeface="Trebuchet MS" pitchFamily="34" charset="0"/>
                <a:ea typeface="+mn-ea"/>
                <a:cs typeface="+mn-cs"/>
              </a:defRPr>
            </a:lvl1pPr>
            <a:lvl2pPr marL="803275" indent="-231775" algn="l" rtl="0" fontAlgn="base">
              <a:lnSpc>
                <a:spcPct val="90000"/>
              </a:lnSpc>
              <a:spcBef>
                <a:spcPts val="900"/>
              </a:spcBef>
              <a:spcAft>
                <a:spcPts val="900"/>
              </a:spcAft>
              <a:buClr>
                <a:schemeClr val="bg2"/>
              </a:buClr>
              <a:buSzPct val="100000"/>
              <a:buFontTx/>
              <a:buBlip>
                <a:blip r:embed="rId3"/>
              </a:buBlip>
              <a:defRPr sz="2000" b="0">
                <a:solidFill>
                  <a:schemeClr val="bg1"/>
                </a:solidFill>
                <a:latin typeface="Trebuchet MS" pitchFamily="34" charset="0"/>
              </a:defRPr>
            </a:lvl2pPr>
            <a:lvl3pPr marL="1255713" indent="-166688" algn="l" rtl="0" fontAlgn="base">
              <a:lnSpc>
                <a:spcPct val="90000"/>
              </a:lnSpc>
              <a:spcBef>
                <a:spcPts val="900"/>
              </a:spcBef>
              <a:spcAft>
                <a:spcPts val="900"/>
              </a:spcAft>
              <a:buClr>
                <a:schemeClr val="bg2"/>
              </a:buClr>
              <a:buSzPct val="100000"/>
              <a:buFontTx/>
              <a:buBlip>
                <a:blip r:embed="rId3"/>
              </a:buBlip>
              <a:defRPr sz="1800" b="0">
                <a:solidFill>
                  <a:schemeClr val="bg1"/>
                </a:solidFill>
                <a:latin typeface="Trebuchet MS" pitchFamily="34" charset="0"/>
              </a:defRPr>
            </a:lvl3pPr>
            <a:lvl4pPr marL="1774825" indent="-228600" algn="l" rtl="0" fontAlgn="base">
              <a:spcBef>
                <a:spcPct val="20000"/>
              </a:spcBef>
              <a:spcAft>
                <a:spcPct val="0"/>
              </a:spcAft>
              <a:buFont typeface="Wingdings" panose="05000000000000000000" pitchFamily="2" charset="2"/>
              <a:buChar char="§"/>
              <a:defRPr sz="1800" b="0">
                <a:solidFill>
                  <a:schemeClr val="tx1"/>
                </a:solidFill>
                <a:latin typeface="+mn-lt"/>
              </a:defRPr>
            </a:lvl4pPr>
            <a:lvl5pPr marL="2117725" indent="-228600" algn="l" rtl="0" fontAlgn="base">
              <a:spcBef>
                <a:spcPct val="20000"/>
              </a:spcBef>
              <a:spcAft>
                <a:spcPct val="0"/>
              </a:spcAft>
              <a:buFont typeface="Wingdings" panose="05000000000000000000" pitchFamily="2" charset="2"/>
              <a:buChar char="§"/>
              <a:defRPr sz="1800" b="0">
                <a:solidFill>
                  <a:schemeClr val="tx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1142989" indent="-1142989" defTabSz="3047970">
              <a:buFontTx/>
              <a:buChar char="-"/>
            </a:pPr>
            <a:endParaRPr lang="en-US" sz="6667" kern="0" dirty="0"/>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sz="half" idx="1"/>
          </p:nvPr>
        </p:nvSpPr>
        <p:spPr>
          <a:xfrm>
            <a:off x="2920122" y="5647412"/>
            <a:ext cx="16483543" cy="12311737"/>
          </a:xfrm>
          <a:solidFill>
            <a:schemeClr val="bg2">
              <a:lumMod val="20000"/>
              <a:lumOff val="80000"/>
            </a:schemeClr>
          </a:solidFill>
          <a:ln>
            <a:solidFill>
              <a:schemeClr val="bg2">
                <a:lumMod val="75000"/>
              </a:schemeClr>
            </a:solidFill>
          </a:ln>
          <a:effectLst>
            <a:outerShdw blurRad="50800" dist="38100" dir="8100000" algn="tr" rotWithShape="0">
              <a:prstClr val="black">
                <a:alpha val="40000"/>
              </a:prstClr>
            </a:outerShdw>
          </a:effectLst>
        </p:spPr>
        <p:txBody>
          <a:bodyPr wrap="square" anchor="ctr">
            <a:noAutofit/>
          </a:bodyPr>
          <a:lstStyle/>
          <a:p>
            <a:pPr>
              <a:buFont typeface="Arial"/>
              <a:buChar char="•"/>
            </a:pPr>
            <a:r>
              <a:rPr lang="en-US" dirty="0">
                <a:latin typeface="Trebuchet MS"/>
              </a:rPr>
              <a:t>Major deep learning platforms: </a:t>
            </a:r>
            <a:endParaRPr lang="en-US" dirty="0"/>
          </a:p>
          <a:p>
            <a:pPr lvl="1">
              <a:buFont typeface="Arial"/>
              <a:buChar char="•"/>
            </a:pPr>
            <a:r>
              <a:rPr lang="en-US" sz="8000" dirty="0">
                <a:latin typeface="Trebuchet MS"/>
              </a:rPr>
              <a:t>TensorFlow + </a:t>
            </a:r>
            <a:r>
              <a:rPr lang="en-US" sz="8000" dirty="0" err="1">
                <a:latin typeface="Trebuchet MS"/>
              </a:rPr>
              <a:t>Keras</a:t>
            </a:r>
            <a:r>
              <a:rPr lang="en-US" sz="8000" dirty="0">
                <a:latin typeface="Trebuchet MS"/>
              </a:rPr>
              <a:t> (Google)</a:t>
            </a:r>
          </a:p>
          <a:p>
            <a:pPr lvl="1">
              <a:buFont typeface="Arial"/>
              <a:buChar char="•"/>
            </a:pPr>
            <a:r>
              <a:rPr lang="en-US" sz="8000" dirty="0" err="1">
                <a:latin typeface="Trebuchet MS"/>
              </a:rPr>
              <a:t>PyTorch</a:t>
            </a:r>
            <a:r>
              <a:rPr lang="en-US" sz="8000" dirty="0">
                <a:latin typeface="Trebuchet MS"/>
              </a:rPr>
              <a:t> (Meta)</a:t>
            </a:r>
          </a:p>
          <a:p>
            <a:pPr lvl="1">
              <a:buFont typeface="Arial"/>
              <a:buChar char="•"/>
            </a:pPr>
            <a:r>
              <a:rPr lang="en-US" sz="8000" dirty="0" err="1">
                <a:latin typeface="Trebuchet MS"/>
              </a:rPr>
              <a:t>MXNet</a:t>
            </a:r>
            <a:r>
              <a:rPr lang="en-US" sz="8000" dirty="0">
                <a:latin typeface="Trebuchet MS"/>
              </a:rPr>
              <a:t> (Apache)</a:t>
            </a:r>
          </a:p>
          <a:p>
            <a:pPr>
              <a:buFont typeface="Arial"/>
              <a:buChar char="•"/>
            </a:pPr>
            <a:r>
              <a:rPr lang="en-US" dirty="0">
                <a:latin typeface="Trebuchet MS"/>
              </a:rPr>
              <a:t>We’ll be using </a:t>
            </a:r>
            <a:r>
              <a:rPr lang="en-US" dirty="0" err="1">
                <a:latin typeface="Trebuchet MS"/>
              </a:rPr>
              <a:t>PyTorch</a:t>
            </a:r>
            <a:endParaRPr lang="en-US" dirty="0">
              <a:latin typeface="Trebuchet MS"/>
            </a:endParaRPr>
          </a:p>
          <a:p>
            <a:pPr>
              <a:buFont typeface="Arial"/>
              <a:buChar char="•"/>
            </a:pPr>
            <a:r>
              <a:rPr lang="en-US" dirty="0">
                <a:latin typeface="Trebuchet MS"/>
              </a:rPr>
              <a:t>Good idea to gain exposure to others moving forward</a:t>
            </a:r>
          </a:p>
        </p:txBody>
      </p:sp>
      <p:pic>
        <p:nvPicPr>
          <p:cNvPr id="2050" name="Picture 2" descr="TensorFlow">
            <a:extLst>
              <a:ext uri="{FF2B5EF4-FFF2-40B4-BE49-F238E27FC236}">
                <a16:creationId xmlns:a16="http://schemas.microsoft.com/office/drawing/2014/main" id="{07BF478C-9AD4-4503-B2B5-D336D2BFFE8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479" r="13913"/>
          <a:stretch/>
        </p:blipFill>
        <p:spPr bwMode="auto">
          <a:xfrm>
            <a:off x="21095367" y="7840470"/>
            <a:ext cx="5532787" cy="426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60D075-B125-42CF-8CA6-AE1E8DB386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311690" y="8844919"/>
            <a:ext cx="5930347" cy="2258303"/>
          </a:xfrm>
          <a:prstGeom prst="rect">
            <a:avLst/>
          </a:prstGeom>
        </p:spPr>
      </p:pic>
      <p:pic>
        <p:nvPicPr>
          <p:cNvPr id="2052" name="Picture 4" descr="GitHub - apache/incubator-mxnet: Lightweight, Portable, Flexible ...">
            <a:extLst>
              <a:ext uri="{FF2B5EF4-FFF2-40B4-BE49-F238E27FC236}">
                <a16:creationId xmlns:a16="http://schemas.microsoft.com/office/drawing/2014/main" id="{01C5C483-40FB-4D4B-AFF0-3B3F6071880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575794" y="13353512"/>
            <a:ext cx="7231153" cy="24668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A88A6F6-D7E7-3334-D0E4-9A278F4B8A27}"/>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Software of This Course</a:t>
            </a:r>
          </a:p>
        </p:txBody>
      </p:sp>
      <p:sp>
        <p:nvSpPr>
          <p:cNvPr id="2" name="TextBox 1">
            <a:extLst>
              <a:ext uri="{FF2B5EF4-FFF2-40B4-BE49-F238E27FC236}">
                <a16:creationId xmlns:a16="http://schemas.microsoft.com/office/drawing/2014/main" id="{253789B1-3E2E-01D9-B20C-5B3CC4ACD33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85E5745F-4429-4660-B978-DD2F9E6E5AF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29335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480B1A-E23B-9D80-98EE-665E95605347}"/>
              </a:ext>
            </a:extLst>
          </p:cNvPr>
          <p:cNvSpPr>
            <a:spLocks noGrp="1"/>
          </p:cNvSpPr>
          <p:nvPr>
            <p:ph type="body" sz="quarter" idx="13"/>
          </p:nvPr>
        </p:nvSpPr>
        <p:spPr/>
        <p:txBody>
          <a:bodyPr/>
          <a:lstStyle/>
          <a:p>
            <a:r>
              <a:rPr lang="en-US" sz="9600" dirty="0"/>
              <a:t>First Exercise:</a:t>
            </a:r>
            <a:br>
              <a:rPr lang="en-US" sz="9600" dirty="0"/>
            </a:br>
            <a:r>
              <a:rPr lang="en-US" sz="9600" dirty="0"/>
              <a:t>Classify Handwritten Digits</a:t>
            </a:r>
            <a:endParaRPr lang="en-US" dirty="0"/>
          </a:p>
        </p:txBody>
      </p:sp>
      <p:sp>
        <p:nvSpPr>
          <p:cNvPr id="2" name="TextBox 1">
            <a:extLst>
              <a:ext uri="{FF2B5EF4-FFF2-40B4-BE49-F238E27FC236}">
                <a16:creationId xmlns:a16="http://schemas.microsoft.com/office/drawing/2014/main" id="{A971B0DA-6893-5626-C294-07FAC9819A4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F117DAF-3AD2-A941-AACC-CFD97CEF0CA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32253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CD20-B0BC-11FF-4654-A33C288C8F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BAA76A-019B-0058-77EE-1213AFC233C5}"/>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298197C6-D59B-4FC7-8747-57CC8960FC5F}"/>
              </a:ext>
            </a:extLst>
          </p:cNvPr>
          <p:cNvSpPr txBox="1"/>
          <p:nvPr/>
        </p:nvSpPr>
        <p:spPr>
          <a:xfrm>
            <a:off x="9144000" y="19856363"/>
            <a:ext cx="18288000" cy="738664"/>
          </a:xfrm>
          <a:prstGeom prst="rect">
            <a:avLst/>
          </a:prstGeom>
          <a:noFill/>
        </p:spPr>
        <p:txBody>
          <a:bodyPr wrap="square">
            <a:spAutoFit/>
          </a:bodyPr>
          <a:lstStyle/>
          <a:p>
            <a:pPr lvl="0" algn="ctr" defTabSz="2742927"/>
            <a:r>
              <a:rPr lang="en-US" sz="4200" dirty="0">
                <a:solidFill>
                  <a:prstClr val="black"/>
                </a:solidFill>
                <a:cs typeface="Arial"/>
                <a:sym typeface="Arial"/>
                <a:hlinkClick r:id="rId2"/>
              </a:rPr>
              <a:t>https://learn.nvidia.com/certificates?id=XhLz9YFzRPyew64462TNjQ</a:t>
            </a:r>
            <a:endPar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endParaRPr>
          </a:p>
        </p:txBody>
      </p:sp>
      <p:pic>
        <p:nvPicPr>
          <p:cNvPr id="5" name="Picture 4">
            <a:extLst>
              <a:ext uri="{FF2B5EF4-FFF2-40B4-BE49-F238E27FC236}">
                <a16:creationId xmlns:a16="http://schemas.microsoft.com/office/drawing/2014/main" id="{858A75E8-5432-9E07-D4FC-6E16CCF036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0004" y="628670"/>
            <a:ext cx="25285700" cy="19058064"/>
          </a:xfrm>
          <a:prstGeom prst="rect">
            <a:avLst/>
          </a:prstGeom>
        </p:spPr>
      </p:pic>
    </p:spTree>
    <p:extLst>
      <p:ext uri="{BB962C8B-B14F-4D97-AF65-F5344CB8AC3E}">
        <p14:creationId xmlns:p14="http://schemas.microsoft.com/office/powerpoint/2010/main" val="42500459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62346"/>
            <a:ext cx="31546800" cy="2514601"/>
          </a:xfrm>
        </p:spPr>
        <p:txBody>
          <a:bodyPr wrap="square" anchor="b">
            <a:normAutofit/>
          </a:bodyPr>
          <a:lstStyle/>
          <a:p>
            <a:r>
              <a:rPr lang="en-US" sz="14000" dirty="0"/>
              <a:t>Hello Neural Networks</a:t>
            </a:r>
          </a:p>
        </p:txBody>
      </p:sp>
      <p:graphicFrame>
        <p:nvGraphicFramePr>
          <p:cNvPr id="5" name="Content Placeholder 2">
            <a:extLst>
              <a:ext uri="{FF2B5EF4-FFF2-40B4-BE49-F238E27FC236}">
                <a16:creationId xmlns:a16="http://schemas.microsoft.com/office/drawing/2014/main" id="{088A9FA5-A539-40A7-A175-CCCD322E452C}"/>
              </a:ext>
            </a:extLst>
          </p:cNvPr>
          <p:cNvGraphicFramePr>
            <a:graphicFrameLocks noGrp="1"/>
          </p:cNvGraphicFramePr>
          <p:nvPr>
            <p:ph idx="4294967295"/>
            <p:extLst>
              <p:ext uri="{D42A27DB-BD31-4B8C-83A1-F6EECF244321}">
                <p14:modId xmlns:p14="http://schemas.microsoft.com/office/powerpoint/2010/main" val="2855484751"/>
              </p:ext>
            </p:extLst>
          </p:nvPr>
        </p:nvGraphicFramePr>
        <p:xfrm>
          <a:off x="1706562" y="3429002"/>
          <a:ext cx="33162875" cy="1499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A53D9A8-E490-423C-2ED5-65BFA27F894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C65D7FC-0715-A425-893F-834E5BC15DA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16317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9F7A4-6F31-2EE7-9A5C-34A8ACF62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5081F-6124-D2AE-2497-A34A0E795D06}"/>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D312893-0DDC-0D58-20AD-145B0EA2857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111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8123FB-4943-FC8C-D731-91BDEFEF5A29}"/>
              </a:ext>
            </a:extLst>
          </p:cNvPr>
          <p:cNvSpPr txBox="1"/>
          <p:nvPr/>
        </p:nvSpPr>
        <p:spPr>
          <a:xfrm>
            <a:off x="3166311" y="20013368"/>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2980E4-CC48-BA27-A35F-215A87E88891}"/>
              </a:ext>
            </a:extLst>
          </p:cNvPr>
          <p:cNvPicPr>
            <a:picLocks noChangeAspect="1"/>
          </p:cNvPicPr>
          <p:nvPr/>
        </p:nvPicPr>
        <p:blipFill>
          <a:blip r:embed="rId3"/>
          <a:stretch>
            <a:fillRect/>
          </a:stretch>
        </p:blipFill>
        <p:spPr>
          <a:xfrm>
            <a:off x="2840453" y="2386383"/>
            <a:ext cx="31191963" cy="17499136"/>
          </a:xfrm>
          <a:prstGeom prst="rect">
            <a:avLst/>
          </a:prstGeom>
        </p:spPr>
      </p:pic>
    </p:spTree>
    <p:extLst>
      <p:ext uri="{BB962C8B-B14F-4D97-AF65-F5344CB8AC3E}">
        <p14:creationId xmlns:p14="http://schemas.microsoft.com/office/powerpoint/2010/main" val="9382088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6A9F-4CA1-22D8-F303-305AE3814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96BD8-9A1D-81C4-F471-89A167C2D79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62E4BCE-821B-BCA4-D982-070A70515C29}"/>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112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9A252A4-7BC8-95AD-F452-571353CBCC1F}"/>
              </a:ext>
            </a:extLst>
          </p:cNvPr>
          <p:cNvSpPr txBox="1"/>
          <p:nvPr/>
        </p:nvSpPr>
        <p:spPr>
          <a:xfrm>
            <a:off x="3166313" y="1963071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53DF230-AE43-A6D8-5CD3-FCD6DC5DA429}"/>
              </a:ext>
            </a:extLst>
          </p:cNvPr>
          <p:cNvPicPr>
            <a:picLocks noChangeAspect="1"/>
          </p:cNvPicPr>
          <p:nvPr/>
        </p:nvPicPr>
        <p:blipFill>
          <a:blip r:embed="rId3"/>
          <a:stretch>
            <a:fillRect/>
          </a:stretch>
        </p:blipFill>
        <p:spPr>
          <a:xfrm>
            <a:off x="2765439" y="2434634"/>
            <a:ext cx="31045116" cy="17196081"/>
          </a:xfrm>
          <a:prstGeom prst="rect">
            <a:avLst/>
          </a:prstGeom>
        </p:spPr>
      </p:pic>
    </p:spTree>
    <p:extLst>
      <p:ext uri="{BB962C8B-B14F-4D97-AF65-F5344CB8AC3E}">
        <p14:creationId xmlns:p14="http://schemas.microsoft.com/office/powerpoint/2010/main" val="24322985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E104A-178E-DF00-C65D-3EA754524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1D39C-EB83-1B5E-864C-C8B61D386A4C}"/>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MNIST Handwritten Digits </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985F1072-E953-13E0-3207-055DC38B349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113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4FD519-1BDB-2162-B0A7-0F9386552179}"/>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EFDAE26-9CF8-72EE-6DF2-4A274195A4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503" y="5361709"/>
            <a:ext cx="31677149" cy="12833829"/>
          </a:xfrm>
          <a:prstGeom prst="rect">
            <a:avLst/>
          </a:prstGeom>
        </p:spPr>
      </p:pic>
    </p:spTree>
    <p:extLst>
      <p:ext uri="{BB962C8B-B14F-4D97-AF65-F5344CB8AC3E}">
        <p14:creationId xmlns:p14="http://schemas.microsoft.com/office/powerpoint/2010/main" val="24484076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2: How a Neural Network Trains</a:t>
            </a:r>
          </a:p>
        </p:txBody>
      </p:sp>
      <p:sp>
        <p:nvSpPr>
          <p:cNvPr id="2" name="TextBox 1">
            <a:extLst>
              <a:ext uri="{FF2B5EF4-FFF2-40B4-BE49-F238E27FC236}">
                <a16:creationId xmlns:a16="http://schemas.microsoft.com/office/drawing/2014/main" id="{A26114D6-7C3F-D8E4-8E58-F2232B54174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519ADCD4-6E52-2E73-802A-8E65904A81C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077204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1089988715"/>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8978390"/>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8E1BA8C5-5A9A-27A6-8840-03C2752E590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0EA30E9D-A01E-422E-FE50-CDBB6D111B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115</a:t>
            </a:fld>
            <a:endParaRPr lang="en-US" sz="2400" dirty="0">
              <a:solidFill>
                <a:prstClr val="black">
                  <a:tint val="75000"/>
                </a:prstClr>
              </a:solidFill>
              <a:latin typeface="Calibri" panose="020F0502020204030204"/>
              <a:cs typeface="Arial"/>
              <a:sym typeface="Arial"/>
            </a:endParaRPr>
          </a:p>
        </p:txBody>
      </p:sp>
      <p:sp>
        <p:nvSpPr>
          <p:cNvPr id="8" name="Title 3">
            <a:extLst>
              <a:ext uri="{FF2B5EF4-FFF2-40B4-BE49-F238E27FC236}">
                <a16:creationId xmlns:a16="http://schemas.microsoft.com/office/drawing/2014/main" id="{1F943B23-3C7F-5292-37FC-FEF2C5A135A8}"/>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2839615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Recap of the Exercise</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p:txBody>
          <a:bodyPr wrap="square" anchor="t">
            <a:normAutofit/>
          </a:bodyPr>
          <a:lstStyle/>
          <a:p>
            <a:r>
              <a:rPr lang="en-US" sz="7200"/>
              <a:t>What just happened?</a:t>
            </a:r>
          </a:p>
        </p:txBody>
      </p:sp>
      <p:graphicFrame>
        <p:nvGraphicFramePr>
          <p:cNvPr id="6" name="Content Placeholder 2">
            <a:extLst>
              <a:ext uri="{FF2B5EF4-FFF2-40B4-BE49-F238E27FC236}">
                <a16:creationId xmlns:a16="http://schemas.microsoft.com/office/drawing/2014/main" id="{45308823-646A-4069-800F-3E5DA01789FB}"/>
              </a:ext>
            </a:extLst>
          </p:cNvPr>
          <p:cNvGraphicFramePr>
            <a:graphicFrameLocks noGrp="1"/>
          </p:cNvGraphicFramePr>
          <p:nvPr>
            <p:ph idx="4294967295"/>
            <p:extLst>
              <p:ext uri="{D42A27DB-BD31-4B8C-83A1-F6EECF244321}">
                <p14:modId xmlns:p14="http://schemas.microsoft.com/office/powerpoint/2010/main" val="1011530338"/>
              </p:ext>
            </p:extLst>
          </p:nvPr>
        </p:nvGraphicFramePr>
        <p:xfrm>
          <a:off x="2139497" y="5459186"/>
          <a:ext cx="33162875" cy="1239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C6374A0-B68A-8071-99DF-90272D0D69D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05827DAE-239F-E1CC-6CDF-CEB97D05DB4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491972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45DC-CB4B-984E-96C0-283116CD75DF}"/>
              </a:ext>
            </a:extLst>
          </p:cNvPr>
          <p:cNvSpPr>
            <a:spLocks noGrp="1"/>
          </p:cNvSpPr>
          <p:nvPr>
            <p:ph type="title"/>
          </p:nvPr>
        </p:nvSpPr>
        <p:spPr/>
        <p:txBody>
          <a:bodyPr>
            <a:normAutofit/>
          </a:bodyPr>
          <a:lstStyle/>
          <a:p>
            <a:r>
              <a:rPr lang="en-US" sz="14000" dirty="0"/>
              <a:t>Data Preparation</a:t>
            </a:r>
          </a:p>
        </p:txBody>
      </p:sp>
      <p:sp>
        <p:nvSpPr>
          <p:cNvPr id="4" name="Text Placeholder 3">
            <a:extLst>
              <a:ext uri="{FF2B5EF4-FFF2-40B4-BE49-F238E27FC236}">
                <a16:creationId xmlns:a16="http://schemas.microsoft.com/office/drawing/2014/main" id="{B525C610-4BE6-F047-9594-28729E0EEAB9}"/>
              </a:ext>
            </a:extLst>
          </p:cNvPr>
          <p:cNvSpPr>
            <a:spLocks noGrp="1"/>
          </p:cNvSpPr>
          <p:nvPr>
            <p:ph type="body" sz="quarter" idx="10"/>
          </p:nvPr>
        </p:nvSpPr>
        <p:spPr/>
        <p:txBody>
          <a:bodyPr/>
          <a:lstStyle/>
          <a:p>
            <a:r>
              <a:rPr lang="en-US" sz="12000" dirty="0"/>
              <a:t>Input as an Array</a:t>
            </a:r>
          </a:p>
        </p:txBody>
      </p:sp>
      <p:pic>
        <p:nvPicPr>
          <p:cNvPr id="247" name="Picture 246" descr="A picture containing drawing&#10;&#10;Description automatically generated">
            <a:extLst>
              <a:ext uri="{FF2B5EF4-FFF2-40B4-BE49-F238E27FC236}">
                <a16:creationId xmlns:a16="http://schemas.microsoft.com/office/drawing/2014/main" id="{61C35262-0EB0-4D49-9419-527B6BF4B495}"/>
              </a:ext>
            </a:extLst>
          </p:cNvPr>
          <p:cNvPicPr>
            <a:picLocks noChangeAspect="1"/>
          </p:cNvPicPr>
          <p:nvPr/>
        </p:nvPicPr>
        <p:blipFill>
          <a:blip r:embed="rId3"/>
          <a:stretch>
            <a:fillRect/>
          </a:stretch>
        </p:blipFill>
        <p:spPr>
          <a:xfrm>
            <a:off x="3661404" y="6510927"/>
            <a:ext cx="10075333" cy="10075333"/>
          </a:xfrm>
          <a:prstGeom prst="rect">
            <a:avLst/>
          </a:prstGeom>
        </p:spPr>
      </p:pic>
      <p:cxnSp>
        <p:nvCxnSpPr>
          <p:cNvPr id="248" name="Straight Arrow Connector 247">
            <a:extLst>
              <a:ext uri="{FF2B5EF4-FFF2-40B4-BE49-F238E27FC236}">
                <a16:creationId xmlns:a16="http://schemas.microsoft.com/office/drawing/2014/main" id="{67D888BA-507C-4711-9F57-07CF61299FDD}"/>
              </a:ext>
            </a:extLst>
          </p:cNvPr>
          <p:cNvCxnSpPr>
            <a:cxnSpLocks/>
          </p:cNvCxnSpPr>
          <p:nvPr/>
        </p:nvCxnSpPr>
        <p:spPr>
          <a:xfrm>
            <a:off x="14097002" y="11545383"/>
            <a:ext cx="3476623" cy="0"/>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135E1D61-95C3-4F27-9FD4-12F77FE7981D}"/>
              </a:ext>
            </a:extLst>
          </p:cNvPr>
          <p:cNvCxnSpPr>
            <a:cxnSpLocks/>
          </p:cNvCxnSpPr>
          <p:nvPr/>
        </p:nvCxnSpPr>
        <p:spPr>
          <a:xfrm>
            <a:off x="9556755" y="17049057"/>
            <a:ext cx="347662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EE8E87B2-3ED0-4EC8-8C8A-8FF03736460A}"/>
              </a:ext>
            </a:extLst>
          </p:cNvPr>
          <p:cNvCxnSpPr>
            <a:cxnSpLocks/>
          </p:cNvCxnSpPr>
          <p:nvPr/>
        </p:nvCxnSpPr>
        <p:spPr>
          <a:xfrm flipH="1">
            <a:off x="4000500" y="17049057"/>
            <a:ext cx="320675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803B528B-59BE-4246-8DA4-14CD4F12D125}"/>
              </a:ext>
            </a:extLst>
          </p:cNvPr>
          <p:cNvCxnSpPr>
            <a:cxnSpLocks/>
          </p:cNvCxnSpPr>
          <p:nvPr/>
        </p:nvCxnSpPr>
        <p:spPr>
          <a:xfrm flipV="1">
            <a:off x="3423287" y="7096127"/>
            <a:ext cx="0" cy="319087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E2F644F7-A33A-4BEE-982F-AF47BC5F6CEB}"/>
              </a:ext>
            </a:extLst>
          </p:cNvPr>
          <p:cNvCxnSpPr>
            <a:cxnSpLocks/>
          </p:cNvCxnSpPr>
          <p:nvPr/>
        </p:nvCxnSpPr>
        <p:spPr>
          <a:xfrm>
            <a:off x="3423287" y="12663454"/>
            <a:ext cx="0" cy="319087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E546F763-5952-426C-AF25-82189E95CE94}"/>
              </a:ext>
            </a:extLst>
          </p:cNvPr>
          <p:cNvSpPr txBox="1"/>
          <p:nvPr/>
        </p:nvSpPr>
        <p:spPr>
          <a:xfrm>
            <a:off x="7725417" y="16495090"/>
            <a:ext cx="13131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333">
                <a:solidFill>
                  <a:schemeClr val="bg1"/>
                </a:solidFill>
              </a:rPr>
              <a:t>28</a:t>
            </a:r>
          </a:p>
        </p:txBody>
      </p:sp>
      <p:sp>
        <p:nvSpPr>
          <p:cNvPr id="254" name="TextBox 253">
            <a:extLst>
              <a:ext uri="{FF2B5EF4-FFF2-40B4-BE49-F238E27FC236}">
                <a16:creationId xmlns:a16="http://schemas.microsoft.com/office/drawing/2014/main" id="{C45752BE-375C-4A03-A41C-359EEFB792AB}"/>
              </a:ext>
            </a:extLst>
          </p:cNvPr>
          <p:cNvSpPr txBox="1"/>
          <p:nvPr/>
        </p:nvSpPr>
        <p:spPr>
          <a:xfrm>
            <a:off x="2468520" y="10896167"/>
            <a:ext cx="13131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333">
                <a:solidFill>
                  <a:schemeClr val="bg1"/>
                </a:solidFill>
              </a:rPr>
              <a:t>28</a:t>
            </a:r>
          </a:p>
        </p:txBody>
      </p:sp>
      <p:sp>
        <p:nvSpPr>
          <p:cNvPr id="255" name="TextBox 254">
            <a:extLst>
              <a:ext uri="{FF2B5EF4-FFF2-40B4-BE49-F238E27FC236}">
                <a16:creationId xmlns:a16="http://schemas.microsoft.com/office/drawing/2014/main" id="{2377889D-2BBE-47A2-AF24-7BE92CC8CA61}"/>
              </a:ext>
            </a:extLst>
          </p:cNvPr>
          <p:cNvSpPr txBox="1"/>
          <p:nvPr/>
        </p:nvSpPr>
        <p:spPr>
          <a:xfrm>
            <a:off x="17719392" y="10991421"/>
            <a:ext cx="1719545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[0,0,0,24,75,184,185,78,32,55,0,0,0…]</a:t>
            </a:r>
          </a:p>
        </p:txBody>
      </p:sp>
      <p:sp>
        <p:nvSpPr>
          <p:cNvPr id="3" name="TextBox 2">
            <a:extLst>
              <a:ext uri="{FF2B5EF4-FFF2-40B4-BE49-F238E27FC236}">
                <a16:creationId xmlns:a16="http://schemas.microsoft.com/office/drawing/2014/main" id="{08AED4F6-30BB-852A-3E29-C75C2F132A7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58E1076E-F549-F893-1316-25C963B2C59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5872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45DC-CB4B-984E-96C0-283116CD75DF}"/>
              </a:ext>
            </a:extLst>
          </p:cNvPr>
          <p:cNvSpPr>
            <a:spLocks noGrp="1"/>
          </p:cNvSpPr>
          <p:nvPr>
            <p:ph type="title"/>
          </p:nvPr>
        </p:nvSpPr>
        <p:spPr/>
        <p:txBody>
          <a:bodyPr>
            <a:normAutofit/>
          </a:bodyPr>
          <a:lstStyle/>
          <a:p>
            <a:r>
              <a:rPr lang="en-US" sz="14000" dirty="0"/>
              <a:t>Data Preparation</a:t>
            </a:r>
          </a:p>
        </p:txBody>
      </p:sp>
      <p:sp>
        <p:nvSpPr>
          <p:cNvPr id="4" name="Text Placeholder 3">
            <a:extLst>
              <a:ext uri="{FF2B5EF4-FFF2-40B4-BE49-F238E27FC236}">
                <a16:creationId xmlns:a16="http://schemas.microsoft.com/office/drawing/2014/main" id="{B525C610-4BE6-F047-9594-28729E0EEAB9}"/>
              </a:ext>
            </a:extLst>
          </p:cNvPr>
          <p:cNvSpPr>
            <a:spLocks noGrp="1"/>
          </p:cNvSpPr>
          <p:nvPr>
            <p:ph type="body" sz="quarter" idx="10"/>
          </p:nvPr>
        </p:nvSpPr>
        <p:spPr/>
        <p:txBody>
          <a:bodyPr/>
          <a:lstStyle/>
          <a:p>
            <a:r>
              <a:rPr lang="en-US" sz="10000" dirty="0"/>
              <a:t>Targets as Categories</a:t>
            </a:r>
          </a:p>
        </p:txBody>
      </p:sp>
      <p:sp>
        <p:nvSpPr>
          <p:cNvPr id="3" name="TextBox 2">
            <a:extLst>
              <a:ext uri="{FF2B5EF4-FFF2-40B4-BE49-F238E27FC236}">
                <a16:creationId xmlns:a16="http://schemas.microsoft.com/office/drawing/2014/main" id="{84C61419-CA9D-734F-A51B-3B15293775B6}"/>
              </a:ext>
            </a:extLst>
          </p:cNvPr>
          <p:cNvSpPr txBox="1"/>
          <p:nvPr/>
        </p:nvSpPr>
        <p:spPr>
          <a:xfrm>
            <a:off x="5251803" y="669768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0</a:t>
            </a:r>
          </a:p>
        </p:txBody>
      </p:sp>
      <p:sp>
        <p:nvSpPr>
          <p:cNvPr id="7" name="TextBox 6">
            <a:extLst>
              <a:ext uri="{FF2B5EF4-FFF2-40B4-BE49-F238E27FC236}">
                <a16:creationId xmlns:a16="http://schemas.microsoft.com/office/drawing/2014/main" id="{F3D08EBE-B3EA-7143-8CE0-A1F5688FC519}"/>
              </a:ext>
            </a:extLst>
          </p:cNvPr>
          <p:cNvSpPr txBox="1"/>
          <p:nvPr/>
        </p:nvSpPr>
        <p:spPr>
          <a:xfrm>
            <a:off x="15986125" y="675364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dirty="0">
                <a:solidFill>
                  <a:schemeClr val="bg1"/>
                </a:solidFill>
              </a:rPr>
              <a:t>[1,0,0,0,0,0,0,0,0,0] </a:t>
            </a:r>
          </a:p>
        </p:txBody>
      </p:sp>
      <p:cxnSp>
        <p:nvCxnSpPr>
          <p:cNvPr id="8" name="Straight Arrow Connector 7">
            <a:extLst>
              <a:ext uri="{FF2B5EF4-FFF2-40B4-BE49-F238E27FC236}">
                <a16:creationId xmlns:a16="http://schemas.microsoft.com/office/drawing/2014/main" id="{3033D2A6-AF16-D949-B851-E82ABF67FA1A}"/>
              </a:ext>
            </a:extLst>
          </p:cNvPr>
          <p:cNvCxnSpPr>
            <a:stCxn id="3" idx="3"/>
          </p:cNvCxnSpPr>
          <p:nvPr/>
        </p:nvCxnSpPr>
        <p:spPr>
          <a:xfrm flipV="1">
            <a:off x="8001003" y="743634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DB8F010-037F-7B4C-8DC4-E0ACB7E121B4}"/>
              </a:ext>
            </a:extLst>
          </p:cNvPr>
          <p:cNvSpPr txBox="1"/>
          <p:nvPr/>
        </p:nvSpPr>
        <p:spPr>
          <a:xfrm>
            <a:off x="5251803" y="949168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1</a:t>
            </a:r>
          </a:p>
        </p:txBody>
      </p:sp>
      <p:sp>
        <p:nvSpPr>
          <p:cNvPr id="10" name="TextBox 9">
            <a:extLst>
              <a:ext uri="{FF2B5EF4-FFF2-40B4-BE49-F238E27FC236}">
                <a16:creationId xmlns:a16="http://schemas.microsoft.com/office/drawing/2014/main" id="{9F5D15E6-9027-AE44-83C6-0746CF279071}"/>
              </a:ext>
            </a:extLst>
          </p:cNvPr>
          <p:cNvSpPr txBox="1"/>
          <p:nvPr/>
        </p:nvSpPr>
        <p:spPr>
          <a:xfrm>
            <a:off x="15986125" y="954764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[0,1,0,0,0,0,0,0,0,0] </a:t>
            </a:r>
          </a:p>
        </p:txBody>
      </p:sp>
      <p:cxnSp>
        <p:nvCxnSpPr>
          <p:cNvPr id="11" name="Straight Arrow Connector 10">
            <a:extLst>
              <a:ext uri="{FF2B5EF4-FFF2-40B4-BE49-F238E27FC236}">
                <a16:creationId xmlns:a16="http://schemas.microsoft.com/office/drawing/2014/main" id="{992A4350-BA53-834D-B701-92219354D0DC}"/>
              </a:ext>
            </a:extLst>
          </p:cNvPr>
          <p:cNvCxnSpPr>
            <a:stCxn id="9" idx="3"/>
          </p:cNvCxnSpPr>
          <p:nvPr/>
        </p:nvCxnSpPr>
        <p:spPr>
          <a:xfrm flipV="1">
            <a:off x="8001003" y="1023034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15B167-C82E-F34E-B3F4-790901A7A57E}"/>
              </a:ext>
            </a:extLst>
          </p:cNvPr>
          <p:cNvSpPr txBox="1"/>
          <p:nvPr/>
        </p:nvSpPr>
        <p:spPr>
          <a:xfrm>
            <a:off x="5251803" y="12163230"/>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2</a:t>
            </a:r>
          </a:p>
        </p:txBody>
      </p:sp>
      <p:sp>
        <p:nvSpPr>
          <p:cNvPr id="13" name="TextBox 12">
            <a:extLst>
              <a:ext uri="{FF2B5EF4-FFF2-40B4-BE49-F238E27FC236}">
                <a16:creationId xmlns:a16="http://schemas.microsoft.com/office/drawing/2014/main" id="{61AD1790-5D84-DA4C-AD33-288DD6A12BC0}"/>
              </a:ext>
            </a:extLst>
          </p:cNvPr>
          <p:cNvSpPr txBox="1"/>
          <p:nvPr/>
        </p:nvSpPr>
        <p:spPr>
          <a:xfrm>
            <a:off x="15986125" y="12219183"/>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[0,0,1,0,0,0,0,0,0,0] </a:t>
            </a:r>
          </a:p>
        </p:txBody>
      </p:sp>
      <p:cxnSp>
        <p:nvCxnSpPr>
          <p:cNvPr id="14" name="Straight Arrow Connector 13">
            <a:extLst>
              <a:ext uri="{FF2B5EF4-FFF2-40B4-BE49-F238E27FC236}">
                <a16:creationId xmlns:a16="http://schemas.microsoft.com/office/drawing/2014/main" id="{D7C94E1D-4CC3-6644-9AE6-3DF46C653F7D}"/>
              </a:ext>
            </a:extLst>
          </p:cNvPr>
          <p:cNvCxnSpPr>
            <a:stCxn id="12" idx="3"/>
          </p:cNvCxnSpPr>
          <p:nvPr/>
        </p:nvCxnSpPr>
        <p:spPr>
          <a:xfrm flipV="1">
            <a:off x="8001003" y="12901887"/>
            <a:ext cx="9239247" cy="7"/>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097D61-7B16-2744-B309-B4AECE4BE984}"/>
              </a:ext>
            </a:extLst>
          </p:cNvPr>
          <p:cNvSpPr txBox="1"/>
          <p:nvPr/>
        </p:nvSpPr>
        <p:spPr>
          <a:xfrm>
            <a:off x="5251803" y="1475771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3</a:t>
            </a:r>
          </a:p>
        </p:txBody>
      </p:sp>
      <p:sp>
        <p:nvSpPr>
          <p:cNvPr id="16" name="TextBox 15">
            <a:extLst>
              <a:ext uri="{FF2B5EF4-FFF2-40B4-BE49-F238E27FC236}">
                <a16:creationId xmlns:a16="http://schemas.microsoft.com/office/drawing/2014/main" id="{90E10355-1CEE-E64D-90E5-386089B289AB}"/>
              </a:ext>
            </a:extLst>
          </p:cNvPr>
          <p:cNvSpPr txBox="1"/>
          <p:nvPr/>
        </p:nvSpPr>
        <p:spPr>
          <a:xfrm>
            <a:off x="15986125" y="1481367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[0,0,0,1,0,0,0,0,0,0] </a:t>
            </a:r>
          </a:p>
        </p:txBody>
      </p:sp>
      <p:cxnSp>
        <p:nvCxnSpPr>
          <p:cNvPr id="17" name="Straight Arrow Connector 16">
            <a:extLst>
              <a:ext uri="{FF2B5EF4-FFF2-40B4-BE49-F238E27FC236}">
                <a16:creationId xmlns:a16="http://schemas.microsoft.com/office/drawing/2014/main" id="{D3C1113F-CFC7-924A-908A-38B6C5757F0C}"/>
              </a:ext>
            </a:extLst>
          </p:cNvPr>
          <p:cNvCxnSpPr>
            <a:cxnSpLocks/>
            <a:stCxn id="15" idx="3"/>
          </p:cNvCxnSpPr>
          <p:nvPr/>
        </p:nvCxnSpPr>
        <p:spPr>
          <a:xfrm flipV="1">
            <a:off x="8001003" y="1549637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8B893D-7941-CF43-8B04-93F42692D745}"/>
              </a:ext>
            </a:extLst>
          </p:cNvPr>
          <p:cNvSpPr txBox="1"/>
          <p:nvPr/>
        </p:nvSpPr>
        <p:spPr>
          <a:xfrm>
            <a:off x="15986123" y="15660087"/>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3333">
                <a:solidFill>
                  <a:schemeClr val="bg1"/>
                </a:solidFill>
              </a:rPr>
              <a:t>.</a:t>
            </a:r>
          </a:p>
        </p:txBody>
      </p:sp>
      <p:sp>
        <p:nvSpPr>
          <p:cNvPr id="19" name="TextBox 18">
            <a:extLst>
              <a:ext uri="{FF2B5EF4-FFF2-40B4-BE49-F238E27FC236}">
                <a16:creationId xmlns:a16="http://schemas.microsoft.com/office/drawing/2014/main" id="{E0649490-42E1-564F-81B6-E33842ABFC50}"/>
              </a:ext>
            </a:extLst>
          </p:cNvPr>
          <p:cNvSpPr txBox="1"/>
          <p:nvPr/>
        </p:nvSpPr>
        <p:spPr>
          <a:xfrm>
            <a:off x="15986123" y="16775194"/>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3333">
                <a:solidFill>
                  <a:schemeClr val="bg1"/>
                </a:solidFill>
              </a:rPr>
              <a:t>.</a:t>
            </a:r>
          </a:p>
        </p:txBody>
      </p:sp>
      <p:sp>
        <p:nvSpPr>
          <p:cNvPr id="20" name="TextBox 19">
            <a:extLst>
              <a:ext uri="{FF2B5EF4-FFF2-40B4-BE49-F238E27FC236}">
                <a16:creationId xmlns:a16="http://schemas.microsoft.com/office/drawing/2014/main" id="{E627FD76-DFC9-404F-A98C-6EEA2A71D687}"/>
              </a:ext>
            </a:extLst>
          </p:cNvPr>
          <p:cNvSpPr txBox="1"/>
          <p:nvPr/>
        </p:nvSpPr>
        <p:spPr>
          <a:xfrm>
            <a:off x="15973073" y="17814524"/>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3333">
                <a:solidFill>
                  <a:schemeClr val="bg1"/>
                </a:solidFill>
              </a:rPr>
              <a:t>.</a:t>
            </a:r>
          </a:p>
        </p:txBody>
      </p:sp>
      <p:sp>
        <p:nvSpPr>
          <p:cNvPr id="5" name="TextBox 4">
            <a:extLst>
              <a:ext uri="{FF2B5EF4-FFF2-40B4-BE49-F238E27FC236}">
                <a16:creationId xmlns:a16="http://schemas.microsoft.com/office/drawing/2014/main" id="{01D87DFC-E385-03D9-2FD1-67F8CCDC6E2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37A5B9F0-C6A4-24C4-A18B-41BC6165764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4595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Untrained Model</a:t>
            </a:r>
          </a:p>
        </p:txBody>
      </p:sp>
      <p:pic>
        <p:nvPicPr>
          <p:cNvPr id="172" name="Picture 171" descr="A picture containing drawing&#10;&#10;Description automatically generated">
            <a:extLst>
              <a:ext uri="{FF2B5EF4-FFF2-40B4-BE49-F238E27FC236}">
                <a16:creationId xmlns:a16="http://schemas.microsoft.com/office/drawing/2014/main" id="{37044013-1203-4241-9A9C-02FA98ED4BE0}"/>
              </a:ext>
            </a:extLst>
          </p:cNvPr>
          <p:cNvPicPr>
            <a:picLocks noChangeAspect="1"/>
          </p:cNvPicPr>
          <p:nvPr/>
        </p:nvPicPr>
        <p:blipFill>
          <a:blip r:embed="rId3"/>
          <a:stretch>
            <a:fillRect/>
          </a:stretch>
        </p:blipFill>
        <p:spPr>
          <a:xfrm>
            <a:off x="6896375" y="4366688"/>
            <a:ext cx="2622437" cy="2622437"/>
          </a:xfrm>
          <a:prstGeom prst="rect">
            <a:avLst/>
          </a:prstGeom>
        </p:spPr>
      </p:pic>
      <p:cxnSp>
        <p:nvCxnSpPr>
          <p:cNvPr id="173" name="Straight Arrow Connector 172">
            <a:extLst>
              <a:ext uri="{FF2B5EF4-FFF2-40B4-BE49-F238E27FC236}">
                <a16:creationId xmlns:a16="http://schemas.microsoft.com/office/drawing/2014/main" id="{91D0C865-23A5-4E37-8771-E52FACF6E056}"/>
              </a:ext>
            </a:extLst>
          </p:cNvPr>
          <p:cNvCxnSpPr>
            <a:cxnSpLocks/>
          </p:cNvCxnSpPr>
          <p:nvPr/>
        </p:nvCxnSpPr>
        <p:spPr>
          <a:xfrm>
            <a:off x="9788752" y="5753889"/>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BB943A9-CB8F-4B29-8D91-5DAA8E3745CF}"/>
              </a:ext>
            </a:extLst>
          </p:cNvPr>
          <p:cNvSpPr txBox="1"/>
          <p:nvPr/>
        </p:nvSpPr>
        <p:spPr>
          <a:xfrm>
            <a:off x="11365442" y="5254763"/>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dirty="0">
                <a:solidFill>
                  <a:schemeClr val="bg1"/>
                </a:solidFill>
              </a:rPr>
              <a:t>[ 0, 0, …, 0]</a:t>
            </a:r>
          </a:p>
        </p:txBody>
      </p:sp>
      <p:grpSp>
        <p:nvGrpSpPr>
          <p:cNvPr id="26" name="Group 25">
            <a:extLst>
              <a:ext uri="{FF2B5EF4-FFF2-40B4-BE49-F238E27FC236}">
                <a16:creationId xmlns:a16="http://schemas.microsoft.com/office/drawing/2014/main" id="{AB76522D-5390-4A0D-A046-F24ECDFE4E55}"/>
              </a:ext>
            </a:extLst>
          </p:cNvPr>
          <p:cNvGrpSpPr/>
          <p:nvPr/>
        </p:nvGrpSpPr>
        <p:grpSpPr>
          <a:xfrm>
            <a:off x="5783320" y="6572503"/>
            <a:ext cx="16795820" cy="9410967"/>
            <a:chOff x="1833183" y="2402825"/>
            <a:chExt cx="5038746" cy="2823290"/>
          </a:xfrm>
        </p:grpSpPr>
        <p:sp>
          <p:nvSpPr>
            <p:cNvPr id="7" name="Google Shape;219;p33">
              <a:extLst>
                <a:ext uri="{FF2B5EF4-FFF2-40B4-BE49-F238E27FC236}">
                  <a16:creationId xmlns:a16="http://schemas.microsoft.com/office/drawing/2014/main" id="{82114283-0862-4EF1-AB42-320B31DD48DF}"/>
                </a:ext>
              </a:extLst>
            </p:cNvPr>
            <p:cNvSpPr/>
            <p:nvPr/>
          </p:nvSpPr>
          <p:spPr>
            <a:xfrm rot="5400000">
              <a:off x="6547008" y="3235718"/>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 name="Google Shape;219;p33">
              <a:extLst>
                <a:ext uri="{FF2B5EF4-FFF2-40B4-BE49-F238E27FC236}">
                  <a16:creationId xmlns:a16="http://schemas.microsoft.com/office/drawing/2014/main" id="{CFB238DC-76D8-415F-AF2E-94FECC3FC4BE}"/>
                </a:ext>
              </a:extLst>
            </p:cNvPr>
            <p:cNvSpPr/>
            <p:nvPr/>
          </p:nvSpPr>
          <p:spPr>
            <a:xfrm rot="5400000">
              <a:off x="2223073" y="32300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9" name="Google Shape;219;p33">
              <a:extLst>
                <a:ext uri="{FF2B5EF4-FFF2-40B4-BE49-F238E27FC236}">
                  <a16:creationId xmlns:a16="http://schemas.microsoft.com/office/drawing/2014/main" id="{67A161EF-C879-4F29-A91A-FE1E0A957CB1}"/>
                </a:ext>
              </a:extLst>
            </p:cNvPr>
            <p:cNvSpPr/>
            <p:nvPr/>
          </p:nvSpPr>
          <p:spPr>
            <a:xfrm rot="5400000">
              <a:off x="1832190" y="32300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 name="Google Shape;219;p33">
              <a:extLst>
                <a:ext uri="{FF2B5EF4-FFF2-40B4-BE49-F238E27FC236}">
                  <a16:creationId xmlns:a16="http://schemas.microsoft.com/office/drawing/2014/main" id="{F5DBAD8F-7AF5-4839-9BEC-FC0BC2AE6B22}"/>
                </a:ext>
              </a:extLst>
            </p:cNvPr>
            <p:cNvSpPr/>
            <p:nvPr/>
          </p:nvSpPr>
          <p:spPr>
            <a:xfrm rot="5400000">
              <a:off x="6547008" y="405063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 name="Google Shape;219;p33">
              <a:extLst>
                <a:ext uri="{FF2B5EF4-FFF2-40B4-BE49-F238E27FC236}">
                  <a16:creationId xmlns:a16="http://schemas.microsoft.com/office/drawing/2014/main" id="{C572FA9B-4D65-488F-9B2A-A1DA056F41EF}"/>
                </a:ext>
              </a:extLst>
            </p:cNvPr>
            <p:cNvSpPr/>
            <p:nvPr/>
          </p:nvSpPr>
          <p:spPr>
            <a:xfrm rot="5400000">
              <a:off x="2223073" y="4044916"/>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2" name="Google Shape;219;p33">
              <a:extLst>
                <a:ext uri="{FF2B5EF4-FFF2-40B4-BE49-F238E27FC236}">
                  <a16:creationId xmlns:a16="http://schemas.microsoft.com/office/drawing/2014/main" id="{26069145-1720-4519-83FE-E243B584251C}"/>
                </a:ext>
              </a:extLst>
            </p:cNvPr>
            <p:cNvSpPr/>
            <p:nvPr/>
          </p:nvSpPr>
          <p:spPr>
            <a:xfrm rot="5400000">
              <a:off x="1832190" y="4044916"/>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3" name="Google Shape;219;p33">
              <a:extLst>
                <a:ext uri="{FF2B5EF4-FFF2-40B4-BE49-F238E27FC236}">
                  <a16:creationId xmlns:a16="http://schemas.microsoft.com/office/drawing/2014/main" id="{3A1C0963-15D6-45A6-B782-1BAA6EC63B8A}"/>
                </a:ext>
              </a:extLst>
            </p:cNvPr>
            <p:cNvSpPr/>
            <p:nvPr/>
          </p:nvSpPr>
          <p:spPr>
            <a:xfrm rot="5400000">
              <a:off x="2253025"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14" name="Straight Connector 13">
              <a:extLst>
                <a:ext uri="{FF2B5EF4-FFF2-40B4-BE49-F238E27FC236}">
                  <a16:creationId xmlns:a16="http://schemas.microsoft.com/office/drawing/2014/main" id="{5529AD7C-5EB4-4810-BC28-F44301E036C7}"/>
                </a:ext>
              </a:extLst>
            </p:cNvPr>
            <p:cNvCxnSpPr>
              <a:cxnSpLocks/>
              <a:stCxn id="10" idx="6"/>
              <a:endCxn id="13" idx="2"/>
            </p:cNvCxnSpPr>
            <p:nvPr/>
          </p:nvCxnSpPr>
          <p:spPr>
            <a:xfrm flipH="1">
              <a:off x="2415982" y="4375553"/>
              <a:ext cx="4293983"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2F31E2-0E52-4569-8784-4C4DD7EC523C}"/>
                </a:ext>
              </a:extLst>
            </p:cNvPr>
            <p:cNvCxnSpPr>
              <a:cxnSpLocks/>
              <a:stCxn id="11" idx="6"/>
              <a:endCxn id="13" idx="2"/>
            </p:cNvCxnSpPr>
            <p:nvPr/>
          </p:nvCxnSpPr>
          <p:spPr>
            <a:xfrm>
              <a:off x="2386030" y="4369837"/>
              <a:ext cx="29952"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171202-B1BE-4C47-8FCA-AB027214E3CC}"/>
                </a:ext>
              </a:extLst>
            </p:cNvPr>
            <p:cNvCxnSpPr>
              <a:cxnSpLocks/>
              <a:stCxn id="12" idx="6"/>
              <a:endCxn id="13" idx="2"/>
            </p:cNvCxnSpPr>
            <p:nvPr/>
          </p:nvCxnSpPr>
          <p:spPr>
            <a:xfrm>
              <a:off x="1995147" y="4369837"/>
              <a:ext cx="420835"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2AEE9E-BF15-4490-B3F2-DEB8A43CECE8}"/>
                </a:ext>
              </a:extLst>
            </p:cNvPr>
            <p:cNvCxnSpPr>
              <a:cxnSpLocks/>
              <a:stCxn id="9" idx="6"/>
              <a:endCxn id="10" idx="2"/>
            </p:cNvCxnSpPr>
            <p:nvPr/>
          </p:nvCxnSpPr>
          <p:spPr>
            <a:xfrm>
              <a:off x="1995147" y="3554923"/>
              <a:ext cx="4714818" cy="49471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D13D66-D17E-408D-A70C-B968BBDA9113}"/>
                </a:ext>
              </a:extLst>
            </p:cNvPr>
            <p:cNvCxnSpPr>
              <a:cxnSpLocks/>
              <a:stCxn id="9" idx="6"/>
              <a:endCxn id="11" idx="2"/>
            </p:cNvCxnSpPr>
            <p:nvPr/>
          </p:nvCxnSpPr>
          <p:spPr>
            <a:xfrm>
              <a:off x="1995147" y="3554923"/>
              <a:ext cx="390883"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220715-C1A3-4A89-A80D-94B95277A2DC}"/>
                </a:ext>
              </a:extLst>
            </p:cNvPr>
            <p:cNvCxnSpPr>
              <a:cxnSpLocks/>
              <a:stCxn id="9" idx="6"/>
              <a:endCxn id="12" idx="2"/>
            </p:cNvCxnSpPr>
            <p:nvPr/>
          </p:nvCxnSpPr>
          <p:spPr>
            <a:xfrm>
              <a:off x="1995147" y="3554923"/>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D77512-CD3D-43E4-94E7-A4ABC0E2E697}"/>
                </a:ext>
              </a:extLst>
            </p:cNvPr>
            <p:cNvCxnSpPr>
              <a:cxnSpLocks/>
              <a:stCxn id="7" idx="6"/>
              <a:endCxn id="10" idx="2"/>
            </p:cNvCxnSpPr>
            <p:nvPr/>
          </p:nvCxnSpPr>
          <p:spPr>
            <a:xfrm>
              <a:off x="6709965" y="3560639"/>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C035F4-0700-4881-B178-3229013F7207}"/>
                </a:ext>
              </a:extLst>
            </p:cNvPr>
            <p:cNvCxnSpPr>
              <a:cxnSpLocks/>
              <a:stCxn id="7" idx="6"/>
              <a:endCxn id="11" idx="2"/>
            </p:cNvCxnSpPr>
            <p:nvPr/>
          </p:nvCxnSpPr>
          <p:spPr>
            <a:xfrm flipH="1">
              <a:off x="2386030" y="3560639"/>
              <a:ext cx="4323935" cy="4832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ABF943-0AF7-43F3-8E2B-8153CE3A348D}"/>
                </a:ext>
              </a:extLst>
            </p:cNvPr>
            <p:cNvCxnSpPr>
              <a:cxnSpLocks/>
              <a:stCxn id="7" idx="6"/>
              <a:endCxn id="12" idx="2"/>
            </p:cNvCxnSpPr>
            <p:nvPr/>
          </p:nvCxnSpPr>
          <p:spPr>
            <a:xfrm flipH="1">
              <a:off x="1995147" y="3560639"/>
              <a:ext cx="4714818" cy="4832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724B00-DBEB-4A68-866E-5775EE9C728A}"/>
                </a:ext>
              </a:extLst>
            </p:cNvPr>
            <p:cNvCxnSpPr>
              <a:cxnSpLocks/>
              <a:stCxn id="8" idx="6"/>
              <a:endCxn id="10" idx="2"/>
            </p:cNvCxnSpPr>
            <p:nvPr/>
          </p:nvCxnSpPr>
          <p:spPr>
            <a:xfrm>
              <a:off x="2386030" y="3554923"/>
              <a:ext cx="4323935" cy="49471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EA338B-EB16-4AEB-8662-572E3E013086}"/>
                </a:ext>
              </a:extLst>
            </p:cNvPr>
            <p:cNvCxnSpPr>
              <a:cxnSpLocks/>
              <a:stCxn id="8" idx="6"/>
              <a:endCxn id="11" idx="2"/>
            </p:cNvCxnSpPr>
            <p:nvPr/>
          </p:nvCxnSpPr>
          <p:spPr>
            <a:xfrm>
              <a:off x="2386030" y="3554923"/>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6FE88E-4F1C-434A-941E-A04AFAB4BFF1}"/>
                </a:ext>
              </a:extLst>
            </p:cNvPr>
            <p:cNvCxnSpPr>
              <a:cxnSpLocks/>
              <a:stCxn id="8" idx="6"/>
              <a:endCxn id="12" idx="2"/>
            </p:cNvCxnSpPr>
            <p:nvPr/>
          </p:nvCxnSpPr>
          <p:spPr>
            <a:xfrm flipH="1">
              <a:off x="1995147" y="3554923"/>
              <a:ext cx="390883"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Google Shape;219;p33">
              <a:extLst>
                <a:ext uri="{FF2B5EF4-FFF2-40B4-BE49-F238E27FC236}">
                  <a16:creationId xmlns:a16="http://schemas.microsoft.com/office/drawing/2014/main" id="{A1400A66-3381-4C16-8E62-78EC2F564D9C}"/>
                </a:ext>
              </a:extLst>
            </p:cNvPr>
            <p:cNvSpPr/>
            <p:nvPr/>
          </p:nvSpPr>
          <p:spPr>
            <a:xfrm rot="5400000">
              <a:off x="2694142"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5" name="Google Shape;219;p33">
              <a:extLst>
                <a:ext uri="{FF2B5EF4-FFF2-40B4-BE49-F238E27FC236}">
                  <a16:creationId xmlns:a16="http://schemas.microsoft.com/office/drawing/2014/main" id="{F1C34ADE-FA10-4B1D-9D56-960D900CEB25}"/>
                </a:ext>
              </a:extLst>
            </p:cNvPr>
            <p:cNvSpPr/>
            <p:nvPr/>
          </p:nvSpPr>
          <p:spPr>
            <a:xfrm rot="5400000">
              <a:off x="3135259"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7" name="Google Shape;219;p33">
              <a:extLst>
                <a:ext uri="{FF2B5EF4-FFF2-40B4-BE49-F238E27FC236}">
                  <a16:creationId xmlns:a16="http://schemas.microsoft.com/office/drawing/2014/main" id="{67AABA9F-FA31-43A6-A134-C706BCFDB504}"/>
                </a:ext>
              </a:extLst>
            </p:cNvPr>
            <p:cNvSpPr/>
            <p:nvPr/>
          </p:nvSpPr>
          <p:spPr>
            <a:xfrm rot="5400000">
              <a:off x="3576376"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9" name="Google Shape;219;p33">
              <a:extLst>
                <a:ext uri="{FF2B5EF4-FFF2-40B4-BE49-F238E27FC236}">
                  <a16:creationId xmlns:a16="http://schemas.microsoft.com/office/drawing/2014/main" id="{D1016F3E-D80E-4853-8D61-707B4194AE6F}"/>
                </a:ext>
              </a:extLst>
            </p:cNvPr>
            <p:cNvSpPr/>
            <p:nvPr/>
          </p:nvSpPr>
          <p:spPr>
            <a:xfrm rot="5400000">
              <a:off x="4017493"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1" name="Google Shape;219;p33">
              <a:extLst>
                <a:ext uri="{FF2B5EF4-FFF2-40B4-BE49-F238E27FC236}">
                  <a16:creationId xmlns:a16="http://schemas.microsoft.com/office/drawing/2014/main" id="{1D8F3AEF-3E6C-4243-85AD-D6657A26C4E7}"/>
                </a:ext>
              </a:extLst>
            </p:cNvPr>
            <p:cNvSpPr/>
            <p:nvPr/>
          </p:nvSpPr>
          <p:spPr>
            <a:xfrm rot="5400000">
              <a:off x="4458610"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3" name="Google Shape;219;p33">
              <a:extLst>
                <a:ext uri="{FF2B5EF4-FFF2-40B4-BE49-F238E27FC236}">
                  <a16:creationId xmlns:a16="http://schemas.microsoft.com/office/drawing/2014/main" id="{3CBA4C39-CCF9-4498-AF79-67230E9C1B01}"/>
                </a:ext>
              </a:extLst>
            </p:cNvPr>
            <p:cNvSpPr/>
            <p:nvPr/>
          </p:nvSpPr>
          <p:spPr>
            <a:xfrm rot="5400000">
              <a:off x="4899727"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5" name="Google Shape;219;p33">
              <a:extLst>
                <a:ext uri="{FF2B5EF4-FFF2-40B4-BE49-F238E27FC236}">
                  <a16:creationId xmlns:a16="http://schemas.microsoft.com/office/drawing/2014/main" id="{6EAD165D-6449-4FA9-9965-FA133C1C39AD}"/>
                </a:ext>
              </a:extLst>
            </p:cNvPr>
            <p:cNvSpPr/>
            <p:nvPr/>
          </p:nvSpPr>
          <p:spPr>
            <a:xfrm rot="5400000">
              <a:off x="5340844"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7" name="Google Shape;219;p33">
              <a:extLst>
                <a:ext uri="{FF2B5EF4-FFF2-40B4-BE49-F238E27FC236}">
                  <a16:creationId xmlns:a16="http://schemas.microsoft.com/office/drawing/2014/main" id="{9452B148-A181-450F-9DB2-E4D5F9FE5B2C}"/>
                </a:ext>
              </a:extLst>
            </p:cNvPr>
            <p:cNvSpPr/>
            <p:nvPr/>
          </p:nvSpPr>
          <p:spPr>
            <a:xfrm rot="5400000">
              <a:off x="5781961"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9" name="Google Shape;219;p33">
              <a:extLst>
                <a:ext uri="{FF2B5EF4-FFF2-40B4-BE49-F238E27FC236}">
                  <a16:creationId xmlns:a16="http://schemas.microsoft.com/office/drawing/2014/main" id="{F1609ABE-E69B-4894-9C6E-FB1AE18E5DA2}"/>
                </a:ext>
              </a:extLst>
            </p:cNvPr>
            <p:cNvSpPr/>
            <p:nvPr/>
          </p:nvSpPr>
          <p:spPr>
            <a:xfrm rot="5400000">
              <a:off x="6223080"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89" name="Straight Connector 88">
              <a:extLst>
                <a:ext uri="{FF2B5EF4-FFF2-40B4-BE49-F238E27FC236}">
                  <a16:creationId xmlns:a16="http://schemas.microsoft.com/office/drawing/2014/main" id="{CBE8B7DD-0E1A-4B3D-A38F-F42BBF89ABFB}"/>
                </a:ext>
              </a:extLst>
            </p:cNvPr>
            <p:cNvCxnSpPr>
              <a:cxnSpLocks/>
              <a:stCxn id="12" idx="6"/>
              <a:endCxn id="43" idx="2"/>
            </p:cNvCxnSpPr>
            <p:nvPr/>
          </p:nvCxnSpPr>
          <p:spPr>
            <a:xfrm>
              <a:off x="1995147" y="4369837"/>
              <a:ext cx="861952"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B6EC807-4D4E-4C4A-9E68-D69E63C8C649}"/>
                </a:ext>
              </a:extLst>
            </p:cNvPr>
            <p:cNvCxnSpPr>
              <a:cxnSpLocks/>
              <a:stCxn id="11" idx="6"/>
              <a:endCxn id="43" idx="2"/>
            </p:cNvCxnSpPr>
            <p:nvPr/>
          </p:nvCxnSpPr>
          <p:spPr>
            <a:xfrm>
              <a:off x="2386030" y="4369837"/>
              <a:ext cx="471069"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2629E67-D4A4-4845-9B49-4F467CB59DEB}"/>
                </a:ext>
              </a:extLst>
            </p:cNvPr>
            <p:cNvCxnSpPr>
              <a:cxnSpLocks/>
              <a:stCxn id="10" idx="6"/>
              <a:endCxn id="43" idx="2"/>
            </p:cNvCxnSpPr>
            <p:nvPr/>
          </p:nvCxnSpPr>
          <p:spPr>
            <a:xfrm flipH="1">
              <a:off x="2857099" y="4375553"/>
              <a:ext cx="3852866"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33A2117-F18D-4A71-8B6B-ACCC9C33A789}"/>
                </a:ext>
              </a:extLst>
            </p:cNvPr>
            <p:cNvCxnSpPr>
              <a:cxnSpLocks/>
              <a:stCxn id="11" idx="6"/>
              <a:endCxn id="45" idx="2"/>
            </p:cNvCxnSpPr>
            <p:nvPr/>
          </p:nvCxnSpPr>
          <p:spPr>
            <a:xfrm>
              <a:off x="2386030" y="4369837"/>
              <a:ext cx="912186"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8FD47DA-F0F1-4CFF-ACD7-91C482AD8EB4}"/>
                </a:ext>
              </a:extLst>
            </p:cNvPr>
            <p:cNvCxnSpPr>
              <a:cxnSpLocks/>
              <a:stCxn id="12" idx="6"/>
              <a:endCxn id="45" idx="2"/>
            </p:cNvCxnSpPr>
            <p:nvPr/>
          </p:nvCxnSpPr>
          <p:spPr>
            <a:xfrm>
              <a:off x="1995147" y="4369837"/>
              <a:ext cx="1303069"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AB29400-3DF5-4565-BCC5-E18F42819343}"/>
                </a:ext>
              </a:extLst>
            </p:cNvPr>
            <p:cNvCxnSpPr>
              <a:cxnSpLocks/>
              <a:stCxn id="10" idx="6"/>
              <a:endCxn id="45" idx="2"/>
            </p:cNvCxnSpPr>
            <p:nvPr/>
          </p:nvCxnSpPr>
          <p:spPr>
            <a:xfrm flipH="1">
              <a:off x="3298216" y="4375553"/>
              <a:ext cx="3411749"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62B1203-8327-4BB6-8AF6-DA7D7D07AF6C}"/>
                </a:ext>
              </a:extLst>
            </p:cNvPr>
            <p:cNvCxnSpPr>
              <a:cxnSpLocks/>
              <a:stCxn id="12" idx="6"/>
              <a:endCxn id="47" idx="2"/>
            </p:cNvCxnSpPr>
            <p:nvPr/>
          </p:nvCxnSpPr>
          <p:spPr>
            <a:xfrm>
              <a:off x="1995147" y="4369837"/>
              <a:ext cx="1744186"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439B55C-5316-4E79-9084-9C0A4E307480}"/>
                </a:ext>
              </a:extLst>
            </p:cNvPr>
            <p:cNvCxnSpPr>
              <a:cxnSpLocks/>
              <a:stCxn id="11" idx="6"/>
              <a:endCxn id="47" idx="2"/>
            </p:cNvCxnSpPr>
            <p:nvPr/>
          </p:nvCxnSpPr>
          <p:spPr>
            <a:xfrm>
              <a:off x="2386030" y="4369837"/>
              <a:ext cx="1353303"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9C4EBD4-8084-46A6-B48B-B4BCB31649EC}"/>
                </a:ext>
              </a:extLst>
            </p:cNvPr>
            <p:cNvCxnSpPr>
              <a:cxnSpLocks/>
              <a:stCxn id="10" idx="6"/>
              <a:endCxn id="47" idx="2"/>
            </p:cNvCxnSpPr>
            <p:nvPr/>
          </p:nvCxnSpPr>
          <p:spPr>
            <a:xfrm flipH="1">
              <a:off x="3739333" y="4375553"/>
              <a:ext cx="2970632"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7063A04-6F9E-4098-8900-0E070C6F305E}"/>
                </a:ext>
              </a:extLst>
            </p:cNvPr>
            <p:cNvCxnSpPr>
              <a:cxnSpLocks/>
              <a:stCxn id="12" idx="6"/>
              <a:endCxn id="49" idx="2"/>
            </p:cNvCxnSpPr>
            <p:nvPr/>
          </p:nvCxnSpPr>
          <p:spPr>
            <a:xfrm>
              <a:off x="1995147" y="4369837"/>
              <a:ext cx="2185303"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B05DEC4-446F-4D3F-859E-C27FF593171F}"/>
                </a:ext>
              </a:extLst>
            </p:cNvPr>
            <p:cNvCxnSpPr>
              <a:cxnSpLocks/>
              <a:stCxn id="11" idx="6"/>
              <a:endCxn id="49" idx="2"/>
            </p:cNvCxnSpPr>
            <p:nvPr/>
          </p:nvCxnSpPr>
          <p:spPr>
            <a:xfrm>
              <a:off x="2386030" y="4369837"/>
              <a:ext cx="179442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40A0300-E99D-41B0-AFE3-A9D8F2B8AA27}"/>
                </a:ext>
              </a:extLst>
            </p:cNvPr>
            <p:cNvCxnSpPr>
              <a:cxnSpLocks/>
              <a:stCxn id="10" idx="6"/>
              <a:endCxn id="49" idx="2"/>
            </p:cNvCxnSpPr>
            <p:nvPr/>
          </p:nvCxnSpPr>
          <p:spPr>
            <a:xfrm flipH="1">
              <a:off x="4180450" y="4375553"/>
              <a:ext cx="2529515"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7ABA1B2-FA66-4698-8DC1-59E2BDDFF932}"/>
                </a:ext>
              </a:extLst>
            </p:cNvPr>
            <p:cNvCxnSpPr>
              <a:cxnSpLocks/>
              <a:stCxn id="11" idx="6"/>
              <a:endCxn id="51" idx="2"/>
            </p:cNvCxnSpPr>
            <p:nvPr/>
          </p:nvCxnSpPr>
          <p:spPr>
            <a:xfrm>
              <a:off x="2386030" y="4369837"/>
              <a:ext cx="223553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57588FF-9AB3-43CA-88B5-06B5B9D3E452}"/>
                </a:ext>
              </a:extLst>
            </p:cNvPr>
            <p:cNvCxnSpPr>
              <a:cxnSpLocks/>
              <a:stCxn id="12" idx="6"/>
              <a:endCxn id="51" idx="2"/>
            </p:cNvCxnSpPr>
            <p:nvPr/>
          </p:nvCxnSpPr>
          <p:spPr>
            <a:xfrm>
              <a:off x="1995147" y="4369837"/>
              <a:ext cx="262642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F2C51F2-FF2B-4473-8F1B-AA5AD79E950D}"/>
                </a:ext>
              </a:extLst>
            </p:cNvPr>
            <p:cNvCxnSpPr>
              <a:cxnSpLocks/>
              <a:stCxn id="10" idx="6"/>
              <a:endCxn id="51" idx="2"/>
            </p:cNvCxnSpPr>
            <p:nvPr/>
          </p:nvCxnSpPr>
          <p:spPr>
            <a:xfrm flipH="1">
              <a:off x="4621567" y="4375553"/>
              <a:ext cx="2088398"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CED44AE-C6DB-4A6C-A60C-FBEFF92D3E8B}"/>
                </a:ext>
              </a:extLst>
            </p:cNvPr>
            <p:cNvCxnSpPr>
              <a:cxnSpLocks/>
              <a:stCxn id="12" idx="6"/>
              <a:endCxn id="53" idx="2"/>
            </p:cNvCxnSpPr>
            <p:nvPr/>
          </p:nvCxnSpPr>
          <p:spPr>
            <a:xfrm>
              <a:off x="1995147" y="4369837"/>
              <a:ext cx="306753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BD16765-C57B-4A86-81F9-266E2DFEFD09}"/>
                </a:ext>
              </a:extLst>
            </p:cNvPr>
            <p:cNvCxnSpPr>
              <a:cxnSpLocks/>
              <a:stCxn id="11" idx="6"/>
              <a:endCxn id="53" idx="2"/>
            </p:cNvCxnSpPr>
            <p:nvPr/>
          </p:nvCxnSpPr>
          <p:spPr>
            <a:xfrm>
              <a:off x="2386030" y="4369837"/>
              <a:ext cx="2676654"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4E8502B-F7D1-47DF-96DC-D140A7811268}"/>
                </a:ext>
              </a:extLst>
            </p:cNvPr>
            <p:cNvCxnSpPr>
              <a:cxnSpLocks/>
              <a:stCxn id="10" idx="6"/>
              <a:endCxn id="53" idx="2"/>
            </p:cNvCxnSpPr>
            <p:nvPr/>
          </p:nvCxnSpPr>
          <p:spPr>
            <a:xfrm flipH="1">
              <a:off x="5062684" y="4375553"/>
              <a:ext cx="1647281"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F13C635-DEB6-4B4B-939D-3655EB2C1F7C}"/>
                </a:ext>
              </a:extLst>
            </p:cNvPr>
            <p:cNvCxnSpPr>
              <a:cxnSpLocks/>
              <a:stCxn id="12" idx="6"/>
              <a:endCxn id="55" idx="2"/>
            </p:cNvCxnSpPr>
            <p:nvPr/>
          </p:nvCxnSpPr>
          <p:spPr>
            <a:xfrm>
              <a:off x="1995147" y="4369837"/>
              <a:ext cx="3508654"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D2E6951-DF0A-4755-9859-79F37CC7B725}"/>
                </a:ext>
              </a:extLst>
            </p:cNvPr>
            <p:cNvCxnSpPr>
              <a:cxnSpLocks/>
              <a:stCxn id="11" idx="6"/>
              <a:endCxn id="55" idx="2"/>
            </p:cNvCxnSpPr>
            <p:nvPr/>
          </p:nvCxnSpPr>
          <p:spPr>
            <a:xfrm>
              <a:off x="2386030" y="4369837"/>
              <a:ext cx="3117771"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A58266E-18BA-4E2F-9564-2B8AB848DEE4}"/>
                </a:ext>
              </a:extLst>
            </p:cNvPr>
            <p:cNvCxnSpPr>
              <a:cxnSpLocks/>
              <a:stCxn id="10" idx="6"/>
              <a:endCxn id="55" idx="2"/>
            </p:cNvCxnSpPr>
            <p:nvPr/>
          </p:nvCxnSpPr>
          <p:spPr>
            <a:xfrm flipH="1">
              <a:off x="5503801" y="4375553"/>
              <a:ext cx="1206164"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155BC1E-2617-4B14-AE91-E00B7DA19D78}"/>
                </a:ext>
              </a:extLst>
            </p:cNvPr>
            <p:cNvCxnSpPr>
              <a:cxnSpLocks/>
              <a:stCxn id="12" idx="6"/>
              <a:endCxn id="57" idx="2"/>
            </p:cNvCxnSpPr>
            <p:nvPr/>
          </p:nvCxnSpPr>
          <p:spPr>
            <a:xfrm>
              <a:off x="1995147" y="4369837"/>
              <a:ext cx="3949771"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7D20288-80ED-4678-845C-462840DB79EA}"/>
                </a:ext>
              </a:extLst>
            </p:cNvPr>
            <p:cNvCxnSpPr>
              <a:cxnSpLocks/>
              <a:stCxn id="11" idx="6"/>
              <a:endCxn id="57" idx="2"/>
            </p:cNvCxnSpPr>
            <p:nvPr/>
          </p:nvCxnSpPr>
          <p:spPr>
            <a:xfrm>
              <a:off x="2386030" y="4369837"/>
              <a:ext cx="3558888"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0F09946-C3F0-4000-8DE7-0812F91C48D3}"/>
                </a:ext>
              </a:extLst>
            </p:cNvPr>
            <p:cNvCxnSpPr>
              <a:cxnSpLocks/>
              <a:stCxn id="10" idx="6"/>
              <a:endCxn id="57" idx="2"/>
            </p:cNvCxnSpPr>
            <p:nvPr/>
          </p:nvCxnSpPr>
          <p:spPr>
            <a:xfrm flipH="1">
              <a:off x="5944918" y="4375553"/>
              <a:ext cx="765047"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C8D4178-2C1C-4A49-87AA-8DB7DDD1F2B0}"/>
                </a:ext>
              </a:extLst>
            </p:cNvPr>
            <p:cNvCxnSpPr>
              <a:cxnSpLocks/>
              <a:stCxn id="12" idx="6"/>
              <a:endCxn id="59" idx="2"/>
            </p:cNvCxnSpPr>
            <p:nvPr/>
          </p:nvCxnSpPr>
          <p:spPr>
            <a:xfrm>
              <a:off x="1995147" y="4369837"/>
              <a:ext cx="439089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CF20345-B104-4C07-9273-17971E0D9FC3}"/>
                </a:ext>
              </a:extLst>
            </p:cNvPr>
            <p:cNvCxnSpPr>
              <a:cxnSpLocks/>
              <a:stCxn id="11" idx="6"/>
              <a:endCxn id="59" idx="2"/>
            </p:cNvCxnSpPr>
            <p:nvPr/>
          </p:nvCxnSpPr>
          <p:spPr>
            <a:xfrm>
              <a:off x="2386030" y="4369837"/>
              <a:ext cx="400000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44BB2D7-E9F5-46CE-ABAE-8CAB4C617326}"/>
                </a:ext>
              </a:extLst>
            </p:cNvPr>
            <p:cNvCxnSpPr>
              <a:cxnSpLocks/>
              <a:stCxn id="10" idx="6"/>
              <a:endCxn id="59" idx="2"/>
            </p:cNvCxnSpPr>
            <p:nvPr/>
          </p:nvCxnSpPr>
          <p:spPr>
            <a:xfrm flipH="1">
              <a:off x="6386037" y="4375553"/>
              <a:ext cx="323928"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D02AB1C-4EF0-4BA5-9239-FFECEAA1BCA9}"/>
                </a:ext>
              </a:extLst>
            </p:cNvPr>
            <p:cNvCxnSpPr>
              <a:cxnSpLocks/>
              <a:endCxn id="9" idx="2"/>
            </p:cNvCxnSpPr>
            <p:nvPr/>
          </p:nvCxnSpPr>
          <p:spPr>
            <a:xfrm flipH="1">
              <a:off x="1995147" y="2402825"/>
              <a:ext cx="1901338" cy="8261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84DF0EC-BF9D-4208-81BD-B3D72B10BB42}"/>
                </a:ext>
              </a:extLst>
            </p:cNvPr>
            <p:cNvCxnSpPr>
              <a:cxnSpLocks/>
              <a:endCxn id="8" idx="2"/>
            </p:cNvCxnSpPr>
            <p:nvPr/>
          </p:nvCxnSpPr>
          <p:spPr>
            <a:xfrm flipH="1">
              <a:off x="2386030" y="2402825"/>
              <a:ext cx="1510456" cy="8261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A19FEC7-FAE6-491E-9DAF-FC73B2C054CC}"/>
                </a:ext>
              </a:extLst>
            </p:cNvPr>
            <p:cNvCxnSpPr>
              <a:cxnSpLocks/>
              <a:endCxn id="7" idx="2"/>
            </p:cNvCxnSpPr>
            <p:nvPr/>
          </p:nvCxnSpPr>
          <p:spPr>
            <a:xfrm>
              <a:off x="3896485" y="2410811"/>
              <a:ext cx="2813480"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31" name="TextBox 330">
              <a:extLst>
                <a:ext uri="{FF2B5EF4-FFF2-40B4-BE49-F238E27FC236}">
                  <a16:creationId xmlns:a16="http://schemas.microsoft.com/office/drawing/2014/main" id="{9148D233-EF44-4C09-8CEA-430B99CD3AAF}"/>
                </a:ext>
              </a:extLst>
            </p:cNvPr>
            <p:cNvSpPr txBox="1"/>
            <p:nvPr/>
          </p:nvSpPr>
          <p:spPr>
            <a:xfrm>
              <a:off x="2539225" y="4002713"/>
              <a:ext cx="3817074" cy="3323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sp>
          <p:nvSpPr>
            <p:cNvPr id="348" name="TextBox 347">
              <a:extLst>
                <a:ext uri="{FF2B5EF4-FFF2-40B4-BE49-F238E27FC236}">
                  <a16:creationId xmlns:a16="http://schemas.microsoft.com/office/drawing/2014/main" id="{67D44328-C4A6-4FCA-948E-E386F7811A7B}"/>
                </a:ext>
              </a:extLst>
            </p:cNvPr>
            <p:cNvSpPr txBox="1"/>
            <p:nvPr/>
          </p:nvSpPr>
          <p:spPr>
            <a:xfrm>
              <a:off x="2539225" y="3158884"/>
              <a:ext cx="3817074" cy="3323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dirty="0">
                  <a:solidFill>
                    <a:schemeClr val="bg1"/>
                  </a:solidFill>
                </a:rPr>
                <a:t>…                 …                 …</a:t>
              </a:r>
            </a:p>
          </p:txBody>
        </p:sp>
        <p:cxnSp>
          <p:nvCxnSpPr>
            <p:cNvPr id="350" name="Straight Connector 349">
              <a:extLst>
                <a:ext uri="{FF2B5EF4-FFF2-40B4-BE49-F238E27FC236}">
                  <a16:creationId xmlns:a16="http://schemas.microsoft.com/office/drawing/2014/main" id="{8502A16E-CC18-4C3C-9950-2E2B7E05CAC0}"/>
                </a:ext>
              </a:extLst>
            </p:cNvPr>
            <p:cNvCxnSpPr>
              <a:cxnSpLocks/>
              <a:endCxn id="9" idx="2"/>
            </p:cNvCxnSpPr>
            <p:nvPr/>
          </p:nvCxnSpPr>
          <p:spPr>
            <a:xfrm flipH="1">
              <a:off x="1995147" y="2410811"/>
              <a:ext cx="2216498"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543BD236-EC02-4547-BC74-B5791B8E57A3}"/>
                </a:ext>
              </a:extLst>
            </p:cNvPr>
            <p:cNvCxnSpPr>
              <a:cxnSpLocks/>
              <a:endCxn id="8" idx="2"/>
            </p:cNvCxnSpPr>
            <p:nvPr/>
          </p:nvCxnSpPr>
          <p:spPr>
            <a:xfrm flipH="1">
              <a:off x="2386030" y="2410811"/>
              <a:ext cx="1834382"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3CD15AA-78C5-4B63-AAAC-A76664F8E159}"/>
                </a:ext>
              </a:extLst>
            </p:cNvPr>
            <p:cNvCxnSpPr>
              <a:cxnSpLocks/>
              <a:endCxn id="7" idx="2"/>
            </p:cNvCxnSpPr>
            <p:nvPr/>
          </p:nvCxnSpPr>
          <p:spPr>
            <a:xfrm>
              <a:off x="4202519" y="2410811"/>
              <a:ext cx="2507446"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B664FC83-530E-476B-865B-28DD0C012F7F}"/>
                </a:ext>
              </a:extLst>
            </p:cNvPr>
            <p:cNvCxnSpPr>
              <a:cxnSpLocks/>
              <a:endCxn id="9" idx="2"/>
            </p:cNvCxnSpPr>
            <p:nvPr/>
          </p:nvCxnSpPr>
          <p:spPr>
            <a:xfrm flipH="1">
              <a:off x="1995147" y="2410811"/>
              <a:ext cx="2979286"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831D40C3-42FC-498F-9397-589F3E72C3AF}"/>
                </a:ext>
              </a:extLst>
            </p:cNvPr>
            <p:cNvCxnSpPr>
              <a:cxnSpLocks/>
              <a:endCxn id="8" idx="2"/>
            </p:cNvCxnSpPr>
            <p:nvPr/>
          </p:nvCxnSpPr>
          <p:spPr>
            <a:xfrm flipH="1">
              <a:off x="2386030" y="2410811"/>
              <a:ext cx="2588404"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6600587D-76D1-4514-9715-E6BBA9365E09}"/>
                </a:ext>
              </a:extLst>
            </p:cNvPr>
            <p:cNvCxnSpPr>
              <a:cxnSpLocks/>
              <a:endCxn id="7" idx="2"/>
            </p:cNvCxnSpPr>
            <p:nvPr/>
          </p:nvCxnSpPr>
          <p:spPr>
            <a:xfrm>
              <a:off x="4974433" y="2410811"/>
              <a:ext cx="1735532"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73" name="TextBox 372">
            <a:extLst>
              <a:ext uri="{FF2B5EF4-FFF2-40B4-BE49-F238E27FC236}">
                <a16:creationId xmlns:a16="http://schemas.microsoft.com/office/drawing/2014/main" id="{643BF7C6-5757-4DE9-ABF2-34E0F4CEB72A}"/>
              </a:ext>
            </a:extLst>
          </p:cNvPr>
          <p:cNvSpPr txBox="1"/>
          <p:nvPr/>
        </p:nvSpPr>
        <p:spPr>
          <a:xfrm>
            <a:off x="26618564" y="5292224"/>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6618564" y="918499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6618564" y="1218511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6618564" y="1542809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29894537" y="5753889"/>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sp>
        <p:nvSpPr>
          <p:cNvPr id="381" name="TextBox 380">
            <a:extLst>
              <a:ext uri="{FF2B5EF4-FFF2-40B4-BE49-F238E27FC236}">
                <a16:creationId xmlns:a16="http://schemas.microsoft.com/office/drawing/2014/main" id="{8044C778-233F-4F54-B536-9E615B0C618D}"/>
              </a:ext>
            </a:extLst>
          </p:cNvPr>
          <p:cNvSpPr txBox="1"/>
          <p:nvPr/>
        </p:nvSpPr>
        <p:spPr>
          <a:xfrm>
            <a:off x="30901890" y="9619463"/>
            <a:ext cx="3291840" cy="2286000"/>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200" dirty="0">
                <a:solidFill>
                  <a:schemeClr val="tx1"/>
                </a:solidFill>
              </a:rPr>
              <a:t>Layer</a:t>
            </a:r>
          </a:p>
          <a:p>
            <a:pPr algn="ctr">
              <a:lnSpc>
                <a:spcPct val="90000"/>
              </a:lnSpc>
            </a:pPr>
            <a:r>
              <a:rPr lang="en-US" sz="7200" dirty="0">
                <a:solidFill>
                  <a:schemeClr val="tx1"/>
                </a:solidFill>
              </a:rPr>
              <a:t>Size</a:t>
            </a:r>
          </a:p>
        </p:txBody>
      </p:sp>
      <p:sp>
        <p:nvSpPr>
          <p:cNvPr id="3" name="TextBox 2">
            <a:extLst>
              <a:ext uri="{FF2B5EF4-FFF2-40B4-BE49-F238E27FC236}">
                <a16:creationId xmlns:a16="http://schemas.microsoft.com/office/drawing/2014/main" id="{F6CBD411-B937-A55F-1DBB-2DCCC1A39F8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D7AB68C1-A474-28DB-1F26-5E57B216B0E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26426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3"/>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5450374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D1197E-C59F-8AC5-92E6-4C4E84C62952}"/>
              </a:ext>
            </a:extLst>
          </p:cNvPr>
          <p:cNvSpPr>
            <a:spLocks noGrp="1"/>
          </p:cNvSpPr>
          <p:nvPr>
            <p:ph type="body" sz="quarter" idx="13"/>
          </p:nvPr>
        </p:nvSpPr>
        <p:spPr/>
        <p:txBody>
          <a:bodyPr/>
          <a:lstStyle/>
          <a:p>
            <a:r>
              <a:rPr lang="en-GB" dirty="0"/>
              <a:t>A Simpler Model</a:t>
            </a:r>
            <a:endParaRPr lang="en-US" dirty="0"/>
          </a:p>
        </p:txBody>
      </p:sp>
      <p:sp>
        <p:nvSpPr>
          <p:cNvPr id="3" name="TextBox 2">
            <a:extLst>
              <a:ext uri="{FF2B5EF4-FFF2-40B4-BE49-F238E27FC236}">
                <a16:creationId xmlns:a16="http://schemas.microsoft.com/office/drawing/2014/main" id="{71DB3EA8-5178-0D8D-7653-4377B800DB6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CD802E3-E13E-95F0-878A-FA4FC654F83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7742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dirty="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24" name="Chart 23">
            <a:extLst>
              <a:ext uri="{FF2B5EF4-FFF2-40B4-BE49-F238E27FC236}">
                <a16:creationId xmlns:a16="http://schemas.microsoft.com/office/drawing/2014/main" id="{B346F585-C6D4-42B9-A354-4F0AF1DCBEBF}"/>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41074" y="8625010"/>
                <a:ext cx="4278544"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2000" i="1">
                          <a:solidFill>
                            <a:schemeClr val="bg1"/>
                          </a:solidFill>
                          <a:latin typeface="Cambria Math" panose="02040503050406030204" pitchFamily="18" charset="0"/>
                        </a:rPr>
                        <m:t>𝑚</m:t>
                      </m:r>
                      <m:r>
                        <a:rPr lang="en-US" sz="12000" i="1">
                          <a:solidFill>
                            <a:schemeClr val="bg1"/>
                          </a:solidFill>
                          <a:latin typeface="Cambria Math" panose="02040503050406030204" pitchFamily="18" charset="0"/>
                        </a:rPr>
                        <m:t>= ?</m:t>
                      </m:r>
                    </m:oMath>
                  </m:oMathPara>
                </a14:m>
                <a:endParaRPr lang="en-US" sz="6000">
                  <a:solidFill>
                    <a:schemeClr val="bg1"/>
                  </a:solidFill>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41074" y="8625010"/>
                <a:ext cx="4278544" cy="1661993"/>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472260" y="12524354"/>
                <a:ext cx="380341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0">
                          <a:solidFill>
                            <a:schemeClr val="bg1"/>
                          </a:solidFill>
                          <a:latin typeface="Cambria Math" panose="02040503050406030204" pitchFamily="18" charset="0"/>
                        </a:rPr>
                        <m:t>b</m:t>
                      </m:r>
                      <m:r>
                        <a:rPr lang="en-US" sz="12000" i="1">
                          <a:solidFill>
                            <a:schemeClr val="bg1"/>
                          </a:solidFill>
                          <a:latin typeface="Cambria Math" panose="02040503050406030204" pitchFamily="18" charset="0"/>
                        </a:rPr>
                        <m:t>= ?</m:t>
                      </m:r>
                    </m:oMath>
                  </m:oMathPara>
                </a14:m>
                <a:endParaRPr lang="en-US" sz="6000">
                  <a:solidFill>
                    <a:schemeClr val="bg1"/>
                  </a:solidFill>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472260" y="12524354"/>
                <a:ext cx="3803413" cy="1661993"/>
              </a:xfrm>
              <a:prstGeom prst="rect">
                <a:avLst/>
              </a:prstGeom>
              <a:blipFill>
                <a:blip r:embed="rId6"/>
                <a:stretch>
                  <a:fillRect/>
                </a:stretch>
              </a:blipFill>
              <a:ln w="6350">
                <a:no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B64ADF6-DF19-4F3E-91C6-BEED26684527}"/>
              </a:ext>
            </a:extLst>
          </p:cNvPr>
          <p:cNvGrpSpPr/>
          <p:nvPr/>
        </p:nvGrpSpPr>
        <p:grpSpPr>
          <a:xfrm>
            <a:off x="25162373" y="8477251"/>
            <a:ext cx="3384113" cy="7302499"/>
            <a:chOff x="1833182" y="2686050"/>
            <a:chExt cx="1015234" cy="2190750"/>
          </a:xfrm>
        </p:grpSpPr>
        <p:cxnSp>
          <p:nvCxnSpPr>
            <p:cNvPr id="34" name="Straight Arrow Connector 33">
              <a:extLst>
                <a:ext uri="{FF2B5EF4-FFF2-40B4-BE49-F238E27FC236}">
                  <a16:creationId xmlns:a16="http://schemas.microsoft.com/office/drawing/2014/main" id="{32E201E0-E17A-4189-94A9-DFA7CBFD5D0A}"/>
                </a:ext>
              </a:extLst>
            </p:cNvPr>
            <p:cNvCxnSpPr>
              <a:cxnSpLocks/>
              <a:endCxn id="3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72EE9FB-B7C5-4FF5-BE18-AF3B70B9AFE0}"/>
                </a:ext>
              </a:extLst>
            </p:cNvPr>
            <p:cNvCxnSpPr>
              <a:cxnSpLocks/>
              <a:stCxn id="3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8C9B1AC-DF03-4BD7-A2D6-23C96EF02968}"/>
                    </a:ext>
                  </a:extLst>
                </p:cNvPr>
                <p:cNvSpPr txBox="1"/>
                <p:nvPr/>
              </p:nvSpPr>
              <p:spPr>
                <a:xfrm>
                  <a:off x="2285917" y="4111942"/>
                  <a:ext cx="355366"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36" name="TextBox 35">
                  <a:extLst>
                    <a:ext uri="{FF2B5EF4-FFF2-40B4-BE49-F238E27FC236}">
                      <a16:creationId xmlns:a16="http://schemas.microsoft.com/office/drawing/2014/main" id="{08C9B1AC-DF03-4BD7-A2D6-23C96EF02968}"/>
                    </a:ext>
                  </a:extLst>
                </p:cNvPr>
                <p:cNvSpPr txBox="1">
                  <a:spLocks noRot="1" noChangeAspect="1" noMove="1" noResize="1" noEditPoints="1" noAdjustHandles="1" noChangeArrowheads="1" noChangeShapeType="1" noTextEdit="1"/>
                </p:cNvSpPr>
                <p:nvPr/>
              </p:nvSpPr>
              <p:spPr>
                <a:xfrm>
                  <a:off x="2285917" y="4111942"/>
                  <a:ext cx="355366" cy="415479"/>
                </a:xfrm>
                <a:prstGeom prst="rect">
                  <a:avLst/>
                </a:prstGeom>
                <a:blipFill>
                  <a:blip r:embed="rId7"/>
                  <a:stretch>
                    <a:fillRect/>
                  </a:stretch>
                </a:blipFill>
                <a:ln w="6350">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1EB95BFC-3E5F-410B-9EC1-D20E0823F185}"/>
                </a:ext>
              </a:extLst>
            </p:cNvPr>
            <p:cNvSpPr txBox="1"/>
            <p:nvPr/>
          </p:nvSpPr>
          <p:spPr>
            <a:xfrm>
              <a:off x="2146685" y="2771936"/>
              <a:ext cx="701731"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err="1">
                  <a:solidFill>
                    <a:schemeClr val="bg1"/>
                  </a:solidFill>
                </a:rPr>
                <a:t>m•x</a:t>
              </a:r>
              <a:endParaRPr lang="en-US" sz="9333">
                <a:solidFill>
                  <a:schemeClr val="bg1"/>
                </a:solidFill>
              </a:endParaRPr>
            </a:p>
          </p:txBody>
        </p:sp>
        <p:sp>
          <p:nvSpPr>
            <p:cNvPr id="38" name="Google Shape;219;p33">
              <a:extLst>
                <a:ext uri="{FF2B5EF4-FFF2-40B4-BE49-F238E27FC236}">
                  <a16:creationId xmlns:a16="http://schemas.microsoft.com/office/drawing/2014/main" id="{557F5900-03FB-49A5-8BC6-14DFBF4526ED}"/>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grpSp>
      <p:graphicFrame>
        <p:nvGraphicFramePr>
          <p:cNvPr id="4" name="Table 21">
            <a:extLst>
              <a:ext uri="{FF2B5EF4-FFF2-40B4-BE49-F238E27FC236}">
                <a16:creationId xmlns:a16="http://schemas.microsoft.com/office/drawing/2014/main" id="{D32A1C41-285A-55C8-F2F0-23CF57AE8D67}"/>
              </a:ext>
            </a:extLst>
          </p:cNvPr>
          <p:cNvGraphicFramePr>
            <a:graphicFrameLocks noGrp="1"/>
          </p:cNvGraphicFramePr>
          <p:nvPr/>
        </p:nvGraphicFramePr>
        <p:xfrm>
          <a:off x="1333500" y="7477125"/>
          <a:ext cx="5000706"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92912587"/>
                  </a:ext>
                </a:extLst>
              </a:tr>
            </a:tbl>
          </a:graphicData>
        </a:graphic>
      </p:graphicFrame>
      <p:sp>
        <p:nvSpPr>
          <p:cNvPr id="3" name="TextBox 2">
            <a:extLst>
              <a:ext uri="{FF2B5EF4-FFF2-40B4-BE49-F238E27FC236}">
                <a16:creationId xmlns:a16="http://schemas.microsoft.com/office/drawing/2014/main" id="{E9E2BCDF-1284-D740-4D77-4F8381DFFF9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95C07678-6031-9FB7-3DC9-590090A26B1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78081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DABD942-4348-7B36-F85B-287FD304320A}"/>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41074" y="8625010"/>
                <a:ext cx="4278544"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2000" i="1">
                          <a:solidFill>
                            <a:schemeClr val="bg1"/>
                          </a:solidFill>
                          <a:latin typeface="Cambria Math" panose="02040503050406030204" pitchFamily="18" charset="0"/>
                        </a:rPr>
                        <m:t>𝑚</m:t>
                      </m:r>
                      <m:r>
                        <a:rPr lang="en-US" sz="12000" i="1">
                          <a:solidFill>
                            <a:schemeClr val="bg1"/>
                          </a:solidFill>
                          <a:latin typeface="Cambria Math" panose="02040503050406030204" pitchFamily="18" charset="0"/>
                        </a:rPr>
                        <m:t>= ?</m:t>
                      </m:r>
                    </m:oMath>
                  </m:oMathPara>
                </a14:m>
                <a:endParaRPr lang="en-US" sz="6000">
                  <a:solidFill>
                    <a:schemeClr val="bg1"/>
                  </a:solidFill>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41074" y="8625010"/>
                <a:ext cx="4278544" cy="1661993"/>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472260" y="12524354"/>
                <a:ext cx="380341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0">
                          <a:solidFill>
                            <a:schemeClr val="bg1"/>
                          </a:solidFill>
                          <a:latin typeface="Cambria Math" panose="02040503050406030204" pitchFamily="18" charset="0"/>
                        </a:rPr>
                        <m:t>b</m:t>
                      </m:r>
                      <m:r>
                        <a:rPr lang="en-US" sz="12000" i="1">
                          <a:solidFill>
                            <a:schemeClr val="bg1"/>
                          </a:solidFill>
                          <a:latin typeface="Cambria Math" panose="02040503050406030204" pitchFamily="18" charset="0"/>
                        </a:rPr>
                        <m:t>= ?</m:t>
                      </m:r>
                    </m:oMath>
                  </m:oMathPara>
                </a14:m>
                <a:endParaRPr lang="en-US" sz="6000">
                  <a:solidFill>
                    <a:schemeClr val="bg1"/>
                  </a:solidFill>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472260" y="12524354"/>
                <a:ext cx="3803413" cy="1661993"/>
              </a:xfrm>
              <a:prstGeom prst="rect">
                <a:avLst/>
              </a:prstGeom>
              <a:blipFill>
                <a:blip r:embed="rId6"/>
                <a:stretch>
                  <a:fillRect/>
                </a:stretch>
              </a:blipFill>
              <a:ln w="6350">
                <a:no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B64ADF6-DF19-4F3E-91C6-BEED26684527}"/>
              </a:ext>
            </a:extLst>
          </p:cNvPr>
          <p:cNvGrpSpPr/>
          <p:nvPr/>
        </p:nvGrpSpPr>
        <p:grpSpPr>
          <a:xfrm>
            <a:off x="25162374" y="8477252"/>
            <a:ext cx="2693673" cy="7302500"/>
            <a:chOff x="1833182" y="2686050"/>
            <a:chExt cx="808102" cy="2190750"/>
          </a:xfrm>
        </p:grpSpPr>
        <p:cxnSp>
          <p:nvCxnSpPr>
            <p:cNvPr id="34" name="Straight Arrow Connector 33">
              <a:extLst>
                <a:ext uri="{FF2B5EF4-FFF2-40B4-BE49-F238E27FC236}">
                  <a16:creationId xmlns:a16="http://schemas.microsoft.com/office/drawing/2014/main" id="{32E201E0-E17A-4189-94A9-DFA7CBFD5D0A}"/>
                </a:ext>
              </a:extLst>
            </p:cNvPr>
            <p:cNvCxnSpPr>
              <a:cxnSpLocks/>
              <a:endCxn id="3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72EE9FB-B7C5-4FF5-BE18-AF3B70B9AFE0}"/>
                </a:ext>
              </a:extLst>
            </p:cNvPr>
            <p:cNvCxnSpPr>
              <a:cxnSpLocks/>
              <a:stCxn id="3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8C9B1AC-DF03-4BD7-A2D6-23C96EF02968}"/>
                    </a:ext>
                  </a:extLst>
                </p:cNvPr>
                <p:cNvSpPr txBox="1"/>
                <p:nvPr/>
              </p:nvSpPr>
              <p:spPr>
                <a:xfrm>
                  <a:off x="2285917" y="4111942"/>
                  <a:ext cx="355367"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36" name="TextBox 35">
                  <a:extLst>
                    <a:ext uri="{FF2B5EF4-FFF2-40B4-BE49-F238E27FC236}">
                      <a16:creationId xmlns:a16="http://schemas.microsoft.com/office/drawing/2014/main" id="{08C9B1AC-DF03-4BD7-A2D6-23C96EF02968}"/>
                    </a:ext>
                  </a:extLst>
                </p:cNvPr>
                <p:cNvSpPr txBox="1">
                  <a:spLocks noRot="1" noChangeAspect="1" noMove="1" noResize="1" noEditPoints="1" noAdjustHandles="1" noChangeArrowheads="1" noChangeShapeType="1" noTextEdit="1"/>
                </p:cNvSpPr>
                <p:nvPr/>
              </p:nvSpPr>
              <p:spPr>
                <a:xfrm>
                  <a:off x="2285917" y="4111942"/>
                  <a:ext cx="355367" cy="415479"/>
                </a:xfrm>
                <a:prstGeom prst="rect">
                  <a:avLst/>
                </a:prstGeom>
                <a:blipFill>
                  <a:blip r:embed="rId7"/>
                  <a:stretch>
                    <a:fillRect/>
                  </a:stretch>
                </a:blipFill>
                <a:ln w="6350">
                  <a:noFill/>
                </a:ln>
              </p:spPr>
              <p:txBody>
                <a:bodyPr/>
                <a:lstStyle/>
                <a:p>
                  <a:r>
                    <a:rPr lang="en-US">
                      <a:noFill/>
                    </a:rPr>
                    <a:t> </a:t>
                  </a:r>
                </a:p>
              </p:txBody>
            </p:sp>
          </mc:Fallback>
        </mc:AlternateContent>
        <p:sp>
          <p:nvSpPr>
            <p:cNvPr id="38" name="Google Shape;219;p33">
              <a:extLst>
                <a:ext uri="{FF2B5EF4-FFF2-40B4-BE49-F238E27FC236}">
                  <a16:creationId xmlns:a16="http://schemas.microsoft.com/office/drawing/2014/main" id="{557F5900-03FB-49A5-8BC6-14DFBF4526ED}"/>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A49FAAF8-C7DF-45D1-A737-CAE84E7B9CD2}"/>
              </a:ext>
            </a:extLst>
          </p:cNvPr>
          <p:cNvCxnSpPr>
            <a:cxnSpLocks/>
          </p:cNvCxnSpPr>
          <p:nvPr/>
        </p:nvCxnSpPr>
        <p:spPr>
          <a:xfrm flipV="1">
            <a:off x="14896012" y="8461725"/>
            <a:ext cx="6410115" cy="5826102"/>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E0786B3-8B52-471C-A852-FF17004DAB10}"/>
              </a:ext>
            </a:extLst>
          </p:cNvPr>
          <p:cNvSpPr txBox="1"/>
          <p:nvPr/>
        </p:nvSpPr>
        <p:spPr>
          <a:xfrm>
            <a:off x="26207382" y="8763538"/>
            <a:ext cx="2339102"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err="1">
                <a:solidFill>
                  <a:schemeClr val="bg1"/>
                </a:solidFill>
              </a:rPr>
              <a:t>m•x</a:t>
            </a:r>
            <a:endParaRPr lang="en-US" sz="9333">
              <a:solidFill>
                <a:schemeClr val="bg1"/>
              </a:solidFill>
            </a:endParaRPr>
          </a:p>
        </p:txBody>
      </p:sp>
      <p:graphicFrame>
        <p:nvGraphicFramePr>
          <p:cNvPr id="5" name="Table 21">
            <a:extLst>
              <a:ext uri="{FF2B5EF4-FFF2-40B4-BE49-F238E27FC236}">
                <a16:creationId xmlns:a16="http://schemas.microsoft.com/office/drawing/2014/main" id="{AE4C56B0-0128-5A9E-ABC4-45C47FD972B0}"/>
              </a:ext>
            </a:extLst>
          </p:cNvPr>
          <p:cNvGraphicFramePr>
            <a:graphicFrameLocks noGrp="1"/>
          </p:cNvGraphicFramePr>
          <p:nvPr/>
        </p:nvGraphicFramePr>
        <p:xfrm>
          <a:off x="1333500" y="7477125"/>
          <a:ext cx="5000706"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92912587"/>
                  </a:ext>
                </a:extLst>
              </a:tr>
            </a:tbl>
          </a:graphicData>
        </a:graphic>
      </p:graphicFrame>
      <p:sp>
        <p:nvSpPr>
          <p:cNvPr id="4" name="TextBox 3">
            <a:extLst>
              <a:ext uri="{FF2B5EF4-FFF2-40B4-BE49-F238E27FC236}">
                <a16:creationId xmlns:a16="http://schemas.microsoft.com/office/drawing/2014/main" id="{0A57E3C7-8249-2E10-5FB5-3E79B67BB8B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F53BAAC3-BB35-A7D5-AEBF-F744ACBFA70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1585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8D4B80C6-20A3-DA29-714B-EF6F72D40880}"/>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D9AEA998-9692-4C9F-9FC6-E7DBCF3149D3}"/>
              </a:ext>
            </a:extLst>
          </p:cNvPr>
          <p:cNvGrpSpPr/>
          <p:nvPr/>
        </p:nvGrpSpPr>
        <p:grpSpPr>
          <a:xfrm>
            <a:off x="25162374" y="8477252"/>
            <a:ext cx="2693673" cy="7302500"/>
            <a:chOff x="1833182" y="2686050"/>
            <a:chExt cx="808102" cy="2190750"/>
          </a:xfrm>
        </p:grpSpPr>
        <p:cxnSp>
          <p:nvCxnSpPr>
            <p:cNvPr id="11" name="Straight Arrow Connector 10">
              <a:extLst>
                <a:ext uri="{FF2B5EF4-FFF2-40B4-BE49-F238E27FC236}">
                  <a16:creationId xmlns:a16="http://schemas.microsoft.com/office/drawing/2014/main" id="{CB95907C-E971-4A1E-88D6-E289CFCA4411}"/>
                </a:ext>
              </a:extLst>
            </p:cNvPr>
            <p:cNvCxnSpPr>
              <a:cxnSpLocks/>
              <a:endCxn id="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1700BC-0C3F-4D10-811B-7575156B854A}"/>
                </a:ext>
              </a:extLst>
            </p:cNvPr>
            <p:cNvCxnSpPr>
              <a:cxnSpLocks/>
              <a:stCxn id="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FD422CF-5B94-4615-B7C6-03B6910088C9}"/>
                    </a:ext>
                  </a:extLst>
                </p:cNvPr>
                <p:cNvSpPr txBox="1"/>
                <p:nvPr/>
              </p:nvSpPr>
              <p:spPr>
                <a:xfrm>
                  <a:off x="2285917" y="4111942"/>
                  <a:ext cx="355367"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17" name="TextBox 16">
                  <a:extLst>
                    <a:ext uri="{FF2B5EF4-FFF2-40B4-BE49-F238E27FC236}">
                      <a16:creationId xmlns:a16="http://schemas.microsoft.com/office/drawing/2014/main" id="{2FD422CF-5B94-4615-B7C6-03B6910088C9}"/>
                    </a:ext>
                  </a:extLst>
                </p:cNvPr>
                <p:cNvSpPr txBox="1">
                  <a:spLocks noRot="1" noChangeAspect="1" noMove="1" noResize="1" noEditPoints="1" noAdjustHandles="1" noChangeArrowheads="1" noChangeShapeType="1" noTextEdit="1"/>
                </p:cNvSpPr>
                <p:nvPr/>
              </p:nvSpPr>
              <p:spPr>
                <a:xfrm>
                  <a:off x="2285917" y="4111942"/>
                  <a:ext cx="355367" cy="415479"/>
                </a:xfrm>
                <a:prstGeom prst="rect">
                  <a:avLst/>
                </a:prstGeom>
                <a:blipFill>
                  <a:blip r:embed="rId5"/>
                  <a:stretch>
                    <a:fillRect/>
                  </a:stretch>
                </a:blipFill>
                <a:ln w="6350">
                  <a:noFill/>
                </a:ln>
              </p:spPr>
              <p:txBody>
                <a:bodyPr/>
                <a:lstStyle/>
                <a:p>
                  <a:r>
                    <a:rPr lang="en-US">
                      <a:noFill/>
                    </a:rPr>
                    <a:t> </a:t>
                  </a:r>
                </a:p>
              </p:txBody>
            </p:sp>
          </mc:Fallback>
        </mc:AlternateContent>
        <p:sp>
          <p:nvSpPr>
            <p:cNvPr id="8" name="Google Shape;219;p33">
              <a:extLst>
                <a:ext uri="{FF2B5EF4-FFF2-40B4-BE49-F238E27FC236}">
                  <a16:creationId xmlns:a16="http://schemas.microsoft.com/office/drawing/2014/main" id="{04524C6B-C42B-4A9E-8C94-C55AE9AB2B4B}"/>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38660" y="10287004"/>
                <a:ext cx="572073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2000" i="1">
                          <a:solidFill>
                            <a:schemeClr val="bg1"/>
                          </a:solidFill>
                          <a:latin typeface="Cambria Math" panose="02040503050406030204" pitchFamily="18" charset="0"/>
                        </a:rPr>
                        <m:t>𝑚</m:t>
                      </m:r>
                      <m:r>
                        <a:rPr lang="en-US" sz="12000" i="1">
                          <a:solidFill>
                            <a:schemeClr val="bg1"/>
                          </a:solidFill>
                          <a:latin typeface="Cambria Math" panose="02040503050406030204" pitchFamily="18" charset="0"/>
                        </a:rPr>
                        <m:t>=−1</m:t>
                      </m:r>
                    </m:oMath>
                  </m:oMathPara>
                </a14:m>
                <a:endParaRPr lang="en-US" sz="6000">
                  <a:solidFill>
                    <a:schemeClr val="bg1"/>
                  </a:solidFill>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38660" y="10287004"/>
                <a:ext cx="5720733" cy="1661993"/>
              </a:xfrm>
              <a:prstGeom prst="rect">
                <a:avLst/>
              </a:prstGeom>
              <a:blipFill>
                <a:blip r:embed="rId6"/>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325841" y="12524354"/>
                <a:ext cx="4096250"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0">
                          <a:solidFill>
                            <a:schemeClr val="bg1"/>
                          </a:solidFill>
                          <a:latin typeface="Cambria Math" panose="02040503050406030204" pitchFamily="18" charset="0"/>
                        </a:rPr>
                        <m:t>b</m:t>
                      </m:r>
                      <m:r>
                        <a:rPr lang="en-US" sz="12000" i="1">
                          <a:solidFill>
                            <a:schemeClr val="bg1"/>
                          </a:solidFill>
                          <a:latin typeface="Cambria Math" panose="02040503050406030204" pitchFamily="18" charset="0"/>
                        </a:rPr>
                        <m:t>=5</m:t>
                      </m:r>
                    </m:oMath>
                  </m:oMathPara>
                </a14:m>
                <a:endParaRPr lang="en-US" sz="6000">
                  <a:solidFill>
                    <a:schemeClr val="bg1"/>
                  </a:solidFill>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325841" y="12524354"/>
                <a:ext cx="4096250" cy="1661993"/>
              </a:xfrm>
              <a:prstGeom prst="rect">
                <a:avLst/>
              </a:prstGeom>
              <a:blipFill>
                <a:blip r:embed="rId7"/>
                <a:stretch>
                  <a:fillRect/>
                </a:stretch>
              </a:blipFill>
              <a:ln w="6350">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6CAE6FE8-BE1C-4BE7-BCEF-51F8D27F2BB8}"/>
              </a:ext>
            </a:extLst>
          </p:cNvPr>
          <p:cNvSpPr txBox="1"/>
          <p:nvPr/>
        </p:nvSpPr>
        <p:spPr>
          <a:xfrm>
            <a:off x="29648325" y="7323091"/>
            <a:ext cx="6341237"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a:solidFill>
                  <a:schemeClr val="tx1"/>
                </a:solidFill>
              </a:rPr>
              <a:t>Start Random</a:t>
            </a:r>
          </a:p>
        </p:txBody>
      </p:sp>
      <p:cxnSp>
        <p:nvCxnSpPr>
          <p:cNvPr id="5" name="Straight Connector 4">
            <a:extLst>
              <a:ext uri="{FF2B5EF4-FFF2-40B4-BE49-F238E27FC236}">
                <a16:creationId xmlns:a16="http://schemas.microsoft.com/office/drawing/2014/main" id="{DAABB0B1-DCE3-4E09-BCAF-116D5D579DC8}"/>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6D6BD9-A99F-438C-B228-2DD2EEFDDD0F}"/>
              </a:ext>
            </a:extLst>
          </p:cNvPr>
          <p:cNvSpPr txBox="1"/>
          <p:nvPr/>
        </p:nvSpPr>
        <p:spPr>
          <a:xfrm>
            <a:off x="26207382" y="8763538"/>
            <a:ext cx="2339102"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err="1">
                <a:solidFill>
                  <a:schemeClr val="bg1"/>
                </a:solidFill>
              </a:rPr>
              <a:t>m•x</a:t>
            </a:r>
            <a:endParaRPr lang="en-US" sz="9333">
              <a:solidFill>
                <a:schemeClr val="bg1"/>
              </a:solidFill>
            </a:endParaRPr>
          </a:p>
        </p:txBody>
      </p:sp>
      <mc:AlternateContent xmlns:mc="http://schemas.openxmlformats.org/markup-compatibility/2006" xmlns:a14="http://schemas.microsoft.com/office/drawing/2010/main">
        <mc:Choice Requires="a14">
          <p:graphicFrame>
            <p:nvGraphicFramePr>
              <p:cNvPr id="9" name="Table 21">
                <a:extLst>
                  <a:ext uri="{FF2B5EF4-FFF2-40B4-BE49-F238E27FC236}">
                    <a16:creationId xmlns:a16="http://schemas.microsoft.com/office/drawing/2014/main" id="{0808B03A-87C4-0F00-919E-9DC8EA793424}"/>
                  </a:ext>
                </a:extLst>
              </p:cNvPr>
              <p:cNvGraphicFramePr>
                <a:graphicFrameLocks noGrp="1"/>
              </p:cNvGraphicFramePr>
              <p:nvPr/>
            </p:nvGraphicFramePr>
            <p:xfrm>
              <a:off x="1333500" y="7477125"/>
              <a:ext cx="7501059"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bl>
              </a:graphicData>
            </a:graphic>
          </p:graphicFrame>
        </mc:Choice>
        <mc:Fallback xmlns="">
          <p:graphicFrame>
            <p:nvGraphicFramePr>
              <p:cNvPr id="9" name="Table 21">
                <a:extLst>
                  <a:ext uri="{FF2B5EF4-FFF2-40B4-BE49-F238E27FC236}">
                    <a16:creationId xmlns:a16="http://schemas.microsoft.com/office/drawing/2014/main" id="{0808B03A-87C4-0F00-919E-9DC8EA793424}"/>
                  </a:ext>
                </a:extLst>
              </p:cNvPr>
              <p:cNvGraphicFramePr>
                <a:graphicFrameLocks noGrp="1"/>
              </p:cNvGraphicFramePr>
              <p:nvPr>
                <p:extLst>
                  <p:ext uri="{D42A27DB-BD31-4B8C-83A1-F6EECF244321}">
                    <p14:modId xmlns:p14="http://schemas.microsoft.com/office/powerpoint/2010/main" val="1338396565"/>
                  </p:ext>
                </p:extLst>
              </p:nvPr>
            </p:nvGraphicFramePr>
            <p:xfrm>
              <a:off x="1333500" y="7477125"/>
              <a:ext cx="7501059"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8"/>
                          <a:stretch>
                            <a:fillRect l="-200487" t="-8696" r="-1460" b="-228696"/>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bl>
              </a:graphicData>
            </a:graphic>
          </p:graphicFrame>
        </mc:Fallback>
      </mc:AlternateContent>
      <p:sp>
        <p:nvSpPr>
          <p:cNvPr id="6" name="TextBox 5">
            <a:extLst>
              <a:ext uri="{FF2B5EF4-FFF2-40B4-BE49-F238E27FC236}">
                <a16:creationId xmlns:a16="http://schemas.microsoft.com/office/drawing/2014/main" id="{4F525D2B-10F7-2FCC-3E0D-FF75446A0DF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93AE252F-BDE9-D341-54D7-C6DDC16FCE3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5328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148CA24-34A6-198B-921A-B51F7FFCFBEA}"/>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F3B57C-9D80-4A84-BC19-709668AD8252}"/>
                  </a:ext>
                </a:extLst>
              </p:cNvPr>
              <p:cNvSpPr txBox="1"/>
              <p:nvPr/>
            </p:nvSpPr>
            <p:spPr>
              <a:xfrm>
                <a:off x="23491983" y="12614821"/>
                <a:ext cx="11575541" cy="43105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8000" i="1">
                          <a:solidFill>
                            <a:schemeClr val="bg1"/>
                          </a:solidFill>
                          <a:latin typeface="Cambria Math" panose="02040503050406030204" pitchFamily="18" charset="0"/>
                        </a:rPr>
                        <m:t>𝑅𝑀𝑆𝐸</m:t>
                      </m:r>
                      <m:r>
                        <a:rPr lang="en-US" sz="8000" i="1">
                          <a:solidFill>
                            <a:schemeClr val="bg1"/>
                          </a:solidFill>
                          <a:latin typeface="Cambria Math" panose="02040503050406030204" pitchFamily="18" charset="0"/>
                        </a:rPr>
                        <m:t>=</m:t>
                      </m:r>
                      <m:rad>
                        <m:radPr>
                          <m:degHide m:val="on"/>
                          <m:ctrlPr>
                            <a:rPr lang="en-US" sz="8000" i="1">
                              <a:solidFill>
                                <a:schemeClr val="bg1"/>
                              </a:solidFill>
                              <a:latin typeface="Cambria Math" panose="02040503050406030204" pitchFamily="18" charset="0"/>
                            </a:rPr>
                          </m:ctrlPr>
                        </m:radPr>
                        <m:deg/>
                        <m:e>
                          <m:f>
                            <m:fPr>
                              <m:ctrlPr>
                                <a:rPr lang="en-US" sz="8000" i="1">
                                  <a:solidFill>
                                    <a:schemeClr val="bg1"/>
                                  </a:solidFill>
                                  <a:latin typeface="Cambria Math" panose="02040503050406030204" pitchFamily="18" charset="0"/>
                                </a:rPr>
                              </m:ctrlPr>
                            </m:fPr>
                            <m:num>
                              <m:r>
                                <a:rPr lang="en-US" sz="8000" i="1">
                                  <a:solidFill>
                                    <a:schemeClr val="bg1"/>
                                  </a:solidFill>
                                  <a:latin typeface="Cambria Math" panose="02040503050406030204" pitchFamily="18" charset="0"/>
                                </a:rPr>
                                <m:t>1</m:t>
                              </m:r>
                            </m:num>
                            <m:den>
                              <m:r>
                                <a:rPr lang="en-US" sz="8000" i="1">
                                  <a:solidFill>
                                    <a:schemeClr val="bg1"/>
                                  </a:solidFill>
                                  <a:latin typeface="Cambria Math" panose="02040503050406030204" pitchFamily="18" charset="0"/>
                                </a:rPr>
                                <m:t>𝑛</m:t>
                              </m:r>
                            </m:den>
                          </m:f>
                          <m:nary>
                            <m:naryPr>
                              <m:chr m:val="∑"/>
                              <m:ctrlPr>
                                <a:rPr lang="en-US" sz="8000" i="1">
                                  <a:solidFill>
                                    <a:schemeClr val="bg1"/>
                                  </a:solidFill>
                                  <a:latin typeface="Cambria Math" panose="02040503050406030204" pitchFamily="18" charset="0"/>
                                </a:rPr>
                              </m:ctrlPr>
                            </m:naryPr>
                            <m:sub>
                              <m:r>
                                <m:rPr>
                                  <m:brk m:alnAt="23"/>
                                </m:rPr>
                                <a:rPr lang="en-US" sz="8000" i="1">
                                  <a:solidFill>
                                    <a:schemeClr val="bg1"/>
                                  </a:solidFill>
                                  <a:latin typeface="Cambria Math" panose="02040503050406030204" pitchFamily="18" charset="0"/>
                                </a:rPr>
                                <m:t>𝑖</m:t>
                              </m:r>
                              <m:r>
                                <a:rPr lang="en-US" sz="8000" i="1">
                                  <a:solidFill>
                                    <a:schemeClr val="bg1"/>
                                  </a:solidFill>
                                  <a:latin typeface="Cambria Math" panose="02040503050406030204" pitchFamily="18" charset="0"/>
                                </a:rPr>
                                <m:t>=1</m:t>
                              </m:r>
                            </m:sub>
                            <m:sup>
                              <m:r>
                                <a:rPr lang="en-US" sz="8000" i="1">
                                  <a:solidFill>
                                    <a:schemeClr val="bg1"/>
                                  </a:solidFill>
                                  <a:latin typeface="Cambria Math" panose="02040503050406030204" pitchFamily="18" charset="0"/>
                                </a:rPr>
                                <m:t>𝑛</m:t>
                              </m:r>
                            </m:sup>
                            <m:e>
                              <m:sSup>
                                <m:sSupPr>
                                  <m:ctrlPr>
                                    <a:rPr lang="en-US" sz="8000" i="1">
                                      <a:solidFill>
                                        <a:schemeClr val="bg1"/>
                                      </a:solidFill>
                                      <a:latin typeface="Cambria Math" panose="02040503050406030204" pitchFamily="18" charset="0"/>
                                    </a:rPr>
                                  </m:ctrlPr>
                                </m:sSupPr>
                                <m:e>
                                  <m:r>
                                    <a:rPr lang="en-US" sz="8000" i="1">
                                      <a:solidFill>
                                        <a:schemeClr val="bg1"/>
                                      </a:solidFill>
                                      <a:latin typeface="Cambria Math" panose="02040503050406030204" pitchFamily="18" charset="0"/>
                                    </a:rPr>
                                    <m:t>(</m:t>
                                  </m:r>
                                  <m:sSub>
                                    <m:sSubPr>
                                      <m:ctrlPr>
                                        <a:rPr lang="en-US" sz="8000" i="1">
                                          <a:solidFill>
                                            <a:schemeClr val="bg1"/>
                                          </a:solidFill>
                                          <a:latin typeface="Cambria Math" panose="02040503050406030204" pitchFamily="18" charset="0"/>
                                        </a:rPr>
                                      </m:ctrlPr>
                                    </m:sSubPr>
                                    <m:e>
                                      <m:r>
                                        <a:rPr lang="en-US" sz="8000" i="1">
                                          <a:solidFill>
                                            <a:schemeClr val="bg1"/>
                                          </a:solidFill>
                                          <a:latin typeface="Cambria Math" panose="02040503050406030204" pitchFamily="18" charset="0"/>
                                        </a:rPr>
                                        <m:t>𝑦</m:t>
                                      </m:r>
                                    </m:e>
                                    <m:sub>
                                      <m:r>
                                        <a:rPr lang="en-US" sz="8000" i="1">
                                          <a:solidFill>
                                            <a:schemeClr val="bg1"/>
                                          </a:solidFill>
                                          <a:latin typeface="Cambria Math" panose="02040503050406030204" pitchFamily="18" charset="0"/>
                                        </a:rPr>
                                        <m:t>𝑖</m:t>
                                      </m:r>
                                    </m:sub>
                                  </m:sSub>
                                  <m:r>
                                    <a:rPr lang="en-US" sz="8000" i="1">
                                      <a:solidFill>
                                        <a:schemeClr val="bg1"/>
                                      </a:solidFill>
                                      <a:latin typeface="Cambria Math" panose="02040503050406030204" pitchFamily="18" charset="0"/>
                                    </a:rPr>
                                    <m:t>−</m:t>
                                  </m:r>
                                  <m:sSub>
                                    <m:sSubPr>
                                      <m:ctrlPr>
                                        <a:rPr lang="en-US" sz="8000" i="1">
                                          <a:solidFill>
                                            <a:schemeClr val="bg1"/>
                                          </a:solidFill>
                                          <a:latin typeface="Cambria Math" panose="02040503050406030204" pitchFamily="18" charset="0"/>
                                        </a:rPr>
                                      </m:ctrlPr>
                                    </m:sSubPr>
                                    <m:e>
                                      <m:acc>
                                        <m:accPr>
                                          <m:chr m:val="̂"/>
                                          <m:ctrlPr>
                                            <a:rPr lang="en-US" sz="8000" i="1">
                                              <a:solidFill>
                                                <a:schemeClr val="bg1"/>
                                              </a:solidFill>
                                              <a:latin typeface="Cambria Math" panose="02040503050406030204" pitchFamily="18" charset="0"/>
                                            </a:rPr>
                                          </m:ctrlPr>
                                        </m:accPr>
                                        <m:e>
                                          <m:r>
                                            <a:rPr lang="en-US" sz="8000" i="1">
                                              <a:solidFill>
                                                <a:schemeClr val="bg1"/>
                                              </a:solidFill>
                                              <a:latin typeface="Cambria Math" panose="02040503050406030204" pitchFamily="18" charset="0"/>
                                            </a:rPr>
                                            <m:t>𝑦</m:t>
                                          </m:r>
                                        </m:e>
                                      </m:acc>
                                    </m:e>
                                    <m:sub>
                                      <m:r>
                                        <a:rPr lang="en-US" sz="8000" i="1">
                                          <a:solidFill>
                                            <a:schemeClr val="bg1"/>
                                          </a:solidFill>
                                          <a:latin typeface="Cambria Math" panose="02040503050406030204" pitchFamily="18" charset="0"/>
                                        </a:rPr>
                                        <m:t>𝑖</m:t>
                                      </m:r>
                                    </m:sub>
                                  </m:sSub>
                                  <m:r>
                                    <a:rPr lang="en-US" sz="8000" i="1">
                                      <a:solidFill>
                                        <a:schemeClr val="bg1"/>
                                      </a:solidFill>
                                      <a:latin typeface="Cambria Math" panose="02040503050406030204" pitchFamily="18" charset="0"/>
                                    </a:rPr>
                                    <m:t>)</m:t>
                                  </m:r>
                                </m:e>
                                <m:sup>
                                  <m:r>
                                    <a:rPr lang="en-US" sz="8000" i="1">
                                      <a:solidFill>
                                        <a:schemeClr val="bg1"/>
                                      </a:solidFill>
                                      <a:latin typeface="Cambria Math" panose="02040503050406030204" pitchFamily="18" charset="0"/>
                                    </a:rPr>
                                    <m:t>2</m:t>
                                  </m:r>
                                </m:sup>
                              </m:sSup>
                            </m:e>
                          </m:nary>
                        </m:e>
                      </m:rad>
                    </m:oMath>
                  </m:oMathPara>
                </a14:m>
                <a:endParaRPr lang="en-US" sz="8000" dirty="0">
                  <a:solidFill>
                    <a:schemeClr val="bg1"/>
                  </a:solidFill>
                </a:endParaRPr>
              </a:p>
            </p:txBody>
          </p:sp>
        </mc:Choice>
        <mc:Fallback xmlns="">
          <p:sp>
            <p:nvSpPr>
              <p:cNvPr id="14" name="TextBox 13">
                <a:extLst>
                  <a:ext uri="{FF2B5EF4-FFF2-40B4-BE49-F238E27FC236}">
                    <a16:creationId xmlns:a16="http://schemas.microsoft.com/office/drawing/2014/main" id="{DCF3B57C-9D80-4A84-BC19-709668AD8252}"/>
                  </a:ext>
                </a:extLst>
              </p:cNvPr>
              <p:cNvSpPr txBox="1">
                <a:spLocks noRot="1" noChangeAspect="1" noMove="1" noResize="1" noEditPoints="1" noAdjustHandles="1" noChangeArrowheads="1" noChangeShapeType="1" noTextEdit="1"/>
              </p:cNvSpPr>
              <p:nvPr/>
            </p:nvSpPr>
            <p:spPr>
              <a:xfrm>
                <a:off x="23491983" y="12614821"/>
                <a:ext cx="11575541" cy="4310539"/>
              </a:xfrm>
              <a:prstGeom prst="rect">
                <a:avLst/>
              </a:prstGeom>
              <a:blipFill>
                <a:blip r:embed="rId5"/>
                <a:stretch>
                  <a:fillRect t="-3112" b="-2405"/>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842ECA4-9B74-44A1-8E09-776D74A8713E}"/>
                  </a:ext>
                </a:extLst>
              </p:cNvPr>
              <p:cNvSpPr txBox="1"/>
              <p:nvPr/>
            </p:nvSpPr>
            <p:spPr>
              <a:xfrm>
                <a:off x="24161463" y="8855243"/>
                <a:ext cx="10714920" cy="16141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 xmlns:m="http://schemas.openxmlformats.org/officeDocument/2006/math">
                    <m:r>
                      <a:rPr lang="en-US" sz="8000" i="1">
                        <a:solidFill>
                          <a:schemeClr val="bg1"/>
                        </a:solidFill>
                        <a:latin typeface="Cambria Math" panose="02040503050406030204" pitchFamily="18" charset="0"/>
                      </a:rPr>
                      <m:t>𝑀𝑆𝐸</m:t>
                    </m:r>
                    <m:r>
                      <a:rPr lang="en-US" sz="8000" i="1">
                        <a:solidFill>
                          <a:schemeClr val="bg1"/>
                        </a:solidFill>
                        <a:latin typeface="Cambria Math" panose="02040503050406030204" pitchFamily="18" charset="0"/>
                      </a:rPr>
                      <m:t>= </m:t>
                    </m:r>
                    <m:f>
                      <m:fPr>
                        <m:ctrlPr>
                          <a:rPr lang="en-US" sz="8000" i="1">
                            <a:solidFill>
                              <a:schemeClr val="bg1"/>
                            </a:solidFill>
                            <a:latin typeface="Cambria Math" panose="02040503050406030204" pitchFamily="18" charset="0"/>
                          </a:rPr>
                        </m:ctrlPr>
                      </m:fPr>
                      <m:num>
                        <m:r>
                          <a:rPr lang="en-US" sz="8000" i="1">
                            <a:solidFill>
                              <a:schemeClr val="bg1"/>
                            </a:solidFill>
                            <a:latin typeface="Cambria Math" panose="02040503050406030204" pitchFamily="18" charset="0"/>
                          </a:rPr>
                          <m:t>1</m:t>
                        </m:r>
                      </m:num>
                      <m:den>
                        <m:r>
                          <a:rPr lang="en-US" sz="8000" i="1">
                            <a:solidFill>
                              <a:schemeClr val="bg1"/>
                            </a:solidFill>
                            <a:latin typeface="Cambria Math" panose="02040503050406030204" pitchFamily="18" charset="0"/>
                          </a:rPr>
                          <m:t>𝑛</m:t>
                        </m:r>
                      </m:den>
                    </m:f>
                  </m:oMath>
                </a14:m>
                <a:r>
                  <a:rPr lang="en-US" sz="8000" dirty="0">
                    <a:solidFill>
                      <a:schemeClr val="bg1"/>
                    </a:solidFill>
                  </a:rPr>
                  <a:t> </a:t>
                </a:r>
                <a14:m>
                  <m:oMath xmlns:m="http://schemas.openxmlformats.org/officeDocument/2006/math">
                    <m:nary>
                      <m:naryPr>
                        <m:chr m:val="∑"/>
                        <m:ctrlPr>
                          <a:rPr lang="en-US" sz="8000" i="1">
                            <a:solidFill>
                              <a:schemeClr val="bg1"/>
                            </a:solidFill>
                            <a:latin typeface="Cambria Math" panose="02040503050406030204" pitchFamily="18" charset="0"/>
                          </a:rPr>
                        </m:ctrlPr>
                      </m:naryPr>
                      <m:sub>
                        <m:r>
                          <m:rPr>
                            <m:brk m:alnAt="23"/>
                          </m:rPr>
                          <a:rPr lang="en-US" sz="8000" i="1">
                            <a:solidFill>
                              <a:schemeClr val="bg1"/>
                            </a:solidFill>
                            <a:latin typeface="Cambria Math" panose="02040503050406030204" pitchFamily="18" charset="0"/>
                          </a:rPr>
                          <m:t>𝑖</m:t>
                        </m:r>
                        <m:r>
                          <a:rPr lang="en-US" sz="8000" i="1">
                            <a:solidFill>
                              <a:schemeClr val="bg1"/>
                            </a:solidFill>
                            <a:latin typeface="Cambria Math" panose="02040503050406030204" pitchFamily="18" charset="0"/>
                          </a:rPr>
                          <m:t>=1</m:t>
                        </m:r>
                      </m:sub>
                      <m:sup>
                        <m:r>
                          <a:rPr lang="en-US" sz="8000" i="1">
                            <a:solidFill>
                              <a:schemeClr val="bg1"/>
                            </a:solidFill>
                            <a:latin typeface="Cambria Math" panose="02040503050406030204" pitchFamily="18" charset="0"/>
                          </a:rPr>
                          <m:t>𝑛</m:t>
                        </m:r>
                      </m:sup>
                      <m:e>
                        <m:sSup>
                          <m:sSupPr>
                            <m:ctrlPr>
                              <a:rPr lang="en-US" sz="8000" i="1">
                                <a:solidFill>
                                  <a:schemeClr val="bg1"/>
                                </a:solidFill>
                                <a:latin typeface="Cambria Math" panose="02040503050406030204" pitchFamily="18" charset="0"/>
                              </a:rPr>
                            </m:ctrlPr>
                          </m:sSupPr>
                          <m:e>
                            <m:r>
                              <a:rPr lang="en-US" sz="8000" i="1">
                                <a:solidFill>
                                  <a:schemeClr val="bg1"/>
                                </a:solidFill>
                                <a:latin typeface="Cambria Math" panose="02040503050406030204" pitchFamily="18" charset="0"/>
                              </a:rPr>
                              <m:t>(</m:t>
                            </m:r>
                            <m:sSub>
                              <m:sSubPr>
                                <m:ctrlPr>
                                  <a:rPr lang="en-US" sz="8000" i="1">
                                    <a:solidFill>
                                      <a:schemeClr val="bg1"/>
                                    </a:solidFill>
                                    <a:latin typeface="Cambria Math" panose="02040503050406030204" pitchFamily="18" charset="0"/>
                                  </a:rPr>
                                </m:ctrlPr>
                              </m:sSubPr>
                              <m:e>
                                <m:r>
                                  <a:rPr lang="en-US" sz="8000" i="1">
                                    <a:solidFill>
                                      <a:schemeClr val="bg1"/>
                                    </a:solidFill>
                                    <a:latin typeface="Cambria Math" panose="02040503050406030204" pitchFamily="18" charset="0"/>
                                  </a:rPr>
                                  <m:t>𝑦</m:t>
                                </m:r>
                              </m:e>
                              <m:sub>
                                <m:r>
                                  <a:rPr lang="en-US" sz="8000" i="1">
                                    <a:solidFill>
                                      <a:schemeClr val="bg1"/>
                                    </a:solidFill>
                                    <a:latin typeface="Cambria Math" panose="02040503050406030204" pitchFamily="18" charset="0"/>
                                  </a:rPr>
                                  <m:t>𝑖</m:t>
                                </m:r>
                              </m:sub>
                            </m:sSub>
                            <m:r>
                              <a:rPr lang="en-US" sz="8000" i="1">
                                <a:solidFill>
                                  <a:schemeClr val="bg1"/>
                                </a:solidFill>
                                <a:latin typeface="Cambria Math" panose="02040503050406030204" pitchFamily="18" charset="0"/>
                              </a:rPr>
                              <m:t>−</m:t>
                            </m:r>
                            <m:sSub>
                              <m:sSubPr>
                                <m:ctrlPr>
                                  <a:rPr lang="en-US" sz="8000" i="1">
                                    <a:solidFill>
                                      <a:schemeClr val="bg1"/>
                                    </a:solidFill>
                                    <a:latin typeface="Cambria Math" panose="02040503050406030204" pitchFamily="18" charset="0"/>
                                  </a:rPr>
                                </m:ctrlPr>
                              </m:sSubPr>
                              <m:e>
                                <m:acc>
                                  <m:accPr>
                                    <m:chr m:val="̂"/>
                                    <m:ctrlPr>
                                      <a:rPr lang="en-US" sz="8000" i="1">
                                        <a:solidFill>
                                          <a:schemeClr val="bg1"/>
                                        </a:solidFill>
                                        <a:latin typeface="Cambria Math" panose="02040503050406030204" pitchFamily="18" charset="0"/>
                                      </a:rPr>
                                    </m:ctrlPr>
                                  </m:accPr>
                                  <m:e>
                                    <m:r>
                                      <a:rPr lang="en-US" sz="8000" i="1">
                                        <a:solidFill>
                                          <a:schemeClr val="bg1"/>
                                        </a:solidFill>
                                        <a:latin typeface="Cambria Math" panose="02040503050406030204" pitchFamily="18" charset="0"/>
                                      </a:rPr>
                                      <m:t>𝑦</m:t>
                                    </m:r>
                                  </m:e>
                                </m:acc>
                              </m:e>
                              <m:sub>
                                <m:r>
                                  <a:rPr lang="en-US" sz="8000" i="1">
                                    <a:solidFill>
                                      <a:schemeClr val="bg1"/>
                                    </a:solidFill>
                                    <a:latin typeface="Cambria Math" panose="02040503050406030204" pitchFamily="18" charset="0"/>
                                  </a:rPr>
                                  <m:t>𝑖</m:t>
                                </m:r>
                              </m:sub>
                            </m:sSub>
                            <m:r>
                              <a:rPr lang="en-US" sz="8000" i="1">
                                <a:solidFill>
                                  <a:schemeClr val="bg1"/>
                                </a:solidFill>
                                <a:latin typeface="Cambria Math" panose="02040503050406030204" pitchFamily="18" charset="0"/>
                              </a:rPr>
                              <m:t>)</m:t>
                            </m:r>
                          </m:e>
                          <m:sup>
                            <m:r>
                              <a:rPr lang="en-US" sz="8000" i="1">
                                <a:solidFill>
                                  <a:schemeClr val="bg1"/>
                                </a:solidFill>
                                <a:latin typeface="Cambria Math" panose="02040503050406030204" pitchFamily="18" charset="0"/>
                              </a:rPr>
                              <m:t>2</m:t>
                            </m:r>
                          </m:sup>
                        </m:sSup>
                      </m:e>
                    </m:nary>
                  </m:oMath>
                </a14:m>
                <a:endParaRPr lang="en-US" sz="8000" dirty="0">
                  <a:solidFill>
                    <a:schemeClr val="bg1"/>
                  </a:solidFill>
                </a:endParaRPr>
              </a:p>
            </p:txBody>
          </p:sp>
        </mc:Choice>
        <mc:Fallback xmlns="">
          <p:sp>
            <p:nvSpPr>
              <p:cNvPr id="23" name="TextBox 22">
                <a:extLst>
                  <a:ext uri="{FF2B5EF4-FFF2-40B4-BE49-F238E27FC236}">
                    <a16:creationId xmlns:a16="http://schemas.microsoft.com/office/drawing/2014/main" id="{0842ECA4-9B74-44A1-8E09-776D74A8713E}"/>
                  </a:ext>
                </a:extLst>
              </p:cNvPr>
              <p:cNvSpPr txBox="1">
                <a:spLocks noRot="1" noChangeAspect="1" noMove="1" noResize="1" noEditPoints="1" noAdjustHandles="1" noChangeArrowheads="1" noChangeShapeType="1" noTextEdit="1"/>
              </p:cNvSpPr>
              <p:nvPr/>
            </p:nvSpPr>
            <p:spPr>
              <a:xfrm>
                <a:off x="24161463" y="8855243"/>
                <a:ext cx="10714920" cy="1614160"/>
              </a:xfrm>
              <a:prstGeom prst="rect">
                <a:avLst/>
              </a:prstGeom>
              <a:blipFill>
                <a:blip r:embed="rId6"/>
                <a:stretch>
                  <a:fillRect/>
                </a:stretch>
              </a:blipFill>
              <a:ln w="6350">
                <a:noFill/>
              </a:ln>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0AB7451C-25D7-4F54-B4B4-291DF94198E5}"/>
              </a:ext>
            </a:extLst>
          </p:cNvPr>
          <p:cNvCxnSpPr>
            <a:cxnSpLocks/>
          </p:cNvCxnSpPr>
          <p:nvPr/>
        </p:nvCxnSpPr>
        <p:spPr>
          <a:xfrm>
            <a:off x="17417166" y="10810754"/>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127A4C-2755-4C72-BF46-0492E1FAEF64}"/>
              </a:ext>
            </a:extLst>
          </p:cNvPr>
          <p:cNvCxnSpPr>
            <a:cxnSpLocks/>
          </p:cNvCxnSpPr>
          <p:nvPr/>
        </p:nvCxnSpPr>
        <p:spPr>
          <a:xfrm>
            <a:off x="20017460" y="9826906"/>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4" name="Table 21">
                <a:extLst>
                  <a:ext uri="{FF2B5EF4-FFF2-40B4-BE49-F238E27FC236}">
                    <a16:creationId xmlns:a16="http://schemas.microsoft.com/office/drawing/2014/main" id="{84C62524-61BA-07A1-830F-3185735ED390}"/>
                  </a:ext>
                </a:extLst>
              </p:cNvPr>
              <p:cNvGraphicFramePr>
                <a:graphicFrameLocks noGrp="1"/>
              </p:cNvGraphicFramePr>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5">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sz="7200" i="1" smtClean="0">
                                        <a:solidFill>
                                          <a:schemeClr val="bg1"/>
                                        </a:solidFill>
                                        <a:latin typeface="Cambria Math" panose="02040503050406030204" pitchFamily="18" charset="0"/>
                                      </a:rPr>
                                    </m:ctrlPr>
                                  </m:sSupPr>
                                  <m:e>
                                    <m:r>
                                      <a:rPr lang="en-US" sz="7200" b="1" i="1" smtClean="0">
                                        <a:solidFill>
                                          <a:schemeClr val="bg1"/>
                                        </a:solidFill>
                                        <a:latin typeface="Cambria Math" panose="02040503050406030204" pitchFamily="18" charset="0"/>
                                      </a:rPr>
                                      <m:t>𝒆𝒓𝒓</m:t>
                                    </m:r>
                                  </m:e>
                                  <m:sup>
                                    <m:r>
                                      <a:rPr lang="en-US" sz="7200" i="1" smtClean="0">
                                        <a:solidFill>
                                          <a:schemeClr val="bg1"/>
                                        </a:solidFill>
                                        <a:latin typeface="Cambria Math" panose="02040503050406030204" pitchFamily="18" charset="0"/>
                                      </a:rPr>
                                      <m:t>2</m:t>
                                    </m:r>
                                  </m:sup>
                                </m:sSup>
                              </m:oMath>
                            </m:oMathPara>
                          </a14:m>
                          <a:endParaRPr lang="en-US" sz="7200" dirty="0">
                            <a:solidFill>
                              <a:schemeClr val="bg1"/>
                            </a:solidFill>
                          </a:endParaRP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2554941">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Choice>
        <mc:Fallback xmlns="">
          <p:graphicFrame>
            <p:nvGraphicFramePr>
              <p:cNvPr id="4" name="Table 21">
                <a:extLst>
                  <a:ext uri="{FF2B5EF4-FFF2-40B4-BE49-F238E27FC236}">
                    <a16:creationId xmlns:a16="http://schemas.microsoft.com/office/drawing/2014/main" id="{84C62524-61BA-07A1-830F-3185735ED390}"/>
                  </a:ext>
                </a:extLst>
              </p:cNvPr>
              <p:cNvGraphicFramePr>
                <a:graphicFrameLocks noGrp="1"/>
              </p:cNvGraphicFramePr>
              <p:nvPr>
                <p:extLst>
                  <p:ext uri="{D42A27DB-BD31-4B8C-83A1-F6EECF244321}">
                    <p14:modId xmlns:p14="http://schemas.microsoft.com/office/powerpoint/2010/main" val="2511630779"/>
                  </p:ext>
                </p:extLst>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blipFill>
                          <a:blip r:embed="rId7"/>
                          <a:stretch>
                            <a:fillRect l="-200487" t="-8696" r="-101217" b="-602609"/>
                          </a:stretch>
                        </a:blipFill>
                      </a:tcPr>
                    </a:tc>
                    <a:tc>
                      <a:txBody>
                        <a:bodyPr/>
                        <a:lstStyle/>
                        <a:p>
                          <a:endParaRPr lang="en-US"/>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7"/>
                          <a:stretch>
                            <a:fillRect l="-301220" t="-8696" r="-1463" b="-602609"/>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3048000">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Fallback>
      </mc:AlternateContent>
      <p:cxnSp>
        <p:nvCxnSpPr>
          <p:cNvPr id="5" name="Straight Connector 4">
            <a:extLst>
              <a:ext uri="{FF2B5EF4-FFF2-40B4-BE49-F238E27FC236}">
                <a16:creationId xmlns:a16="http://schemas.microsoft.com/office/drawing/2014/main" id="{5F7E5388-A12F-BF39-66B8-B240FC49FA43}"/>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70AAF2-98CD-69E5-3D0C-4575B3E7A35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DD226A22-244D-9AFC-E728-DC9707A8F05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40060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07C32F3-AB4F-9499-D99C-3D08151DEE43}"/>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A407A4E3-1C68-4825-8F17-69837865560E}"/>
              </a:ext>
            </a:extLst>
          </p:cNvPr>
          <p:cNvPicPr>
            <a:picLocks noChangeAspect="1"/>
          </p:cNvPicPr>
          <p:nvPr/>
        </p:nvPicPr>
        <p:blipFill>
          <a:blip r:embed="rId5"/>
          <a:stretch>
            <a:fillRect/>
          </a:stretch>
        </p:blipFill>
        <p:spPr>
          <a:xfrm>
            <a:off x="23788687" y="6756664"/>
            <a:ext cx="11959207" cy="11775533"/>
          </a:xfrm>
          <a:prstGeom prst="rect">
            <a:avLst/>
          </a:prstGeom>
        </p:spPr>
      </p:pic>
      <mc:AlternateContent xmlns:mc="http://schemas.openxmlformats.org/markup-compatibility/2006" xmlns:a14="http://schemas.microsoft.com/office/drawing/2010/main">
        <mc:Choice Requires="a14">
          <p:graphicFrame>
            <p:nvGraphicFramePr>
              <p:cNvPr id="5" name="Table 21">
                <a:extLst>
                  <a:ext uri="{FF2B5EF4-FFF2-40B4-BE49-F238E27FC236}">
                    <a16:creationId xmlns:a16="http://schemas.microsoft.com/office/drawing/2014/main" id="{A8FDCD74-BEF0-EB05-B12C-CCC6E7E217D1}"/>
                  </a:ext>
                </a:extLst>
              </p:cNvPr>
              <p:cNvGraphicFramePr>
                <a:graphicFrameLocks noGrp="1"/>
              </p:cNvGraphicFramePr>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5">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sz="7200" i="1" smtClean="0">
                                        <a:solidFill>
                                          <a:schemeClr val="bg1"/>
                                        </a:solidFill>
                                        <a:latin typeface="Cambria Math" panose="02040503050406030204" pitchFamily="18" charset="0"/>
                                      </a:rPr>
                                    </m:ctrlPr>
                                  </m:sSupPr>
                                  <m:e>
                                    <m:r>
                                      <a:rPr lang="en-US" sz="7200" b="1" i="1" smtClean="0">
                                        <a:solidFill>
                                          <a:schemeClr val="bg1"/>
                                        </a:solidFill>
                                        <a:latin typeface="Cambria Math" panose="02040503050406030204" pitchFamily="18" charset="0"/>
                                      </a:rPr>
                                      <m:t>𝒆𝒓𝒓</m:t>
                                    </m:r>
                                  </m:e>
                                  <m:sup>
                                    <m:r>
                                      <a:rPr lang="en-US" sz="7200" i="1" smtClean="0">
                                        <a:solidFill>
                                          <a:schemeClr val="bg1"/>
                                        </a:solidFill>
                                        <a:latin typeface="Cambria Math" panose="02040503050406030204" pitchFamily="18" charset="0"/>
                                      </a:rPr>
                                      <m:t>2</m:t>
                                    </m:r>
                                  </m:sup>
                                </m:sSup>
                              </m:oMath>
                            </m:oMathPara>
                          </a14:m>
                          <a:endParaRPr lang="en-US" sz="7200" dirty="0">
                            <a:solidFill>
                              <a:schemeClr val="bg1"/>
                            </a:solidFill>
                          </a:endParaRP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2554941">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Choice>
        <mc:Fallback xmlns="">
          <p:graphicFrame>
            <p:nvGraphicFramePr>
              <p:cNvPr id="5" name="Table 21">
                <a:extLst>
                  <a:ext uri="{FF2B5EF4-FFF2-40B4-BE49-F238E27FC236}">
                    <a16:creationId xmlns:a16="http://schemas.microsoft.com/office/drawing/2014/main" id="{A8FDCD74-BEF0-EB05-B12C-CCC6E7E217D1}"/>
                  </a:ext>
                </a:extLst>
              </p:cNvPr>
              <p:cNvGraphicFramePr>
                <a:graphicFrameLocks noGrp="1"/>
              </p:cNvGraphicFramePr>
              <p:nvPr>
                <p:extLst>
                  <p:ext uri="{D42A27DB-BD31-4B8C-83A1-F6EECF244321}">
                    <p14:modId xmlns:p14="http://schemas.microsoft.com/office/powerpoint/2010/main" val="64392919"/>
                  </p:ext>
                </p:extLst>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blipFill>
                          <a:blip r:embed="rId6"/>
                          <a:stretch>
                            <a:fillRect l="-200487" t="-8696" r="-101217" b="-602609"/>
                          </a:stretch>
                        </a:blipFill>
                      </a:tcPr>
                    </a:tc>
                    <a:tc>
                      <a:txBody>
                        <a:bodyPr/>
                        <a:lstStyle/>
                        <a:p>
                          <a:endParaRPr lang="en-US"/>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6"/>
                          <a:stretch>
                            <a:fillRect l="-301220" t="-8696" r="-1463" b="-602609"/>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3048000">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Fallback>
      </mc:AlternateContent>
      <p:cxnSp>
        <p:nvCxnSpPr>
          <p:cNvPr id="7" name="Straight Connector 6">
            <a:extLst>
              <a:ext uri="{FF2B5EF4-FFF2-40B4-BE49-F238E27FC236}">
                <a16:creationId xmlns:a16="http://schemas.microsoft.com/office/drawing/2014/main" id="{E0C42886-E3BB-DFAB-6955-A37E1E691BD4}"/>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BE2728-535A-F1E4-C8C3-C5A9ABA30C13}"/>
              </a:ext>
            </a:extLst>
          </p:cNvPr>
          <p:cNvCxnSpPr>
            <a:cxnSpLocks/>
          </p:cNvCxnSpPr>
          <p:nvPr/>
        </p:nvCxnSpPr>
        <p:spPr>
          <a:xfrm>
            <a:off x="17417166" y="10810754"/>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D0C129-E576-1E3B-E0A6-5E0C570F59C7}"/>
              </a:ext>
            </a:extLst>
          </p:cNvPr>
          <p:cNvCxnSpPr>
            <a:cxnSpLocks/>
          </p:cNvCxnSpPr>
          <p:nvPr/>
        </p:nvCxnSpPr>
        <p:spPr>
          <a:xfrm>
            <a:off x="20017460" y="9826906"/>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589A355-8D1B-F1A3-3BA7-6903F615150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70BBC82E-BCEA-06C9-D598-6EC9C30A57D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67992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12" name="TextBox 11">
            <a:extLst>
              <a:ext uri="{FF2B5EF4-FFF2-40B4-BE49-F238E27FC236}">
                <a16:creationId xmlns:a16="http://schemas.microsoft.com/office/drawing/2014/main" id="{03EE08B3-390E-4845-BE98-594E12D507AD}"/>
              </a:ext>
            </a:extLst>
          </p:cNvPr>
          <p:cNvSpPr txBox="1"/>
          <p:nvPr/>
        </p:nvSpPr>
        <p:spPr>
          <a:xfrm>
            <a:off x="32387955" y="5704678"/>
            <a:ext cx="2656710" cy="1043465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4667">
                <a:solidFill>
                  <a:schemeClr val="bg1"/>
                </a:solidFill>
              </a:rPr>
              <a:t>16</a:t>
            </a: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r>
              <a:rPr lang="en-US" sz="4667">
                <a:solidFill>
                  <a:schemeClr val="bg1"/>
                </a:solidFill>
              </a:rPr>
              <a:t>0</a:t>
            </a:r>
          </a:p>
        </p:txBody>
      </p:sp>
      <p:sp>
        <p:nvSpPr>
          <p:cNvPr id="4" name="TextBox 3">
            <a:extLst>
              <a:ext uri="{FF2B5EF4-FFF2-40B4-BE49-F238E27FC236}">
                <a16:creationId xmlns:a16="http://schemas.microsoft.com/office/drawing/2014/main" id="{4FC736EE-E09E-4639-82F4-6A2FF718D338}"/>
              </a:ext>
            </a:extLst>
          </p:cNvPr>
          <p:cNvSpPr txBox="1"/>
          <p:nvPr/>
        </p:nvSpPr>
        <p:spPr>
          <a:xfrm>
            <a:off x="32481838" y="10552638"/>
            <a:ext cx="1459053" cy="738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4667">
                <a:solidFill>
                  <a:schemeClr val="bg1"/>
                </a:solidFill>
              </a:rPr>
              <a:t>MSE</a:t>
            </a:r>
            <a:endParaRPr lang="en-US" sz="6000">
              <a:solidFill>
                <a:schemeClr val="bg1"/>
              </a:solidFill>
            </a:endParaRPr>
          </a:p>
        </p:txBody>
      </p:sp>
      <p:pic>
        <p:nvPicPr>
          <p:cNvPr id="15" name="Picture 10">
            <a:extLst>
              <a:ext uri="{FF2B5EF4-FFF2-40B4-BE49-F238E27FC236}">
                <a16:creationId xmlns:a16="http://schemas.microsoft.com/office/drawing/2014/main" id="{8929912F-C878-9402-C27B-5C078F1ADB49}"/>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E0026B1-6DE5-D5ED-3FE4-E31FADC610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642" y="5146741"/>
            <a:ext cx="14332717" cy="123689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2F706B-3ABF-2F76-5BB4-F88CBE15CA6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53B27CF3-C60B-3C0B-0817-D56A23C8AC9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50804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23D3456-63E8-702E-BC17-CD4383860798}"/>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AA7D25E4-EC1E-6BB9-8E87-0D2D77C5D2A4}"/>
              </a:ext>
            </a:extLst>
          </p:cNvPr>
          <p:cNvCxnSpPr>
            <a:cxnSpLocks/>
          </p:cNvCxnSpPr>
          <p:nvPr/>
        </p:nvCxnSpPr>
        <p:spPr>
          <a:xfrm>
            <a:off x="6955601" y="6707151"/>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5B9B17-8614-2AAE-D1C2-E2DD200B17C6}"/>
              </a:ext>
            </a:extLst>
          </p:cNvPr>
          <p:cNvCxnSpPr>
            <a:cxnSpLocks/>
          </p:cNvCxnSpPr>
          <p:nvPr/>
        </p:nvCxnSpPr>
        <p:spPr>
          <a:xfrm>
            <a:off x="9483287" y="7886490"/>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03A95C-63C9-8461-1601-994FA44F9D6A}"/>
              </a:ext>
            </a:extLst>
          </p:cNvPr>
          <p:cNvCxnSpPr>
            <a:cxnSpLocks/>
          </p:cNvCxnSpPr>
          <p:nvPr/>
        </p:nvCxnSpPr>
        <p:spPr>
          <a:xfrm>
            <a:off x="12083581" y="6902642"/>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34" name="Picture 10">
            <a:extLst>
              <a:ext uri="{FF2B5EF4-FFF2-40B4-BE49-F238E27FC236}">
                <a16:creationId xmlns:a16="http://schemas.microsoft.com/office/drawing/2014/main" id="{420CBC34-1DF2-313B-3945-877B8F332A1E}"/>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4962" y="8528572"/>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Current</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prstClr val="white"/>
              </a:solidFill>
              <a:latin typeface="Trebuchet MS" panose="020B060302020202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857530"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=−1</m:t>
                      </m:r>
                    </m:oMath>
                  </m:oMathPara>
                </a14:m>
                <a:endParaRPr lang="en-US" sz="4000">
                  <a:solidFill>
                    <a:prstClr val="black"/>
                  </a:solidFill>
                  <a:latin typeface="Trebuchet MS" panose="020B0603020202020204"/>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857530"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prstClr val="black"/>
                          </a:solidFill>
                          <a:latin typeface="Cambria Math" panose="02040503050406030204" pitchFamily="18" charset="0"/>
                        </a:rPr>
                        <m:t>b</m:t>
                      </m:r>
                      <m:r>
                        <a:rPr lang="en-US" sz="8000" i="1">
                          <a:solidFill>
                            <a:prstClr val="black"/>
                          </a:solidFill>
                          <a:latin typeface="Cambria Math" panose="02040503050406030204" pitchFamily="18" charset="0"/>
                        </a:rPr>
                        <m:t>=5</m:t>
                      </m:r>
                    </m:oMath>
                  </m:oMathPara>
                </a14:m>
                <a:endParaRPr lang="en-US" sz="4000">
                  <a:solidFill>
                    <a:prstClr val="black"/>
                  </a:solidFill>
                  <a:latin typeface="Trebuchet MS" panose="020B0603020202020204"/>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827D5C80-2839-F971-0BA5-F209C991BE4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2" name="Slide Number Placeholder 3">
            <a:extLst>
              <a:ext uri="{FF2B5EF4-FFF2-40B4-BE49-F238E27FC236}">
                <a16:creationId xmlns:a16="http://schemas.microsoft.com/office/drawing/2014/main" id="{FC670335-7CE2-97AB-18AF-7909AED296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193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C893EA4-47FE-1055-5BB2-5FB99C0D54EE}"/>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A041E052-FC29-194B-EBFA-D64EC7521CF4}"/>
              </a:ext>
            </a:extLst>
          </p:cNvPr>
          <p:cNvCxnSpPr>
            <a:cxnSpLocks/>
          </p:cNvCxnSpPr>
          <p:nvPr/>
        </p:nvCxnSpPr>
        <p:spPr>
          <a:xfrm>
            <a:off x="6955601" y="7865391"/>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FE6E68-48C8-EA2B-37CD-9D0A21787C4B}"/>
              </a:ext>
            </a:extLst>
          </p:cNvPr>
          <p:cNvCxnSpPr>
            <a:cxnSpLocks/>
          </p:cNvCxnSpPr>
          <p:nvPr/>
        </p:nvCxnSpPr>
        <p:spPr>
          <a:xfrm>
            <a:off x="12083581" y="6902642"/>
            <a:ext cx="0" cy="3384358"/>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0">
            <a:extLst>
              <a:ext uri="{FF2B5EF4-FFF2-40B4-BE49-F238E27FC236}">
                <a16:creationId xmlns:a16="http://schemas.microsoft.com/office/drawing/2014/main" id="{5E81BEE5-06AF-900F-7626-37D1D0F58452}"/>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2024" y="8536509"/>
            <a:ext cx="1098378"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Old</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prstClr val="white"/>
              </a:solidFill>
              <a:latin typeface="Trebuchet MS" panose="020B060302020202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857530"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=−1</m:t>
                      </m:r>
                    </m:oMath>
                  </m:oMathPara>
                </a14:m>
                <a:endParaRPr lang="en-US" sz="4000">
                  <a:solidFill>
                    <a:prstClr val="black"/>
                  </a:solidFill>
                  <a:latin typeface="Trebuchet MS" panose="020B0603020202020204"/>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857530"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prstClr val="black"/>
                          </a:solidFill>
                          <a:latin typeface="Cambria Math" panose="02040503050406030204" pitchFamily="18" charset="0"/>
                        </a:rPr>
                        <m:t>b</m:t>
                      </m:r>
                      <m:r>
                        <a:rPr lang="en-US" sz="8000" i="1">
                          <a:solidFill>
                            <a:prstClr val="black"/>
                          </a:solidFill>
                          <a:latin typeface="Cambria Math" panose="02040503050406030204" pitchFamily="18" charset="0"/>
                        </a:rPr>
                        <m:t>=4</m:t>
                      </m:r>
                    </m:oMath>
                  </m:oMathPara>
                </a14:m>
                <a:endParaRPr lang="en-US" sz="4000">
                  <a:solidFill>
                    <a:prstClr val="black"/>
                  </a:solidFill>
                  <a:latin typeface="Trebuchet MS" panose="020B0603020202020204"/>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9" name="Oval 8">
            <a:extLst>
              <a:ext uri="{FF2B5EF4-FFF2-40B4-BE49-F238E27FC236}">
                <a16:creationId xmlns:a16="http://schemas.microsoft.com/office/drawing/2014/main" id="{CD25F985-10F8-4E1F-BEED-F3C094A6D516}"/>
              </a:ext>
            </a:extLst>
          </p:cNvPr>
          <p:cNvSpPr/>
          <p:nvPr/>
        </p:nvSpPr>
        <p:spPr>
          <a:xfrm>
            <a:off x="20367629" y="985837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10" name="TextBox 9">
            <a:extLst>
              <a:ext uri="{FF2B5EF4-FFF2-40B4-BE49-F238E27FC236}">
                <a16:creationId xmlns:a16="http://schemas.microsoft.com/office/drawing/2014/main" id="{6FC55B4F-063D-4675-B60C-3BE3DB7D40B9}"/>
              </a:ext>
            </a:extLst>
          </p:cNvPr>
          <p:cNvSpPr txBox="1"/>
          <p:nvPr/>
        </p:nvSpPr>
        <p:spPr>
          <a:xfrm>
            <a:off x="20884962" y="9639819"/>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Current</a:t>
            </a:r>
          </a:p>
        </p:txBody>
      </p:sp>
      <p:cxnSp>
        <p:nvCxnSpPr>
          <p:cNvPr id="21" name="Straight Arrow Connector 20">
            <a:extLst>
              <a:ext uri="{FF2B5EF4-FFF2-40B4-BE49-F238E27FC236}">
                <a16:creationId xmlns:a16="http://schemas.microsoft.com/office/drawing/2014/main" id="{3A909D0D-A9B7-4EA0-B539-771137074613}"/>
              </a:ext>
            </a:extLst>
          </p:cNvPr>
          <p:cNvCxnSpPr>
            <a:cxnSpLocks/>
          </p:cNvCxnSpPr>
          <p:nvPr/>
        </p:nvCxnSpPr>
        <p:spPr>
          <a:xfrm>
            <a:off x="20526363" y="8897942"/>
            <a:ext cx="0" cy="111124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FFE0C6F-3F14-85E2-B74F-4DF6B597EC4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2" name="Slide Number Placeholder 3">
            <a:extLst>
              <a:ext uri="{FF2B5EF4-FFF2-40B4-BE49-F238E27FC236}">
                <a16:creationId xmlns:a16="http://schemas.microsoft.com/office/drawing/2014/main" id="{3ED3A6EF-AA75-0222-14BA-6086C15960D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96194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E858AF9-475C-3241-B61C-A690CC26B1BE}"/>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CF6C1170-1DCA-F323-93DB-E8915E96A99D}"/>
              </a:ext>
            </a:extLst>
          </p:cNvPr>
          <p:cNvCxnSpPr>
            <a:cxnSpLocks/>
          </p:cNvCxnSpPr>
          <p:nvPr/>
        </p:nvCxnSpPr>
        <p:spPr>
          <a:xfrm>
            <a:off x="6940062" y="7886490"/>
            <a:ext cx="76668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BB802E-A2B3-D650-6D18-2E691683914F}"/>
              </a:ext>
            </a:extLst>
          </p:cNvPr>
          <p:cNvCxnSpPr>
            <a:cxnSpLocks/>
          </p:cNvCxnSpPr>
          <p:nvPr/>
        </p:nvCxnSpPr>
        <p:spPr>
          <a:xfrm>
            <a:off x="9483287" y="7886490"/>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400C27-F5A9-4653-8E9F-D6A6B776A84E}"/>
              </a:ext>
            </a:extLst>
          </p:cNvPr>
          <p:cNvCxnSpPr>
            <a:cxnSpLocks/>
          </p:cNvCxnSpPr>
          <p:nvPr/>
        </p:nvCxnSpPr>
        <p:spPr>
          <a:xfrm>
            <a:off x="12083581" y="6902642"/>
            <a:ext cx="0" cy="983848"/>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146471D4-9736-941E-2B76-D8BAF8DD8941}"/>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72413" y="5299141"/>
            <a:ext cx="18621101" cy="12134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FF094198-FA24-1BEF-60D6-A9DD7858343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prstClr val="white"/>
              </a:solidFill>
              <a:latin typeface="Trebuchet MS" panose="020B060302020202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091295"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=0</m:t>
                      </m:r>
                    </m:oMath>
                  </m:oMathPara>
                </a14:m>
                <a:endParaRPr lang="en-US" sz="4000">
                  <a:solidFill>
                    <a:prstClr val="black"/>
                  </a:solidFill>
                  <a:latin typeface="Trebuchet MS" panose="020B0603020202020204"/>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091295"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prstClr val="black"/>
                          </a:solidFill>
                          <a:latin typeface="Cambria Math" panose="02040503050406030204" pitchFamily="18" charset="0"/>
                        </a:rPr>
                        <m:t>b</m:t>
                      </m:r>
                      <m:r>
                        <a:rPr lang="en-US" sz="8000" i="1">
                          <a:solidFill>
                            <a:prstClr val="black"/>
                          </a:solidFill>
                          <a:latin typeface="Cambria Math" panose="02040503050406030204" pitchFamily="18" charset="0"/>
                        </a:rPr>
                        <m:t>=4</m:t>
                      </m:r>
                    </m:oMath>
                  </m:oMathPara>
                </a14:m>
                <a:endParaRPr lang="en-US" sz="4000">
                  <a:solidFill>
                    <a:prstClr val="black"/>
                  </a:solidFill>
                  <a:latin typeface="Trebuchet MS" panose="020B0603020202020204"/>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9" name="Oval 8">
            <a:extLst>
              <a:ext uri="{FF2B5EF4-FFF2-40B4-BE49-F238E27FC236}">
                <a16:creationId xmlns:a16="http://schemas.microsoft.com/office/drawing/2014/main" id="{CD25F985-10F8-4E1F-BEED-F3C094A6D516}"/>
              </a:ext>
            </a:extLst>
          </p:cNvPr>
          <p:cNvSpPr/>
          <p:nvPr/>
        </p:nvSpPr>
        <p:spPr>
          <a:xfrm>
            <a:off x="20367629" y="985837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cxnSp>
        <p:nvCxnSpPr>
          <p:cNvPr id="21" name="Straight Arrow Connector 20">
            <a:extLst>
              <a:ext uri="{FF2B5EF4-FFF2-40B4-BE49-F238E27FC236}">
                <a16:creationId xmlns:a16="http://schemas.microsoft.com/office/drawing/2014/main" id="{3A909D0D-A9B7-4EA0-B539-771137074613}"/>
              </a:ext>
            </a:extLst>
          </p:cNvPr>
          <p:cNvCxnSpPr>
            <a:cxnSpLocks/>
          </p:cNvCxnSpPr>
          <p:nvPr/>
        </p:nvCxnSpPr>
        <p:spPr>
          <a:xfrm>
            <a:off x="20526363" y="8897942"/>
            <a:ext cx="0" cy="111124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675628-964D-4043-BF3D-E2A17203381A}"/>
              </a:ext>
            </a:extLst>
          </p:cNvPr>
          <p:cNvCxnSpPr>
            <a:cxnSpLocks/>
          </p:cNvCxnSpPr>
          <p:nvPr/>
        </p:nvCxnSpPr>
        <p:spPr>
          <a:xfrm flipV="1">
            <a:off x="20518437" y="10009185"/>
            <a:ext cx="2357440" cy="2381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05A83F-D48A-4601-9467-63065927626B}"/>
              </a:ext>
            </a:extLst>
          </p:cNvPr>
          <p:cNvSpPr txBox="1"/>
          <p:nvPr/>
        </p:nvSpPr>
        <p:spPr>
          <a:xfrm>
            <a:off x="23091588" y="9663629"/>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Current</a:t>
            </a:r>
          </a:p>
        </p:txBody>
      </p:sp>
      <p:sp>
        <p:nvSpPr>
          <p:cNvPr id="12" name="TextBox 11">
            <a:extLst>
              <a:ext uri="{FF2B5EF4-FFF2-40B4-BE49-F238E27FC236}">
                <a16:creationId xmlns:a16="http://schemas.microsoft.com/office/drawing/2014/main" id="{31E7CF33-4DF8-BBFA-CB0E-FCCB2AAD7EB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3" name="Slide Number Placeholder 3">
            <a:extLst>
              <a:ext uri="{FF2B5EF4-FFF2-40B4-BE49-F238E27FC236}">
                <a16:creationId xmlns:a16="http://schemas.microsoft.com/office/drawing/2014/main" id="{CB38E762-B9FA-A37A-52C5-EF3C5E0354B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87310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654"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654" rtl="0" eaLnBrk="1" fontAlgn="auto" latinLnBrk="0" hangingPunct="1">
                <a:lnSpc>
                  <a:spcPct val="100000"/>
                </a:lnSpc>
                <a:spcBef>
                  <a:spcPts val="0"/>
                </a:spcBef>
                <a:spcAft>
                  <a:spcPts val="0"/>
                </a:spcAft>
                <a:buClrTx/>
                <a:buSzTx/>
                <a:buFont typeface="Arial"/>
                <a:buNone/>
                <a:tabLst/>
                <a:defRPr/>
              </a:pPr>
              <a:t>13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7" name="TextBox 6">
            <a:extLst>
              <a:ext uri="{FF2B5EF4-FFF2-40B4-BE49-F238E27FC236}">
                <a16:creationId xmlns:a16="http://schemas.microsoft.com/office/drawing/2014/main" id="{D4FAE0CB-AF71-90EE-C715-2DC9211848AC}"/>
              </a:ext>
            </a:extLst>
          </p:cNvPr>
          <p:cNvSpPr txBox="1"/>
          <p:nvPr/>
        </p:nvSpPr>
        <p:spPr>
          <a:xfrm>
            <a:off x="9144000" y="19667039"/>
            <a:ext cx="18288000" cy="738664"/>
          </a:xfrm>
          <a:prstGeom prst="rect">
            <a:avLst/>
          </a:prstGeom>
          <a:noFill/>
        </p:spPr>
        <p:txBody>
          <a:bodyPr wrap="square">
            <a:spAutoFit/>
          </a:bodyP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hlinkClick r:id="rId2"/>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2" y="887270"/>
            <a:ext cx="20613756" cy="18735675"/>
          </a:xfrm>
        </p:spPr>
        <p:txBody>
          <a:bodyPr>
            <a:normAutofit/>
          </a:bodyPr>
          <a:lstStyle/>
          <a:p>
            <a:r>
              <a:rPr lang="en-US" altLang="zh-TW" sz="25998" dirty="0">
                <a:solidFill>
                  <a:srgbClr val="C00000"/>
                </a:solidFill>
              </a:rPr>
              <a:t>NVIDIA </a:t>
            </a:r>
            <a:br>
              <a:rPr lang="en-US" altLang="zh-TW" sz="25998" dirty="0">
                <a:solidFill>
                  <a:srgbClr val="C00000"/>
                </a:solidFill>
              </a:rPr>
            </a:br>
            <a:r>
              <a:rPr lang="en-US" altLang="zh-TW" sz="25998" dirty="0">
                <a:solidFill>
                  <a:srgbClr val="C00000"/>
                </a:solidFill>
              </a:rPr>
              <a:t>Certified Instructors</a:t>
            </a:r>
            <a:br>
              <a:rPr lang="en-US" altLang="zh-TW" sz="19998" dirty="0">
                <a:solidFill>
                  <a:srgbClr val="C00000"/>
                </a:solidFill>
              </a:rPr>
            </a:br>
            <a:r>
              <a:rPr lang="en-US" altLang="zh-TW" sz="19998" b="0" dirty="0">
                <a:solidFill>
                  <a:srgbClr val="C00000"/>
                </a:solidFill>
              </a:rPr>
              <a:t>(14 from Taiwan)</a:t>
            </a:r>
            <a:br>
              <a:rPr lang="en-US" altLang="zh-TW" sz="19998" b="0" dirty="0">
                <a:solidFill>
                  <a:srgbClr val="C00000"/>
                </a:solidFill>
              </a:rPr>
            </a:br>
            <a:r>
              <a:rPr lang="en-US" altLang="zh-TW" sz="15999" b="0" dirty="0">
                <a:solidFill>
                  <a:srgbClr val="C00000"/>
                </a:solidFill>
              </a:rPr>
              <a:t>(2 from NTPU)</a:t>
            </a:r>
            <a:r>
              <a:rPr lang="en-US" altLang="zh-TW" sz="9000" b="0" dirty="0">
                <a:solidFill>
                  <a:srgbClr val="C00000"/>
                </a:solidFill>
              </a:rPr>
              <a:t>(April 2025)</a:t>
            </a:r>
            <a:endParaRPr lang="zh-TW" altLang="en-US" sz="9000" b="0" dirty="0">
              <a:solidFill>
                <a:srgbClr val="FF0000"/>
              </a:solidFill>
            </a:endParaRPr>
          </a:p>
        </p:txBody>
      </p:sp>
      <p:pic>
        <p:nvPicPr>
          <p:cNvPr id="3" name="Picture 2">
            <a:extLst>
              <a:ext uri="{FF2B5EF4-FFF2-40B4-BE49-F238E27FC236}">
                <a16:creationId xmlns:a16="http://schemas.microsoft.com/office/drawing/2014/main" id="{FF742FB5-FBEF-6BD7-D770-835F24E38A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97071" y="279501"/>
            <a:ext cx="11143728" cy="19407234"/>
          </a:xfrm>
          <a:prstGeom prst="rect">
            <a:avLst/>
          </a:prstGeom>
        </p:spPr>
      </p:pic>
      <p:sp>
        <p:nvSpPr>
          <p:cNvPr id="6" name="Rounded Rectangle 5">
            <a:extLst>
              <a:ext uri="{FF2B5EF4-FFF2-40B4-BE49-F238E27FC236}">
                <a16:creationId xmlns:a16="http://schemas.microsoft.com/office/drawing/2014/main" id="{642AD3EC-A92B-B99D-6DE3-0261C2AFD436}"/>
              </a:ext>
            </a:extLst>
          </p:cNvPr>
          <p:cNvSpPr/>
          <p:nvPr/>
        </p:nvSpPr>
        <p:spPr>
          <a:xfrm>
            <a:off x="26873199" y="9245603"/>
            <a:ext cx="3556002" cy="3454401"/>
          </a:xfrm>
          <a:prstGeom prst="roundRect">
            <a:avLst>
              <a:gd name="adj" fmla="val 3045"/>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a:extLst>
              <a:ext uri="{FF2B5EF4-FFF2-40B4-BE49-F238E27FC236}">
                <a16:creationId xmlns:a16="http://schemas.microsoft.com/office/drawing/2014/main" id="{815E5AA8-F637-3FEE-D6D7-54443E6ABC09}"/>
              </a:ext>
            </a:extLst>
          </p:cNvPr>
          <p:cNvSpPr/>
          <p:nvPr/>
        </p:nvSpPr>
        <p:spPr>
          <a:xfrm>
            <a:off x="30632400" y="9245603"/>
            <a:ext cx="3556002" cy="3454401"/>
          </a:xfrm>
          <a:prstGeom prst="roundRect">
            <a:avLst>
              <a:gd name="adj" fmla="val 3045"/>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F807A36C-DBEA-5FC4-9556-4588DD186BB2}"/>
              </a:ext>
            </a:extLst>
          </p:cNvPr>
          <p:cNvSpPr/>
          <p:nvPr/>
        </p:nvSpPr>
        <p:spPr>
          <a:xfrm>
            <a:off x="26906328" y="5581379"/>
            <a:ext cx="3556002" cy="3454401"/>
          </a:xfrm>
          <a:prstGeom prst="roundRect">
            <a:avLst>
              <a:gd name="adj" fmla="val 3045"/>
            </a:avLst>
          </a:prstGeom>
          <a:noFill/>
          <a:ln w="762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587869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A6102350-16A9-215A-93E5-8E329772DBB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19" name="Oval 18">
            <a:extLst>
              <a:ext uri="{FF2B5EF4-FFF2-40B4-BE49-F238E27FC236}">
                <a16:creationId xmlns:a16="http://schemas.microsoft.com/office/drawing/2014/main" id="{7F7C6618-70E9-4271-B077-98C180B421B5}"/>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21" name="Oval 20">
            <a:extLst>
              <a:ext uri="{FF2B5EF4-FFF2-40B4-BE49-F238E27FC236}">
                <a16:creationId xmlns:a16="http://schemas.microsoft.com/office/drawing/2014/main" id="{1673F6BA-9B83-4A19-9CAB-1A6CA90B47EC}"/>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22" name="TextBox 21">
            <a:extLst>
              <a:ext uri="{FF2B5EF4-FFF2-40B4-BE49-F238E27FC236}">
                <a16:creationId xmlns:a16="http://schemas.microsoft.com/office/drawing/2014/main" id="{C34B7F56-B4BC-4E65-B164-B6CBB66B67B5}"/>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graphicFrame>
            <p:nvGraphicFramePr>
              <p:cNvPr id="5" name="Diagram 4">
                <a:extLst>
                  <a:ext uri="{FF2B5EF4-FFF2-40B4-BE49-F238E27FC236}">
                    <a16:creationId xmlns:a16="http://schemas.microsoft.com/office/drawing/2014/main" id="{6F35FB61-04E4-4CF1-BE98-21C255AA50C9}"/>
                  </a:ext>
                </a:extLst>
              </p:cNvPr>
              <p:cNvGraphicFramePr/>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5" name="Diagram 4">
                <a:extLst>
                  <a:ext uri="{FF2B5EF4-FFF2-40B4-BE49-F238E27FC236}">
                    <a16:creationId xmlns:a16="http://schemas.microsoft.com/office/drawing/2014/main" id="{6F35FB61-04E4-4CF1-BE98-21C255AA50C9}"/>
                  </a:ext>
                </a:extLst>
              </p:cNvPr>
              <p:cNvGraphicFramePr/>
              <p:nvPr>
                <p:extLst>
                  <p:ext uri="{D42A27DB-BD31-4B8C-83A1-F6EECF244321}">
                    <p14:modId xmlns:p14="http://schemas.microsoft.com/office/powerpoint/2010/main" val="134364212"/>
                  </p:ext>
                </p:extLst>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CE02039D-3F50-4126-930F-39FFB86F7EB3}"/>
                  </a:ext>
                </a:extLst>
              </p14:cNvPr>
              <p14:cNvContentPartPr/>
              <p14:nvPr/>
            </p14:nvContentPartPr>
            <p14:xfrm>
              <a:off x="24684847" y="1029193"/>
              <a:ext cx="1200" cy="1200"/>
            </p14:xfrm>
          </p:contentPart>
        </mc:Choice>
        <mc:Fallback xmlns="">
          <p:pic>
            <p:nvPicPr>
              <p:cNvPr id="7" name="Ink 6">
                <a:extLst>
                  <a:ext uri="{FF2B5EF4-FFF2-40B4-BE49-F238E27FC236}">
                    <a16:creationId xmlns:a16="http://schemas.microsoft.com/office/drawing/2014/main" id="{CE02039D-3F50-4126-930F-39FFB86F7EB3}"/>
                  </a:ext>
                </a:extLst>
              </p:cNvPr>
              <p:cNvPicPr/>
              <p:nvPr/>
            </p:nvPicPr>
            <p:blipFill>
              <a:blip r:embed="rId14"/>
              <a:stretch>
                <a:fillRect/>
              </a:stretch>
            </p:blipFill>
            <p:spPr>
              <a:xfrm>
                <a:off x="24654847" y="999193"/>
                <a:ext cx="60000" cy="60000"/>
              </a:xfrm>
              <a:prstGeom prst="rect">
                <a:avLst/>
              </a:prstGeom>
            </p:spPr>
          </p:pic>
        </mc:Fallback>
      </mc:AlternateContent>
      <p:sp>
        <p:nvSpPr>
          <p:cNvPr id="36" name="Oval 35">
            <a:extLst>
              <a:ext uri="{FF2B5EF4-FFF2-40B4-BE49-F238E27FC236}">
                <a16:creationId xmlns:a16="http://schemas.microsoft.com/office/drawing/2014/main" id="{9D8CA53C-386B-404F-812D-08E348E423A5}"/>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cxnSp>
        <p:nvCxnSpPr>
          <p:cNvPr id="3" name="Straight Arrow Connector 2">
            <a:extLst>
              <a:ext uri="{FF2B5EF4-FFF2-40B4-BE49-F238E27FC236}">
                <a16:creationId xmlns:a16="http://schemas.microsoft.com/office/drawing/2014/main" id="{0FC22161-1EEA-8E21-12F6-DFD117EC6F3A}"/>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D3F5F35-2F9D-9086-53E6-012031F0A69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55213431-BC89-C8E7-1925-E39815D310F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90920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1617C136-763C-AA9A-A177-BD5A8BCA0D6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graphicFrame>
            <p:nvGraphicFramePr>
              <p:cNvPr id="22" name="Diagram 21">
                <a:extLst>
                  <a:ext uri="{FF2B5EF4-FFF2-40B4-BE49-F238E27FC236}">
                    <a16:creationId xmlns:a16="http://schemas.microsoft.com/office/drawing/2014/main" id="{1DE08071-47C4-44A3-B601-8CEEF45D6669}"/>
                  </a:ext>
                </a:extLst>
              </p:cNvPr>
              <p:cNvGraphicFramePr/>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22" name="Diagram 21">
                <a:extLst>
                  <a:ext uri="{FF2B5EF4-FFF2-40B4-BE49-F238E27FC236}">
                    <a16:creationId xmlns:a16="http://schemas.microsoft.com/office/drawing/2014/main" id="{1DE08071-47C4-44A3-B601-8CEEF45D6669}"/>
                  </a:ext>
                </a:extLst>
              </p:cNvPr>
              <p:cNvGraphicFramePr/>
              <p:nvPr>
                <p:extLst>
                  <p:ext uri="{D42A27DB-BD31-4B8C-83A1-F6EECF244321}">
                    <p14:modId xmlns:p14="http://schemas.microsoft.com/office/powerpoint/2010/main" val="883450883"/>
                  </p:ext>
                </p:extLst>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cxnSp>
        <p:nvCxnSpPr>
          <p:cNvPr id="6" name="Straight Arrow Connector 5">
            <a:extLst>
              <a:ext uri="{FF2B5EF4-FFF2-40B4-BE49-F238E27FC236}">
                <a16:creationId xmlns:a16="http://schemas.microsoft.com/office/drawing/2014/main" id="{F7A52CDF-4689-BBA2-1B2F-E6BFC33283B1}"/>
              </a:ext>
            </a:extLst>
          </p:cNvPr>
          <p:cNvCxnSpPr>
            <a:cxnSpLocks/>
          </p:cNvCxnSpPr>
          <p:nvPr/>
        </p:nvCxnSpPr>
        <p:spPr>
          <a:xfrm>
            <a:off x="21108604" y="8698684"/>
            <a:ext cx="941770" cy="382725"/>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C88012-8AA2-1EDC-84ED-E56D6252C61D}"/>
              </a:ext>
            </a:extLst>
          </p:cNvPr>
          <p:cNvCxnSpPr>
            <a:cxnSpLocks/>
          </p:cNvCxnSpPr>
          <p:nvPr/>
        </p:nvCxnSpPr>
        <p:spPr>
          <a:xfrm>
            <a:off x="23271593" y="9810750"/>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7674A6-CE88-0F2E-38C3-72803699B029}"/>
              </a:ext>
            </a:extLst>
          </p:cNvPr>
          <p:cNvCxnSpPr>
            <a:cxnSpLocks/>
          </p:cNvCxnSpPr>
          <p:nvPr/>
        </p:nvCxnSpPr>
        <p:spPr>
          <a:xfrm>
            <a:off x="24169207" y="10541000"/>
            <a:ext cx="992427" cy="76200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82CF7FE-D2D0-F049-3CEC-D9778EF16F3C}"/>
              </a:ext>
            </a:extLst>
          </p:cNvPr>
          <p:cNvCxnSpPr>
            <a:cxnSpLocks/>
          </p:cNvCxnSpPr>
          <p:nvPr/>
        </p:nvCxnSpPr>
        <p:spPr>
          <a:xfrm>
            <a:off x="25126045" y="11282634"/>
            <a:ext cx="850010" cy="66675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5B654A-AA6E-8588-03C3-F6249727A0EF}"/>
              </a:ext>
            </a:extLst>
          </p:cNvPr>
          <p:cNvCxnSpPr>
            <a:cxnSpLocks/>
          </p:cNvCxnSpPr>
          <p:nvPr/>
        </p:nvCxnSpPr>
        <p:spPr>
          <a:xfrm>
            <a:off x="25919628" y="11858110"/>
            <a:ext cx="829750" cy="6831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CCDC9B-01D0-EDC9-9DE2-091F6A582506}"/>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63DE275-178F-D8F1-CE6F-5045DE523CC7}"/>
              </a:ext>
            </a:extLst>
          </p:cNvPr>
          <p:cNvCxnSpPr>
            <a:cxnSpLocks/>
          </p:cNvCxnSpPr>
          <p:nvPr/>
        </p:nvCxnSpPr>
        <p:spPr>
          <a:xfrm>
            <a:off x="21667356" y="8897940"/>
            <a:ext cx="1062015" cy="44735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87482E4-9636-CB1A-6AC7-FF155D25CF53}"/>
              </a:ext>
            </a:extLst>
          </p:cNvPr>
          <p:cNvCxnSpPr>
            <a:cxnSpLocks/>
          </p:cNvCxnSpPr>
          <p:nvPr/>
        </p:nvCxnSpPr>
        <p:spPr>
          <a:xfrm>
            <a:off x="22623671" y="9279984"/>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F82FF4B-B9E6-F497-4209-68B7DCCDA8A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5" name="Slide Number Placeholder 3">
            <a:extLst>
              <a:ext uri="{FF2B5EF4-FFF2-40B4-BE49-F238E27FC236}">
                <a16:creationId xmlns:a16="http://schemas.microsoft.com/office/drawing/2014/main" id="{1B71F708-A149-391F-C308-0E157D09D10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537372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Optimizers</a:t>
            </a:r>
          </a:p>
        </p:txBody>
      </p:sp>
      <p:sp>
        <p:nvSpPr>
          <p:cNvPr id="6" name="Rectangle 5">
            <a:extLst>
              <a:ext uri="{FF2B5EF4-FFF2-40B4-BE49-F238E27FC236}">
                <a16:creationId xmlns:a16="http://schemas.microsoft.com/office/drawing/2014/main" id="{E8B2D68D-D187-4654-8B25-E1AAE33B73D2}"/>
              </a:ext>
            </a:extLst>
          </p:cNvPr>
          <p:cNvSpPr/>
          <p:nvPr/>
        </p:nvSpPr>
        <p:spPr>
          <a:xfrm>
            <a:off x="3149720" y="6374630"/>
            <a:ext cx="17650047" cy="1105786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333">
              <a:solidFill>
                <a:schemeClr val="bg1"/>
              </a:solidFill>
            </a:endParaRPr>
          </a:p>
          <a:p>
            <a:pPr algn="ctr"/>
            <a:r>
              <a:rPr lang="en-US" sz="8000">
                <a:solidFill>
                  <a:schemeClr val="bg1"/>
                </a:solidFill>
              </a:rPr>
              <a:t>Loss – Momentum Optimizer</a:t>
            </a:r>
          </a:p>
        </p:txBody>
      </p:sp>
      <p:sp>
        <p:nvSpPr>
          <p:cNvPr id="12" name="Freeform: Shape 11">
            <a:extLst>
              <a:ext uri="{FF2B5EF4-FFF2-40B4-BE49-F238E27FC236}">
                <a16:creationId xmlns:a16="http://schemas.microsoft.com/office/drawing/2014/main" id="{86DBE0AE-893A-4BB2-AA83-1FEAECABCFBD}"/>
              </a:ext>
            </a:extLst>
          </p:cNvPr>
          <p:cNvSpPr/>
          <p:nvPr/>
        </p:nvSpPr>
        <p:spPr>
          <a:xfrm>
            <a:off x="4248420" y="8288492"/>
            <a:ext cx="15736187" cy="7442790"/>
          </a:xfrm>
          <a:custGeom>
            <a:avLst/>
            <a:gdLst>
              <a:gd name="connsiteX0" fmla="*/ 0 w 4720856"/>
              <a:gd name="connsiteY0" fmla="*/ 0 h 2232837"/>
              <a:gd name="connsiteX1" fmla="*/ 1329069 w 4720856"/>
              <a:gd name="connsiteY1" fmla="*/ 1605516 h 2232837"/>
              <a:gd name="connsiteX2" fmla="*/ 2860158 w 4720856"/>
              <a:gd name="connsiteY2" fmla="*/ 914400 h 2232837"/>
              <a:gd name="connsiteX3" fmla="*/ 3211032 w 4720856"/>
              <a:gd name="connsiteY3" fmla="*/ 1892595 h 2232837"/>
              <a:gd name="connsiteX4" fmla="*/ 3498111 w 4720856"/>
              <a:gd name="connsiteY4" fmla="*/ 1350335 h 2232837"/>
              <a:gd name="connsiteX5" fmla="*/ 4720856 w 4720856"/>
              <a:gd name="connsiteY5" fmla="*/ 2232837 h 223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0856" h="2232837">
                <a:moveTo>
                  <a:pt x="0" y="0"/>
                </a:moveTo>
                <a:cubicBezTo>
                  <a:pt x="426188" y="726558"/>
                  <a:pt x="852376" y="1453116"/>
                  <a:pt x="1329069" y="1605516"/>
                </a:cubicBezTo>
                <a:cubicBezTo>
                  <a:pt x="1805762" y="1757916"/>
                  <a:pt x="2546497" y="866553"/>
                  <a:pt x="2860158" y="914400"/>
                </a:cubicBezTo>
                <a:cubicBezTo>
                  <a:pt x="3173819" y="962247"/>
                  <a:pt x="3104707" y="1819939"/>
                  <a:pt x="3211032" y="1892595"/>
                </a:cubicBezTo>
                <a:cubicBezTo>
                  <a:pt x="3317358" y="1965251"/>
                  <a:pt x="3246474" y="1293628"/>
                  <a:pt x="3498111" y="1350335"/>
                </a:cubicBezTo>
                <a:cubicBezTo>
                  <a:pt x="3749748" y="1407042"/>
                  <a:pt x="4235302" y="1819939"/>
                  <a:pt x="4720856" y="223283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cxnSp>
        <p:nvCxnSpPr>
          <p:cNvPr id="17" name="Straight Arrow Connector 16">
            <a:extLst>
              <a:ext uri="{FF2B5EF4-FFF2-40B4-BE49-F238E27FC236}">
                <a16:creationId xmlns:a16="http://schemas.microsoft.com/office/drawing/2014/main" id="{1D576C94-88FB-4F96-B720-874C1FF77B8D}"/>
              </a:ext>
            </a:extLst>
          </p:cNvPr>
          <p:cNvCxnSpPr>
            <a:cxnSpLocks/>
          </p:cNvCxnSpPr>
          <p:nvPr/>
        </p:nvCxnSpPr>
        <p:spPr>
          <a:xfrm flipV="1">
            <a:off x="3752233" y="7437887"/>
            <a:ext cx="0" cy="939209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6F11B7-45F7-4C50-9811-4305AA116FFB}"/>
              </a:ext>
            </a:extLst>
          </p:cNvPr>
          <p:cNvCxnSpPr>
            <a:cxnSpLocks/>
          </p:cNvCxnSpPr>
          <p:nvPr/>
        </p:nvCxnSpPr>
        <p:spPr>
          <a:xfrm>
            <a:off x="3752234" y="16735472"/>
            <a:ext cx="16232373" cy="9451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74F52EE1-B9FF-4947-AB33-7410AE0DC118}"/>
              </a:ext>
            </a:extLst>
          </p:cNvPr>
          <p:cNvSpPr/>
          <p:nvPr/>
        </p:nvSpPr>
        <p:spPr>
          <a:xfrm>
            <a:off x="12535576" y="10285297"/>
            <a:ext cx="749808" cy="75314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3" name="TextBox 32">
            <a:extLst>
              <a:ext uri="{FF2B5EF4-FFF2-40B4-BE49-F238E27FC236}">
                <a16:creationId xmlns:a16="http://schemas.microsoft.com/office/drawing/2014/main" id="{EC4B6CCC-5FC7-48F4-AEA2-8622FA29511B}"/>
              </a:ext>
            </a:extLst>
          </p:cNvPr>
          <p:cNvSpPr txBox="1"/>
          <p:nvPr/>
        </p:nvSpPr>
        <p:spPr>
          <a:xfrm>
            <a:off x="22651955" y="6456770"/>
            <a:ext cx="10207257" cy="9690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952490" indent="-952490">
              <a:lnSpc>
                <a:spcPct val="150000"/>
              </a:lnSpc>
              <a:buFont typeface="Arial" panose="020B0604020202020204" pitchFamily="34" charset="0"/>
              <a:buChar char="•"/>
            </a:pPr>
            <a:r>
              <a:rPr lang="en-US" sz="10667" dirty="0">
                <a:solidFill>
                  <a:schemeClr val="bg1"/>
                </a:solidFill>
              </a:rPr>
              <a:t>Adam</a:t>
            </a:r>
          </a:p>
          <a:p>
            <a:pPr marL="952490" indent="-952490">
              <a:lnSpc>
                <a:spcPct val="150000"/>
              </a:lnSpc>
              <a:buFont typeface="Arial" panose="020B0604020202020204" pitchFamily="34" charset="0"/>
              <a:buChar char="•"/>
            </a:pPr>
            <a:r>
              <a:rPr lang="en-US" sz="10667" dirty="0" err="1">
                <a:solidFill>
                  <a:schemeClr val="bg1"/>
                </a:solidFill>
              </a:rPr>
              <a:t>Adagrad</a:t>
            </a:r>
            <a:endParaRPr lang="en-US" sz="10667" dirty="0">
              <a:solidFill>
                <a:schemeClr val="bg1"/>
              </a:solidFill>
            </a:endParaRPr>
          </a:p>
          <a:p>
            <a:pPr marL="952490" indent="-952490">
              <a:lnSpc>
                <a:spcPct val="150000"/>
              </a:lnSpc>
              <a:buFont typeface="Arial" panose="020B0604020202020204" pitchFamily="34" charset="0"/>
              <a:buChar char="•"/>
            </a:pPr>
            <a:r>
              <a:rPr lang="en-US" sz="10667" dirty="0">
                <a:solidFill>
                  <a:schemeClr val="bg1"/>
                </a:solidFill>
              </a:rPr>
              <a:t>RMSprop</a:t>
            </a:r>
          </a:p>
          <a:p>
            <a:pPr marL="952490" indent="-952490">
              <a:lnSpc>
                <a:spcPct val="150000"/>
              </a:lnSpc>
              <a:buFont typeface="Arial" panose="020B0604020202020204" pitchFamily="34" charset="0"/>
              <a:buChar char="•"/>
            </a:pPr>
            <a:r>
              <a:rPr lang="en-US" sz="10667" dirty="0">
                <a:solidFill>
                  <a:schemeClr val="bg1"/>
                </a:solidFill>
              </a:rPr>
              <a:t>SGD</a:t>
            </a:r>
          </a:p>
        </p:txBody>
      </p:sp>
      <p:sp>
        <p:nvSpPr>
          <p:cNvPr id="3" name="Arrow: Right 2">
            <a:extLst>
              <a:ext uri="{FF2B5EF4-FFF2-40B4-BE49-F238E27FC236}">
                <a16:creationId xmlns:a16="http://schemas.microsoft.com/office/drawing/2014/main" id="{735AD88C-A417-DD10-9F15-0CAFD601F8B7}"/>
              </a:ext>
            </a:extLst>
          </p:cNvPr>
          <p:cNvSpPr/>
          <p:nvPr/>
        </p:nvSpPr>
        <p:spPr>
          <a:xfrm rot="19883623">
            <a:off x="13292783" y="9610026"/>
            <a:ext cx="1817705" cy="86512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 name="TextBox 3">
            <a:extLst>
              <a:ext uri="{FF2B5EF4-FFF2-40B4-BE49-F238E27FC236}">
                <a16:creationId xmlns:a16="http://schemas.microsoft.com/office/drawing/2014/main" id="{746B420A-2DC8-887C-02A8-0E7D5C51BB8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B71723DD-C524-F14F-FCBD-072F6478FE6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115519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7325F7-31A2-1599-2BEC-C34AE893B10C}"/>
              </a:ext>
            </a:extLst>
          </p:cNvPr>
          <p:cNvSpPr>
            <a:spLocks noGrp="1"/>
          </p:cNvSpPr>
          <p:nvPr>
            <p:ph type="body" sz="quarter" idx="13"/>
          </p:nvPr>
        </p:nvSpPr>
        <p:spPr/>
        <p:txBody>
          <a:bodyPr/>
          <a:lstStyle/>
          <a:p>
            <a:r>
              <a:rPr lang="en-US" dirty="0"/>
              <a:t>From Neuron to Network</a:t>
            </a:r>
          </a:p>
        </p:txBody>
      </p:sp>
      <p:sp>
        <p:nvSpPr>
          <p:cNvPr id="2" name="TextBox 1">
            <a:extLst>
              <a:ext uri="{FF2B5EF4-FFF2-40B4-BE49-F238E27FC236}">
                <a16:creationId xmlns:a16="http://schemas.microsoft.com/office/drawing/2014/main" id="{6E83C5FF-7204-1A3D-2DE5-84882A6D20C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8AAD6F52-ECAB-5B82-946D-D3829E792C1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00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2</a:t>
            </a:r>
            <a:endParaRPr lang="en-US" sz="9333">
              <a:solidFill>
                <a:schemeClr val="bg1"/>
              </a:solidFill>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756732" y="135510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1</a:t>
            </a:r>
            <a:endParaRPr lang="en-US" sz="9333">
              <a:solidFill>
                <a:schemeClr val="bg1"/>
              </a:solidFill>
            </a:endParaRPr>
          </a:p>
        </p:txBody>
      </p:sp>
      <p:sp>
        <p:nvSpPr>
          <p:cNvPr id="6" name="Content Placeholder 2">
            <a:extLst>
              <a:ext uri="{FF2B5EF4-FFF2-40B4-BE49-F238E27FC236}">
                <a16:creationId xmlns:a16="http://schemas.microsoft.com/office/drawing/2014/main" id="{0662291F-0671-D60D-600D-01307FE9A2E8}"/>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1142989" indent="-1142989" algn="l">
              <a:buFont typeface="Arial" panose="020B0604020202020204" pitchFamily="34" charset="0"/>
              <a:buChar char="•"/>
            </a:pPr>
            <a:endParaRPr lang="en-US" sz="9333" dirty="0">
              <a:solidFill>
                <a:schemeClr val="tx1"/>
              </a:solidFill>
            </a:endParaRPr>
          </a:p>
        </p:txBody>
      </p:sp>
      <p:sp>
        <p:nvSpPr>
          <p:cNvPr id="3" name="TextBox 2">
            <a:extLst>
              <a:ext uri="{FF2B5EF4-FFF2-40B4-BE49-F238E27FC236}">
                <a16:creationId xmlns:a16="http://schemas.microsoft.com/office/drawing/2014/main" id="{DE6BB77E-2DAD-27F5-5FEC-0384897AD74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517FD918-5815-3DAD-7001-5202B0721F1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7445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6</a:t>
            </a:r>
            <a:endParaRPr lang="en-US" sz="9333">
              <a:solidFill>
                <a:schemeClr val="bg1"/>
              </a:solidFill>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756732" y="135510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5</a:t>
            </a:r>
            <a:endParaRPr lang="en-US" sz="9333">
              <a:solidFill>
                <a:schemeClr val="bg1"/>
              </a:solidFill>
            </a:endParaRPr>
          </a:p>
        </p:txBody>
      </p:sp>
      <p:sp>
        <p:nvSpPr>
          <p:cNvPr id="41" name="Google Shape;219;p33">
            <a:extLst>
              <a:ext uri="{FF2B5EF4-FFF2-40B4-BE49-F238E27FC236}">
                <a16:creationId xmlns:a16="http://schemas.microsoft.com/office/drawing/2014/main" id="{D91AB218-768F-4D34-BAC4-479EE51F3AF4}"/>
              </a:ext>
            </a:extLst>
          </p:cNvPr>
          <p:cNvSpPr/>
          <p:nvPr/>
        </p:nvSpPr>
        <p:spPr>
          <a:xfrm rot="5400000">
            <a:off x="5688532" y="9046139"/>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3" name="Google Shape;219;p33">
            <a:extLst>
              <a:ext uri="{FF2B5EF4-FFF2-40B4-BE49-F238E27FC236}">
                <a16:creationId xmlns:a16="http://schemas.microsoft.com/office/drawing/2014/main" id="{7C0C8F76-83FE-4230-9E18-5EBE4CDA9378}"/>
              </a:ext>
            </a:extLst>
          </p:cNvPr>
          <p:cNvSpPr/>
          <p:nvPr/>
        </p:nvSpPr>
        <p:spPr>
          <a:xfrm rot="5400000">
            <a:off x="9724035" y="904613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a:endCxn id="41" idx="2"/>
          </p:cNvCxnSpPr>
          <p:nvPr/>
        </p:nvCxnSpPr>
        <p:spPr>
          <a:xfrm>
            <a:off x="5175253" y="7411379"/>
            <a:ext cx="1313497"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a:endCxn id="43" idx="2"/>
          </p:cNvCxnSpPr>
          <p:nvPr/>
        </p:nvCxnSpPr>
        <p:spPr>
          <a:xfrm>
            <a:off x="5175253" y="7411379"/>
            <a:ext cx="5349000" cy="162987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6A4730B-B29D-4641-A512-8398DFA1A2A1}"/>
              </a:ext>
            </a:extLst>
          </p:cNvPr>
          <p:cNvCxnSpPr>
            <a:cxnSpLocks/>
            <a:stCxn id="47" idx="2"/>
            <a:endCxn id="41" idx="2"/>
          </p:cNvCxnSpPr>
          <p:nvPr/>
        </p:nvCxnSpPr>
        <p:spPr>
          <a:xfrm flipH="1">
            <a:off x="6488750" y="7411379"/>
            <a:ext cx="5391537"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7B252C4-7199-42B3-820C-B317AB12A4D1}"/>
              </a:ext>
            </a:extLst>
          </p:cNvPr>
          <p:cNvCxnSpPr>
            <a:cxnSpLocks/>
            <a:stCxn id="47" idx="2"/>
            <a:endCxn id="43" idx="2"/>
          </p:cNvCxnSpPr>
          <p:nvPr/>
        </p:nvCxnSpPr>
        <p:spPr>
          <a:xfrm flipH="1">
            <a:off x="10524253" y="7411379"/>
            <a:ext cx="1356034" cy="162987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3838549" y="795288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1</a:t>
            </a:r>
            <a:endParaRPr lang="en-US" sz="9333">
              <a:solidFill>
                <a:schemeClr val="bg1"/>
              </a:solidFill>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6694379" y="662658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2</a:t>
            </a:r>
            <a:endParaRPr lang="en-US" sz="9333">
              <a:solidFill>
                <a:schemeClr val="bg1"/>
              </a:solidFill>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4532288"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1</a:t>
            </a:r>
            <a:endParaRPr lang="en-US" sz="9333">
              <a:solidFill>
                <a:schemeClr val="bg1"/>
              </a:solidFill>
            </a:endParaRPr>
          </a:p>
        </p:txBody>
      </p:sp>
      <p:sp>
        <p:nvSpPr>
          <p:cNvPr id="47" name="TextBox 46">
            <a:extLst>
              <a:ext uri="{FF2B5EF4-FFF2-40B4-BE49-F238E27FC236}">
                <a16:creationId xmlns:a16="http://schemas.microsoft.com/office/drawing/2014/main" id="{C318CBF0-D110-4254-BB71-D4B325C14E23}"/>
              </a:ext>
            </a:extLst>
          </p:cNvPr>
          <p:cNvSpPr txBox="1"/>
          <p:nvPr/>
        </p:nvSpPr>
        <p:spPr>
          <a:xfrm>
            <a:off x="11237322"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2</a:t>
            </a:r>
            <a:endParaRPr lang="en-US" sz="9333">
              <a:solidFill>
                <a:schemeClr val="bg1"/>
              </a:solidFill>
            </a:endParaRPr>
          </a:p>
        </p:txBody>
      </p:sp>
      <p:sp>
        <p:nvSpPr>
          <p:cNvPr id="66" name="TextBox 65">
            <a:extLst>
              <a:ext uri="{FF2B5EF4-FFF2-40B4-BE49-F238E27FC236}">
                <a16:creationId xmlns:a16="http://schemas.microsoft.com/office/drawing/2014/main" id="{C2FA68EB-34B2-4EF8-A431-A7C77CBE959D}"/>
              </a:ext>
            </a:extLst>
          </p:cNvPr>
          <p:cNvSpPr txBox="1"/>
          <p:nvPr/>
        </p:nvSpPr>
        <p:spPr>
          <a:xfrm>
            <a:off x="8419286" y="6626575"/>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3</a:t>
            </a:r>
            <a:endParaRPr lang="en-US" sz="9333">
              <a:solidFill>
                <a:schemeClr val="bg1"/>
              </a:solidFill>
            </a:endParaRPr>
          </a:p>
        </p:txBody>
      </p:sp>
      <p:sp>
        <p:nvSpPr>
          <p:cNvPr id="68" name="TextBox 67">
            <a:extLst>
              <a:ext uri="{FF2B5EF4-FFF2-40B4-BE49-F238E27FC236}">
                <a16:creationId xmlns:a16="http://schemas.microsoft.com/office/drawing/2014/main" id="{2DF87F86-36AD-49AE-8A74-5132C0494BF4}"/>
              </a:ext>
            </a:extLst>
          </p:cNvPr>
          <p:cNvSpPr txBox="1"/>
          <p:nvPr/>
        </p:nvSpPr>
        <p:spPr>
          <a:xfrm>
            <a:off x="11755656" y="782696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4</a:t>
            </a:r>
            <a:endParaRPr lang="en-US" sz="9333">
              <a:solidFill>
                <a:schemeClr val="bg1"/>
              </a:solidFill>
            </a:endParaRPr>
          </a:p>
        </p:txBody>
      </p:sp>
      <p:sp>
        <p:nvSpPr>
          <p:cNvPr id="6" name="Content Placeholder 2">
            <a:extLst>
              <a:ext uri="{FF2B5EF4-FFF2-40B4-BE49-F238E27FC236}">
                <a16:creationId xmlns:a16="http://schemas.microsoft.com/office/drawing/2014/main" id="{B892EC26-EF6C-0D49-9637-8E29EE18C069}"/>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3047970" lvl="1" indent="-1142989" algn="l">
              <a:buClr>
                <a:schemeClr val="tx1"/>
              </a:buClr>
              <a:buFont typeface="Arial" panose="020B0604020202020204" pitchFamily="34" charset="0"/>
              <a:buChar char="•"/>
            </a:pPr>
            <a:r>
              <a:rPr lang="en-US" sz="8667" dirty="0">
                <a:solidFill>
                  <a:schemeClr val="tx1"/>
                </a:solidFill>
              </a:rPr>
              <a:t>Can chain neurons</a:t>
            </a:r>
          </a:p>
          <a:p>
            <a:pPr marL="1142989" indent="-1142989" algn="l">
              <a:buFont typeface="Arial" panose="020B0604020202020204" pitchFamily="34" charset="0"/>
              <a:buChar char="•"/>
            </a:pPr>
            <a:endParaRPr lang="en-US" sz="9333" dirty="0">
              <a:solidFill>
                <a:schemeClr val="tx1"/>
              </a:solidFill>
            </a:endParaRPr>
          </a:p>
        </p:txBody>
      </p:sp>
      <p:sp>
        <p:nvSpPr>
          <p:cNvPr id="3" name="TextBox 2">
            <a:extLst>
              <a:ext uri="{FF2B5EF4-FFF2-40B4-BE49-F238E27FC236}">
                <a16:creationId xmlns:a16="http://schemas.microsoft.com/office/drawing/2014/main" id="{C1A056D7-8CBD-75AA-FCA9-FFE3963F87C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E8BD18B4-42E2-C2B4-3A60-E47A7A42BD3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06499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sp>
        <p:nvSpPr>
          <p:cNvPr id="3" name="Content Placeholder 2">
            <a:extLst>
              <a:ext uri="{FF2B5EF4-FFF2-40B4-BE49-F238E27FC236}">
                <a16:creationId xmlns:a16="http://schemas.microsoft.com/office/drawing/2014/main" id="{F24B8646-F265-4EB4-9C29-F53E9F6FF786}"/>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3047970" lvl="1" indent="-1142989" algn="l">
              <a:buClr>
                <a:schemeClr val="tx1"/>
              </a:buClr>
              <a:buFont typeface="Arial" panose="020B0604020202020204" pitchFamily="34" charset="0"/>
              <a:buChar char="•"/>
            </a:pPr>
            <a:r>
              <a:rPr lang="en-US" sz="8667" dirty="0">
                <a:solidFill>
                  <a:schemeClr val="tx1"/>
                </a:solidFill>
              </a:rPr>
              <a:t>Can chain neurons</a:t>
            </a:r>
          </a:p>
          <a:p>
            <a:pPr marL="3047970" lvl="1" indent="-1142989" algn="l">
              <a:buClr>
                <a:schemeClr val="tx1"/>
              </a:buClr>
              <a:buFont typeface="Arial" panose="020B0604020202020204" pitchFamily="34" charset="0"/>
              <a:buChar char="•"/>
            </a:pPr>
            <a:r>
              <a:rPr lang="en-US" sz="8667" dirty="0">
                <a:solidFill>
                  <a:schemeClr val="tx1"/>
                </a:solidFill>
              </a:rPr>
              <a:t>If all regressions are linear, then output will also be a linear regression</a:t>
            </a:r>
          </a:p>
          <a:p>
            <a:pPr marL="1142989" indent="-1142989" algn="l">
              <a:buFont typeface="Arial" panose="020B0604020202020204" pitchFamily="34" charset="0"/>
              <a:buChar char="•"/>
            </a:pPr>
            <a:endParaRPr lang="en-US" sz="9333" dirty="0">
              <a:solidFill>
                <a:schemeClr val="tx1"/>
              </a:solidFill>
            </a:endParaRPr>
          </a:p>
        </p:txBody>
      </p:sp>
      <p:cxnSp>
        <p:nvCxnSpPr>
          <p:cNvPr id="18" name="Straight Arrow Connector 17">
            <a:extLst>
              <a:ext uri="{FF2B5EF4-FFF2-40B4-BE49-F238E27FC236}">
                <a16:creationId xmlns:a16="http://schemas.microsoft.com/office/drawing/2014/main" id="{D7FA158A-F5CC-487D-864B-B3891AA4A5CA}"/>
              </a:ext>
            </a:extLst>
          </p:cNvPr>
          <p:cNvCxnSpPr>
            <a:cxnSpLocks/>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6</a:t>
            </a:r>
            <a:endParaRPr lang="en-US" sz="9333">
              <a:solidFill>
                <a:schemeClr val="bg1"/>
              </a:solidFil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5</a:t>
            </a:r>
            <a:endParaRPr lang="en-US" sz="9333">
              <a:solidFill>
                <a:schemeClr val="bg1"/>
              </a:solidFill>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p:cNvCxnSpPr>
          <p:nvPr/>
        </p:nvCxnSpPr>
        <p:spPr>
          <a:xfrm>
            <a:off x="5175253" y="7411379"/>
            <a:ext cx="1313494"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p:cNvCxnSpPr>
          <p:nvPr/>
        </p:nvCxnSpPr>
        <p:spPr>
          <a:xfrm>
            <a:off x="5175253" y="7411379"/>
            <a:ext cx="5348999" cy="16298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6A4730B-B29D-4641-A512-8398DFA1A2A1}"/>
              </a:ext>
            </a:extLst>
          </p:cNvPr>
          <p:cNvCxnSpPr>
            <a:cxnSpLocks/>
            <a:stCxn id="47" idx="2"/>
          </p:cNvCxnSpPr>
          <p:nvPr/>
        </p:nvCxnSpPr>
        <p:spPr>
          <a:xfrm flipH="1">
            <a:off x="6488747" y="7411379"/>
            <a:ext cx="5391540"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7B252C4-7199-42B3-820C-B317AB12A4D1}"/>
              </a:ext>
            </a:extLst>
          </p:cNvPr>
          <p:cNvCxnSpPr>
            <a:cxnSpLocks/>
            <a:stCxn id="47" idx="2"/>
          </p:cNvCxnSpPr>
          <p:nvPr/>
        </p:nvCxnSpPr>
        <p:spPr>
          <a:xfrm flipH="1">
            <a:off x="10524252" y="7411379"/>
            <a:ext cx="1356035" cy="16298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3838549" y="795288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1</a:t>
            </a:r>
            <a:endParaRPr lang="en-US" sz="9333">
              <a:solidFill>
                <a:schemeClr val="bg1"/>
              </a:solidFill>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6694379" y="662658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2</a:t>
            </a:r>
            <a:endParaRPr lang="en-US" sz="9333">
              <a:solidFill>
                <a:schemeClr val="bg1"/>
              </a:solidFill>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4532288"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1</a:t>
            </a:r>
            <a:endParaRPr lang="en-US" sz="9333">
              <a:solidFill>
                <a:schemeClr val="bg1"/>
              </a:solidFill>
            </a:endParaRPr>
          </a:p>
        </p:txBody>
      </p:sp>
      <p:sp>
        <p:nvSpPr>
          <p:cNvPr id="47" name="TextBox 46">
            <a:extLst>
              <a:ext uri="{FF2B5EF4-FFF2-40B4-BE49-F238E27FC236}">
                <a16:creationId xmlns:a16="http://schemas.microsoft.com/office/drawing/2014/main" id="{C318CBF0-D110-4254-BB71-D4B325C14E23}"/>
              </a:ext>
            </a:extLst>
          </p:cNvPr>
          <p:cNvSpPr txBox="1"/>
          <p:nvPr/>
        </p:nvSpPr>
        <p:spPr>
          <a:xfrm>
            <a:off x="11237322"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2</a:t>
            </a:r>
            <a:endParaRPr lang="en-US" sz="9333">
              <a:solidFill>
                <a:schemeClr val="bg1"/>
              </a:solidFill>
            </a:endParaRPr>
          </a:p>
        </p:txBody>
      </p:sp>
      <p:sp>
        <p:nvSpPr>
          <p:cNvPr id="66" name="TextBox 65">
            <a:extLst>
              <a:ext uri="{FF2B5EF4-FFF2-40B4-BE49-F238E27FC236}">
                <a16:creationId xmlns:a16="http://schemas.microsoft.com/office/drawing/2014/main" id="{C2FA68EB-34B2-4EF8-A431-A7C77CBE959D}"/>
              </a:ext>
            </a:extLst>
          </p:cNvPr>
          <p:cNvSpPr txBox="1"/>
          <p:nvPr/>
        </p:nvSpPr>
        <p:spPr>
          <a:xfrm>
            <a:off x="8419286" y="6626575"/>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3</a:t>
            </a:r>
            <a:endParaRPr lang="en-US" sz="9333">
              <a:solidFill>
                <a:schemeClr val="bg1"/>
              </a:solidFill>
            </a:endParaRPr>
          </a:p>
        </p:txBody>
      </p:sp>
      <p:sp>
        <p:nvSpPr>
          <p:cNvPr id="68" name="TextBox 67">
            <a:extLst>
              <a:ext uri="{FF2B5EF4-FFF2-40B4-BE49-F238E27FC236}">
                <a16:creationId xmlns:a16="http://schemas.microsoft.com/office/drawing/2014/main" id="{2DF87F86-36AD-49AE-8A74-5132C0494BF4}"/>
              </a:ext>
            </a:extLst>
          </p:cNvPr>
          <p:cNvSpPr txBox="1"/>
          <p:nvPr/>
        </p:nvSpPr>
        <p:spPr>
          <a:xfrm>
            <a:off x="11755656" y="782696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4</a:t>
            </a:r>
            <a:endParaRPr lang="en-US" sz="9333">
              <a:solidFill>
                <a:schemeClr val="bg1"/>
              </a:solidFill>
            </a:endParaRPr>
          </a:p>
        </p:txBody>
      </p:sp>
      <p:grpSp>
        <p:nvGrpSpPr>
          <p:cNvPr id="11" name="Group 10">
            <a:extLst>
              <a:ext uri="{FF2B5EF4-FFF2-40B4-BE49-F238E27FC236}">
                <a16:creationId xmlns:a16="http://schemas.microsoft.com/office/drawing/2014/main" id="{B6DC7A3D-CF4D-4C2A-A644-1027431A0949}"/>
              </a:ext>
            </a:extLst>
          </p:cNvPr>
          <p:cNvGrpSpPr/>
          <p:nvPr/>
        </p:nvGrpSpPr>
        <p:grpSpPr>
          <a:xfrm>
            <a:off x="5200118" y="8832220"/>
            <a:ext cx="2678157" cy="2735413"/>
            <a:chOff x="-39836" y="3224290"/>
            <a:chExt cx="803447" cy="820624"/>
          </a:xfrm>
        </p:grpSpPr>
        <p:sp>
          <p:nvSpPr>
            <p:cNvPr id="10" name="Rectangle 9">
              <a:extLst>
                <a:ext uri="{FF2B5EF4-FFF2-40B4-BE49-F238E27FC236}">
                  <a16:creationId xmlns:a16="http://schemas.microsoft.com/office/drawing/2014/main" id="{035A20CC-5F54-4123-859B-712DB86F6D09}"/>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6" name="Graphic 5" descr="Linear Graph">
              <a:extLst>
                <a:ext uri="{FF2B5EF4-FFF2-40B4-BE49-F238E27FC236}">
                  <a16:creationId xmlns:a16="http://schemas.microsoft.com/office/drawing/2014/main" id="{524463ED-2B80-4F34-B1D2-2B10C3158F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36" y="3224290"/>
              <a:ext cx="803447" cy="803447"/>
            </a:xfrm>
            <a:prstGeom prst="rect">
              <a:avLst/>
            </a:prstGeom>
          </p:spPr>
        </p:pic>
      </p:grpSp>
      <p:grpSp>
        <p:nvGrpSpPr>
          <p:cNvPr id="31" name="Group 30">
            <a:extLst>
              <a:ext uri="{FF2B5EF4-FFF2-40B4-BE49-F238E27FC236}">
                <a16:creationId xmlns:a16="http://schemas.microsoft.com/office/drawing/2014/main" id="{0A9AAC5B-1EEC-4B86-8196-6ACFCADC306A}"/>
              </a:ext>
            </a:extLst>
          </p:cNvPr>
          <p:cNvGrpSpPr/>
          <p:nvPr/>
        </p:nvGrpSpPr>
        <p:grpSpPr>
          <a:xfrm>
            <a:off x="9355072" y="8799774"/>
            <a:ext cx="2678157" cy="2735413"/>
            <a:chOff x="-39836" y="3224290"/>
            <a:chExt cx="803447" cy="820624"/>
          </a:xfrm>
        </p:grpSpPr>
        <p:sp>
          <p:nvSpPr>
            <p:cNvPr id="32" name="Rectangle 31">
              <a:extLst>
                <a:ext uri="{FF2B5EF4-FFF2-40B4-BE49-F238E27FC236}">
                  <a16:creationId xmlns:a16="http://schemas.microsoft.com/office/drawing/2014/main" id="{21996F81-8D6F-4722-A2E5-0B83FE5112B1}"/>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33" name="Graphic 32" descr="Linear Graph">
              <a:extLst>
                <a:ext uri="{FF2B5EF4-FFF2-40B4-BE49-F238E27FC236}">
                  <a16:creationId xmlns:a16="http://schemas.microsoft.com/office/drawing/2014/main" id="{BFFCEF52-2B9B-423D-95D3-FB33B6AC33B4}"/>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grpSp>
        <p:nvGrpSpPr>
          <p:cNvPr id="34" name="Group 33">
            <a:extLst>
              <a:ext uri="{FF2B5EF4-FFF2-40B4-BE49-F238E27FC236}">
                <a16:creationId xmlns:a16="http://schemas.microsoft.com/office/drawing/2014/main" id="{4A60BC3C-CEB1-4CAA-8AFC-7DFCAD8F5F3F}"/>
              </a:ext>
            </a:extLst>
          </p:cNvPr>
          <p:cNvGrpSpPr/>
          <p:nvPr/>
        </p:nvGrpSpPr>
        <p:grpSpPr>
          <a:xfrm>
            <a:off x="7222255" y="13063177"/>
            <a:ext cx="2678157" cy="2735413"/>
            <a:chOff x="-39836" y="3224290"/>
            <a:chExt cx="803447" cy="820624"/>
          </a:xfrm>
        </p:grpSpPr>
        <p:sp>
          <p:nvSpPr>
            <p:cNvPr id="35" name="Rectangle 34">
              <a:extLst>
                <a:ext uri="{FF2B5EF4-FFF2-40B4-BE49-F238E27FC236}">
                  <a16:creationId xmlns:a16="http://schemas.microsoft.com/office/drawing/2014/main" id="{CCB2B246-9CDA-4801-B22D-3E9CBE6FDF6F}"/>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36" name="Graphic 35" descr="Linear Graph">
              <a:extLst>
                <a:ext uri="{FF2B5EF4-FFF2-40B4-BE49-F238E27FC236}">
                  <a16:creationId xmlns:a16="http://schemas.microsoft.com/office/drawing/2014/main" id="{4EB9B4EC-467A-4D17-B22D-4E8E9D8E97B5}"/>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grpSp>
        <p:nvGrpSpPr>
          <p:cNvPr id="37" name="Group 36">
            <a:extLst>
              <a:ext uri="{FF2B5EF4-FFF2-40B4-BE49-F238E27FC236}">
                <a16:creationId xmlns:a16="http://schemas.microsoft.com/office/drawing/2014/main" id="{8C56D3E9-2C49-4BCC-B812-5ACF308F0C60}"/>
              </a:ext>
            </a:extLst>
          </p:cNvPr>
          <p:cNvGrpSpPr/>
          <p:nvPr/>
        </p:nvGrpSpPr>
        <p:grpSpPr>
          <a:xfrm>
            <a:off x="7222255" y="16626070"/>
            <a:ext cx="2678157" cy="2735413"/>
            <a:chOff x="-39836" y="3224290"/>
            <a:chExt cx="803447" cy="820624"/>
          </a:xfrm>
        </p:grpSpPr>
        <p:sp>
          <p:nvSpPr>
            <p:cNvPr id="38" name="Rectangle 37">
              <a:extLst>
                <a:ext uri="{FF2B5EF4-FFF2-40B4-BE49-F238E27FC236}">
                  <a16:creationId xmlns:a16="http://schemas.microsoft.com/office/drawing/2014/main" id="{35C18D9C-3C40-4267-A2BA-1DB34B84768A}"/>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39" name="Graphic 38" descr="Linear Graph">
              <a:extLst>
                <a:ext uri="{FF2B5EF4-FFF2-40B4-BE49-F238E27FC236}">
                  <a16:creationId xmlns:a16="http://schemas.microsoft.com/office/drawing/2014/main" id="{FC1FFA30-4305-48E2-98AE-FA582C044FBA}"/>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sp>
        <p:nvSpPr>
          <p:cNvPr id="4" name="TextBox 3">
            <a:extLst>
              <a:ext uri="{FF2B5EF4-FFF2-40B4-BE49-F238E27FC236}">
                <a16:creationId xmlns:a16="http://schemas.microsoft.com/office/drawing/2014/main" id="{54056BC8-C919-920F-A111-26674432429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BF3DD14A-BAFF-6C0A-08C0-525655D811E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273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ABE81-563C-BA83-EF7F-2C60EBCDAC44}"/>
              </a:ext>
            </a:extLst>
          </p:cNvPr>
          <p:cNvSpPr>
            <a:spLocks noGrp="1"/>
          </p:cNvSpPr>
          <p:nvPr>
            <p:ph type="body" sz="quarter" idx="13"/>
          </p:nvPr>
        </p:nvSpPr>
        <p:spPr/>
        <p:txBody>
          <a:bodyPr/>
          <a:lstStyle/>
          <a:p>
            <a:r>
              <a:rPr lang="en-GB" sz="14000" dirty="0"/>
              <a:t>Activation Functions</a:t>
            </a:r>
            <a:endParaRPr lang="en-US" sz="14000" dirty="0"/>
          </a:p>
        </p:txBody>
      </p:sp>
      <p:sp>
        <p:nvSpPr>
          <p:cNvPr id="3" name="TextBox 2">
            <a:extLst>
              <a:ext uri="{FF2B5EF4-FFF2-40B4-BE49-F238E27FC236}">
                <a16:creationId xmlns:a16="http://schemas.microsoft.com/office/drawing/2014/main" id="{D1290CFF-CFC6-F5BE-6411-5661DEE73FB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80C5C9D-1A37-4A57-DED0-F1FE1E2A537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1835195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Activation Functions</a:t>
            </a:r>
          </a:p>
        </p:txBody>
      </p:sp>
      <p:sp>
        <p:nvSpPr>
          <p:cNvPr id="4" name="TextBox 3">
            <a:extLst>
              <a:ext uri="{FF2B5EF4-FFF2-40B4-BE49-F238E27FC236}">
                <a16:creationId xmlns:a16="http://schemas.microsoft.com/office/drawing/2014/main" id="{19AB33AE-369C-47F0-B742-70288A5DC9ED}"/>
              </a:ext>
            </a:extLst>
          </p:cNvPr>
          <p:cNvSpPr txBox="1"/>
          <p:nvPr/>
        </p:nvSpPr>
        <p:spPr>
          <a:xfrm>
            <a:off x="4743052" y="5038385"/>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a:solidFill>
                  <a:schemeClr val="tx1"/>
                </a:solidFill>
              </a:rPr>
              <a:t>Linear</a:t>
            </a:r>
          </a:p>
        </p:txBody>
      </p:sp>
      <p:graphicFrame>
        <p:nvGraphicFramePr>
          <p:cNvPr id="9" name="Chart 8">
            <a:extLst>
              <a:ext uri="{FF2B5EF4-FFF2-40B4-BE49-F238E27FC236}">
                <a16:creationId xmlns:a16="http://schemas.microsoft.com/office/drawing/2014/main" id="{F192B010-4FFF-433A-8CF5-959549835137}"/>
              </a:ext>
            </a:extLst>
          </p:cNvPr>
          <p:cNvGraphicFramePr/>
          <p:nvPr/>
        </p:nvGraphicFramePr>
        <p:xfrm>
          <a:off x="2104635" y="12758793"/>
          <a:ext cx="9817077" cy="5642087"/>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B2FAF7C-C2FF-42FC-9FA7-13852EB683B1}"/>
                  </a:ext>
                </a:extLst>
              </p:cNvPr>
              <p:cNvSpPr txBox="1"/>
              <p:nvPr/>
            </p:nvSpPr>
            <p:spPr>
              <a:xfrm>
                <a:off x="3906101" y="7168908"/>
                <a:ext cx="6214137"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r>
                        <a:rPr lang="en-US" sz="9333" i="1">
                          <a:solidFill>
                            <a:schemeClr val="bg1"/>
                          </a:solidFill>
                          <a:latin typeface="Cambria Math" panose="02040503050406030204" pitchFamily="18" charset="0"/>
                        </a:rPr>
                        <m:t>=</m:t>
                      </m:r>
                      <m:r>
                        <a:rPr lang="en-US" sz="9333" i="1">
                          <a:solidFill>
                            <a:schemeClr val="bg1"/>
                          </a:solidFill>
                          <a:latin typeface="Cambria Math" panose="02040503050406030204" pitchFamily="18" charset="0"/>
                        </a:rPr>
                        <m:t>𝑤𝑥</m:t>
                      </m:r>
                      <m:r>
                        <a:rPr lang="en-US" sz="9333" i="1">
                          <a:solidFill>
                            <a:schemeClr val="bg1"/>
                          </a:solidFill>
                          <a:latin typeface="Cambria Math" panose="02040503050406030204" pitchFamily="18" charset="0"/>
                        </a:rPr>
                        <m:t>+</m:t>
                      </m:r>
                      <m:r>
                        <a:rPr lang="en-US" sz="9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15" name="TextBox 14">
                <a:extLst>
                  <a:ext uri="{FF2B5EF4-FFF2-40B4-BE49-F238E27FC236}">
                    <a16:creationId xmlns:a16="http://schemas.microsoft.com/office/drawing/2014/main" id="{AB2FAF7C-C2FF-42FC-9FA7-13852EB683B1}"/>
                  </a:ext>
                </a:extLst>
              </p:cNvPr>
              <p:cNvSpPr txBox="1">
                <a:spLocks noRot="1" noChangeAspect="1" noMove="1" noResize="1" noEditPoints="1" noAdjustHandles="1" noChangeArrowheads="1" noChangeShapeType="1" noTextEdit="1"/>
              </p:cNvSpPr>
              <p:nvPr/>
            </p:nvSpPr>
            <p:spPr>
              <a:xfrm>
                <a:off x="3906101" y="7168908"/>
                <a:ext cx="6214137" cy="1292598"/>
              </a:xfrm>
              <a:prstGeom prst="rect">
                <a:avLst/>
              </a:prstGeom>
              <a:blipFill>
                <a:blip r:embed="rId4"/>
                <a:stretch>
                  <a:fillRect/>
                </a:stretch>
              </a:blipFill>
              <a:ln w="6350">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D0B89516-AD46-44A1-A188-463B3DE30C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04632" y="9307375"/>
            <a:ext cx="9844697" cy="2605583"/>
          </a:xfrm>
          <a:prstGeom prst="rect">
            <a:avLst/>
          </a:prstGeom>
        </p:spPr>
      </p:pic>
      <p:grpSp>
        <p:nvGrpSpPr>
          <p:cNvPr id="7" name="Group 6">
            <a:extLst>
              <a:ext uri="{FF2B5EF4-FFF2-40B4-BE49-F238E27FC236}">
                <a16:creationId xmlns:a16="http://schemas.microsoft.com/office/drawing/2014/main" id="{DA7427BA-FCBF-4B8F-A6E3-447769D6D97C}"/>
              </a:ext>
            </a:extLst>
          </p:cNvPr>
          <p:cNvGrpSpPr/>
          <p:nvPr/>
        </p:nvGrpSpPr>
        <p:grpSpPr>
          <a:xfrm>
            <a:off x="23625568" y="5186447"/>
            <a:ext cx="9844693" cy="13277933"/>
            <a:chOff x="7087670" y="1555934"/>
            <a:chExt cx="2953408" cy="3983380"/>
          </a:xfrm>
        </p:grpSpPr>
        <p:sp>
          <p:nvSpPr>
            <p:cNvPr id="6" name="TextBox 5">
              <a:extLst>
                <a:ext uri="{FF2B5EF4-FFF2-40B4-BE49-F238E27FC236}">
                  <a16:creationId xmlns:a16="http://schemas.microsoft.com/office/drawing/2014/main" id="{710D5AF4-71E2-4023-96F8-3A562BAA2168}"/>
                </a:ext>
              </a:extLst>
            </p:cNvPr>
            <p:cNvSpPr txBox="1"/>
            <p:nvPr/>
          </p:nvSpPr>
          <p:spPr>
            <a:xfrm>
              <a:off x="7596184" y="1555934"/>
              <a:ext cx="1724025" cy="276999"/>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a:solidFill>
                    <a:schemeClr val="tx1"/>
                  </a:solidFill>
                </a:rPr>
                <a:t>Sigmoid</a:t>
              </a:r>
            </a:p>
          </p:txBody>
        </p:sp>
        <mc:AlternateContent xmlns:mc="http://schemas.openxmlformats.org/markup-compatibility/2006" xmlns:a14="http://schemas.microsoft.com/office/drawing/2010/main">
          <mc:Choice Requires="a14">
            <p:graphicFrame>
              <p:nvGraphicFramePr>
                <p:cNvPr id="14" name="Chart 13">
                  <a:extLst>
                    <a:ext uri="{FF2B5EF4-FFF2-40B4-BE49-F238E27FC236}">
                      <a16:creationId xmlns:a16="http://schemas.microsoft.com/office/drawing/2014/main" id="{29985632-8147-47BB-B085-0244EB3CCCA3}"/>
                    </a:ext>
                  </a:extLst>
                </p:cNvPr>
                <p:cNvGraphicFramePr/>
                <p:nvPr/>
              </p:nvGraphicFramePr>
              <p:xfrm>
                <a:off x="7087670" y="3846688"/>
                <a:ext cx="2945123" cy="1692626"/>
              </p:xfrm>
              <a:graphic>
                <a:graphicData uri="http://schemas.openxmlformats.org/drawingml/2006/chart">
                  <c:chart xmlns:c="http://schemas.openxmlformats.org/drawingml/2006/chart" xmlns:r="http://schemas.openxmlformats.org/officeDocument/2006/relationships" r:id="rId6"/>
                </a:graphicData>
              </a:graphic>
            </p:graphicFrame>
          </mc:Choice>
          <mc:Fallback xmlns="">
            <p:graphicFrame>
              <p:nvGraphicFramePr>
                <p:cNvPr id="14" name="Chart 13">
                  <a:extLst>
                    <a:ext uri="{FF2B5EF4-FFF2-40B4-BE49-F238E27FC236}">
                      <a16:creationId xmlns:a16="http://schemas.microsoft.com/office/drawing/2014/main" id="{29985632-8147-47BB-B085-0244EB3CCCA3}"/>
                    </a:ext>
                  </a:extLst>
                </p:cNvPr>
                <p:cNvGraphicFramePr/>
                <p:nvPr>
                  <p:extLst>
                    <p:ext uri="{D42A27DB-BD31-4B8C-83A1-F6EECF244321}">
                      <p14:modId xmlns:p14="http://schemas.microsoft.com/office/powerpoint/2010/main" val="4267009610"/>
                    </p:ext>
                  </p:extLst>
                </p:nvPr>
              </p:nvGraphicFramePr>
              <p:xfrm>
                <a:off x="7087670" y="3846688"/>
                <a:ext cx="2945123" cy="1692626"/>
              </p:xfrm>
              <a:graphic>
                <a:graphicData uri="http://schemas.openxmlformats.org/drawingml/2006/chart">
                  <c:chart xmlns:c="http://schemas.openxmlformats.org/drawingml/2006/chart" xmlns:r="http://schemas.openxmlformats.org/officeDocument/2006/relationships" r:id="rId7"/>
                </a:graphicData>
              </a:graphic>
            </p:graphicFrame>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E6DDF10-84DE-42E5-8202-338F134811A4}"/>
                    </a:ext>
                  </a:extLst>
                </p:cNvPr>
                <p:cNvSpPr txBox="1"/>
                <p:nvPr/>
              </p:nvSpPr>
              <p:spPr>
                <a:xfrm>
                  <a:off x="7449515" y="2061664"/>
                  <a:ext cx="2017360" cy="5296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6667" i="1">
                                <a:solidFill>
                                  <a:schemeClr val="bg1"/>
                                </a:solidFill>
                                <a:latin typeface="Cambria Math" panose="02040503050406030204" pitchFamily="18" charset="0"/>
                              </a:rPr>
                            </m:ctrlPr>
                          </m:accPr>
                          <m:e>
                            <m:r>
                              <a:rPr lang="en-US" sz="6667" i="1">
                                <a:solidFill>
                                  <a:schemeClr val="bg1"/>
                                </a:solidFill>
                                <a:latin typeface="Cambria Math" panose="02040503050406030204" pitchFamily="18" charset="0"/>
                              </a:rPr>
                              <m:t>𝑦</m:t>
                            </m:r>
                          </m:e>
                        </m:acc>
                        <m:r>
                          <a:rPr lang="en-US" sz="6667" i="1">
                            <a:solidFill>
                              <a:schemeClr val="bg1"/>
                            </a:solidFill>
                            <a:latin typeface="Cambria Math" panose="02040503050406030204" pitchFamily="18" charset="0"/>
                          </a:rPr>
                          <m:t> =</m:t>
                        </m:r>
                        <m:f>
                          <m:fPr>
                            <m:ctrlPr>
                              <a:rPr lang="en-US" sz="6667" i="1">
                                <a:solidFill>
                                  <a:schemeClr val="bg1"/>
                                </a:solidFill>
                                <a:latin typeface="Cambria Math" panose="02040503050406030204" pitchFamily="18" charset="0"/>
                              </a:rPr>
                            </m:ctrlPr>
                          </m:fPr>
                          <m:num>
                            <m:r>
                              <a:rPr lang="en-US" sz="6667" i="1">
                                <a:solidFill>
                                  <a:schemeClr val="bg1"/>
                                </a:solidFill>
                                <a:latin typeface="Cambria Math" panose="02040503050406030204" pitchFamily="18" charset="0"/>
                              </a:rPr>
                              <m:t>1</m:t>
                            </m:r>
                          </m:num>
                          <m:den>
                            <m:r>
                              <a:rPr lang="en-US" sz="6667" i="1">
                                <a:solidFill>
                                  <a:schemeClr val="bg1"/>
                                </a:solidFill>
                                <a:latin typeface="Cambria Math" panose="02040503050406030204" pitchFamily="18" charset="0"/>
                              </a:rPr>
                              <m:t>1+</m:t>
                            </m:r>
                            <m:sSup>
                              <m:sSupPr>
                                <m:ctrlPr>
                                  <a:rPr lang="en-US" sz="6667" i="1">
                                    <a:solidFill>
                                      <a:schemeClr val="bg1"/>
                                    </a:solidFill>
                                    <a:latin typeface="Cambria Math" panose="02040503050406030204" pitchFamily="18" charset="0"/>
                                  </a:rPr>
                                </m:ctrlPr>
                              </m:sSupPr>
                              <m:e>
                                <m:r>
                                  <a:rPr lang="en-US" sz="6667" i="1">
                                    <a:solidFill>
                                      <a:schemeClr val="bg1"/>
                                    </a:solidFill>
                                    <a:latin typeface="Cambria Math" panose="02040503050406030204" pitchFamily="18" charset="0"/>
                                  </a:rPr>
                                  <m:t>𝑒</m:t>
                                </m:r>
                              </m:e>
                              <m:sup>
                                <m:r>
                                  <a:rPr lang="en-US" sz="6667" i="1">
                                    <a:solidFill>
                                      <a:schemeClr val="bg1"/>
                                    </a:solidFill>
                                    <a:latin typeface="Cambria Math" panose="02040503050406030204" pitchFamily="18" charset="0"/>
                                  </a:rPr>
                                  <m:t>−(</m:t>
                                </m:r>
                                <m:r>
                                  <a:rPr lang="en-US" sz="6667" i="1">
                                    <a:solidFill>
                                      <a:schemeClr val="bg1"/>
                                    </a:solidFill>
                                    <a:latin typeface="Cambria Math" panose="02040503050406030204" pitchFamily="18" charset="0"/>
                                  </a:rPr>
                                  <m:t>𝑤𝑥</m:t>
                                </m:r>
                                <m:r>
                                  <a:rPr lang="en-US" sz="6667" i="1">
                                    <a:solidFill>
                                      <a:schemeClr val="bg1"/>
                                    </a:solidFill>
                                    <a:latin typeface="Cambria Math" panose="02040503050406030204" pitchFamily="18" charset="0"/>
                                  </a:rPr>
                                  <m:t>+</m:t>
                                </m:r>
                                <m:r>
                                  <a:rPr lang="en-US" sz="6667" i="1">
                                    <a:solidFill>
                                      <a:schemeClr val="bg1"/>
                                    </a:solidFill>
                                    <a:latin typeface="Cambria Math" panose="02040503050406030204" pitchFamily="18" charset="0"/>
                                  </a:rPr>
                                  <m:t>𝑏</m:t>
                                </m:r>
                                <m:r>
                                  <a:rPr lang="en-US" sz="6667" i="1">
                                    <a:solidFill>
                                      <a:schemeClr val="bg1"/>
                                    </a:solidFill>
                                    <a:latin typeface="Cambria Math" panose="02040503050406030204" pitchFamily="18" charset="0"/>
                                  </a:rPr>
                                  <m:t>)</m:t>
                                </m:r>
                              </m:sup>
                            </m:sSup>
                          </m:den>
                        </m:f>
                      </m:oMath>
                    </m:oMathPara>
                  </a14:m>
                  <a:endParaRPr lang="en-US" sz="4667">
                    <a:solidFill>
                      <a:schemeClr val="bg1"/>
                    </a:solidFill>
                  </a:endParaRPr>
                </a:p>
              </p:txBody>
            </p:sp>
          </mc:Choice>
          <mc:Fallback xmlns="">
            <p:sp>
              <p:nvSpPr>
                <p:cNvPr id="19" name="TextBox 18">
                  <a:extLst>
                    <a:ext uri="{FF2B5EF4-FFF2-40B4-BE49-F238E27FC236}">
                      <a16:creationId xmlns:a16="http://schemas.microsoft.com/office/drawing/2014/main" id="{5E6DDF10-84DE-42E5-8202-338F134811A4}"/>
                    </a:ext>
                  </a:extLst>
                </p:cNvPr>
                <p:cNvSpPr txBox="1">
                  <a:spLocks noRot="1" noChangeAspect="1" noMove="1" noResize="1" noEditPoints="1" noAdjustHandles="1" noChangeArrowheads="1" noChangeShapeType="1" noTextEdit="1"/>
                </p:cNvSpPr>
                <p:nvPr/>
              </p:nvSpPr>
              <p:spPr>
                <a:xfrm>
                  <a:off x="7449515" y="2061664"/>
                  <a:ext cx="2017360" cy="529626"/>
                </a:xfrm>
                <a:prstGeom prst="rect">
                  <a:avLst/>
                </a:prstGeom>
                <a:blipFill>
                  <a:blip r:embed="rId10"/>
                  <a:stretch>
                    <a:fillRect t="-690" b="-2414"/>
                  </a:stretch>
                </a:blipFill>
                <a:ln w="6350">
                  <a:no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id="{C0473974-6DC8-4437-8CF7-B0B6535A78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87670" y="2764062"/>
              <a:ext cx="2953408" cy="900642"/>
            </a:xfrm>
            <a:prstGeom prst="rect">
              <a:avLst/>
            </a:prstGeom>
          </p:spPr>
        </p:pic>
      </p:grpSp>
      <p:grpSp>
        <p:nvGrpSpPr>
          <p:cNvPr id="5" name="Group 4">
            <a:extLst>
              <a:ext uri="{FF2B5EF4-FFF2-40B4-BE49-F238E27FC236}">
                <a16:creationId xmlns:a16="http://schemas.microsoft.com/office/drawing/2014/main" id="{85D9A754-5A20-4BE1-B1F1-4AB64930BC39}"/>
              </a:ext>
            </a:extLst>
          </p:cNvPr>
          <p:cNvGrpSpPr/>
          <p:nvPr/>
        </p:nvGrpSpPr>
        <p:grpSpPr>
          <a:xfrm>
            <a:off x="12702147" y="5081197"/>
            <a:ext cx="10780830" cy="13383183"/>
            <a:chOff x="3810644" y="1524359"/>
            <a:chExt cx="3234249" cy="4014955"/>
          </a:xfrm>
        </p:grpSpPr>
        <mc:AlternateContent xmlns:mc="http://schemas.openxmlformats.org/markup-compatibility/2006" xmlns:a14="http://schemas.microsoft.com/office/drawing/2010/main">
          <mc:Choice Requires="a14">
            <p:graphicFrame>
              <p:nvGraphicFramePr>
                <p:cNvPr id="10" name="Chart 9">
                  <a:extLst>
                    <a:ext uri="{FF2B5EF4-FFF2-40B4-BE49-F238E27FC236}">
                      <a16:creationId xmlns:a16="http://schemas.microsoft.com/office/drawing/2014/main" id="{57619D53-DB50-4434-AFA1-87C583857894}"/>
                    </a:ext>
                  </a:extLst>
                </p:cNvPr>
                <p:cNvGraphicFramePr/>
                <p:nvPr/>
              </p:nvGraphicFramePr>
              <p:xfrm>
                <a:off x="3859530" y="3846688"/>
                <a:ext cx="2945123" cy="1692626"/>
              </p:xfrm>
              <a:graphic>
                <a:graphicData uri="http://schemas.openxmlformats.org/drawingml/2006/chart">
                  <c:chart xmlns:c="http://schemas.openxmlformats.org/drawingml/2006/chart" xmlns:r="http://schemas.openxmlformats.org/officeDocument/2006/relationships" r:id="rId12"/>
                </a:graphicData>
              </a:graphic>
            </p:graphicFrame>
          </mc:Choice>
          <mc:Fallback xmlns="">
            <p:graphicFrame>
              <p:nvGraphicFramePr>
                <p:cNvPr id="10" name="Chart 9">
                  <a:extLst>
                    <a:ext uri="{FF2B5EF4-FFF2-40B4-BE49-F238E27FC236}">
                      <a16:creationId xmlns:a16="http://schemas.microsoft.com/office/drawing/2014/main" id="{57619D53-DB50-4434-AFA1-87C583857894}"/>
                    </a:ext>
                  </a:extLst>
                </p:cNvPr>
                <p:cNvGraphicFramePr/>
                <p:nvPr>
                  <p:extLst>
                    <p:ext uri="{D42A27DB-BD31-4B8C-83A1-F6EECF244321}">
                      <p14:modId xmlns:p14="http://schemas.microsoft.com/office/powerpoint/2010/main" val="3455761849"/>
                    </p:ext>
                  </p:extLst>
                </p:nvPr>
              </p:nvGraphicFramePr>
              <p:xfrm>
                <a:off x="3859530" y="3846688"/>
                <a:ext cx="2945123" cy="1692626"/>
              </p:xfrm>
              <a:graphic>
                <a:graphicData uri="http://schemas.openxmlformats.org/drawingml/2006/chart">
                  <c:chart xmlns:c="http://schemas.openxmlformats.org/drawingml/2006/chart" xmlns:r="http://schemas.openxmlformats.org/officeDocument/2006/relationships" r:id="rId13"/>
                </a:graphicData>
              </a:graphic>
            </p:graphicFrame>
          </mc:Fallback>
        </mc:AlternateContent>
        <p:sp>
          <p:nvSpPr>
            <p:cNvPr id="12" name="TextBox 11">
              <a:extLst>
                <a:ext uri="{FF2B5EF4-FFF2-40B4-BE49-F238E27FC236}">
                  <a16:creationId xmlns:a16="http://schemas.microsoft.com/office/drawing/2014/main" id="{97F8F108-44E3-4D2C-AE9D-68A240C34E08}"/>
                </a:ext>
              </a:extLst>
            </p:cNvPr>
            <p:cNvSpPr txBox="1"/>
            <p:nvPr/>
          </p:nvSpPr>
          <p:spPr>
            <a:xfrm>
              <a:off x="4509549" y="1524359"/>
              <a:ext cx="1724025" cy="276999"/>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dirty="0" err="1">
                  <a:solidFill>
                    <a:schemeClr val="tx1"/>
                  </a:solidFill>
                </a:rPr>
                <a:t>ReLU</a:t>
              </a:r>
              <a:endParaRPr lang="en-US" sz="6000"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26E8EC4-75B8-4A04-B220-119FC658DE22}"/>
                    </a:ext>
                  </a:extLst>
                </p:cNvPr>
                <p:cNvSpPr txBox="1"/>
                <p:nvPr/>
              </p:nvSpPr>
              <p:spPr>
                <a:xfrm>
                  <a:off x="3927905" y="2061632"/>
                  <a:ext cx="3116988" cy="6179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6667" i="1">
                                <a:solidFill>
                                  <a:schemeClr val="bg1"/>
                                </a:solidFill>
                                <a:latin typeface="Cambria Math" panose="02040503050406030204" pitchFamily="18" charset="0"/>
                              </a:rPr>
                            </m:ctrlPr>
                          </m:accPr>
                          <m:e>
                            <m:r>
                              <a:rPr lang="en-US" sz="6667" i="1">
                                <a:solidFill>
                                  <a:schemeClr val="bg1"/>
                                </a:solidFill>
                                <a:latin typeface="Cambria Math" panose="02040503050406030204" pitchFamily="18" charset="0"/>
                              </a:rPr>
                              <m:t>𝑦</m:t>
                            </m:r>
                          </m:e>
                        </m:acc>
                        <m:r>
                          <a:rPr lang="en-US" sz="6667" i="1">
                            <a:solidFill>
                              <a:schemeClr val="bg1"/>
                            </a:solidFill>
                            <a:latin typeface="Cambria Math" panose="02040503050406030204" pitchFamily="18" charset="0"/>
                          </a:rPr>
                          <m:t> =</m:t>
                        </m:r>
                        <m:d>
                          <m:dPr>
                            <m:begChr m:val="{"/>
                            <m:endChr m:val=""/>
                            <m:ctrlPr>
                              <a:rPr lang="en-US" sz="6667" i="1">
                                <a:solidFill>
                                  <a:schemeClr val="bg1"/>
                                </a:solidFill>
                                <a:latin typeface="Cambria Math" panose="02040503050406030204" pitchFamily="18" charset="0"/>
                              </a:rPr>
                            </m:ctrlPr>
                          </m:dPr>
                          <m:e>
                            <m:eqArr>
                              <m:eqArrPr>
                                <m:ctrlPr>
                                  <a:rPr lang="en-US" sz="6667" i="1">
                                    <a:solidFill>
                                      <a:schemeClr val="bg1"/>
                                    </a:solidFill>
                                    <a:latin typeface="Cambria Math" panose="02040503050406030204" pitchFamily="18" charset="0"/>
                                  </a:rPr>
                                </m:ctrlPr>
                              </m:eqArrPr>
                              <m:e>
                                <m:r>
                                  <a:rPr lang="en-US" sz="6667" i="1">
                                    <a:solidFill>
                                      <a:schemeClr val="bg1"/>
                                    </a:solidFill>
                                    <a:latin typeface="Cambria Math" panose="02040503050406030204" pitchFamily="18" charset="0"/>
                                  </a:rPr>
                                  <m:t>𝑤𝑥</m:t>
                                </m:r>
                                <m:r>
                                  <a:rPr lang="en-US" sz="6667" i="1">
                                    <a:solidFill>
                                      <a:schemeClr val="bg1"/>
                                    </a:solidFill>
                                    <a:latin typeface="Cambria Math" panose="02040503050406030204" pitchFamily="18" charset="0"/>
                                  </a:rPr>
                                  <m:t>+</m:t>
                                </m:r>
                                <m:r>
                                  <a:rPr lang="en-US" sz="6667" i="1">
                                    <a:solidFill>
                                      <a:schemeClr val="bg1"/>
                                    </a:solidFill>
                                    <a:latin typeface="Cambria Math" panose="02040503050406030204" pitchFamily="18" charset="0"/>
                                  </a:rPr>
                                  <m:t>𝑏</m:t>
                                </m:r>
                                <m:r>
                                  <a:rPr lang="en-US" sz="6667" i="1">
                                    <a:solidFill>
                                      <a:schemeClr val="bg1"/>
                                    </a:solidFill>
                                    <a:latin typeface="Cambria Math" panose="02040503050406030204" pitchFamily="18" charset="0"/>
                                  </a:rPr>
                                  <m:t> </m:t>
                                </m:r>
                                <m:r>
                                  <a:rPr lang="en-US" sz="6667" i="1">
                                    <a:solidFill>
                                      <a:schemeClr val="bg1"/>
                                    </a:solidFill>
                                    <a:latin typeface="Cambria Math" panose="02040503050406030204" pitchFamily="18" charset="0"/>
                                  </a:rPr>
                                  <m:t>𝑖𝑓</m:t>
                                </m:r>
                                <m:r>
                                  <a:rPr lang="en-US" sz="6667" i="1">
                                    <a:solidFill>
                                      <a:schemeClr val="bg1"/>
                                    </a:solidFill>
                                    <a:latin typeface="Cambria Math" panose="02040503050406030204" pitchFamily="18" charset="0"/>
                                  </a:rPr>
                                  <m:t> </m:t>
                                </m:r>
                                <m:r>
                                  <a:rPr lang="en-US" sz="6667" i="1">
                                    <a:solidFill>
                                      <a:schemeClr val="bg1"/>
                                    </a:solidFill>
                                    <a:latin typeface="Cambria Math" panose="02040503050406030204" pitchFamily="18" charset="0"/>
                                  </a:rPr>
                                  <m:t>𝑤𝑥</m:t>
                                </m:r>
                                <m:r>
                                  <a:rPr lang="en-US" sz="6667" i="1">
                                    <a:solidFill>
                                      <a:schemeClr val="bg1"/>
                                    </a:solidFill>
                                    <a:latin typeface="Cambria Math" panose="02040503050406030204" pitchFamily="18" charset="0"/>
                                  </a:rPr>
                                  <m:t>+</m:t>
                                </m:r>
                                <m:r>
                                  <a:rPr lang="en-US" sz="6667" i="1">
                                    <a:solidFill>
                                      <a:schemeClr val="bg1"/>
                                    </a:solidFill>
                                    <a:latin typeface="Cambria Math" panose="02040503050406030204" pitchFamily="18" charset="0"/>
                                  </a:rPr>
                                  <m:t>𝑏</m:t>
                                </m:r>
                                <m:r>
                                  <a:rPr lang="en-US" sz="6667" i="1">
                                    <a:solidFill>
                                      <a:schemeClr val="bg1"/>
                                    </a:solidFill>
                                    <a:latin typeface="Cambria Math" panose="02040503050406030204" pitchFamily="18" charset="0"/>
                                  </a:rPr>
                                  <m:t>&gt;0</m:t>
                                </m:r>
                              </m:e>
                              <m:e>
                                <m:r>
                                  <a:rPr lang="en-US" sz="6667" i="1">
                                    <a:solidFill>
                                      <a:schemeClr val="bg1"/>
                                    </a:solidFill>
                                    <a:latin typeface="Cambria Math" panose="02040503050406030204" pitchFamily="18" charset="0"/>
                                  </a:rPr>
                                  <m:t>0  </m:t>
                                </m:r>
                                <m:r>
                                  <a:rPr lang="en-US" sz="6667" i="1">
                                    <a:solidFill>
                                      <a:schemeClr val="bg1"/>
                                    </a:solidFill>
                                    <a:latin typeface="Cambria Math" panose="02040503050406030204" pitchFamily="18" charset="0"/>
                                  </a:rPr>
                                  <m:t>𝑜𝑡h𝑒𝑟𝑤𝑖𝑠𝑒</m:t>
                                </m:r>
                              </m:e>
                            </m:eqArr>
                          </m:e>
                        </m:d>
                      </m:oMath>
                    </m:oMathPara>
                  </a14:m>
                  <a:endParaRPr lang="en-US" sz="3500">
                    <a:solidFill>
                      <a:schemeClr val="bg1"/>
                    </a:solidFill>
                  </a:endParaRPr>
                </a:p>
              </p:txBody>
            </p:sp>
          </mc:Choice>
          <mc:Fallback xmlns="">
            <p:sp>
              <p:nvSpPr>
                <p:cNvPr id="17" name="TextBox 16">
                  <a:extLst>
                    <a:ext uri="{FF2B5EF4-FFF2-40B4-BE49-F238E27FC236}">
                      <a16:creationId xmlns:a16="http://schemas.microsoft.com/office/drawing/2014/main" id="{426E8EC4-75B8-4A04-B220-119FC658DE22}"/>
                    </a:ext>
                  </a:extLst>
                </p:cNvPr>
                <p:cNvSpPr txBox="1">
                  <a:spLocks noRot="1" noChangeAspect="1" noMove="1" noResize="1" noEditPoints="1" noAdjustHandles="1" noChangeArrowheads="1" noChangeShapeType="1" noTextEdit="1"/>
                </p:cNvSpPr>
                <p:nvPr/>
              </p:nvSpPr>
              <p:spPr>
                <a:xfrm>
                  <a:off x="3927905" y="2061632"/>
                  <a:ext cx="3116988" cy="617919"/>
                </a:xfrm>
                <a:prstGeom prst="rect">
                  <a:avLst/>
                </a:prstGeom>
                <a:blipFill>
                  <a:blip r:embed="rId14"/>
                  <a:stretch>
                    <a:fillRect t="-1775" b="-2663"/>
                  </a:stretch>
                </a:blipFill>
                <a:ln w="6350">
                  <a:noFill/>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270FA5BA-A401-41F3-88EE-A6664BBC8DC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810644" y="2839212"/>
              <a:ext cx="3042894" cy="750342"/>
            </a:xfrm>
            <a:prstGeom prst="rect">
              <a:avLst/>
            </a:prstGeom>
          </p:spPr>
        </p:pic>
      </p:grpSp>
      <p:sp>
        <p:nvSpPr>
          <p:cNvPr id="3" name="TextBox 2">
            <a:extLst>
              <a:ext uri="{FF2B5EF4-FFF2-40B4-BE49-F238E27FC236}">
                <a16:creationId xmlns:a16="http://schemas.microsoft.com/office/drawing/2014/main" id="{D0BF3442-0141-6596-82E5-29189A87673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D288DF6F-CFD1-4723-81D4-57E0C8F87F0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5999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E9C646B1-83BE-6EA9-43E4-23079BD279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47331" y="14097551"/>
            <a:ext cx="7893318" cy="6044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7815886-B793-6FE7-C74B-DFB29C9D37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58548" y="14097551"/>
            <a:ext cx="7893318" cy="6044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AC657F1-498B-A890-5541-DC0019F4240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05344" y="14097551"/>
            <a:ext cx="7860602" cy="6040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Activation Functions</a:t>
            </a:r>
          </a:p>
        </p:txBody>
      </p:sp>
      <p:sp>
        <p:nvSpPr>
          <p:cNvPr id="4" name="TextBox 3">
            <a:extLst>
              <a:ext uri="{FF2B5EF4-FFF2-40B4-BE49-F238E27FC236}">
                <a16:creationId xmlns:a16="http://schemas.microsoft.com/office/drawing/2014/main" id="{19AB33AE-369C-47F0-B742-70288A5DC9ED}"/>
              </a:ext>
            </a:extLst>
          </p:cNvPr>
          <p:cNvSpPr txBox="1"/>
          <p:nvPr/>
        </p:nvSpPr>
        <p:spPr>
          <a:xfrm>
            <a:off x="4743052" y="5038385"/>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a:solidFill>
                  <a:schemeClr val="tx1"/>
                </a:solidFill>
              </a:rPr>
              <a:t>Linear</a:t>
            </a:r>
          </a:p>
        </p:txBody>
      </p:sp>
      <p:sp>
        <p:nvSpPr>
          <p:cNvPr id="5" name="TextBox 4">
            <a:extLst>
              <a:ext uri="{FF2B5EF4-FFF2-40B4-BE49-F238E27FC236}">
                <a16:creationId xmlns:a16="http://schemas.microsoft.com/office/drawing/2014/main" id="{0345FE20-8755-416C-9887-DCA3B9E2E7BD}"/>
              </a:ext>
            </a:extLst>
          </p:cNvPr>
          <p:cNvSpPr txBox="1"/>
          <p:nvPr/>
        </p:nvSpPr>
        <p:spPr>
          <a:xfrm>
            <a:off x="15031834" y="5081198"/>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err="1">
                <a:solidFill>
                  <a:schemeClr val="tx1"/>
                </a:solidFill>
              </a:rPr>
              <a:t>ReLU</a:t>
            </a:r>
            <a:endParaRPr lang="en-US" sz="6000">
              <a:solidFill>
                <a:schemeClr val="tx1"/>
              </a:solidFill>
            </a:endParaRPr>
          </a:p>
        </p:txBody>
      </p:sp>
      <p:sp>
        <p:nvSpPr>
          <p:cNvPr id="6" name="TextBox 5">
            <a:extLst>
              <a:ext uri="{FF2B5EF4-FFF2-40B4-BE49-F238E27FC236}">
                <a16:creationId xmlns:a16="http://schemas.microsoft.com/office/drawing/2014/main" id="{710D5AF4-71E2-4023-96F8-3A562BAA2168}"/>
              </a:ext>
            </a:extLst>
          </p:cNvPr>
          <p:cNvSpPr txBox="1"/>
          <p:nvPr/>
        </p:nvSpPr>
        <p:spPr>
          <a:xfrm>
            <a:off x="25320615" y="5186448"/>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a:solidFill>
                  <a:schemeClr val="tx1"/>
                </a:solidFill>
              </a:rPr>
              <a:t>Sigmoid</a:t>
            </a:r>
          </a:p>
        </p:txBody>
      </p:sp>
      <p:pic>
        <p:nvPicPr>
          <p:cNvPr id="1034" name="Picture 10">
            <a:extLst>
              <a:ext uri="{FF2B5EF4-FFF2-40B4-BE49-F238E27FC236}">
                <a16:creationId xmlns:a16="http://schemas.microsoft.com/office/drawing/2014/main" id="{1F157D39-21AA-1206-B1DB-E82CF3E9C35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78784" y="6499070"/>
            <a:ext cx="8334042" cy="67862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9B63563-44BE-17C2-B2C6-D5F797FC05A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120979" y="6328703"/>
            <a:ext cx="8334042" cy="6956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62E352B-4E6D-27A4-DCC9-A2EAD2DA4ED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163174" y="6400718"/>
            <a:ext cx="8334042" cy="6884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BFDBAC-4794-A7F4-8531-49FCCC532C5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4C9EF674-4660-7035-B8A8-1C85A78535E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9603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https://developer.nvidia.com/join-nvidia-developer-program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https://learn.nvidia.com/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031003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a:extLst>
              <a:ext uri="{FF2B5EF4-FFF2-40B4-BE49-F238E27FC236}">
                <a16:creationId xmlns:a16="http://schemas.microsoft.com/office/drawing/2014/main" id="{5A52D3E5-EA4A-42AC-A4D7-2AE9DEB2055B}"/>
              </a:ext>
            </a:extLst>
          </p:cNvPr>
          <p:cNvCxnSpPr>
            <a:cxnSpLocks/>
            <a:stCxn id="6" idx="2"/>
          </p:cNvCxnSpPr>
          <p:nvPr/>
        </p:nvCxnSpPr>
        <p:spPr>
          <a:xfrm>
            <a:off x="18498643" y="11849612"/>
            <a:ext cx="3440607" cy="103837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6EB5F32-C029-4EF8-B707-383300B2511F}"/>
              </a:ext>
            </a:extLst>
          </p:cNvPr>
          <p:cNvCxnSpPr>
            <a:cxnSpLocks/>
            <a:stCxn id="9" idx="2"/>
          </p:cNvCxnSpPr>
          <p:nvPr/>
        </p:nvCxnSpPr>
        <p:spPr>
          <a:xfrm flipH="1">
            <a:off x="26377918" y="11849613"/>
            <a:ext cx="3396170" cy="103836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Autofit/>
          </a:bodyPr>
          <a:lstStyle/>
          <a:p>
            <a:r>
              <a:rPr lang="en-US" sz="14000" dirty="0"/>
              <a:t>Activation Functions</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777623" y="106971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730570" y="152019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444349" y="153097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444349" y="153097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201309" y="114568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4</a:t>
            </a:r>
            <a:endParaRPr lang="en-US" sz="9333">
              <a:solidFill>
                <a:schemeClr val="bg1"/>
              </a:solidFill>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930355" y="136064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730572" y="106971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979972" y="114568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3</a:t>
            </a:r>
            <a:endParaRPr lang="en-US" sz="9333">
              <a:solidFill>
                <a:schemeClr val="bg1"/>
              </a:solidFill>
            </a:endParaRPr>
          </a:p>
        </p:txBody>
      </p:sp>
      <p:sp>
        <p:nvSpPr>
          <p:cNvPr id="41" name="Google Shape;219;p33">
            <a:extLst>
              <a:ext uri="{FF2B5EF4-FFF2-40B4-BE49-F238E27FC236}">
                <a16:creationId xmlns:a16="http://schemas.microsoft.com/office/drawing/2014/main" id="{D91AB218-768F-4D34-BAC4-479EE51F3AF4}"/>
              </a:ext>
            </a:extLst>
          </p:cNvPr>
          <p:cNvSpPr/>
          <p:nvPr/>
        </p:nvSpPr>
        <p:spPr>
          <a:xfrm rot="5400000">
            <a:off x="5862155" y="9101539"/>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3" name="Google Shape;219;p33">
            <a:extLst>
              <a:ext uri="{FF2B5EF4-FFF2-40B4-BE49-F238E27FC236}">
                <a16:creationId xmlns:a16="http://schemas.microsoft.com/office/drawing/2014/main" id="{7C0C8F76-83FE-4230-9E18-5EBE4CDA9378}"/>
              </a:ext>
            </a:extLst>
          </p:cNvPr>
          <p:cNvSpPr/>
          <p:nvPr/>
        </p:nvSpPr>
        <p:spPr>
          <a:xfrm rot="5400000">
            <a:off x="9897658" y="910153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a:endCxn id="41" idx="2"/>
          </p:cNvCxnSpPr>
          <p:nvPr/>
        </p:nvCxnSpPr>
        <p:spPr>
          <a:xfrm flipH="1">
            <a:off x="6662373" y="7889819"/>
            <a:ext cx="2048150" cy="120684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a:endCxn id="43" idx="2"/>
          </p:cNvCxnSpPr>
          <p:nvPr/>
        </p:nvCxnSpPr>
        <p:spPr>
          <a:xfrm>
            <a:off x="8710523" y="7889819"/>
            <a:ext cx="1987353" cy="120683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5361792" y="732936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1</a:t>
            </a:r>
            <a:endParaRPr lang="en-US" sz="9333">
              <a:solidFill>
                <a:schemeClr val="bg1"/>
              </a:solidFill>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10297896" y="730510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2</a:t>
            </a:r>
            <a:endParaRPr lang="en-US" sz="9333">
              <a:solidFill>
                <a:schemeClr val="bg1"/>
              </a:solidFill>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8067558" y="650488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1</a:t>
            </a:r>
            <a:endParaRPr lang="en-US" sz="9333">
              <a:solidFill>
                <a:schemeClr val="bg1"/>
              </a:solidFill>
            </a:endParaRPr>
          </a:p>
        </p:txBody>
      </p:sp>
      <p:graphicFrame>
        <p:nvGraphicFramePr>
          <p:cNvPr id="6" name="Chart 5">
            <a:extLst>
              <a:ext uri="{FF2B5EF4-FFF2-40B4-BE49-F238E27FC236}">
                <a16:creationId xmlns:a16="http://schemas.microsoft.com/office/drawing/2014/main" id="{EA573E49-3E5A-4D37-A9D9-A2C2B9991981}"/>
              </a:ext>
            </a:extLst>
          </p:cNvPr>
          <p:cNvGraphicFramePr/>
          <p:nvPr/>
        </p:nvGraphicFramePr>
        <p:xfrm>
          <a:off x="14763752" y="7221609"/>
          <a:ext cx="7469790" cy="46280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31D57768-7640-480A-ADAA-4D14B820505C}"/>
              </a:ext>
            </a:extLst>
          </p:cNvPr>
          <p:cNvGraphicFramePr/>
          <p:nvPr/>
        </p:nvGraphicFramePr>
        <p:xfrm>
          <a:off x="25888043" y="7221607"/>
          <a:ext cx="7772087" cy="46280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977D5B-5A23-4DBA-B548-0845C4579E32}"/>
              </a:ext>
            </a:extLst>
          </p:cNvPr>
          <p:cNvGraphicFramePr/>
          <p:nvPr/>
        </p:nvGraphicFramePr>
        <p:xfrm>
          <a:off x="20351750" y="12887980"/>
          <a:ext cx="7772087" cy="4628007"/>
        </p:xfrm>
        <a:graphic>
          <a:graphicData uri="http://schemas.openxmlformats.org/drawingml/2006/chart">
            <c:chart xmlns:c="http://schemas.openxmlformats.org/drawingml/2006/chart" xmlns:r="http://schemas.openxmlformats.org/officeDocument/2006/relationships" r:id="rId6"/>
          </a:graphicData>
        </a:graphic>
      </p:graphicFrame>
      <p:grpSp>
        <p:nvGrpSpPr>
          <p:cNvPr id="42" name="Group 41">
            <a:extLst>
              <a:ext uri="{FF2B5EF4-FFF2-40B4-BE49-F238E27FC236}">
                <a16:creationId xmlns:a16="http://schemas.microsoft.com/office/drawing/2014/main" id="{09A6D8D4-1166-4350-BF37-4E2A6424C60E}"/>
              </a:ext>
            </a:extLst>
          </p:cNvPr>
          <p:cNvGrpSpPr/>
          <p:nvPr/>
        </p:nvGrpSpPr>
        <p:grpSpPr>
          <a:xfrm>
            <a:off x="3680472" y="13266787"/>
            <a:ext cx="2678157" cy="2735413"/>
            <a:chOff x="-39836" y="3224290"/>
            <a:chExt cx="803447" cy="820624"/>
          </a:xfrm>
        </p:grpSpPr>
        <p:sp>
          <p:nvSpPr>
            <p:cNvPr id="44" name="Rectangle 43">
              <a:extLst>
                <a:ext uri="{FF2B5EF4-FFF2-40B4-BE49-F238E27FC236}">
                  <a16:creationId xmlns:a16="http://schemas.microsoft.com/office/drawing/2014/main" id="{ED480D28-12AF-4D19-A755-44F9C2FC6963}"/>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46" name="Graphic 45" descr="Linear Graph">
              <a:extLst>
                <a:ext uri="{FF2B5EF4-FFF2-40B4-BE49-F238E27FC236}">
                  <a16:creationId xmlns:a16="http://schemas.microsoft.com/office/drawing/2014/main" id="{87FBC4F6-6D39-4D07-8E5A-5AF99A73EF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836" y="3224290"/>
              <a:ext cx="803447" cy="803447"/>
            </a:xfrm>
            <a:prstGeom prst="rect">
              <a:avLst/>
            </a:prstGeom>
          </p:spPr>
        </p:pic>
      </p:grpSp>
      <p:sp>
        <p:nvSpPr>
          <p:cNvPr id="50" name="Rectangle 49">
            <a:extLst>
              <a:ext uri="{FF2B5EF4-FFF2-40B4-BE49-F238E27FC236}">
                <a16:creationId xmlns:a16="http://schemas.microsoft.com/office/drawing/2014/main" id="{7014F5DC-B54F-4F04-BCFD-A33842B1FFDA}"/>
              </a:ext>
            </a:extLst>
          </p:cNvPr>
          <p:cNvSpPr/>
          <p:nvPr/>
        </p:nvSpPr>
        <p:spPr>
          <a:xfrm>
            <a:off x="2222767" y="8670948"/>
            <a:ext cx="2678153" cy="267815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23" name="Graphic 22" descr="Periodic Graph">
            <a:extLst>
              <a:ext uri="{FF2B5EF4-FFF2-40B4-BE49-F238E27FC236}">
                <a16:creationId xmlns:a16="http://schemas.microsoft.com/office/drawing/2014/main" id="{49AB7E1A-DCEC-4F1E-B5B8-1E92576D17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1547" y="8536163"/>
            <a:ext cx="3048000" cy="3048000"/>
          </a:xfrm>
          <a:prstGeom prst="rect">
            <a:avLst/>
          </a:prstGeom>
        </p:spPr>
      </p:pic>
      <p:grpSp>
        <p:nvGrpSpPr>
          <p:cNvPr id="105" name="Group 104">
            <a:extLst>
              <a:ext uri="{FF2B5EF4-FFF2-40B4-BE49-F238E27FC236}">
                <a16:creationId xmlns:a16="http://schemas.microsoft.com/office/drawing/2014/main" id="{BA7D23CC-7F76-4E63-8232-7523FFF3979B}"/>
              </a:ext>
            </a:extLst>
          </p:cNvPr>
          <p:cNvGrpSpPr/>
          <p:nvPr/>
        </p:nvGrpSpPr>
        <p:grpSpPr>
          <a:xfrm>
            <a:off x="11086363" y="13037867"/>
            <a:ext cx="8848800" cy="5679600"/>
            <a:chOff x="3325909" y="3911360"/>
            <a:chExt cx="2654640" cy="1703880"/>
          </a:xfrm>
        </p:grpSpPr>
        <p:grpSp>
          <p:nvGrpSpPr>
            <p:cNvPr id="28" name="Group 27">
              <a:extLst>
                <a:ext uri="{FF2B5EF4-FFF2-40B4-BE49-F238E27FC236}">
                  <a16:creationId xmlns:a16="http://schemas.microsoft.com/office/drawing/2014/main" id="{11C2F866-A28A-4AEF-8814-A5ACC0B4585B}"/>
                </a:ext>
              </a:extLst>
            </p:cNvPr>
            <p:cNvGrpSpPr/>
            <p:nvPr/>
          </p:nvGrpSpPr>
          <p:grpSpPr>
            <a:xfrm>
              <a:off x="3325909" y="4479440"/>
              <a:ext cx="2654640" cy="1135800"/>
              <a:chOff x="3325909" y="4479440"/>
              <a:chExt cx="2654640" cy="1135800"/>
            </a:xfrm>
          </p:grpSpPr>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A9C4FCE2-302D-4217-9E41-67C352694B4A}"/>
                      </a:ext>
                    </a:extLst>
                  </p14:cNvPr>
                  <p14:cNvContentPartPr/>
                  <p14:nvPr/>
                </p14:nvContentPartPr>
                <p14:xfrm>
                  <a:off x="5104309" y="4743320"/>
                  <a:ext cx="256680" cy="667440"/>
                </p14:xfrm>
              </p:contentPart>
            </mc:Choice>
            <mc:Fallback xmlns="">
              <p:pic>
                <p:nvPicPr>
                  <p:cNvPr id="5" name="Ink 4">
                    <a:extLst>
                      <a:ext uri="{FF2B5EF4-FFF2-40B4-BE49-F238E27FC236}">
                        <a16:creationId xmlns:a16="http://schemas.microsoft.com/office/drawing/2014/main" id="{A9C4FCE2-302D-4217-9E41-67C352694B4A}"/>
                      </a:ext>
                    </a:extLst>
                  </p:cNvPr>
                  <p:cNvPicPr/>
                  <p:nvPr/>
                </p:nvPicPr>
                <p:blipFill>
                  <a:blip r:embed="rId15"/>
                  <a:stretch>
                    <a:fillRect/>
                  </a:stretch>
                </p:blipFill>
                <p:spPr>
                  <a:xfrm>
                    <a:off x="5095669" y="4734680"/>
                    <a:ext cx="274320" cy="68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 name="Ink 6">
                    <a:extLst>
                      <a:ext uri="{FF2B5EF4-FFF2-40B4-BE49-F238E27FC236}">
                        <a16:creationId xmlns:a16="http://schemas.microsoft.com/office/drawing/2014/main" id="{888A6A12-A159-4F26-B950-CD3B5140E2B6}"/>
                      </a:ext>
                    </a:extLst>
                  </p14:cNvPr>
                  <p14:cNvContentPartPr/>
                  <p14:nvPr/>
                </p14:nvContentPartPr>
                <p14:xfrm>
                  <a:off x="5323909" y="4743320"/>
                  <a:ext cx="38880" cy="688680"/>
                </p14:xfrm>
              </p:contentPart>
            </mc:Choice>
            <mc:Fallback xmlns="">
              <p:pic>
                <p:nvPicPr>
                  <p:cNvPr id="7" name="Ink 6">
                    <a:extLst>
                      <a:ext uri="{FF2B5EF4-FFF2-40B4-BE49-F238E27FC236}">
                        <a16:creationId xmlns:a16="http://schemas.microsoft.com/office/drawing/2014/main" id="{888A6A12-A159-4F26-B950-CD3B5140E2B6}"/>
                      </a:ext>
                    </a:extLst>
                  </p:cNvPr>
                  <p:cNvPicPr/>
                  <p:nvPr/>
                </p:nvPicPr>
                <p:blipFill>
                  <a:blip r:embed="rId17"/>
                  <a:stretch>
                    <a:fillRect/>
                  </a:stretch>
                </p:blipFill>
                <p:spPr>
                  <a:xfrm>
                    <a:off x="5315269" y="4734680"/>
                    <a:ext cx="56520" cy="706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6CA58B0D-02BF-47C3-8356-50DFEB0DD5A3}"/>
                      </a:ext>
                    </a:extLst>
                  </p14:cNvPr>
                  <p14:cNvContentPartPr/>
                  <p14:nvPr/>
                </p14:nvContentPartPr>
                <p14:xfrm>
                  <a:off x="4655749" y="4596800"/>
                  <a:ext cx="696600" cy="252360"/>
                </p14:xfrm>
              </p:contentPart>
            </mc:Choice>
            <mc:Fallback xmlns="">
              <p:pic>
                <p:nvPicPr>
                  <p:cNvPr id="11" name="Ink 10">
                    <a:extLst>
                      <a:ext uri="{FF2B5EF4-FFF2-40B4-BE49-F238E27FC236}">
                        <a16:creationId xmlns:a16="http://schemas.microsoft.com/office/drawing/2014/main" id="{6CA58B0D-02BF-47C3-8356-50DFEB0DD5A3}"/>
                      </a:ext>
                    </a:extLst>
                  </p:cNvPr>
                  <p:cNvPicPr/>
                  <p:nvPr/>
                </p:nvPicPr>
                <p:blipFill>
                  <a:blip r:embed="rId19"/>
                  <a:stretch>
                    <a:fillRect/>
                  </a:stretch>
                </p:blipFill>
                <p:spPr>
                  <a:xfrm>
                    <a:off x="4647109" y="4587800"/>
                    <a:ext cx="7142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0043635E-B585-4E39-8785-EACDC00D58B9}"/>
                      </a:ext>
                    </a:extLst>
                  </p14:cNvPr>
                  <p14:cNvContentPartPr/>
                  <p14:nvPr/>
                </p14:nvContentPartPr>
                <p14:xfrm>
                  <a:off x="4823149" y="4479440"/>
                  <a:ext cx="590040" cy="264600"/>
                </p14:xfrm>
              </p:contentPart>
            </mc:Choice>
            <mc:Fallback xmlns="">
              <p:pic>
                <p:nvPicPr>
                  <p:cNvPr id="12" name="Ink 11">
                    <a:extLst>
                      <a:ext uri="{FF2B5EF4-FFF2-40B4-BE49-F238E27FC236}">
                        <a16:creationId xmlns:a16="http://schemas.microsoft.com/office/drawing/2014/main" id="{0043635E-B585-4E39-8785-EACDC00D58B9}"/>
                      </a:ext>
                    </a:extLst>
                  </p:cNvPr>
                  <p:cNvPicPr/>
                  <p:nvPr/>
                </p:nvPicPr>
                <p:blipFill>
                  <a:blip r:embed="rId21"/>
                  <a:stretch>
                    <a:fillRect/>
                  </a:stretch>
                </p:blipFill>
                <p:spPr>
                  <a:xfrm>
                    <a:off x="4814149" y="4470440"/>
                    <a:ext cx="60768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840E3FEB-6F7F-4D11-95F4-06C7C6F17EAA}"/>
                      </a:ext>
                    </a:extLst>
                  </p14:cNvPr>
                  <p14:cNvContentPartPr/>
                  <p14:nvPr/>
                </p14:nvContentPartPr>
                <p14:xfrm>
                  <a:off x="5429749" y="4669520"/>
                  <a:ext cx="550800" cy="204120"/>
                </p14:xfrm>
              </p:contentPart>
            </mc:Choice>
            <mc:Fallback xmlns="">
              <p:pic>
                <p:nvPicPr>
                  <p:cNvPr id="13" name="Ink 12">
                    <a:extLst>
                      <a:ext uri="{FF2B5EF4-FFF2-40B4-BE49-F238E27FC236}">
                        <a16:creationId xmlns:a16="http://schemas.microsoft.com/office/drawing/2014/main" id="{840E3FEB-6F7F-4D11-95F4-06C7C6F17EAA}"/>
                      </a:ext>
                    </a:extLst>
                  </p:cNvPr>
                  <p:cNvPicPr/>
                  <p:nvPr/>
                </p:nvPicPr>
                <p:blipFill>
                  <a:blip r:embed="rId23"/>
                  <a:stretch>
                    <a:fillRect/>
                  </a:stretch>
                </p:blipFill>
                <p:spPr>
                  <a:xfrm>
                    <a:off x="5421109" y="4660880"/>
                    <a:ext cx="5684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F90C6512-E475-4885-8352-ED46926A51A0}"/>
                      </a:ext>
                    </a:extLst>
                  </p14:cNvPr>
                  <p14:cNvContentPartPr/>
                  <p14:nvPr/>
                </p14:nvContentPartPr>
                <p14:xfrm>
                  <a:off x="5376829" y="4809200"/>
                  <a:ext cx="365040" cy="293760"/>
                </p14:xfrm>
              </p:contentPart>
            </mc:Choice>
            <mc:Fallback xmlns="">
              <p:pic>
                <p:nvPicPr>
                  <p:cNvPr id="14" name="Ink 13">
                    <a:extLst>
                      <a:ext uri="{FF2B5EF4-FFF2-40B4-BE49-F238E27FC236}">
                        <a16:creationId xmlns:a16="http://schemas.microsoft.com/office/drawing/2014/main" id="{F90C6512-E475-4885-8352-ED46926A51A0}"/>
                      </a:ext>
                    </a:extLst>
                  </p:cNvPr>
                  <p:cNvPicPr/>
                  <p:nvPr/>
                </p:nvPicPr>
                <p:blipFill>
                  <a:blip r:embed="rId25"/>
                  <a:stretch>
                    <a:fillRect/>
                  </a:stretch>
                </p:blipFill>
                <p:spPr>
                  <a:xfrm>
                    <a:off x="5367829" y="4800200"/>
                    <a:ext cx="38268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11A36797-AEBC-429E-A6DD-1AE5E04B8549}"/>
                      </a:ext>
                    </a:extLst>
                  </p14:cNvPr>
                  <p14:cNvContentPartPr/>
                  <p14:nvPr/>
                </p14:nvContentPartPr>
                <p14:xfrm>
                  <a:off x="4690309" y="5209160"/>
                  <a:ext cx="428760" cy="326160"/>
                </p14:xfrm>
              </p:contentPart>
            </mc:Choice>
            <mc:Fallback xmlns="">
              <p:pic>
                <p:nvPicPr>
                  <p:cNvPr id="16" name="Ink 15">
                    <a:extLst>
                      <a:ext uri="{FF2B5EF4-FFF2-40B4-BE49-F238E27FC236}">
                        <a16:creationId xmlns:a16="http://schemas.microsoft.com/office/drawing/2014/main" id="{11A36797-AEBC-429E-A6DD-1AE5E04B8549}"/>
                      </a:ext>
                    </a:extLst>
                  </p:cNvPr>
                  <p:cNvPicPr/>
                  <p:nvPr/>
                </p:nvPicPr>
                <p:blipFill>
                  <a:blip r:embed="rId27"/>
                  <a:stretch>
                    <a:fillRect/>
                  </a:stretch>
                </p:blipFill>
                <p:spPr>
                  <a:xfrm>
                    <a:off x="4681309" y="5200520"/>
                    <a:ext cx="44640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C9E8E8CE-EE70-4D05-8430-20B000DF64FE}"/>
                      </a:ext>
                    </a:extLst>
                  </p14:cNvPr>
                  <p14:cNvContentPartPr/>
                  <p14:nvPr/>
                </p14:nvContentPartPr>
                <p14:xfrm>
                  <a:off x="5351989" y="5191520"/>
                  <a:ext cx="592920" cy="23040"/>
                </p14:xfrm>
              </p:contentPart>
            </mc:Choice>
            <mc:Fallback xmlns="">
              <p:pic>
                <p:nvPicPr>
                  <p:cNvPr id="17" name="Ink 16">
                    <a:extLst>
                      <a:ext uri="{FF2B5EF4-FFF2-40B4-BE49-F238E27FC236}">
                        <a16:creationId xmlns:a16="http://schemas.microsoft.com/office/drawing/2014/main" id="{C9E8E8CE-EE70-4D05-8430-20B000DF64FE}"/>
                      </a:ext>
                    </a:extLst>
                  </p:cNvPr>
                  <p:cNvPicPr/>
                  <p:nvPr/>
                </p:nvPicPr>
                <p:blipFill>
                  <a:blip r:embed="rId29"/>
                  <a:stretch>
                    <a:fillRect/>
                  </a:stretch>
                </p:blipFill>
                <p:spPr>
                  <a:xfrm>
                    <a:off x="5343349" y="5182520"/>
                    <a:ext cx="6105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A9CB12CB-C6AC-45B0-BFB9-462F1DC7C88F}"/>
                      </a:ext>
                    </a:extLst>
                  </p14:cNvPr>
                  <p14:cNvContentPartPr/>
                  <p14:nvPr/>
                </p14:nvContentPartPr>
                <p14:xfrm>
                  <a:off x="4430029" y="5189720"/>
                  <a:ext cx="533520" cy="92880"/>
                </p14:xfrm>
              </p:contentPart>
            </mc:Choice>
            <mc:Fallback xmlns="">
              <p:pic>
                <p:nvPicPr>
                  <p:cNvPr id="25" name="Ink 24">
                    <a:extLst>
                      <a:ext uri="{FF2B5EF4-FFF2-40B4-BE49-F238E27FC236}">
                        <a16:creationId xmlns:a16="http://schemas.microsoft.com/office/drawing/2014/main" id="{A9CB12CB-C6AC-45B0-BFB9-462F1DC7C88F}"/>
                      </a:ext>
                    </a:extLst>
                  </p:cNvPr>
                  <p:cNvPicPr/>
                  <p:nvPr/>
                </p:nvPicPr>
                <p:blipFill>
                  <a:blip r:embed="rId31"/>
                  <a:stretch>
                    <a:fillRect/>
                  </a:stretch>
                </p:blipFill>
                <p:spPr>
                  <a:xfrm>
                    <a:off x="4421029" y="5180720"/>
                    <a:ext cx="55116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1C909CBB-2CC6-4B36-8F34-8AA85E91107D}"/>
                      </a:ext>
                    </a:extLst>
                  </p14:cNvPr>
                  <p14:cNvContentPartPr/>
                  <p14:nvPr/>
                </p14:nvContentPartPr>
                <p14:xfrm>
                  <a:off x="4411309" y="5334800"/>
                  <a:ext cx="238320" cy="280440"/>
                </p14:xfrm>
              </p:contentPart>
            </mc:Choice>
            <mc:Fallback xmlns="">
              <p:pic>
                <p:nvPicPr>
                  <p:cNvPr id="26" name="Ink 25">
                    <a:extLst>
                      <a:ext uri="{FF2B5EF4-FFF2-40B4-BE49-F238E27FC236}">
                        <a16:creationId xmlns:a16="http://schemas.microsoft.com/office/drawing/2014/main" id="{1C909CBB-2CC6-4B36-8F34-8AA85E91107D}"/>
                      </a:ext>
                    </a:extLst>
                  </p:cNvPr>
                  <p:cNvPicPr/>
                  <p:nvPr/>
                </p:nvPicPr>
                <p:blipFill>
                  <a:blip r:embed="rId33"/>
                  <a:stretch>
                    <a:fillRect/>
                  </a:stretch>
                </p:blipFill>
                <p:spPr>
                  <a:xfrm>
                    <a:off x="4402309" y="5325800"/>
                    <a:ext cx="25596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357DC110-89BC-44F9-A193-0658DAD371C4}"/>
                      </a:ext>
                    </a:extLst>
                  </p14:cNvPr>
                  <p14:cNvContentPartPr/>
                  <p14:nvPr/>
                </p14:nvContentPartPr>
                <p14:xfrm>
                  <a:off x="3325909" y="5268920"/>
                  <a:ext cx="1023120" cy="66240"/>
                </p14:xfrm>
              </p:contentPart>
            </mc:Choice>
            <mc:Fallback xmlns="">
              <p:pic>
                <p:nvPicPr>
                  <p:cNvPr id="27" name="Ink 26">
                    <a:extLst>
                      <a:ext uri="{FF2B5EF4-FFF2-40B4-BE49-F238E27FC236}">
                        <a16:creationId xmlns:a16="http://schemas.microsoft.com/office/drawing/2014/main" id="{357DC110-89BC-44F9-A193-0658DAD371C4}"/>
                      </a:ext>
                    </a:extLst>
                  </p:cNvPr>
                  <p:cNvPicPr/>
                  <p:nvPr/>
                </p:nvPicPr>
                <p:blipFill>
                  <a:blip r:embed="rId35"/>
                  <a:stretch>
                    <a:fillRect/>
                  </a:stretch>
                </p:blipFill>
                <p:spPr>
                  <a:xfrm>
                    <a:off x="3316909" y="5260280"/>
                    <a:ext cx="1040760" cy="83880"/>
                  </a:xfrm>
                  <a:prstGeom prst="rect">
                    <a:avLst/>
                  </a:prstGeom>
                </p:spPr>
              </p:pic>
            </mc:Fallback>
          </mc:AlternateContent>
        </p:grpSp>
        <p:grpSp>
          <p:nvGrpSpPr>
            <p:cNvPr id="87" name="Group 86">
              <a:extLst>
                <a:ext uri="{FF2B5EF4-FFF2-40B4-BE49-F238E27FC236}">
                  <a16:creationId xmlns:a16="http://schemas.microsoft.com/office/drawing/2014/main" id="{1885A0A0-B3F9-4F02-B890-EE34452E18BA}"/>
                </a:ext>
              </a:extLst>
            </p:cNvPr>
            <p:cNvGrpSpPr/>
            <p:nvPr/>
          </p:nvGrpSpPr>
          <p:grpSpPr>
            <a:xfrm>
              <a:off x="3562789" y="4668800"/>
              <a:ext cx="694080" cy="304920"/>
              <a:chOff x="3562789" y="4668800"/>
              <a:chExt cx="694080" cy="304920"/>
            </a:xfrm>
          </p:grpSpPr>
          <mc:AlternateContent xmlns:mc="http://schemas.openxmlformats.org/markup-compatibility/2006" xmlns:p14="http://schemas.microsoft.com/office/powerpoint/2010/main">
            <mc:Choice Requires="p14">
              <p:contentPart p14:bwMode="auto" r:id="rId36">
                <p14:nvContentPartPr>
                  <p14:cNvPr id="75" name="Ink 74">
                    <a:extLst>
                      <a:ext uri="{FF2B5EF4-FFF2-40B4-BE49-F238E27FC236}">
                        <a16:creationId xmlns:a16="http://schemas.microsoft.com/office/drawing/2014/main" id="{193792BA-7C57-4FA4-A132-29E70D3A0B8F}"/>
                      </a:ext>
                    </a:extLst>
                  </p14:cNvPr>
                  <p14:cNvContentPartPr/>
                  <p14:nvPr/>
                </p14:nvContentPartPr>
                <p14:xfrm>
                  <a:off x="3562789" y="4670600"/>
                  <a:ext cx="340560" cy="147600"/>
                </p14:xfrm>
              </p:contentPart>
            </mc:Choice>
            <mc:Fallback xmlns="">
              <p:pic>
                <p:nvPicPr>
                  <p:cNvPr id="75" name="Ink 74">
                    <a:extLst>
                      <a:ext uri="{FF2B5EF4-FFF2-40B4-BE49-F238E27FC236}">
                        <a16:creationId xmlns:a16="http://schemas.microsoft.com/office/drawing/2014/main" id="{193792BA-7C57-4FA4-A132-29E70D3A0B8F}"/>
                      </a:ext>
                    </a:extLst>
                  </p:cNvPr>
                  <p:cNvPicPr/>
                  <p:nvPr/>
                </p:nvPicPr>
                <p:blipFill>
                  <a:blip r:embed="rId37"/>
                  <a:stretch>
                    <a:fillRect/>
                  </a:stretch>
                </p:blipFill>
                <p:spPr>
                  <a:xfrm>
                    <a:off x="3554149" y="4661960"/>
                    <a:ext cx="3582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6" name="Ink 75">
                    <a:extLst>
                      <a:ext uri="{FF2B5EF4-FFF2-40B4-BE49-F238E27FC236}">
                        <a16:creationId xmlns:a16="http://schemas.microsoft.com/office/drawing/2014/main" id="{9BDD91DB-5528-44FA-A18D-AFFA891A5565}"/>
                      </a:ext>
                    </a:extLst>
                  </p14:cNvPr>
                  <p14:cNvContentPartPr/>
                  <p14:nvPr/>
                </p14:nvContentPartPr>
                <p14:xfrm>
                  <a:off x="3723349" y="4728560"/>
                  <a:ext cx="27720" cy="223920"/>
                </p14:xfrm>
              </p:contentPart>
            </mc:Choice>
            <mc:Fallback xmlns="">
              <p:pic>
                <p:nvPicPr>
                  <p:cNvPr id="76" name="Ink 75">
                    <a:extLst>
                      <a:ext uri="{FF2B5EF4-FFF2-40B4-BE49-F238E27FC236}">
                        <a16:creationId xmlns:a16="http://schemas.microsoft.com/office/drawing/2014/main" id="{9BDD91DB-5528-44FA-A18D-AFFA891A5565}"/>
                      </a:ext>
                    </a:extLst>
                  </p:cNvPr>
                  <p:cNvPicPr/>
                  <p:nvPr/>
                </p:nvPicPr>
                <p:blipFill>
                  <a:blip r:embed="rId39"/>
                  <a:stretch>
                    <a:fillRect/>
                  </a:stretch>
                </p:blipFill>
                <p:spPr>
                  <a:xfrm>
                    <a:off x="3714349" y="4719560"/>
                    <a:ext cx="453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0" name="Ink 79">
                    <a:extLst>
                      <a:ext uri="{FF2B5EF4-FFF2-40B4-BE49-F238E27FC236}">
                        <a16:creationId xmlns:a16="http://schemas.microsoft.com/office/drawing/2014/main" id="{DB9719F4-4341-4397-91F6-136C933982D0}"/>
                      </a:ext>
                    </a:extLst>
                  </p14:cNvPr>
                  <p14:cNvContentPartPr/>
                  <p14:nvPr/>
                </p14:nvContentPartPr>
                <p14:xfrm>
                  <a:off x="3864109" y="4816760"/>
                  <a:ext cx="4680" cy="128160"/>
                </p14:xfrm>
              </p:contentPart>
            </mc:Choice>
            <mc:Fallback xmlns="">
              <p:pic>
                <p:nvPicPr>
                  <p:cNvPr id="80" name="Ink 79">
                    <a:extLst>
                      <a:ext uri="{FF2B5EF4-FFF2-40B4-BE49-F238E27FC236}">
                        <a16:creationId xmlns:a16="http://schemas.microsoft.com/office/drawing/2014/main" id="{DB9719F4-4341-4397-91F6-136C933982D0}"/>
                      </a:ext>
                    </a:extLst>
                  </p:cNvPr>
                  <p:cNvPicPr/>
                  <p:nvPr/>
                </p:nvPicPr>
                <p:blipFill>
                  <a:blip r:embed="rId41"/>
                  <a:stretch>
                    <a:fillRect/>
                  </a:stretch>
                </p:blipFill>
                <p:spPr>
                  <a:xfrm>
                    <a:off x="3855469" y="4808120"/>
                    <a:ext cx="2232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1" name="Ink 80">
                    <a:extLst>
                      <a:ext uri="{FF2B5EF4-FFF2-40B4-BE49-F238E27FC236}">
                        <a16:creationId xmlns:a16="http://schemas.microsoft.com/office/drawing/2014/main" id="{E8382817-2DBA-482D-9695-3E64A4949393}"/>
                      </a:ext>
                    </a:extLst>
                  </p14:cNvPr>
                  <p14:cNvContentPartPr/>
                  <p14:nvPr/>
                </p14:nvContentPartPr>
                <p14:xfrm>
                  <a:off x="3873829" y="4762400"/>
                  <a:ext cx="360" cy="360"/>
                </p14:xfrm>
              </p:contentPart>
            </mc:Choice>
            <mc:Fallback xmlns="">
              <p:pic>
                <p:nvPicPr>
                  <p:cNvPr id="81" name="Ink 80">
                    <a:extLst>
                      <a:ext uri="{FF2B5EF4-FFF2-40B4-BE49-F238E27FC236}">
                        <a16:creationId xmlns:a16="http://schemas.microsoft.com/office/drawing/2014/main" id="{E8382817-2DBA-482D-9695-3E64A4949393}"/>
                      </a:ext>
                    </a:extLst>
                  </p:cNvPr>
                  <p:cNvPicPr/>
                  <p:nvPr/>
                </p:nvPicPr>
                <p:blipFill>
                  <a:blip r:embed="rId43"/>
                  <a:stretch>
                    <a:fillRect/>
                  </a:stretch>
                </p:blipFill>
                <p:spPr>
                  <a:xfrm>
                    <a:off x="3865189" y="4753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5" name="Ink 84">
                    <a:extLst>
                      <a:ext uri="{FF2B5EF4-FFF2-40B4-BE49-F238E27FC236}">
                        <a16:creationId xmlns:a16="http://schemas.microsoft.com/office/drawing/2014/main" id="{AEC6AF7D-7CCF-4883-A100-CF35D213ED29}"/>
                      </a:ext>
                    </a:extLst>
                  </p14:cNvPr>
                  <p14:cNvContentPartPr/>
                  <p14:nvPr/>
                </p14:nvContentPartPr>
                <p14:xfrm>
                  <a:off x="3946189" y="4668800"/>
                  <a:ext cx="117720" cy="304920"/>
                </p14:xfrm>
              </p:contentPart>
            </mc:Choice>
            <mc:Fallback xmlns="">
              <p:pic>
                <p:nvPicPr>
                  <p:cNvPr id="85" name="Ink 84">
                    <a:extLst>
                      <a:ext uri="{FF2B5EF4-FFF2-40B4-BE49-F238E27FC236}">
                        <a16:creationId xmlns:a16="http://schemas.microsoft.com/office/drawing/2014/main" id="{AEC6AF7D-7CCF-4883-A100-CF35D213ED29}"/>
                      </a:ext>
                    </a:extLst>
                  </p:cNvPr>
                  <p:cNvPicPr/>
                  <p:nvPr/>
                </p:nvPicPr>
                <p:blipFill>
                  <a:blip r:embed="rId45"/>
                  <a:stretch>
                    <a:fillRect/>
                  </a:stretch>
                </p:blipFill>
                <p:spPr>
                  <a:xfrm>
                    <a:off x="3937549" y="4659800"/>
                    <a:ext cx="13536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6" name="Ink 85">
                    <a:extLst>
                      <a:ext uri="{FF2B5EF4-FFF2-40B4-BE49-F238E27FC236}">
                        <a16:creationId xmlns:a16="http://schemas.microsoft.com/office/drawing/2014/main" id="{163E3A11-9FE0-4E28-926C-127506FF529D}"/>
                      </a:ext>
                    </a:extLst>
                  </p14:cNvPr>
                  <p14:cNvContentPartPr/>
                  <p14:nvPr/>
                </p14:nvContentPartPr>
                <p14:xfrm>
                  <a:off x="4109629" y="4763480"/>
                  <a:ext cx="147240" cy="164520"/>
                </p14:xfrm>
              </p:contentPart>
            </mc:Choice>
            <mc:Fallback xmlns="">
              <p:pic>
                <p:nvPicPr>
                  <p:cNvPr id="86" name="Ink 85">
                    <a:extLst>
                      <a:ext uri="{FF2B5EF4-FFF2-40B4-BE49-F238E27FC236}">
                        <a16:creationId xmlns:a16="http://schemas.microsoft.com/office/drawing/2014/main" id="{163E3A11-9FE0-4E28-926C-127506FF529D}"/>
                      </a:ext>
                    </a:extLst>
                  </p:cNvPr>
                  <p:cNvPicPr/>
                  <p:nvPr/>
                </p:nvPicPr>
                <p:blipFill>
                  <a:blip r:embed="rId47"/>
                  <a:stretch>
                    <a:fillRect/>
                  </a:stretch>
                </p:blipFill>
                <p:spPr>
                  <a:xfrm>
                    <a:off x="4100629" y="4754840"/>
                    <a:ext cx="164880" cy="182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91" name="Ink 90">
                  <a:extLst>
                    <a:ext uri="{FF2B5EF4-FFF2-40B4-BE49-F238E27FC236}">
                      <a16:creationId xmlns:a16="http://schemas.microsoft.com/office/drawing/2014/main" id="{99BD8206-EB76-441C-899A-80A619AB5EA7}"/>
                    </a:ext>
                  </a:extLst>
                </p14:cNvPr>
                <p14:cNvContentPartPr/>
                <p14:nvPr/>
              </p14:nvContentPartPr>
              <p14:xfrm>
                <a:off x="5022229" y="3961760"/>
                <a:ext cx="193320" cy="206640"/>
              </p14:xfrm>
            </p:contentPart>
          </mc:Choice>
          <mc:Fallback xmlns="">
            <p:pic>
              <p:nvPicPr>
                <p:cNvPr id="91" name="Ink 90">
                  <a:extLst>
                    <a:ext uri="{FF2B5EF4-FFF2-40B4-BE49-F238E27FC236}">
                      <a16:creationId xmlns:a16="http://schemas.microsoft.com/office/drawing/2014/main" id="{99BD8206-EB76-441C-899A-80A619AB5EA7}"/>
                    </a:ext>
                  </a:extLst>
                </p:cNvPr>
                <p:cNvPicPr/>
                <p:nvPr/>
              </p:nvPicPr>
              <p:blipFill>
                <a:blip r:embed="rId49"/>
                <a:stretch>
                  <a:fillRect/>
                </a:stretch>
              </p:blipFill>
              <p:spPr>
                <a:xfrm>
                  <a:off x="5013589" y="3953120"/>
                  <a:ext cx="2109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6" name="Ink 95">
                  <a:extLst>
                    <a:ext uri="{FF2B5EF4-FFF2-40B4-BE49-F238E27FC236}">
                      <a16:creationId xmlns:a16="http://schemas.microsoft.com/office/drawing/2014/main" id="{875AE066-9F3F-4367-8F8B-1197F95BBA11}"/>
                    </a:ext>
                  </a:extLst>
                </p14:cNvPr>
                <p14:cNvContentPartPr/>
                <p14:nvPr/>
              </p14:nvContentPartPr>
              <p14:xfrm>
                <a:off x="4871029" y="3918560"/>
                <a:ext cx="339840" cy="358920"/>
              </p14:xfrm>
            </p:contentPart>
          </mc:Choice>
          <mc:Fallback xmlns="">
            <p:pic>
              <p:nvPicPr>
                <p:cNvPr id="96" name="Ink 95">
                  <a:extLst>
                    <a:ext uri="{FF2B5EF4-FFF2-40B4-BE49-F238E27FC236}">
                      <a16:creationId xmlns:a16="http://schemas.microsoft.com/office/drawing/2014/main" id="{875AE066-9F3F-4367-8F8B-1197F95BBA11}"/>
                    </a:ext>
                  </a:extLst>
                </p:cNvPr>
                <p:cNvPicPr/>
                <p:nvPr/>
              </p:nvPicPr>
              <p:blipFill>
                <a:blip r:embed="rId51"/>
                <a:stretch>
                  <a:fillRect/>
                </a:stretch>
              </p:blipFill>
              <p:spPr>
                <a:xfrm>
                  <a:off x="4862389" y="3909920"/>
                  <a:ext cx="35748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3" name="Ink 102">
                  <a:extLst>
                    <a:ext uri="{FF2B5EF4-FFF2-40B4-BE49-F238E27FC236}">
                      <a16:creationId xmlns:a16="http://schemas.microsoft.com/office/drawing/2014/main" id="{D6E6FB9E-8F1D-4045-BAB0-574ECBD50919}"/>
                    </a:ext>
                  </a:extLst>
                </p14:cNvPr>
                <p14:cNvContentPartPr/>
                <p14:nvPr/>
              </p14:nvContentPartPr>
              <p14:xfrm>
                <a:off x="3724069" y="4004600"/>
                <a:ext cx="305640" cy="199440"/>
              </p14:xfrm>
            </p:contentPart>
          </mc:Choice>
          <mc:Fallback xmlns="">
            <p:pic>
              <p:nvPicPr>
                <p:cNvPr id="103" name="Ink 102">
                  <a:extLst>
                    <a:ext uri="{FF2B5EF4-FFF2-40B4-BE49-F238E27FC236}">
                      <a16:creationId xmlns:a16="http://schemas.microsoft.com/office/drawing/2014/main" id="{D6E6FB9E-8F1D-4045-BAB0-574ECBD50919}"/>
                    </a:ext>
                  </a:extLst>
                </p:cNvPr>
                <p:cNvPicPr/>
                <p:nvPr/>
              </p:nvPicPr>
              <p:blipFill>
                <a:blip r:embed="rId53"/>
                <a:stretch>
                  <a:fillRect/>
                </a:stretch>
              </p:blipFill>
              <p:spPr>
                <a:xfrm>
                  <a:off x="3715429" y="3995960"/>
                  <a:ext cx="32328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4" name="Ink 103">
                  <a:extLst>
                    <a:ext uri="{FF2B5EF4-FFF2-40B4-BE49-F238E27FC236}">
                      <a16:creationId xmlns:a16="http://schemas.microsoft.com/office/drawing/2014/main" id="{D83C86A2-0084-49FB-ABA3-1105348FC69A}"/>
                    </a:ext>
                  </a:extLst>
                </p14:cNvPr>
                <p14:cNvContentPartPr/>
                <p14:nvPr/>
              </p14:nvContentPartPr>
              <p14:xfrm>
                <a:off x="3534349" y="3911360"/>
                <a:ext cx="665280" cy="419760"/>
              </p14:xfrm>
            </p:contentPart>
          </mc:Choice>
          <mc:Fallback xmlns="">
            <p:pic>
              <p:nvPicPr>
                <p:cNvPr id="104" name="Ink 103">
                  <a:extLst>
                    <a:ext uri="{FF2B5EF4-FFF2-40B4-BE49-F238E27FC236}">
                      <a16:creationId xmlns:a16="http://schemas.microsoft.com/office/drawing/2014/main" id="{D83C86A2-0084-49FB-ABA3-1105348FC69A}"/>
                    </a:ext>
                  </a:extLst>
                </p:cNvPr>
                <p:cNvPicPr/>
                <p:nvPr/>
              </p:nvPicPr>
              <p:blipFill>
                <a:blip r:embed="rId55"/>
                <a:stretch>
                  <a:fillRect/>
                </a:stretch>
              </p:blipFill>
              <p:spPr>
                <a:xfrm>
                  <a:off x="3525349" y="3902720"/>
                  <a:ext cx="682920" cy="437400"/>
                </a:xfrm>
                <a:prstGeom prst="rect">
                  <a:avLst/>
                </a:prstGeom>
              </p:spPr>
            </p:pic>
          </mc:Fallback>
        </mc:AlternateContent>
      </p:grpSp>
      <p:sp>
        <p:nvSpPr>
          <p:cNvPr id="3" name="TextBox 2">
            <a:extLst>
              <a:ext uri="{FF2B5EF4-FFF2-40B4-BE49-F238E27FC236}">
                <a16:creationId xmlns:a16="http://schemas.microsoft.com/office/drawing/2014/main" id="{E8F1AA1F-E766-3838-12AD-1DFEDEE972A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3DBA90C-4A83-A54B-F0A3-D32CCBF08E9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686480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6B6682-A0AE-094B-8CDD-17AE8FF87126}"/>
              </a:ext>
            </a:extLst>
          </p:cNvPr>
          <p:cNvSpPr>
            <a:spLocks noGrp="1"/>
          </p:cNvSpPr>
          <p:nvPr>
            <p:ph type="body" sz="quarter" idx="13"/>
          </p:nvPr>
        </p:nvSpPr>
        <p:spPr/>
        <p:txBody>
          <a:bodyPr/>
          <a:lstStyle/>
          <a:p>
            <a:r>
              <a:rPr lang="en-US" sz="14000" dirty="0"/>
              <a:t>Overfitting</a:t>
            </a:r>
          </a:p>
        </p:txBody>
      </p:sp>
      <p:sp>
        <p:nvSpPr>
          <p:cNvPr id="3" name="TextBox 2">
            <a:extLst>
              <a:ext uri="{FF2B5EF4-FFF2-40B4-BE49-F238E27FC236}">
                <a16:creationId xmlns:a16="http://schemas.microsoft.com/office/drawing/2014/main" id="{D11BE264-4DCC-A48F-D6F0-BDC89BC9503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CF436AA-8E65-6C4D-CC7D-70AE4E25040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539560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FCBC0302-7AF2-4C4A-9EFC-2A795557B6E1}"/>
              </a:ext>
            </a:extLst>
          </p:cNvPr>
          <p:cNvSpPr>
            <a:spLocks noGrp="1"/>
          </p:cNvSpPr>
          <p:nvPr>
            <p:ph type="title"/>
          </p:nvPr>
        </p:nvSpPr>
        <p:spPr/>
        <p:txBody>
          <a:bodyPr wrap="square" anchor="b">
            <a:normAutofit/>
          </a:bodyPr>
          <a:lstStyle/>
          <a:p>
            <a:r>
              <a:rPr lang="en-US" sz="14000" dirty="0"/>
              <a:t>Overfitting</a:t>
            </a:r>
          </a:p>
        </p:txBody>
      </p:sp>
      <p:sp>
        <p:nvSpPr>
          <p:cNvPr id="35" name="Text Placeholder 3">
            <a:extLst>
              <a:ext uri="{FF2B5EF4-FFF2-40B4-BE49-F238E27FC236}">
                <a16:creationId xmlns:a16="http://schemas.microsoft.com/office/drawing/2014/main" id="{22AF8824-A6E3-4DE2-AB40-017CBAB4E383}"/>
              </a:ext>
            </a:extLst>
          </p:cNvPr>
          <p:cNvSpPr>
            <a:spLocks noGrp="1"/>
          </p:cNvSpPr>
          <p:nvPr>
            <p:ph type="body" sz="quarter" idx="10"/>
          </p:nvPr>
        </p:nvSpPr>
        <p:spPr/>
        <p:txBody>
          <a:bodyPr/>
          <a:lstStyle/>
          <a:p>
            <a:r>
              <a:rPr lang="en-US" sz="9600" dirty="0"/>
              <a:t>Why not have a super large neural network?</a:t>
            </a:r>
          </a:p>
        </p:txBody>
      </p:sp>
      <p:pic>
        <p:nvPicPr>
          <p:cNvPr id="37" name="Picture 36" descr="Connecting lines and dots illustration">
            <a:extLst>
              <a:ext uri="{FF2B5EF4-FFF2-40B4-BE49-F238E27FC236}">
                <a16:creationId xmlns:a16="http://schemas.microsoft.com/office/drawing/2014/main" id="{07528540-D32C-4448-98FC-56051207E2BF}"/>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679340" y="4227857"/>
            <a:ext cx="33217320" cy="14970950"/>
          </a:xfrm>
          <a:prstGeom prst="rect">
            <a:avLst/>
          </a:prstGeom>
          <a:noFill/>
        </p:spPr>
      </p:pic>
      <p:sp>
        <p:nvSpPr>
          <p:cNvPr id="2" name="TextBox 1">
            <a:extLst>
              <a:ext uri="{FF2B5EF4-FFF2-40B4-BE49-F238E27FC236}">
                <a16:creationId xmlns:a16="http://schemas.microsoft.com/office/drawing/2014/main" id="{2FB624F5-508D-0A7C-33E0-0BC84E32503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DE1B3088-4533-5848-B90E-6B5DCE0F1C2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547035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175A3467-3DB3-4E43-80A5-B6C013B118E6}"/>
              </a:ext>
            </a:extLst>
          </p:cNvPr>
          <p:cNvGraphicFramePr/>
          <p:nvPr/>
        </p:nvGraphicFramePr>
        <p:xfrm>
          <a:off x="2033918" y="5876275"/>
          <a:ext cx="14827250" cy="1248364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E670A272-4A98-4069-8F7A-0E64E3BD8C0A}"/>
              </a:ext>
            </a:extLst>
          </p:cNvPr>
          <p:cNvSpPr>
            <a:spLocks noGrp="1"/>
          </p:cNvSpPr>
          <p:nvPr>
            <p:ph type="title"/>
          </p:nvPr>
        </p:nvSpPr>
        <p:spPr/>
        <p:txBody>
          <a:bodyPr wrap="square" anchor="b">
            <a:normAutofit/>
          </a:bodyPr>
          <a:lstStyle/>
          <a:p>
            <a:r>
              <a:rPr lang="en-US" sz="14000"/>
              <a:t>Overfitting</a:t>
            </a:r>
          </a:p>
        </p:txBody>
      </p:sp>
      <p:sp>
        <p:nvSpPr>
          <p:cNvPr id="10" name="Text Placeholder 3">
            <a:extLst>
              <a:ext uri="{FF2B5EF4-FFF2-40B4-BE49-F238E27FC236}">
                <a16:creationId xmlns:a16="http://schemas.microsoft.com/office/drawing/2014/main" id="{CA70BFB5-87AF-4D26-B819-34EF1E68B3C9}"/>
              </a:ext>
            </a:extLst>
          </p:cNvPr>
          <p:cNvSpPr>
            <a:spLocks noGrp="1"/>
          </p:cNvSpPr>
          <p:nvPr>
            <p:ph type="body" sz="quarter" idx="10"/>
          </p:nvPr>
        </p:nvSpPr>
        <p:spPr/>
        <p:txBody>
          <a:bodyPr/>
          <a:lstStyle/>
          <a:p>
            <a:r>
              <a:rPr lang="en-US" sz="14000" dirty="0"/>
              <a:t>Which Trendline is Better?</a:t>
            </a:r>
          </a:p>
        </p:txBody>
      </p:sp>
      <p:sp>
        <p:nvSpPr>
          <p:cNvPr id="12" name="TextBox 11">
            <a:extLst>
              <a:ext uri="{FF2B5EF4-FFF2-40B4-BE49-F238E27FC236}">
                <a16:creationId xmlns:a16="http://schemas.microsoft.com/office/drawing/2014/main" id="{B0CC9603-3E5B-4C24-9CBE-BCCDE34CD716}"/>
              </a:ext>
            </a:extLst>
          </p:cNvPr>
          <p:cNvSpPr txBox="1"/>
          <p:nvPr/>
        </p:nvSpPr>
        <p:spPr>
          <a:xfrm>
            <a:off x="1096710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b="1" dirty="0">
                <a:solidFill>
                  <a:schemeClr val="bg1"/>
                </a:solidFill>
              </a:rPr>
              <a:t>MSE = .0000</a:t>
            </a:r>
          </a:p>
        </p:txBody>
      </p:sp>
      <p:graphicFrame>
        <p:nvGraphicFramePr>
          <p:cNvPr id="13" name="Chart 12">
            <a:extLst>
              <a:ext uri="{FF2B5EF4-FFF2-40B4-BE49-F238E27FC236}">
                <a16:creationId xmlns:a16="http://schemas.microsoft.com/office/drawing/2014/main" id="{0D905BEA-92FD-4974-8516-8D3D92DA736F}"/>
              </a:ext>
            </a:extLst>
          </p:cNvPr>
          <p:cNvGraphicFramePr/>
          <p:nvPr/>
        </p:nvGraphicFramePr>
        <p:xfrm>
          <a:off x="19714838" y="5876275"/>
          <a:ext cx="14827250" cy="1248364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9F112CD-E54A-49A9-A15D-FF8A658D095A}"/>
              </a:ext>
            </a:extLst>
          </p:cNvPr>
          <p:cNvSpPr txBox="1"/>
          <p:nvPr/>
        </p:nvSpPr>
        <p:spPr>
          <a:xfrm>
            <a:off x="28709123"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b="1" dirty="0">
                <a:solidFill>
                  <a:schemeClr val="bg1"/>
                </a:solidFill>
              </a:rPr>
              <a:t>MSE = .0113</a:t>
            </a:r>
          </a:p>
        </p:txBody>
      </p:sp>
      <p:cxnSp>
        <p:nvCxnSpPr>
          <p:cNvPr id="17" name="Straight Connector 16">
            <a:extLst>
              <a:ext uri="{FF2B5EF4-FFF2-40B4-BE49-F238E27FC236}">
                <a16:creationId xmlns:a16="http://schemas.microsoft.com/office/drawing/2014/main" id="{70C42A74-C67A-435D-AA3D-94F1CDD13B4F}"/>
              </a:ext>
            </a:extLst>
          </p:cNvPr>
          <p:cNvCxnSpPr/>
          <p:nvPr/>
        </p:nvCxnSpPr>
        <p:spPr>
          <a:xfrm flipV="1">
            <a:off x="22447593" y="7365340"/>
            <a:ext cx="10214400" cy="873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FC04F203-684F-42FE-97F6-A2B3FC9E7B94}"/>
              </a:ext>
            </a:extLst>
          </p:cNvPr>
          <p:cNvSpPr/>
          <p:nvPr/>
        </p:nvSpPr>
        <p:spPr>
          <a:xfrm>
            <a:off x="4408714" y="7333077"/>
            <a:ext cx="10842172" cy="8962838"/>
          </a:xfrm>
          <a:custGeom>
            <a:avLst/>
            <a:gdLst>
              <a:gd name="connsiteX0" fmla="*/ 0 w 3073791"/>
              <a:gd name="connsiteY0" fmla="*/ 2173874 h 2574921"/>
              <a:gd name="connsiteX1" fmla="*/ 365760 w 3073791"/>
              <a:gd name="connsiteY1" fmla="*/ 2574803 h 2574921"/>
              <a:gd name="connsiteX2" fmla="*/ 794825 w 3073791"/>
              <a:gd name="connsiteY2" fmla="*/ 2202009 h 2574921"/>
              <a:gd name="connsiteX3" fmla="*/ 1146517 w 3073791"/>
              <a:gd name="connsiteY3" fmla="*/ 1118797 h 2574921"/>
              <a:gd name="connsiteX4" fmla="*/ 1547446 w 3073791"/>
              <a:gd name="connsiteY4" fmla="*/ 1822181 h 2574921"/>
              <a:gd name="connsiteX5" fmla="*/ 1723292 w 3073791"/>
              <a:gd name="connsiteY5" fmla="*/ 1104729 h 2574921"/>
              <a:gd name="connsiteX6" fmla="*/ 1962443 w 3073791"/>
              <a:gd name="connsiteY6" fmla="*/ 366175 h 2574921"/>
              <a:gd name="connsiteX7" fmla="*/ 2300068 w 3073791"/>
              <a:gd name="connsiteY7" fmla="*/ 415 h 2574921"/>
              <a:gd name="connsiteX8" fmla="*/ 2679895 w 3073791"/>
              <a:gd name="connsiteY8" fmla="*/ 429480 h 2574921"/>
              <a:gd name="connsiteX9" fmla="*/ 3073791 w 3073791"/>
              <a:gd name="connsiteY9" fmla="*/ 28551 h 25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791" h="2574921">
                <a:moveTo>
                  <a:pt x="0" y="2173874"/>
                </a:moveTo>
                <a:cubicBezTo>
                  <a:pt x="116644" y="2371994"/>
                  <a:pt x="233289" y="2570114"/>
                  <a:pt x="365760" y="2574803"/>
                </a:cubicBezTo>
                <a:cubicBezTo>
                  <a:pt x="498231" y="2579492"/>
                  <a:pt x="664699" y="2444677"/>
                  <a:pt x="794825" y="2202009"/>
                </a:cubicBezTo>
                <a:cubicBezTo>
                  <a:pt x="924951" y="1959341"/>
                  <a:pt x="1021080" y="1182102"/>
                  <a:pt x="1146517" y="1118797"/>
                </a:cubicBezTo>
                <a:cubicBezTo>
                  <a:pt x="1271954" y="1055492"/>
                  <a:pt x="1451317" y="1824526"/>
                  <a:pt x="1547446" y="1822181"/>
                </a:cubicBezTo>
                <a:cubicBezTo>
                  <a:pt x="1643575" y="1819836"/>
                  <a:pt x="1654126" y="1347397"/>
                  <a:pt x="1723292" y="1104729"/>
                </a:cubicBezTo>
                <a:cubicBezTo>
                  <a:pt x="1792458" y="862061"/>
                  <a:pt x="1866314" y="550227"/>
                  <a:pt x="1962443" y="366175"/>
                </a:cubicBezTo>
                <a:cubicBezTo>
                  <a:pt x="2058572" y="182123"/>
                  <a:pt x="2180493" y="-10136"/>
                  <a:pt x="2300068" y="415"/>
                </a:cubicBezTo>
                <a:cubicBezTo>
                  <a:pt x="2419643" y="10966"/>
                  <a:pt x="2550941" y="424791"/>
                  <a:pt x="2679895" y="429480"/>
                </a:cubicBezTo>
                <a:cubicBezTo>
                  <a:pt x="2808849" y="434169"/>
                  <a:pt x="2941320" y="231360"/>
                  <a:pt x="3073791" y="28551"/>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extBox 1">
            <a:extLst>
              <a:ext uri="{FF2B5EF4-FFF2-40B4-BE49-F238E27FC236}">
                <a16:creationId xmlns:a16="http://schemas.microsoft.com/office/drawing/2014/main" id="{49064FB4-2FB5-7146-B4DF-1C46EE48EB2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77FA2301-25FD-F8BE-EADA-FA7BE78083B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40306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80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par>
                                <p:cTn id="8" presetID="10" presetClass="entr" presetSubtype="0" fill="hold" grpId="0" nodeType="withEffect">
                                  <p:stCondLst>
                                    <p:cond delay="68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4" fill="hold" nodeType="withEffect">
                                  <p:stCondLst>
                                    <p:cond delay="880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2000"/>
                                        <p:tgtEl>
                                          <p:spTgt spid="17"/>
                                        </p:tgtEl>
                                      </p:cBhvr>
                                    </p:animEffect>
                                  </p:childTnLst>
                                </p:cTn>
                              </p:par>
                              <p:par>
                                <p:cTn id="14" presetID="10" presetClass="entr" presetSubtype="0" fill="hold" grpId="0" nodeType="withEffect">
                                  <p:stCondLst>
                                    <p:cond delay="88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21"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9A69779-EFE7-44A4-BA99-13ED74D0E92A}"/>
              </a:ext>
            </a:extLst>
          </p:cNvPr>
          <p:cNvGraphicFramePr/>
          <p:nvPr/>
        </p:nvGraphicFramePr>
        <p:xfrm>
          <a:off x="2032005" y="5886265"/>
          <a:ext cx="14827250" cy="1248364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E670A272-4A98-4069-8F7A-0E64E3BD8C0A}"/>
              </a:ext>
            </a:extLst>
          </p:cNvPr>
          <p:cNvSpPr>
            <a:spLocks noGrp="1"/>
          </p:cNvSpPr>
          <p:nvPr>
            <p:ph type="title"/>
          </p:nvPr>
        </p:nvSpPr>
        <p:spPr/>
        <p:txBody>
          <a:bodyPr wrap="square" anchor="b">
            <a:normAutofit/>
          </a:bodyPr>
          <a:lstStyle/>
          <a:p>
            <a:r>
              <a:rPr lang="en-US" sz="14000" dirty="0"/>
              <a:t>Overfitting</a:t>
            </a:r>
          </a:p>
        </p:txBody>
      </p:sp>
      <p:sp>
        <p:nvSpPr>
          <p:cNvPr id="10" name="Text Placeholder 3">
            <a:extLst>
              <a:ext uri="{FF2B5EF4-FFF2-40B4-BE49-F238E27FC236}">
                <a16:creationId xmlns:a16="http://schemas.microsoft.com/office/drawing/2014/main" id="{CA70BFB5-87AF-4D26-B819-34EF1E68B3C9}"/>
              </a:ext>
            </a:extLst>
          </p:cNvPr>
          <p:cNvSpPr>
            <a:spLocks noGrp="1"/>
          </p:cNvSpPr>
          <p:nvPr>
            <p:ph type="body" sz="quarter" idx="10"/>
          </p:nvPr>
        </p:nvSpPr>
        <p:spPr/>
        <p:txBody>
          <a:bodyPr/>
          <a:lstStyle/>
          <a:p>
            <a:r>
              <a:rPr lang="en-US" sz="14000" dirty="0"/>
              <a:t>Which Trendline is Better?</a:t>
            </a:r>
          </a:p>
        </p:txBody>
      </p:sp>
      <p:graphicFrame>
        <p:nvGraphicFramePr>
          <p:cNvPr id="3" name="Chart 2">
            <a:extLst>
              <a:ext uri="{FF2B5EF4-FFF2-40B4-BE49-F238E27FC236}">
                <a16:creationId xmlns:a16="http://schemas.microsoft.com/office/drawing/2014/main" id="{92B4B14C-AE59-4A55-9D95-4778B94AA619}"/>
              </a:ext>
            </a:extLst>
          </p:cNvPr>
          <p:cNvGraphicFramePr/>
          <p:nvPr/>
        </p:nvGraphicFramePr>
        <p:xfrm>
          <a:off x="19716752" y="5886269"/>
          <a:ext cx="14827250" cy="1248364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A3803A6-935E-4E11-A778-6B07C8E39FD5}"/>
              </a:ext>
            </a:extLst>
          </p:cNvPr>
          <p:cNvSpPr txBox="1"/>
          <p:nvPr/>
        </p:nvSpPr>
        <p:spPr>
          <a:xfrm>
            <a:off x="1096710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b="1" dirty="0">
                <a:solidFill>
                  <a:schemeClr val="accent2"/>
                </a:solidFill>
              </a:rPr>
              <a:t>MSE = .0308</a:t>
            </a:r>
          </a:p>
        </p:txBody>
      </p:sp>
      <p:sp>
        <p:nvSpPr>
          <p:cNvPr id="5" name="TextBox 4">
            <a:extLst>
              <a:ext uri="{FF2B5EF4-FFF2-40B4-BE49-F238E27FC236}">
                <a16:creationId xmlns:a16="http://schemas.microsoft.com/office/drawing/2014/main" id="{326FCEB3-68E8-4DBF-B8E1-9E91C0747E60}"/>
              </a:ext>
            </a:extLst>
          </p:cNvPr>
          <p:cNvSpPr txBox="1"/>
          <p:nvPr/>
        </p:nvSpPr>
        <p:spPr>
          <a:xfrm>
            <a:off x="2876609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b="1">
                <a:solidFill>
                  <a:schemeClr val="accent2"/>
                </a:solidFill>
              </a:rPr>
              <a:t>MSE = .0062</a:t>
            </a:r>
          </a:p>
        </p:txBody>
      </p:sp>
      <p:cxnSp>
        <p:nvCxnSpPr>
          <p:cNvPr id="14" name="Straight Connector 13">
            <a:extLst>
              <a:ext uri="{FF2B5EF4-FFF2-40B4-BE49-F238E27FC236}">
                <a16:creationId xmlns:a16="http://schemas.microsoft.com/office/drawing/2014/main" id="{1F6F4BE4-EDFB-4D5D-9E5E-A270155099F1}"/>
              </a:ext>
            </a:extLst>
          </p:cNvPr>
          <p:cNvCxnSpPr/>
          <p:nvPr/>
        </p:nvCxnSpPr>
        <p:spPr>
          <a:xfrm flipV="1">
            <a:off x="22447593" y="7365340"/>
            <a:ext cx="10214400" cy="873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9B2C3BA8-E5DA-85CB-7A01-03405B6D9026}"/>
              </a:ext>
            </a:extLst>
          </p:cNvPr>
          <p:cNvSpPr/>
          <p:nvPr/>
        </p:nvSpPr>
        <p:spPr>
          <a:xfrm>
            <a:off x="4408714" y="7333077"/>
            <a:ext cx="10842172" cy="8962838"/>
          </a:xfrm>
          <a:custGeom>
            <a:avLst/>
            <a:gdLst>
              <a:gd name="connsiteX0" fmla="*/ 0 w 3073791"/>
              <a:gd name="connsiteY0" fmla="*/ 2173874 h 2574921"/>
              <a:gd name="connsiteX1" fmla="*/ 365760 w 3073791"/>
              <a:gd name="connsiteY1" fmla="*/ 2574803 h 2574921"/>
              <a:gd name="connsiteX2" fmla="*/ 794825 w 3073791"/>
              <a:gd name="connsiteY2" fmla="*/ 2202009 h 2574921"/>
              <a:gd name="connsiteX3" fmla="*/ 1146517 w 3073791"/>
              <a:gd name="connsiteY3" fmla="*/ 1118797 h 2574921"/>
              <a:gd name="connsiteX4" fmla="*/ 1547446 w 3073791"/>
              <a:gd name="connsiteY4" fmla="*/ 1822181 h 2574921"/>
              <a:gd name="connsiteX5" fmla="*/ 1723292 w 3073791"/>
              <a:gd name="connsiteY5" fmla="*/ 1104729 h 2574921"/>
              <a:gd name="connsiteX6" fmla="*/ 1962443 w 3073791"/>
              <a:gd name="connsiteY6" fmla="*/ 366175 h 2574921"/>
              <a:gd name="connsiteX7" fmla="*/ 2300068 w 3073791"/>
              <a:gd name="connsiteY7" fmla="*/ 415 h 2574921"/>
              <a:gd name="connsiteX8" fmla="*/ 2679895 w 3073791"/>
              <a:gd name="connsiteY8" fmla="*/ 429480 h 2574921"/>
              <a:gd name="connsiteX9" fmla="*/ 3073791 w 3073791"/>
              <a:gd name="connsiteY9" fmla="*/ 28551 h 25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791" h="2574921">
                <a:moveTo>
                  <a:pt x="0" y="2173874"/>
                </a:moveTo>
                <a:cubicBezTo>
                  <a:pt x="116644" y="2371994"/>
                  <a:pt x="233289" y="2570114"/>
                  <a:pt x="365760" y="2574803"/>
                </a:cubicBezTo>
                <a:cubicBezTo>
                  <a:pt x="498231" y="2579492"/>
                  <a:pt x="664699" y="2444677"/>
                  <a:pt x="794825" y="2202009"/>
                </a:cubicBezTo>
                <a:cubicBezTo>
                  <a:pt x="924951" y="1959341"/>
                  <a:pt x="1021080" y="1182102"/>
                  <a:pt x="1146517" y="1118797"/>
                </a:cubicBezTo>
                <a:cubicBezTo>
                  <a:pt x="1271954" y="1055492"/>
                  <a:pt x="1451317" y="1824526"/>
                  <a:pt x="1547446" y="1822181"/>
                </a:cubicBezTo>
                <a:cubicBezTo>
                  <a:pt x="1643575" y="1819836"/>
                  <a:pt x="1654126" y="1347397"/>
                  <a:pt x="1723292" y="1104729"/>
                </a:cubicBezTo>
                <a:cubicBezTo>
                  <a:pt x="1792458" y="862061"/>
                  <a:pt x="1866314" y="550227"/>
                  <a:pt x="1962443" y="366175"/>
                </a:cubicBezTo>
                <a:cubicBezTo>
                  <a:pt x="2058572" y="182123"/>
                  <a:pt x="2180493" y="-10136"/>
                  <a:pt x="2300068" y="415"/>
                </a:cubicBezTo>
                <a:cubicBezTo>
                  <a:pt x="2419643" y="10966"/>
                  <a:pt x="2550941" y="424791"/>
                  <a:pt x="2679895" y="429480"/>
                </a:cubicBezTo>
                <a:cubicBezTo>
                  <a:pt x="2808849" y="434169"/>
                  <a:pt x="2941320" y="231360"/>
                  <a:pt x="3073791" y="28551"/>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C5211E68-BAED-C36B-3061-AD4EFABEA3E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FE15B1C1-86CA-B69E-9DD2-59597118FC5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48783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8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2841204-5E75-436E-B742-9ED1A3B9F135}"/>
              </a:ext>
            </a:extLst>
          </p:cNvPr>
          <p:cNvSpPr>
            <a:spLocks noGrp="1"/>
          </p:cNvSpPr>
          <p:nvPr>
            <p:ph type="title"/>
          </p:nvPr>
        </p:nvSpPr>
        <p:spPr/>
        <p:txBody>
          <a:bodyPr wrap="square" anchor="b">
            <a:normAutofit/>
          </a:bodyPr>
          <a:lstStyle/>
          <a:p>
            <a:pPr algn="l"/>
            <a:r>
              <a:rPr lang="en-US" sz="14000" dirty="0"/>
              <a:t>Training vs Validation Data</a:t>
            </a:r>
          </a:p>
        </p:txBody>
      </p:sp>
      <p:sp>
        <p:nvSpPr>
          <p:cNvPr id="12" name="Text Placeholder 3">
            <a:extLst>
              <a:ext uri="{FF2B5EF4-FFF2-40B4-BE49-F238E27FC236}">
                <a16:creationId xmlns:a16="http://schemas.microsoft.com/office/drawing/2014/main" id="{58E90F02-C319-42F8-B195-F6686922FB9C}"/>
              </a:ext>
            </a:extLst>
          </p:cNvPr>
          <p:cNvSpPr>
            <a:spLocks noGrp="1"/>
          </p:cNvSpPr>
          <p:nvPr>
            <p:ph type="body" sz="quarter" idx="10"/>
          </p:nvPr>
        </p:nvSpPr>
        <p:spPr/>
        <p:txBody>
          <a:bodyPr wrap="square" anchor="t">
            <a:noAutofit/>
          </a:bodyPr>
          <a:lstStyle/>
          <a:p>
            <a:pPr algn="l"/>
            <a:r>
              <a:rPr lang="en-US" sz="14000" dirty="0"/>
              <a:t>Avoid memorization</a:t>
            </a:r>
          </a:p>
        </p:txBody>
      </p:sp>
      <p:graphicFrame>
        <p:nvGraphicFramePr>
          <p:cNvPr id="13" name="Content Placeholder 2">
            <a:extLst>
              <a:ext uri="{FF2B5EF4-FFF2-40B4-BE49-F238E27FC236}">
                <a16:creationId xmlns:a16="http://schemas.microsoft.com/office/drawing/2014/main" id="{D83C5CF3-20E4-4437-9D1E-C2BB17A8935E}"/>
              </a:ext>
            </a:extLst>
          </p:cNvPr>
          <p:cNvGraphicFramePr>
            <a:graphicFrameLocks noGrp="1"/>
          </p:cNvGraphicFramePr>
          <p:nvPr>
            <p:ph idx="4294967295"/>
          </p:nvPr>
        </p:nvGraphicFramePr>
        <p:xfrm>
          <a:off x="1249680" y="5774182"/>
          <a:ext cx="16581438" cy="1231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Chart 13">
            <a:extLst>
              <a:ext uri="{FF2B5EF4-FFF2-40B4-BE49-F238E27FC236}">
                <a16:creationId xmlns:a16="http://schemas.microsoft.com/office/drawing/2014/main" id="{D39BC16E-EC57-4AF9-B95C-8ADA422F9CDD}"/>
              </a:ext>
            </a:extLst>
          </p:cNvPr>
          <p:cNvGraphicFramePr/>
          <p:nvPr/>
        </p:nvGraphicFramePr>
        <p:xfrm>
          <a:off x="19557997" y="6149720"/>
          <a:ext cx="15311120" cy="12312527"/>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a:extLst>
              <a:ext uri="{FF2B5EF4-FFF2-40B4-BE49-F238E27FC236}">
                <a16:creationId xmlns:a16="http://schemas.microsoft.com/office/drawing/2014/main" id="{A88BED89-B56F-546E-9FBB-0AA0E79A30B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3200884B-229E-E16B-9D2B-132BB41D6A3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79148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C12CE-B121-FDA0-4EE1-A362E79208F4}"/>
              </a:ext>
            </a:extLst>
          </p:cNvPr>
          <p:cNvSpPr>
            <a:spLocks noGrp="1"/>
          </p:cNvSpPr>
          <p:nvPr>
            <p:ph type="body" sz="quarter" idx="13"/>
          </p:nvPr>
        </p:nvSpPr>
        <p:spPr/>
        <p:txBody>
          <a:bodyPr/>
          <a:lstStyle/>
          <a:p>
            <a:r>
              <a:rPr lang="en-GB" sz="12000" dirty="0"/>
              <a:t>From Regression to Classification</a:t>
            </a:r>
            <a:endParaRPr lang="en-US" sz="12000" dirty="0"/>
          </a:p>
        </p:txBody>
      </p:sp>
      <p:sp>
        <p:nvSpPr>
          <p:cNvPr id="3" name="TextBox 2">
            <a:extLst>
              <a:ext uri="{FF2B5EF4-FFF2-40B4-BE49-F238E27FC236}">
                <a16:creationId xmlns:a16="http://schemas.microsoft.com/office/drawing/2014/main" id="{84E18422-EB02-4136-1E78-29A244ED197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26FAD76F-8EA7-1350-8D73-E558F04DAD2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911324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sp>
        <p:nvSpPr>
          <p:cNvPr id="381" name="TextBox 380">
            <a:extLst>
              <a:ext uri="{FF2B5EF4-FFF2-40B4-BE49-F238E27FC236}">
                <a16:creationId xmlns:a16="http://schemas.microsoft.com/office/drawing/2014/main" id="{8044C778-233F-4F54-B536-9E615B0C618D}"/>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a:solidFill>
                  <a:schemeClr val="tx1"/>
                </a:solidFill>
              </a:rPr>
              <a:t>Layer</a:t>
            </a:r>
          </a:p>
          <a:p>
            <a:pPr algn="ctr">
              <a:lnSpc>
                <a:spcPct val="90000"/>
              </a:lnSpc>
            </a:pPr>
            <a:r>
              <a:rPr lang="en-US" sz="8000">
                <a:solidFill>
                  <a:schemeClr val="tx1"/>
                </a:solidFill>
              </a:rPr>
              <a:t>Size</a:t>
            </a:r>
          </a:p>
        </p:txBody>
      </p:sp>
      <p:sp>
        <p:nvSpPr>
          <p:cNvPr id="81" name="Google Shape;219;p33">
            <a:extLst>
              <a:ext uri="{FF2B5EF4-FFF2-40B4-BE49-F238E27FC236}">
                <a16:creationId xmlns:a16="http://schemas.microsoft.com/office/drawing/2014/main" id="{44BCB7D4-7C74-4C9A-908D-FB6840B39FE7}"/>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2" name="Google Shape;219;p33">
            <a:extLst>
              <a:ext uri="{FF2B5EF4-FFF2-40B4-BE49-F238E27FC236}">
                <a16:creationId xmlns:a16="http://schemas.microsoft.com/office/drawing/2014/main" id="{34C4EB2E-B4FE-4098-870E-30E8DB66CE04}"/>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3" name="Google Shape;219;p33">
            <a:extLst>
              <a:ext uri="{FF2B5EF4-FFF2-40B4-BE49-F238E27FC236}">
                <a16:creationId xmlns:a16="http://schemas.microsoft.com/office/drawing/2014/main" id="{FFCB42F6-659C-47CB-B66F-D81389A64EC0}"/>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4" name="Google Shape;219;p33">
            <a:extLst>
              <a:ext uri="{FF2B5EF4-FFF2-40B4-BE49-F238E27FC236}">
                <a16:creationId xmlns:a16="http://schemas.microsoft.com/office/drawing/2014/main" id="{B4C6B1B3-412B-495F-8B41-12501B017AFC}"/>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5" name="Google Shape;219;p33">
            <a:extLst>
              <a:ext uri="{FF2B5EF4-FFF2-40B4-BE49-F238E27FC236}">
                <a16:creationId xmlns:a16="http://schemas.microsoft.com/office/drawing/2014/main" id="{C56640AA-1D7E-4ABE-9923-0B1B82614CC5}"/>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6" name="Google Shape;219;p33">
            <a:extLst>
              <a:ext uri="{FF2B5EF4-FFF2-40B4-BE49-F238E27FC236}">
                <a16:creationId xmlns:a16="http://schemas.microsoft.com/office/drawing/2014/main" id="{1C0D4B3C-5359-4CA8-A0C3-402726586581}"/>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7" name="Google Shape;219;p33">
            <a:extLst>
              <a:ext uri="{FF2B5EF4-FFF2-40B4-BE49-F238E27FC236}">
                <a16:creationId xmlns:a16="http://schemas.microsoft.com/office/drawing/2014/main" id="{6AA96FB0-15D3-4906-A963-244ABFC2C56F}"/>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88" name="Straight Connector 87">
            <a:extLst>
              <a:ext uri="{FF2B5EF4-FFF2-40B4-BE49-F238E27FC236}">
                <a16:creationId xmlns:a16="http://schemas.microsoft.com/office/drawing/2014/main" id="{134CEEB5-8510-47BC-A761-C1750D48809D}"/>
              </a:ext>
            </a:extLst>
          </p:cNvPr>
          <p:cNvCxnSpPr>
            <a:cxnSpLocks/>
            <a:stCxn id="84" idx="6"/>
            <a:endCxn id="87"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417B844-80D3-4023-9B1E-D5BB098793AB}"/>
              </a:ext>
            </a:extLst>
          </p:cNvPr>
          <p:cNvCxnSpPr>
            <a:cxnSpLocks/>
            <a:stCxn id="85" idx="6"/>
            <a:endCxn id="87"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9F8630D-96A1-42EB-A47E-8EA401107326}"/>
              </a:ext>
            </a:extLst>
          </p:cNvPr>
          <p:cNvCxnSpPr>
            <a:cxnSpLocks/>
            <a:stCxn id="86" idx="6"/>
            <a:endCxn id="87"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8988506-E824-4BDA-B298-F1BEC7E0D621}"/>
              </a:ext>
            </a:extLst>
          </p:cNvPr>
          <p:cNvCxnSpPr>
            <a:cxnSpLocks/>
            <a:stCxn id="83" idx="6"/>
            <a:endCxn id="84"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C973E16-52A3-48BB-AA42-6BD1E5F59EAE}"/>
              </a:ext>
            </a:extLst>
          </p:cNvPr>
          <p:cNvCxnSpPr>
            <a:cxnSpLocks/>
            <a:stCxn id="83" idx="6"/>
            <a:endCxn id="85"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D3DF7CE-9AEB-4B5D-A64B-1CC29DBC023D}"/>
              </a:ext>
            </a:extLst>
          </p:cNvPr>
          <p:cNvCxnSpPr>
            <a:cxnSpLocks/>
            <a:stCxn id="81" idx="6"/>
            <a:endCxn id="84"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BF7CD04-56E1-4EFD-BC5D-0D12AE24274A}"/>
              </a:ext>
            </a:extLst>
          </p:cNvPr>
          <p:cNvCxnSpPr>
            <a:cxnSpLocks/>
            <a:stCxn id="81" idx="6"/>
            <a:endCxn id="85"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E0C9F06-A602-4BE7-B2EB-5CAEEC7B56A3}"/>
              </a:ext>
            </a:extLst>
          </p:cNvPr>
          <p:cNvCxnSpPr>
            <a:cxnSpLocks/>
            <a:stCxn id="81" idx="6"/>
            <a:endCxn id="86"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24A21D9-2FF1-48ED-8EDD-4459907A21D5}"/>
              </a:ext>
            </a:extLst>
          </p:cNvPr>
          <p:cNvCxnSpPr>
            <a:cxnSpLocks/>
            <a:stCxn id="82" idx="6"/>
            <a:endCxn id="84"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D5540C2-AD5C-4495-B16C-B2BF325BEB33}"/>
              </a:ext>
            </a:extLst>
          </p:cNvPr>
          <p:cNvCxnSpPr>
            <a:cxnSpLocks/>
            <a:stCxn id="82" idx="6"/>
            <a:endCxn id="85"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1AD811C-751D-4C89-8A4C-361DC43BB7B8}"/>
              </a:ext>
            </a:extLst>
          </p:cNvPr>
          <p:cNvCxnSpPr>
            <a:cxnSpLocks/>
            <a:stCxn id="82" idx="6"/>
            <a:endCxn id="86"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Google Shape;219;p33">
            <a:extLst>
              <a:ext uri="{FF2B5EF4-FFF2-40B4-BE49-F238E27FC236}">
                <a16:creationId xmlns:a16="http://schemas.microsoft.com/office/drawing/2014/main" id="{57267D0F-CDAF-49C5-B415-2FDFF0EE32BA}"/>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8" name="Google Shape;219;p33">
            <a:extLst>
              <a:ext uri="{FF2B5EF4-FFF2-40B4-BE49-F238E27FC236}">
                <a16:creationId xmlns:a16="http://schemas.microsoft.com/office/drawing/2014/main" id="{07F538D2-B082-4342-9211-AAFD48AB1BAF}"/>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9" name="Google Shape;219;p33">
            <a:extLst>
              <a:ext uri="{FF2B5EF4-FFF2-40B4-BE49-F238E27FC236}">
                <a16:creationId xmlns:a16="http://schemas.microsoft.com/office/drawing/2014/main" id="{9795D2B2-575C-4843-A3C1-3EB5BC4F19D5}"/>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1" name="Google Shape;219;p33">
            <a:extLst>
              <a:ext uri="{FF2B5EF4-FFF2-40B4-BE49-F238E27FC236}">
                <a16:creationId xmlns:a16="http://schemas.microsoft.com/office/drawing/2014/main" id="{0011B0F9-2064-493B-AEA1-055D65094B16}"/>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2" name="Google Shape;219;p33">
            <a:extLst>
              <a:ext uri="{FF2B5EF4-FFF2-40B4-BE49-F238E27FC236}">
                <a16:creationId xmlns:a16="http://schemas.microsoft.com/office/drawing/2014/main" id="{3F423C84-E7B3-451B-8AC7-EF8823818424}"/>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4" name="Google Shape;219;p33">
            <a:extLst>
              <a:ext uri="{FF2B5EF4-FFF2-40B4-BE49-F238E27FC236}">
                <a16:creationId xmlns:a16="http://schemas.microsoft.com/office/drawing/2014/main" id="{0669C394-F6C5-4B0B-99ED-751A0B6E59EB}"/>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5" name="Google Shape;219;p33">
            <a:extLst>
              <a:ext uri="{FF2B5EF4-FFF2-40B4-BE49-F238E27FC236}">
                <a16:creationId xmlns:a16="http://schemas.microsoft.com/office/drawing/2014/main" id="{28221ADC-50B2-4044-8736-D9D60BD48AE2}"/>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7" name="Google Shape;219;p33">
            <a:extLst>
              <a:ext uri="{FF2B5EF4-FFF2-40B4-BE49-F238E27FC236}">
                <a16:creationId xmlns:a16="http://schemas.microsoft.com/office/drawing/2014/main" id="{971713B2-EA90-4483-8B82-F35AE815DBC8}"/>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8" name="Google Shape;219;p33">
            <a:extLst>
              <a:ext uri="{FF2B5EF4-FFF2-40B4-BE49-F238E27FC236}">
                <a16:creationId xmlns:a16="http://schemas.microsoft.com/office/drawing/2014/main" id="{E03C2917-44A8-44BD-98DC-B648630831B9}"/>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120" name="Straight Connector 119">
            <a:extLst>
              <a:ext uri="{FF2B5EF4-FFF2-40B4-BE49-F238E27FC236}">
                <a16:creationId xmlns:a16="http://schemas.microsoft.com/office/drawing/2014/main" id="{6605F8B7-2DEC-45F3-926C-3D444E8904D3}"/>
              </a:ext>
            </a:extLst>
          </p:cNvPr>
          <p:cNvCxnSpPr>
            <a:cxnSpLocks/>
            <a:stCxn id="86" idx="6"/>
            <a:endCxn id="106"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F2C429F-6DFC-477A-BB43-65A6B3AFFEF6}"/>
              </a:ext>
            </a:extLst>
          </p:cNvPr>
          <p:cNvCxnSpPr>
            <a:cxnSpLocks/>
            <a:stCxn id="85" idx="6"/>
            <a:endCxn id="106"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2097-D840-4D6C-965F-D28BD46EA39A}"/>
              </a:ext>
            </a:extLst>
          </p:cNvPr>
          <p:cNvCxnSpPr>
            <a:cxnSpLocks/>
            <a:stCxn id="84" idx="6"/>
            <a:endCxn id="106"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EE2A62E-64A2-44BA-B443-CD60033E3CB3}"/>
              </a:ext>
            </a:extLst>
          </p:cNvPr>
          <p:cNvCxnSpPr>
            <a:cxnSpLocks/>
            <a:stCxn id="85" idx="6"/>
            <a:endCxn id="108"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7888E1D-D8AA-405F-9F0E-3D71B5E918E7}"/>
              </a:ext>
            </a:extLst>
          </p:cNvPr>
          <p:cNvCxnSpPr>
            <a:cxnSpLocks/>
            <a:stCxn id="86" idx="6"/>
            <a:endCxn id="108"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C01FEA3-114E-4482-B65C-19B6F2122F90}"/>
              </a:ext>
            </a:extLst>
          </p:cNvPr>
          <p:cNvCxnSpPr>
            <a:cxnSpLocks/>
            <a:stCxn id="84" idx="6"/>
            <a:endCxn id="108"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D19CD5-8796-4563-B5B5-BFA60A1AEECB}"/>
              </a:ext>
            </a:extLst>
          </p:cNvPr>
          <p:cNvCxnSpPr>
            <a:cxnSpLocks/>
            <a:stCxn id="86" idx="6"/>
            <a:endCxn id="109"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838895D-7F90-4F8F-8D81-4E066D6A678D}"/>
              </a:ext>
            </a:extLst>
          </p:cNvPr>
          <p:cNvCxnSpPr>
            <a:cxnSpLocks/>
            <a:stCxn id="85" idx="6"/>
            <a:endCxn id="109"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E440C01-1709-4CD1-8164-A452F77587D4}"/>
              </a:ext>
            </a:extLst>
          </p:cNvPr>
          <p:cNvCxnSpPr>
            <a:cxnSpLocks/>
            <a:stCxn id="84" idx="6"/>
            <a:endCxn id="109"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A090A3D-078D-4065-899E-A72C08EE4197}"/>
              </a:ext>
            </a:extLst>
          </p:cNvPr>
          <p:cNvCxnSpPr>
            <a:cxnSpLocks/>
            <a:stCxn id="86" idx="6"/>
            <a:endCxn id="111"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6201ED0-2CC1-46B8-8769-C9DA15CA67CD}"/>
              </a:ext>
            </a:extLst>
          </p:cNvPr>
          <p:cNvCxnSpPr>
            <a:cxnSpLocks/>
            <a:stCxn id="85" idx="6"/>
            <a:endCxn id="111"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2D1301D-9DC1-486F-A2F4-3C1C6D5C7428}"/>
              </a:ext>
            </a:extLst>
          </p:cNvPr>
          <p:cNvCxnSpPr>
            <a:cxnSpLocks/>
            <a:stCxn id="84" idx="6"/>
            <a:endCxn id="111"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C2DD255-B7D4-42F1-A426-31DA58B44CCF}"/>
              </a:ext>
            </a:extLst>
          </p:cNvPr>
          <p:cNvCxnSpPr>
            <a:cxnSpLocks/>
            <a:stCxn id="85" idx="6"/>
            <a:endCxn id="112"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015C9B7-DE30-4DA7-BF6D-4E0CBCC58361}"/>
              </a:ext>
            </a:extLst>
          </p:cNvPr>
          <p:cNvCxnSpPr>
            <a:cxnSpLocks/>
            <a:stCxn id="86" idx="6"/>
            <a:endCxn id="112"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D041434-A625-4FDF-A4F6-9D9302BE7A54}"/>
              </a:ext>
            </a:extLst>
          </p:cNvPr>
          <p:cNvCxnSpPr>
            <a:cxnSpLocks/>
            <a:stCxn id="84" idx="6"/>
            <a:endCxn id="112"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314443D-B223-4316-9FEA-EEE58F2E9ECD}"/>
              </a:ext>
            </a:extLst>
          </p:cNvPr>
          <p:cNvCxnSpPr>
            <a:cxnSpLocks/>
            <a:stCxn id="86" idx="6"/>
            <a:endCxn id="1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230A900-BA49-43C2-811F-79EC19403B26}"/>
              </a:ext>
            </a:extLst>
          </p:cNvPr>
          <p:cNvCxnSpPr>
            <a:cxnSpLocks/>
            <a:stCxn id="85" idx="6"/>
            <a:endCxn id="1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ECC0732-0DDC-4745-9137-860B49B75E1D}"/>
              </a:ext>
            </a:extLst>
          </p:cNvPr>
          <p:cNvCxnSpPr>
            <a:cxnSpLocks/>
            <a:stCxn id="84" idx="6"/>
            <a:endCxn id="1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00F8285-EEC3-4CE1-88BF-504EB2BD23C0}"/>
              </a:ext>
            </a:extLst>
          </p:cNvPr>
          <p:cNvCxnSpPr>
            <a:cxnSpLocks/>
            <a:stCxn id="86" idx="6"/>
            <a:endCxn id="1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F46DED0-AC75-410F-8B57-EDA99CDEBB22}"/>
              </a:ext>
            </a:extLst>
          </p:cNvPr>
          <p:cNvCxnSpPr>
            <a:cxnSpLocks/>
            <a:stCxn id="85" idx="6"/>
            <a:endCxn id="1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0195A37-C28A-4007-A66A-7CB12FB0328A}"/>
              </a:ext>
            </a:extLst>
          </p:cNvPr>
          <p:cNvCxnSpPr>
            <a:cxnSpLocks/>
            <a:stCxn id="84" idx="6"/>
            <a:endCxn id="1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F8DA36D-B6DA-4585-865C-6E4A487FA714}"/>
              </a:ext>
            </a:extLst>
          </p:cNvPr>
          <p:cNvCxnSpPr>
            <a:cxnSpLocks/>
            <a:stCxn id="86" idx="6"/>
            <a:endCxn id="117"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12679B3-4B01-430D-A963-1387A6A69EEB}"/>
              </a:ext>
            </a:extLst>
          </p:cNvPr>
          <p:cNvCxnSpPr>
            <a:cxnSpLocks/>
            <a:stCxn id="85" idx="6"/>
            <a:endCxn id="117"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277DCC8-ABA4-48B4-AE29-BA87A5CC80A6}"/>
              </a:ext>
            </a:extLst>
          </p:cNvPr>
          <p:cNvCxnSpPr>
            <a:cxnSpLocks/>
            <a:stCxn id="84" idx="6"/>
            <a:endCxn id="117"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BD36935-2D5B-4F76-A807-2C041DF7BF30}"/>
              </a:ext>
            </a:extLst>
          </p:cNvPr>
          <p:cNvCxnSpPr>
            <a:cxnSpLocks/>
            <a:stCxn id="86" idx="6"/>
            <a:endCxn id="118"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5A0E5A6-6318-44C7-A480-222CB26F0167}"/>
              </a:ext>
            </a:extLst>
          </p:cNvPr>
          <p:cNvCxnSpPr>
            <a:cxnSpLocks/>
            <a:stCxn id="85" idx="6"/>
            <a:endCxn id="118"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54B64FDF-4530-49CC-A11D-180933EE862C}"/>
              </a:ext>
            </a:extLst>
          </p:cNvPr>
          <p:cNvCxnSpPr>
            <a:cxnSpLocks/>
            <a:stCxn id="84" idx="6"/>
            <a:endCxn id="118"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60" name="Picture 159" descr="A picture containing drawing&#10;&#10;Description automatically generated">
            <a:extLst>
              <a:ext uri="{FF2B5EF4-FFF2-40B4-BE49-F238E27FC236}">
                <a16:creationId xmlns:a16="http://schemas.microsoft.com/office/drawing/2014/main" id="{363351FC-F36F-45C9-9FDD-9A8F62C0699E}"/>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161" name="Straight Arrow Connector 160">
            <a:extLst>
              <a:ext uri="{FF2B5EF4-FFF2-40B4-BE49-F238E27FC236}">
                <a16:creationId xmlns:a16="http://schemas.microsoft.com/office/drawing/2014/main" id="{D8FA1634-B5B5-47F2-973D-119664D3FF05}"/>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A0CEF224-F4E4-492B-AA54-E44C5E6E9B62}"/>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[ 0, 0, …, 0]</a:t>
            </a:r>
          </a:p>
        </p:txBody>
      </p:sp>
      <p:cxnSp>
        <p:nvCxnSpPr>
          <p:cNvPr id="164" name="Straight Connector 163">
            <a:extLst>
              <a:ext uri="{FF2B5EF4-FFF2-40B4-BE49-F238E27FC236}">
                <a16:creationId xmlns:a16="http://schemas.microsoft.com/office/drawing/2014/main" id="{49F1ABE2-5034-45AC-B569-0A574A300EFC}"/>
              </a:ext>
            </a:extLst>
          </p:cNvPr>
          <p:cNvCxnSpPr>
            <a:cxnSpLocks/>
            <a:endCxn id="83"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78DCA0E-FAE0-47A3-A1F9-B0DE9C43BD20}"/>
              </a:ext>
            </a:extLst>
          </p:cNvPr>
          <p:cNvCxnSpPr>
            <a:cxnSpLocks/>
            <a:endCxn id="82"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419AA6D-39B5-432F-9AF6-B250E3127B1C}"/>
              </a:ext>
            </a:extLst>
          </p:cNvPr>
          <p:cNvCxnSpPr>
            <a:cxnSpLocks/>
            <a:endCxn id="81"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FE831B0-1630-43B4-AACD-C8E3F9935404}"/>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sp>
        <p:nvSpPr>
          <p:cNvPr id="170" name="TextBox 169">
            <a:extLst>
              <a:ext uri="{FF2B5EF4-FFF2-40B4-BE49-F238E27FC236}">
                <a16:creationId xmlns:a16="http://schemas.microsoft.com/office/drawing/2014/main" id="{433807DF-BAF2-4097-B280-10663BFDB8B1}"/>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cxnSp>
        <p:nvCxnSpPr>
          <p:cNvPr id="171" name="Straight Connector 170">
            <a:extLst>
              <a:ext uri="{FF2B5EF4-FFF2-40B4-BE49-F238E27FC236}">
                <a16:creationId xmlns:a16="http://schemas.microsoft.com/office/drawing/2014/main" id="{894DDE32-58F6-4237-AAB9-AD2831804320}"/>
              </a:ext>
            </a:extLst>
          </p:cNvPr>
          <p:cNvCxnSpPr>
            <a:cxnSpLocks/>
            <a:endCxn id="83"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F307440-1CBC-4224-8A5C-FC9583DDA11F}"/>
              </a:ext>
            </a:extLst>
          </p:cNvPr>
          <p:cNvCxnSpPr>
            <a:cxnSpLocks/>
            <a:endCxn id="82"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88BDA00-9698-4DD6-BCF6-70617FE868B1}"/>
              </a:ext>
            </a:extLst>
          </p:cNvPr>
          <p:cNvCxnSpPr>
            <a:cxnSpLocks/>
            <a:endCxn id="81"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1C3FBAA-9F36-4DAE-A01F-52FE24787CA6}"/>
              </a:ext>
            </a:extLst>
          </p:cNvPr>
          <p:cNvCxnSpPr>
            <a:cxnSpLocks/>
            <a:endCxn id="83"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3F83FCA-C76F-4918-9669-AF15FE7A30E7}"/>
              </a:ext>
            </a:extLst>
          </p:cNvPr>
          <p:cNvCxnSpPr>
            <a:cxnSpLocks/>
            <a:endCxn id="82"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4146E12-3908-4088-9B49-33FDC2C96AB8}"/>
              </a:ext>
            </a:extLst>
          </p:cNvPr>
          <p:cNvCxnSpPr>
            <a:cxnSpLocks/>
            <a:endCxn id="81"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4C087D2-AD29-AFB9-FA4D-EB8C99E8015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E3A49786-2764-791C-E7F9-6197C565D36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60985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sp>
        <p:nvSpPr>
          <p:cNvPr id="3" name="TextBox 2">
            <a:extLst>
              <a:ext uri="{FF2B5EF4-FFF2-40B4-BE49-F238E27FC236}">
                <a16:creationId xmlns:a16="http://schemas.microsoft.com/office/drawing/2014/main" id="{3AAFFB8E-011C-4DCA-867A-12DAF173D44A}"/>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a:solidFill>
                  <a:schemeClr val="tx1"/>
                </a:solidFill>
              </a:rPr>
              <a:t>Layer</a:t>
            </a:r>
          </a:p>
          <a:p>
            <a:pPr algn="ctr">
              <a:lnSpc>
                <a:spcPct val="90000"/>
              </a:lnSpc>
            </a:pPr>
            <a:r>
              <a:rPr lang="en-US" sz="8000">
                <a:solidFill>
                  <a:schemeClr val="tx1"/>
                </a:solidFill>
              </a:rPr>
              <a:t>Size</a:t>
            </a:r>
          </a:p>
        </p:txBody>
      </p:sp>
      <p:sp>
        <p:nvSpPr>
          <p:cNvPr id="187" name="TextBox 186">
            <a:extLst>
              <a:ext uri="{FF2B5EF4-FFF2-40B4-BE49-F238E27FC236}">
                <a16:creationId xmlns:a16="http://schemas.microsoft.com/office/drawing/2014/main" id="{E0CB014C-2072-44F1-AC04-4D0FC64DF189}"/>
              </a:ext>
            </a:extLst>
          </p:cNvPr>
          <p:cNvSpPr txBox="1"/>
          <p:nvPr/>
        </p:nvSpPr>
        <p:spPr>
          <a:xfrm>
            <a:off x="4537528" y="10857625"/>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err="1">
                <a:solidFill>
                  <a:schemeClr val="tx1"/>
                </a:solidFill>
              </a:rPr>
              <a:t>ReLU</a:t>
            </a:r>
            <a:endParaRPr lang="en-US" sz="8000">
              <a:solidFill>
                <a:schemeClr val="tx1"/>
              </a:solidFill>
            </a:endParaRPr>
          </a:p>
        </p:txBody>
      </p:sp>
      <p:sp>
        <p:nvSpPr>
          <p:cNvPr id="188" name="TextBox 187">
            <a:extLst>
              <a:ext uri="{FF2B5EF4-FFF2-40B4-BE49-F238E27FC236}">
                <a16:creationId xmlns:a16="http://schemas.microsoft.com/office/drawing/2014/main" id="{47168111-F819-4776-8A24-271D2CFF1A51}"/>
              </a:ext>
            </a:extLst>
          </p:cNvPr>
          <p:cNvSpPr txBox="1"/>
          <p:nvPr/>
        </p:nvSpPr>
        <p:spPr>
          <a:xfrm>
            <a:off x="4537527" y="16124507"/>
            <a:ext cx="4537607" cy="1280160"/>
          </a:xfrm>
          <a:prstGeom prst="rect">
            <a:avLst/>
          </a:prstGeom>
          <a:solidFill>
            <a:schemeClr val="accent4">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dirty="0">
                <a:solidFill>
                  <a:schemeClr val="tx1"/>
                </a:solidFill>
              </a:rPr>
              <a:t>Linear</a:t>
            </a:r>
          </a:p>
        </p:txBody>
      </p:sp>
      <p:sp>
        <p:nvSpPr>
          <p:cNvPr id="189" name="TextBox 188">
            <a:extLst>
              <a:ext uri="{FF2B5EF4-FFF2-40B4-BE49-F238E27FC236}">
                <a16:creationId xmlns:a16="http://schemas.microsoft.com/office/drawing/2014/main" id="{5F807541-8DB6-4B49-85B1-D3600B23B6AF}"/>
              </a:ext>
            </a:extLst>
          </p:cNvPr>
          <p:cNvSpPr txBox="1"/>
          <p:nvPr/>
        </p:nvSpPr>
        <p:spPr>
          <a:xfrm>
            <a:off x="4537528" y="13491068"/>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err="1">
                <a:solidFill>
                  <a:schemeClr val="tx1"/>
                </a:solidFill>
              </a:rPr>
              <a:t>ReLU</a:t>
            </a:r>
            <a:endParaRPr lang="en-US" sz="8000">
              <a:solidFill>
                <a:schemeClr val="tx1"/>
              </a:solidFill>
            </a:endParaRPr>
          </a:p>
        </p:txBody>
      </p:sp>
      <p:sp>
        <p:nvSpPr>
          <p:cNvPr id="190" name="Google Shape;219;p33">
            <a:extLst>
              <a:ext uri="{FF2B5EF4-FFF2-40B4-BE49-F238E27FC236}">
                <a16:creationId xmlns:a16="http://schemas.microsoft.com/office/drawing/2014/main" id="{F9E985ED-D43A-42A4-AF8B-040E8A026BA8}"/>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1" name="Google Shape;219;p33">
            <a:extLst>
              <a:ext uri="{FF2B5EF4-FFF2-40B4-BE49-F238E27FC236}">
                <a16:creationId xmlns:a16="http://schemas.microsoft.com/office/drawing/2014/main" id="{8EAA38ED-7427-4C77-9953-A847CDA7524A}"/>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2" name="Google Shape;219;p33">
            <a:extLst>
              <a:ext uri="{FF2B5EF4-FFF2-40B4-BE49-F238E27FC236}">
                <a16:creationId xmlns:a16="http://schemas.microsoft.com/office/drawing/2014/main" id="{FE0679F8-2AC1-4DA7-B085-78DB48F55137}"/>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3" name="Google Shape;219;p33">
            <a:extLst>
              <a:ext uri="{FF2B5EF4-FFF2-40B4-BE49-F238E27FC236}">
                <a16:creationId xmlns:a16="http://schemas.microsoft.com/office/drawing/2014/main" id="{CD90EC92-E8F4-47B3-9725-ED83F0EE2796}"/>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4" name="Google Shape;219;p33">
            <a:extLst>
              <a:ext uri="{FF2B5EF4-FFF2-40B4-BE49-F238E27FC236}">
                <a16:creationId xmlns:a16="http://schemas.microsoft.com/office/drawing/2014/main" id="{0A75F393-54B0-46F9-A4CF-8ECAB2C7AAFD}"/>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5" name="Google Shape;219;p33">
            <a:extLst>
              <a:ext uri="{FF2B5EF4-FFF2-40B4-BE49-F238E27FC236}">
                <a16:creationId xmlns:a16="http://schemas.microsoft.com/office/drawing/2014/main" id="{5800D1E8-AAE5-4745-8E47-6A0E72F2C030}"/>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6" name="Google Shape;219;p33">
            <a:extLst>
              <a:ext uri="{FF2B5EF4-FFF2-40B4-BE49-F238E27FC236}">
                <a16:creationId xmlns:a16="http://schemas.microsoft.com/office/drawing/2014/main" id="{3CB1DD5C-9238-4685-A53B-F40FBD65864B}"/>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197" name="Straight Connector 196">
            <a:extLst>
              <a:ext uri="{FF2B5EF4-FFF2-40B4-BE49-F238E27FC236}">
                <a16:creationId xmlns:a16="http://schemas.microsoft.com/office/drawing/2014/main" id="{1F4F2F8C-7EA9-45AA-AFFD-D0817F7F916D}"/>
              </a:ext>
            </a:extLst>
          </p:cNvPr>
          <p:cNvCxnSpPr>
            <a:cxnSpLocks/>
            <a:stCxn id="193" idx="6"/>
            <a:endCxn id="196"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D1508C6A-DBD0-4160-AB5E-41D8F939E78E}"/>
              </a:ext>
            </a:extLst>
          </p:cNvPr>
          <p:cNvCxnSpPr>
            <a:cxnSpLocks/>
            <a:stCxn id="194" idx="6"/>
            <a:endCxn id="196"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797071B-8A05-4B54-A2B3-3B4884926D6E}"/>
              </a:ext>
            </a:extLst>
          </p:cNvPr>
          <p:cNvCxnSpPr>
            <a:cxnSpLocks/>
            <a:stCxn id="195" idx="6"/>
            <a:endCxn id="196"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CCA5DB3-208A-4ED5-AF69-50D4BB73E391}"/>
              </a:ext>
            </a:extLst>
          </p:cNvPr>
          <p:cNvCxnSpPr>
            <a:cxnSpLocks/>
            <a:stCxn id="192" idx="6"/>
            <a:endCxn id="193"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537B897-10A5-477F-A449-89568C12FE1B}"/>
              </a:ext>
            </a:extLst>
          </p:cNvPr>
          <p:cNvCxnSpPr>
            <a:cxnSpLocks/>
            <a:stCxn id="192" idx="6"/>
            <a:endCxn id="194"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4A5C583-9AB1-4A85-9469-26CBB677B9CB}"/>
              </a:ext>
            </a:extLst>
          </p:cNvPr>
          <p:cNvCxnSpPr>
            <a:cxnSpLocks/>
            <a:stCxn id="192" idx="6"/>
            <a:endCxn id="195" idx="2"/>
          </p:cNvCxnSpPr>
          <p:nvPr/>
        </p:nvCxnSpPr>
        <p:spPr>
          <a:xfrm>
            <a:off x="9729053"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8C27629-6448-4FEA-9C30-C81941CACAEC}"/>
              </a:ext>
            </a:extLst>
          </p:cNvPr>
          <p:cNvCxnSpPr>
            <a:cxnSpLocks/>
            <a:stCxn id="190" idx="6"/>
            <a:endCxn id="193"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BD3CF183-D2F7-4ED3-A589-334441929771}"/>
              </a:ext>
            </a:extLst>
          </p:cNvPr>
          <p:cNvCxnSpPr>
            <a:cxnSpLocks/>
            <a:stCxn id="190" idx="6"/>
            <a:endCxn id="194"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9107B14-E9FA-4E3F-9CB6-4F48A250F3AD}"/>
              </a:ext>
            </a:extLst>
          </p:cNvPr>
          <p:cNvCxnSpPr>
            <a:cxnSpLocks/>
            <a:stCxn id="190" idx="6"/>
            <a:endCxn id="195"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F117FE84-0C4F-4B06-B39D-EF9A1690E9A0}"/>
              </a:ext>
            </a:extLst>
          </p:cNvPr>
          <p:cNvCxnSpPr>
            <a:cxnSpLocks/>
            <a:stCxn id="191" idx="6"/>
            <a:endCxn id="193"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DB73DB3-4D7F-4EE0-A801-22075F229130}"/>
              </a:ext>
            </a:extLst>
          </p:cNvPr>
          <p:cNvCxnSpPr>
            <a:cxnSpLocks/>
            <a:stCxn id="191" idx="6"/>
            <a:endCxn id="194"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9D3F46E-B806-4FDA-B08C-AEE3D4DDF98F}"/>
              </a:ext>
            </a:extLst>
          </p:cNvPr>
          <p:cNvCxnSpPr>
            <a:cxnSpLocks/>
            <a:stCxn id="191" idx="6"/>
            <a:endCxn id="195"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Google Shape;219;p33">
            <a:extLst>
              <a:ext uri="{FF2B5EF4-FFF2-40B4-BE49-F238E27FC236}">
                <a16:creationId xmlns:a16="http://schemas.microsoft.com/office/drawing/2014/main" id="{07D260C6-B15D-4413-A7E5-7F7A6221F98B}"/>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0" name="Google Shape;219;p33">
            <a:extLst>
              <a:ext uri="{FF2B5EF4-FFF2-40B4-BE49-F238E27FC236}">
                <a16:creationId xmlns:a16="http://schemas.microsoft.com/office/drawing/2014/main" id="{D47F1A65-8574-4ED2-AF69-1F7953EA54C7}"/>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1" name="Google Shape;219;p33">
            <a:extLst>
              <a:ext uri="{FF2B5EF4-FFF2-40B4-BE49-F238E27FC236}">
                <a16:creationId xmlns:a16="http://schemas.microsoft.com/office/drawing/2014/main" id="{97F8DAE6-1A48-476A-8F7F-CCC72FC8E60A}"/>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2" name="Google Shape;219;p33">
            <a:extLst>
              <a:ext uri="{FF2B5EF4-FFF2-40B4-BE49-F238E27FC236}">
                <a16:creationId xmlns:a16="http://schemas.microsoft.com/office/drawing/2014/main" id="{EAE52A27-66AE-4E7C-A972-0CCF8EF93BF0}"/>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3" name="Google Shape;219;p33">
            <a:extLst>
              <a:ext uri="{FF2B5EF4-FFF2-40B4-BE49-F238E27FC236}">
                <a16:creationId xmlns:a16="http://schemas.microsoft.com/office/drawing/2014/main" id="{D20C833B-DC1E-412A-BF9C-B3226BCEC029}"/>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4" name="Google Shape;219;p33">
            <a:extLst>
              <a:ext uri="{FF2B5EF4-FFF2-40B4-BE49-F238E27FC236}">
                <a16:creationId xmlns:a16="http://schemas.microsoft.com/office/drawing/2014/main" id="{8AA1398E-0BF9-4AF0-BAF6-40084C18BBAD}"/>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5" name="Google Shape;219;p33">
            <a:extLst>
              <a:ext uri="{FF2B5EF4-FFF2-40B4-BE49-F238E27FC236}">
                <a16:creationId xmlns:a16="http://schemas.microsoft.com/office/drawing/2014/main" id="{17B9212A-9035-41E7-95D0-8753482EF4F2}"/>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6" name="Google Shape;219;p33">
            <a:extLst>
              <a:ext uri="{FF2B5EF4-FFF2-40B4-BE49-F238E27FC236}">
                <a16:creationId xmlns:a16="http://schemas.microsoft.com/office/drawing/2014/main" id="{54EEB30A-286D-48B6-86D5-0E5C760C7F15}"/>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7" name="Google Shape;219;p33">
            <a:extLst>
              <a:ext uri="{FF2B5EF4-FFF2-40B4-BE49-F238E27FC236}">
                <a16:creationId xmlns:a16="http://schemas.microsoft.com/office/drawing/2014/main" id="{7434BE2D-99E4-4554-810C-2E128479C0B5}"/>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218" name="Straight Connector 217">
            <a:extLst>
              <a:ext uri="{FF2B5EF4-FFF2-40B4-BE49-F238E27FC236}">
                <a16:creationId xmlns:a16="http://schemas.microsoft.com/office/drawing/2014/main" id="{03E5BBFF-D6F8-474F-BC51-95B297B34FE4}"/>
              </a:ext>
            </a:extLst>
          </p:cNvPr>
          <p:cNvCxnSpPr>
            <a:cxnSpLocks/>
            <a:stCxn id="195" idx="6"/>
            <a:endCxn id="209"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9FF0868-31E9-414C-97A1-4AA9FCABC81A}"/>
              </a:ext>
            </a:extLst>
          </p:cNvPr>
          <p:cNvCxnSpPr>
            <a:cxnSpLocks/>
            <a:stCxn id="194" idx="6"/>
            <a:endCxn id="209"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93221F1-A80E-49CE-B379-91965E0C76A5}"/>
              </a:ext>
            </a:extLst>
          </p:cNvPr>
          <p:cNvCxnSpPr>
            <a:cxnSpLocks/>
            <a:stCxn id="193" idx="6"/>
            <a:endCxn id="209"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2D1C327-8D8B-4005-B192-CEAA7E5954D3}"/>
              </a:ext>
            </a:extLst>
          </p:cNvPr>
          <p:cNvCxnSpPr>
            <a:cxnSpLocks/>
            <a:stCxn id="194" idx="6"/>
            <a:endCxn id="210"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36CA0B68-35BD-48C5-BF5E-92939641F193}"/>
              </a:ext>
            </a:extLst>
          </p:cNvPr>
          <p:cNvCxnSpPr>
            <a:cxnSpLocks/>
            <a:stCxn id="195" idx="6"/>
            <a:endCxn id="210"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1C3E3836-16ED-4485-9774-1EA87E1CD270}"/>
              </a:ext>
            </a:extLst>
          </p:cNvPr>
          <p:cNvCxnSpPr>
            <a:cxnSpLocks/>
            <a:stCxn id="193" idx="6"/>
            <a:endCxn id="210"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9E3D7E68-5314-4333-B08C-B64FCB6948CB}"/>
              </a:ext>
            </a:extLst>
          </p:cNvPr>
          <p:cNvCxnSpPr>
            <a:cxnSpLocks/>
            <a:stCxn id="195" idx="6"/>
            <a:endCxn id="211"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35D996-A24E-4979-B8DC-F9433DE41742}"/>
              </a:ext>
            </a:extLst>
          </p:cNvPr>
          <p:cNvCxnSpPr>
            <a:cxnSpLocks/>
            <a:stCxn id="194" idx="6"/>
            <a:endCxn id="211"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4B2CE72A-EAE7-4D78-97E5-A5819AB7A4EC}"/>
              </a:ext>
            </a:extLst>
          </p:cNvPr>
          <p:cNvCxnSpPr>
            <a:cxnSpLocks/>
            <a:stCxn id="193" idx="6"/>
            <a:endCxn id="211"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4EFC0F09-604F-4B29-9AE7-CC2AF4D24E6B}"/>
              </a:ext>
            </a:extLst>
          </p:cNvPr>
          <p:cNvCxnSpPr>
            <a:cxnSpLocks/>
            <a:stCxn id="195" idx="6"/>
            <a:endCxn id="212"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9AE30FD-4080-4EE2-925F-582754F923E4}"/>
              </a:ext>
            </a:extLst>
          </p:cNvPr>
          <p:cNvCxnSpPr>
            <a:cxnSpLocks/>
            <a:stCxn id="194" idx="6"/>
            <a:endCxn id="212"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56523356-09AF-427F-9369-4BD2F1CE53A4}"/>
              </a:ext>
            </a:extLst>
          </p:cNvPr>
          <p:cNvCxnSpPr>
            <a:cxnSpLocks/>
            <a:stCxn id="193" idx="6"/>
            <a:endCxn id="212"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4037F26A-6CAB-49F8-B682-5C4379844195}"/>
              </a:ext>
            </a:extLst>
          </p:cNvPr>
          <p:cNvCxnSpPr>
            <a:cxnSpLocks/>
            <a:stCxn id="194" idx="6"/>
            <a:endCxn id="213"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16B88351-436C-4763-A8B5-F1FF3D15A9ED}"/>
              </a:ext>
            </a:extLst>
          </p:cNvPr>
          <p:cNvCxnSpPr>
            <a:cxnSpLocks/>
            <a:stCxn id="195" idx="6"/>
            <a:endCxn id="213"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C1ABFB5E-DD0B-4288-9161-DBA3DB5B8250}"/>
              </a:ext>
            </a:extLst>
          </p:cNvPr>
          <p:cNvCxnSpPr>
            <a:cxnSpLocks/>
            <a:stCxn id="193" idx="6"/>
            <a:endCxn id="213"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0FF02FB-063C-4137-BFD5-2E037051768D}"/>
              </a:ext>
            </a:extLst>
          </p:cNvPr>
          <p:cNvCxnSpPr>
            <a:cxnSpLocks/>
            <a:stCxn id="195" idx="6"/>
            <a:endCxn id="2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5E0349F6-C419-41C2-AB41-C55883DC4AA1}"/>
              </a:ext>
            </a:extLst>
          </p:cNvPr>
          <p:cNvCxnSpPr>
            <a:cxnSpLocks/>
            <a:stCxn id="194" idx="6"/>
            <a:endCxn id="2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ECD595E-04CE-4A25-88F3-10621A246DB0}"/>
              </a:ext>
            </a:extLst>
          </p:cNvPr>
          <p:cNvCxnSpPr>
            <a:cxnSpLocks/>
            <a:stCxn id="193" idx="6"/>
            <a:endCxn id="2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3A7B4B2-3A2F-4102-B12C-BF4BCBA78A2D}"/>
              </a:ext>
            </a:extLst>
          </p:cNvPr>
          <p:cNvCxnSpPr>
            <a:cxnSpLocks/>
            <a:stCxn id="195" idx="6"/>
            <a:endCxn id="2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325A9A2-66F3-4923-956D-597D613F9B11}"/>
              </a:ext>
            </a:extLst>
          </p:cNvPr>
          <p:cNvCxnSpPr>
            <a:cxnSpLocks/>
            <a:stCxn id="194" idx="6"/>
            <a:endCxn id="2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A07E5612-05A4-4253-BC0B-2CA40D128D28}"/>
              </a:ext>
            </a:extLst>
          </p:cNvPr>
          <p:cNvCxnSpPr>
            <a:cxnSpLocks/>
            <a:stCxn id="193" idx="6"/>
            <a:endCxn id="2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8D65BD2-8904-4B09-B300-271C9EC3311C}"/>
              </a:ext>
            </a:extLst>
          </p:cNvPr>
          <p:cNvCxnSpPr>
            <a:cxnSpLocks/>
            <a:stCxn id="195" idx="6"/>
            <a:endCxn id="216"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4F7C8C3-4D05-46E9-9CF2-EFD6DA719647}"/>
              </a:ext>
            </a:extLst>
          </p:cNvPr>
          <p:cNvCxnSpPr>
            <a:cxnSpLocks/>
            <a:stCxn id="194" idx="6"/>
            <a:endCxn id="216"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82F966B-7B3A-4E4F-9D98-5CE07860EE47}"/>
              </a:ext>
            </a:extLst>
          </p:cNvPr>
          <p:cNvCxnSpPr>
            <a:cxnSpLocks/>
            <a:stCxn id="193" idx="6"/>
            <a:endCxn id="216"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BF1567B8-DB0E-4008-8FB2-51E21DC75C5D}"/>
              </a:ext>
            </a:extLst>
          </p:cNvPr>
          <p:cNvCxnSpPr>
            <a:cxnSpLocks/>
            <a:stCxn id="195" idx="6"/>
            <a:endCxn id="217"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5DD8D614-DEE9-460E-913E-A4372D36B3E2}"/>
              </a:ext>
            </a:extLst>
          </p:cNvPr>
          <p:cNvCxnSpPr>
            <a:cxnSpLocks/>
            <a:stCxn id="194" idx="6"/>
            <a:endCxn id="217"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307F62F-FB22-4063-BB7F-CD390E4C0097}"/>
              </a:ext>
            </a:extLst>
          </p:cNvPr>
          <p:cNvCxnSpPr>
            <a:cxnSpLocks/>
            <a:stCxn id="193" idx="6"/>
            <a:endCxn id="217"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45" name="Picture 244" descr="A picture containing drawing&#10;&#10;Description automatically generated">
            <a:extLst>
              <a:ext uri="{FF2B5EF4-FFF2-40B4-BE49-F238E27FC236}">
                <a16:creationId xmlns:a16="http://schemas.microsoft.com/office/drawing/2014/main" id="{BA729939-A4C4-41C5-BCCC-A5468C2A9D1A}"/>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246" name="Straight Arrow Connector 245">
            <a:extLst>
              <a:ext uri="{FF2B5EF4-FFF2-40B4-BE49-F238E27FC236}">
                <a16:creationId xmlns:a16="http://schemas.microsoft.com/office/drawing/2014/main" id="{838822B9-E019-42CA-B6D2-CBF49AE09454}"/>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B5D209B5-CA95-4961-ACEA-EF7A32215908}"/>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[ 0, 0, …, 0]</a:t>
            </a:r>
          </a:p>
        </p:txBody>
      </p:sp>
      <p:cxnSp>
        <p:nvCxnSpPr>
          <p:cNvPr id="248" name="Straight Connector 247">
            <a:extLst>
              <a:ext uri="{FF2B5EF4-FFF2-40B4-BE49-F238E27FC236}">
                <a16:creationId xmlns:a16="http://schemas.microsoft.com/office/drawing/2014/main" id="{98134531-0C3E-4627-8021-10F93F64B061}"/>
              </a:ext>
            </a:extLst>
          </p:cNvPr>
          <p:cNvCxnSpPr>
            <a:cxnSpLocks/>
            <a:endCxn id="192"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156A53B5-2095-42B8-8E6A-837B934B114B}"/>
              </a:ext>
            </a:extLst>
          </p:cNvPr>
          <p:cNvCxnSpPr>
            <a:cxnSpLocks/>
            <a:endCxn id="191"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CCD1754-C932-4030-B2E6-C82F5CDCDD92}"/>
              </a:ext>
            </a:extLst>
          </p:cNvPr>
          <p:cNvCxnSpPr>
            <a:cxnSpLocks/>
            <a:endCxn id="190"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BCBE7FDA-911B-45D9-A381-DB5C0CA6C87C}"/>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sp>
        <p:nvSpPr>
          <p:cNvPr id="252" name="TextBox 251">
            <a:extLst>
              <a:ext uri="{FF2B5EF4-FFF2-40B4-BE49-F238E27FC236}">
                <a16:creationId xmlns:a16="http://schemas.microsoft.com/office/drawing/2014/main" id="{47A607AF-631C-4E5C-B2FB-37132DF2D752}"/>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cxnSp>
        <p:nvCxnSpPr>
          <p:cNvPr id="253" name="Straight Connector 252">
            <a:extLst>
              <a:ext uri="{FF2B5EF4-FFF2-40B4-BE49-F238E27FC236}">
                <a16:creationId xmlns:a16="http://schemas.microsoft.com/office/drawing/2014/main" id="{C21033DD-9950-4440-AC12-EDC2F929520C}"/>
              </a:ext>
            </a:extLst>
          </p:cNvPr>
          <p:cNvCxnSpPr>
            <a:cxnSpLocks/>
            <a:endCxn id="192"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7BF7B59-F80A-4746-842D-ED38A7E113B7}"/>
              </a:ext>
            </a:extLst>
          </p:cNvPr>
          <p:cNvCxnSpPr>
            <a:cxnSpLocks/>
            <a:endCxn id="191"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51C51C8-E845-4E5F-9D2D-A9EFA3CA3AC4}"/>
              </a:ext>
            </a:extLst>
          </p:cNvPr>
          <p:cNvCxnSpPr>
            <a:cxnSpLocks/>
            <a:endCxn id="190"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20197C03-E2CB-471F-B195-5FFECA8E12CF}"/>
              </a:ext>
            </a:extLst>
          </p:cNvPr>
          <p:cNvCxnSpPr>
            <a:cxnSpLocks/>
            <a:endCxn id="192"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07A4D40-B800-4619-BA34-35C8173A847D}"/>
              </a:ext>
            </a:extLst>
          </p:cNvPr>
          <p:cNvCxnSpPr>
            <a:cxnSpLocks/>
            <a:endCxn id="191"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8AB2A688-36F3-467A-8983-84A87B720467}"/>
              </a:ext>
            </a:extLst>
          </p:cNvPr>
          <p:cNvCxnSpPr>
            <a:cxnSpLocks/>
            <a:endCxn id="190"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831941B-460C-B3F7-8185-A0D7D8155153}"/>
              </a:ext>
            </a:extLst>
          </p:cNvPr>
          <p:cNvSpPr>
            <a:spLocks noGrp="1"/>
          </p:cNvSpPr>
          <p:nvPr>
            <p:ph type="body" sz="quarter" idx="10"/>
          </p:nvPr>
        </p:nvSpPr>
        <p:spPr>
          <a:xfrm>
            <a:off x="2514600" y="2487168"/>
            <a:ext cx="31546800" cy="1408176"/>
          </a:xfrm>
        </p:spPr>
        <p:txBody>
          <a:bodyPr/>
          <a:lstStyle/>
          <a:p>
            <a:r>
              <a:rPr lang="en-US" sz="14000" dirty="0"/>
              <a:t>During Prediction</a:t>
            </a:r>
          </a:p>
        </p:txBody>
      </p:sp>
      <p:sp>
        <p:nvSpPr>
          <p:cNvPr id="5" name="TextBox 4">
            <a:extLst>
              <a:ext uri="{FF2B5EF4-FFF2-40B4-BE49-F238E27FC236}">
                <a16:creationId xmlns:a16="http://schemas.microsoft.com/office/drawing/2014/main" id="{6C22F9C9-7D2A-D460-3A10-1D605B09129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4193E111-1890-7695-2215-55F082229DF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05488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sp>
        <p:nvSpPr>
          <p:cNvPr id="3" name="TextBox 2">
            <a:extLst>
              <a:ext uri="{FF2B5EF4-FFF2-40B4-BE49-F238E27FC236}">
                <a16:creationId xmlns:a16="http://schemas.microsoft.com/office/drawing/2014/main" id="{2485CA84-A907-435D-81BB-21133C8C5FEE}"/>
              </a:ext>
            </a:extLst>
          </p:cNvPr>
          <p:cNvSpPr txBox="1"/>
          <p:nvPr/>
        </p:nvSpPr>
        <p:spPr>
          <a:xfrm>
            <a:off x="4537528" y="10857625"/>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err="1">
                <a:solidFill>
                  <a:schemeClr val="tx1"/>
                </a:solidFill>
              </a:rPr>
              <a:t>ReLU</a:t>
            </a:r>
            <a:endParaRPr lang="en-US" sz="8000">
              <a:solidFill>
                <a:schemeClr val="tx1"/>
              </a:solidFill>
            </a:endParaRPr>
          </a:p>
        </p:txBody>
      </p:sp>
      <p:sp>
        <p:nvSpPr>
          <p:cNvPr id="26" name="TextBox 25">
            <a:extLst>
              <a:ext uri="{FF2B5EF4-FFF2-40B4-BE49-F238E27FC236}">
                <a16:creationId xmlns:a16="http://schemas.microsoft.com/office/drawing/2014/main" id="{53B24AB3-BD7A-4A6A-9E0E-F9892786968F}"/>
              </a:ext>
            </a:extLst>
          </p:cNvPr>
          <p:cNvSpPr txBox="1"/>
          <p:nvPr/>
        </p:nvSpPr>
        <p:spPr>
          <a:xfrm>
            <a:off x="4537527" y="16124508"/>
            <a:ext cx="4537607" cy="1200329"/>
          </a:xfrm>
          <a:prstGeom prst="rect">
            <a:avLst/>
          </a:prstGeom>
          <a:solidFill>
            <a:schemeClr val="accent4">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dirty="0" err="1">
                <a:solidFill>
                  <a:schemeClr val="tx1"/>
                </a:solidFill>
              </a:rPr>
              <a:t>Softmax</a:t>
            </a:r>
            <a:endParaRPr lang="en-US" sz="8000" dirty="0">
              <a:solidFill>
                <a:schemeClr val="tx1"/>
              </a:solidFill>
            </a:endParaRPr>
          </a:p>
        </p:txBody>
      </p:sp>
      <p:sp>
        <p:nvSpPr>
          <p:cNvPr id="27" name="TextBox 26">
            <a:extLst>
              <a:ext uri="{FF2B5EF4-FFF2-40B4-BE49-F238E27FC236}">
                <a16:creationId xmlns:a16="http://schemas.microsoft.com/office/drawing/2014/main" id="{79D9D2BD-7276-420F-89A2-35A1FAA3A0C3}"/>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a:solidFill>
                  <a:schemeClr val="tx1"/>
                </a:solidFill>
              </a:rPr>
              <a:t>Layer</a:t>
            </a:r>
          </a:p>
          <a:p>
            <a:pPr algn="ctr">
              <a:lnSpc>
                <a:spcPct val="90000"/>
              </a:lnSpc>
            </a:pPr>
            <a:r>
              <a:rPr lang="en-US" sz="8000">
                <a:solidFill>
                  <a:schemeClr val="tx1"/>
                </a:solidFill>
              </a:rPr>
              <a:t>Size</a:t>
            </a:r>
          </a:p>
        </p:txBody>
      </p:sp>
      <p:sp>
        <p:nvSpPr>
          <p:cNvPr id="28" name="TextBox 27">
            <a:extLst>
              <a:ext uri="{FF2B5EF4-FFF2-40B4-BE49-F238E27FC236}">
                <a16:creationId xmlns:a16="http://schemas.microsoft.com/office/drawing/2014/main" id="{CFD98014-5223-416C-BF0C-3B7797DC2214}"/>
              </a:ext>
            </a:extLst>
          </p:cNvPr>
          <p:cNvSpPr txBox="1"/>
          <p:nvPr/>
        </p:nvSpPr>
        <p:spPr>
          <a:xfrm>
            <a:off x="4537528" y="13491068"/>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err="1">
                <a:solidFill>
                  <a:schemeClr val="tx1"/>
                </a:solidFill>
              </a:rPr>
              <a:t>ReLU</a:t>
            </a:r>
            <a:endParaRPr lang="en-US" sz="8000">
              <a:solidFill>
                <a:schemeClr val="tx1"/>
              </a:solidFill>
            </a:endParaRPr>
          </a:p>
        </p:txBody>
      </p:sp>
      <p:sp>
        <p:nvSpPr>
          <p:cNvPr id="81" name="Google Shape;219;p33">
            <a:extLst>
              <a:ext uri="{FF2B5EF4-FFF2-40B4-BE49-F238E27FC236}">
                <a16:creationId xmlns:a16="http://schemas.microsoft.com/office/drawing/2014/main" id="{4B048139-F13B-43FA-B33B-435106851131}"/>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2" name="Google Shape;219;p33">
            <a:extLst>
              <a:ext uri="{FF2B5EF4-FFF2-40B4-BE49-F238E27FC236}">
                <a16:creationId xmlns:a16="http://schemas.microsoft.com/office/drawing/2014/main" id="{A28C4ADA-4BC6-46A6-A2F7-276F8838B4C2}"/>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3" name="Google Shape;219;p33">
            <a:extLst>
              <a:ext uri="{FF2B5EF4-FFF2-40B4-BE49-F238E27FC236}">
                <a16:creationId xmlns:a16="http://schemas.microsoft.com/office/drawing/2014/main" id="{0F4E7910-E218-43E2-981F-D231821BD830}"/>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4" name="Google Shape;219;p33">
            <a:extLst>
              <a:ext uri="{FF2B5EF4-FFF2-40B4-BE49-F238E27FC236}">
                <a16:creationId xmlns:a16="http://schemas.microsoft.com/office/drawing/2014/main" id="{8FE3DFFB-50B3-4A08-AFDA-C5F0766F525D}"/>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5" name="Google Shape;219;p33">
            <a:extLst>
              <a:ext uri="{FF2B5EF4-FFF2-40B4-BE49-F238E27FC236}">
                <a16:creationId xmlns:a16="http://schemas.microsoft.com/office/drawing/2014/main" id="{77952AF0-A1D5-4D7A-974E-6D625B735024}"/>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6" name="Google Shape;219;p33">
            <a:extLst>
              <a:ext uri="{FF2B5EF4-FFF2-40B4-BE49-F238E27FC236}">
                <a16:creationId xmlns:a16="http://schemas.microsoft.com/office/drawing/2014/main" id="{BE77691B-474C-4EAE-BE13-0DD2CBA789E7}"/>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7" name="Google Shape;219;p33">
            <a:extLst>
              <a:ext uri="{FF2B5EF4-FFF2-40B4-BE49-F238E27FC236}">
                <a16:creationId xmlns:a16="http://schemas.microsoft.com/office/drawing/2014/main" id="{5C04B8EF-E967-45D8-BA12-3EF29E3D0F25}"/>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88" name="Straight Connector 87">
            <a:extLst>
              <a:ext uri="{FF2B5EF4-FFF2-40B4-BE49-F238E27FC236}">
                <a16:creationId xmlns:a16="http://schemas.microsoft.com/office/drawing/2014/main" id="{74FC2F82-C3CB-430A-A74F-7B628CCAE98E}"/>
              </a:ext>
            </a:extLst>
          </p:cNvPr>
          <p:cNvCxnSpPr>
            <a:cxnSpLocks/>
            <a:stCxn id="84" idx="6"/>
            <a:endCxn id="87"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5D7D0BD-89B4-455A-8EB0-DFD15EC398C4}"/>
              </a:ext>
            </a:extLst>
          </p:cNvPr>
          <p:cNvCxnSpPr>
            <a:cxnSpLocks/>
            <a:stCxn id="85" idx="6"/>
            <a:endCxn id="87"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7FFFE5-D097-4229-9058-900AB1BE5200}"/>
              </a:ext>
            </a:extLst>
          </p:cNvPr>
          <p:cNvCxnSpPr>
            <a:cxnSpLocks/>
            <a:stCxn id="86" idx="6"/>
            <a:endCxn id="87"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D286654-262C-435A-9B02-F27DD62878CB}"/>
              </a:ext>
            </a:extLst>
          </p:cNvPr>
          <p:cNvCxnSpPr>
            <a:cxnSpLocks/>
            <a:stCxn id="83" idx="6"/>
            <a:endCxn id="84"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EBFE71-7F75-44EB-9FC5-1C63AD88D27B}"/>
              </a:ext>
            </a:extLst>
          </p:cNvPr>
          <p:cNvCxnSpPr>
            <a:cxnSpLocks/>
            <a:stCxn id="83" idx="6"/>
            <a:endCxn id="85"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4D907D1-8FB5-41BB-A8EA-C7F80422363A}"/>
              </a:ext>
            </a:extLst>
          </p:cNvPr>
          <p:cNvCxnSpPr>
            <a:cxnSpLocks/>
            <a:stCxn id="83" idx="6"/>
            <a:endCxn id="86" idx="2"/>
          </p:cNvCxnSpPr>
          <p:nvPr/>
        </p:nvCxnSpPr>
        <p:spPr>
          <a:xfrm>
            <a:off x="9729053"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07B71BC-92D8-44CC-B979-8BEF9C95F014}"/>
              </a:ext>
            </a:extLst>
          </p:cNvPr>
          <p:cNvCxnSpPr>
            <a:cxnSpLocks/>
            <a:stCxn id="81" idx="6"/>
            <a:endCxn id="84"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B1B965-1C8E-4E53-A0A6-BA6CDC923653}"/>
              </a:ext>
            </a:extLst>
          </p:cNvPr>
          <p:cNvCxnSpPr>
            <a:cxnSpLocks/>
            <a:stCxn id="81" idx="6"/>
            <a:endCxn id="85"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506D8E0-F2F8-4521-978F-94B7806D63FB}"/>
              </a:ext>
            </a:extLst>
          </p:cNvPr>
          <p:cNvCxnSpPr>
            <a:cxnSpLocks/>
            <a:stCxn id="81" idx="6"/>
            <a:endCxn id="86"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4AB71DB-467C-4A58-844B-F13ABCA02D6E}"/>
              </a:ext>
            </a:extLst>
          </p:cNvPr>
          <p:cNvCxnSpPr>
            <a:cxnSpLocks/>
            <a:stCxn id="82" idx="6"/>
            <a:endCxn id="84"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5B1FEDB-E82C-4E9E-80B0-DA642A7E1665}"/>
              </a:ext>
            </a:extLst>
          </p:cNvPr>
          <p:cNvCxnSpPr>
            <a:cxnSpLocks/>
            <a:stCxn id="82" idx="6"/>
            <a:endCxn id="85"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5E74767-F030-4901-9CDE-16599144DF68}"/>
              </a:ext>
            </a:extLst>
          </p:cNvPr>
          <p:cNvCxnSpPr>
            <a:cxnSpLocks/>
            <a:stCxn id="82" idx="6"/>
            <a:endCxn id="86"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Google Shape;219;p33">
            <a:extLst>
              <a:ext uri="{FF2B5EF4-FFF2-40B4-BE49-F238E27FC236}">
                <a16:creationId xmlns:a16="http://schemas.microsoft.com/office/drawing/2014/main" id="{B769BD9F-EBE4-4EB4-BFB3-730DE6280020}"/>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8" name="Google Shape;219;p33">
            <a:extLst>
              <a:ext uri="{FF2B5EF4-FFF2-40B4-BE49-F238E27FC236}">
                <a16:creationId xmlns:a16="http://schemas.microsoft.com/office/drawing/2014/main" id="{DE918818-87DB-4A63-A5D8-688759915F46}"/>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9" name="Google Shape;219;p33">
            <a:extLst>
              <a:ext uri="{FF2B5EF4-FFF2-40B4-BE49-F238E27FC236}">
                <a16:creationId xmlns:a16="http://schemas.microsoft.com/office/drawing/2014/main" id="{EB9130A9-2464-45E8-ADE0-1CFBAABAD512}"/>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1" name="Google Shape;219;p33">
            <a:extLst>
              <a:ext uri="{FF2B5EF4-FFF2-40B4-BE49-F238E27FC236}">
                <a16:creationId xmlns:a16="http://schemas.microsoft.com/office/drawing/2014/main" id="{2EC84CDA-001C-4798-A5C2-D959031FCE64}"/>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2" name="Google Shape;219;p33">
            <a:extLst>
              <a:ext uri="{FF2B5EF4-FFF2-40B4-BE49-F238E27FC236}">
                <a16:creationId xmlns:a16="http://schemas.microsoft.com/office/drawing/2014/main" id="{43BBE948-9FD5-4054-A59F-106215CE13AF}"/>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4" name="Google Shape;219;p33">
            <a:extLst>
              <a:ext uri="{FF2B5EF4-FFF2-40B4-BE49-F238E27FC236}">
                <a16:creationId xmlns:a16="http://schemas.microsoft.com/office/drawing/2014/main" id="{109B7FD9-AAF2-46C4-8A9E-069444006ED3}"/>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5" name="Google Shape;219;p33">
            <a:extLst>
              <a:ext uri="{FF2B5EF4-FFF2-40B4-BE49-F238E27FC236}">
                <a16:creationId xmlns:a16="http://schemas.microsoft.com/office/drawing/2014/main" id="{E9DC7872-1AF3-4FDC-913E-840F4CE32E5E}"/>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7" name="Google Shape;219;p33">
            <a:extLst>
              <a:ext uri="{FF2B5EF4-FFF2-40B4-BE49-F238E27FC236}">
                <a16:creationId xmlns:a16="http://schemas.microsoft.com/office/drawing/2014/main" id="{0DF80451-4E4F-4E3B-83EA-74B8C305BAB5}"/>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8" name="Google Shape;219;p33">
            <a:extLst>
              <a:ext uri="{FF2B5EF4-FFF2-40B4-BE49-F238E27FC236}">
                <a16:creationId xmlns:a16="http://schemas.microsoft.com/office/drawing/2014/main" id="{D4EB7184-DC31-46B3-84B7-F78E27B3523A}"/>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120" name="Straight Connector 119">
            <a:extLst>
              <a:ext uri="{FF2B5EF4-FFF2-40B4-BE49-F238E27FC236}">
                <a16:creationId xmlns:a16="http://schemas.microsoft.com/office/drawing/2014/main" id="{9CB27158-359C-4324-B306-32CB6BE519DF}"/>
              </a:ext>
            </a:extLst>
          </p:cNvPr>
          <p:cNvCxnSpPr>
            <a:cxnSpLocks/>
            <a:stCxn id="86" idx="6"/>
            <a:endCxn id="106"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AA8E4BA-4DDF-4361-BD1B-7C1D55859E36}"/>
              </a:ext>
            </a:extLst>
          </p:cNvPr>
          <p:cNvCxnSpPr>
            <a:cxnSpLocks/>
            <a:stCxn id="85" idx="6"/>
            <a:endCxn id="106"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9ECFE2D-A822-458D-8AE8-36B0FDD16539}"/>
              </a:ext>
            </a:extLst>
          </p:cNvPr>
          <p:cNvCxnSpPr>
            <a:cxnSpLocks/>
            <a:stCxn id="84" idx="6"/>
            <a:endCxn id="106"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F9D4DE7-E112-48CD-B1A8-11D79114C67C}"/>
              </a:ext>
            </a:extLst>
          </p:cNvPr>
          <p:cNvCxnSpPr>
            <a:cxnSpLocks/>
            <a:stCxn id="85" idx="6"/>
            <a:endCxn id="108"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918F6A9-41E3-4EF4-9186-6B5D032E6049}"/>
              </a:ext>
            </a:extLst>
          </p:cNvPr>
          <p:cNvCxnSpPr>
            <a:cxnSpLocks/>
            <a:stCxn id="86" idx="6"/>
            <a:endCxn id="108"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E9CCC07-6B65-4782-A02B-09D41AEBD0E3}"/>
              </a:ext>
            </a:extLst>
          </p:cNvPr>
          <p:cNvCxnSpPr>
            <a:cxnSpLocks/>
            <a:stCxn id="84" idx="6"/>
            <a:endCxn id="108"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BFE81A1-87D3-4252-B495-27CC2D4B046F}"/>
              </a:ext>
            </a:extLst>
          </p:cNvPr>
          <p:cNvCxnSpPr>
            <a:cxnSpLocks/>
            <a:stCxn id="86" idx="6"/>
            <a:endCxn id="109"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EBB3C12-230F-439B-BE28-C1B9B68CCDC0}"/>
              </a:ext>
            </a:extLst>
          </p:cNvPr>
          <p:cNvCxnSpPr>
            <a:cxnSpLocks/>
            <a:stCxn id="85" idx="6"/>
            <a:endCxn id="109"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97AFF3B-08D9-4931-98A1-36594C2DEAC8}"/>
              </a:ext>
            </a:extLst>
          </p:cNvPr>
          <p:cNvCxnSpPr>
            <a:cxnSpLocks/>
            <a:stCxn id="84" idx="6"/>
            <a:endCxn id="109"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CA28170-8631-4D81-9F99-E1A20889D39F}"/>
              </a:ext>
            </a:extLst>
          </p:cNvPr>
          <p:cNvCxnSpPr>
            <a:cxnSpLocks/>
            <a:stCxn id="86" idx="6"/>
            <a:endCxn id="111"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896D1A4-15A4-4516-BAA6-957C1800FE20}"/>
              </a:ext>
            </a:extLst>
          </p:cNvPr>
          <p:cNvCxnSpPr>
            <a:cxnSpLocks/>
            <a:stCxn id="85" idx="6"/>
            <a:endCxn id="111"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21FE895-1AF3-4A8B-8053-BD4A003F1ADF}"/>
              </a:ext>
            </a:extLst>
          </p:cNvPr>
          <p:cNvCxnSpPr>
            <a:cxnSpLocks/>
            <a:stCxn id="84" idx="6"/>
            <a:endCxn id="111"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F9DBBA1-D3BC-4CF1-AC04-1C13EAB1DA50}"/>
              </a:ext>
            </a:extLst>
          </p:cNvPr>
          <p:cNvCxnSpPr>
            <a:cxnSpLocks/>
            <a:stCxn id="85" idx="6"/>
            <a:endCxn id="112"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F706586-1425-458E-A9E6-1F6FFA110389}"/>
              </a:ext>
            </a:extLst>
          </p:cNvPr>
          <p:cNvCxnSpPr>
            <a:cxnSpLocks/>
            <a:stCxn id="86" idx="6"/>
            <a:endCxn id="112"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3CAA3F3-6F78-4E64-AD73-12430AF09A6B}"/>
              </a:ext>
            </a:extLst>
          </p:cNvPr>
          <p:cNvCxnSpPr>
            <a:cxnSpLocks/>
            <a:stCxn id="84" idx="6"/>
            <a:endCxn id="112"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B4012A1-3A4B-4E9D-B352-C48A4D274AC0}"/>
              </a:ext>
            </a:extLst>
          </p:cNvPr>
          <p:cNvCxnSpPr>
            <a:cxnSpLocks/>
            <a:stCxn id="86" idx="6"/>
            <a:endCxn id="1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9CFAB71-559D-41BA-B6AC-5524CD40D108}"/>
              </a:ext>
            </a:extLst>
          </p:cNvPr>
          <p:cNvCxnSpPr>
            <a:cxnSpLocks/>
            <a:stCxn id="85" idx="6"/>
            <a:endCxn id="1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67466CD-6413-44FD-A8C0-4536ED14B885}"/>
              </a:ext>
            </a:extLst>
          </p:cNvPr>
          <p:cNvCxnSpPr>
            <a:cxnSpLocks/>
            <a:stCxn id="84" idx="6"/>
            <a:endCxn id="1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5091553-5000-43A1-810E-56ABCB283279}"/>
              </a:ext>
            </a:extLst>
          </p:cNvPr>
          <p:cNvCxnSpPr>
            <a:cxnSpLocks/>
            <a:stCxn id="86" idx="6"/>
            <a:endCxn id="1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FB82A5E-A704-4269-97CB-E7545609A461}"/>
              </a:ext>
            </a:extLst>
          </p:cNvPr>
          <p:cNvCxnSpPr>
            <a:cxnSpLocks/>
            <a:stCxn id="85" idx="6"/>
            <a:endCxn id="1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B42182B-BF1D-4906-B664-B5F8EF81B51E}"/>
              </a:ext>
            </a:extLst>
          </p:cNvPr>
          <p:cNvCxnSpPr>
            <a:cxnSpLocks/>
            <a:stCxn id="84" idx="6"/>
            <a:endCxn id="1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391D03B-6A9C-4A3A-AF4B-3E6C247030B1}"/>
              </a:ext>
            </a:extLst>
          </p:cNvPr>
          <p:cNvCxnSpPr>
            <a:cxnSpLocks/>
            <a:stCxn id="86" idx="6"/>
            <a:endCxn id="117"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F8DDA1C-A314-4658-BA5B-1EC59750C8F1}"/>
              </a:ext>
            </a:extLst>
          </p:cNvPr>
          <p:cNvCxnSpPr>
            <a:cxnSpLocks/>
            <a:stCxn id="85" idx="6"/>
            <a:endCxn id="117"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18C3B02-2C31-4610-95EF-CD724FFA858C}"/>
              </a:ext>
            </a:extLst>
          </p:cNvPr>
          <p:cNvCxnSpPr>
            <a:cxnSpLocks/>
            <a:stCxn id="84" idx="6"/>
            <a:endCxn id="117"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D92F343-B586-43D5-81B7-C0652FCA8FDA}"/>
              </a:ext>
            </a:extLst>
          </p:cNvPr>
          <p:cNvCxnSpPr>
            <a:cxnSpLocks/>
            <a:stCxn id="86" idx="6"/>
            <a:endCxn id="118"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ECD055C-7AD4-48EA-8D3C-AFB967851E03}"/>
              </a:ext>
            </a:extLst>
          </p:cNvPr>
          <p:cNvCxnSpPr>
            <a:cxnSpLocks/>
            <a:stCxn id="85" idx="6"/>
            <a:endCxn id="118"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0CEB7AB-0F56-42D2-9323-740023A85CA1}"/>
              </a:ext>
            </a:extLst>
          </p:cNvPr>
          <p:cNvCxnSpPr>
            <a:cxnSpLocks/>
            <a:stCxn id="84" idx="6"/>
            <a:endCxn id="118"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60" name="Picture 159" descr="A picture containing drawing&#10;&#10;Description automatically generated">
            <a:extLst>
              <a:ext uri="{FF2B5EF4-FFF2-40B4-BE49-F238E27FC236}">
                <a16:creationId xmlns:a16="http://schemas.microsoft.com/office/drawing/2014/main" id="{099F6E5E-0B75-4532-B586-C5707545337B}"/>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161" name="Straight Arrow Connector 160">
            <a:extLst>
              <a:ext uri="{FF2B5EF4-FFF2-40B4-BE49-F238E27FC236}">
                <a16:creationId xmlns:a16="http://schemas.microsoft.com/office/drawing/2014/main" id="{A94560C2-B46E-4FDE-897D-2E4662A5D9DE}"/>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CBC5590A-64C6-4362-870E-D38953DB4BDC}"/>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[ 0, 0, …, 0]</a:t>
            </a:r>
          </a:p>
        </p:txBody>
      </p:sp>
      <p:cxnSp>
        <p:nvCxnSpPr>
          <p:cNvPr id="164" name="Straight Connector 163">
            <a:extLst>
              <a:ext uri="{FF2B5EF4-FFF2-40B4-BE49-F238E27FC236}">
                <a16:creationId xmlns:a16="http://schemas.microsoft.com/office/drawing/2014/main" id="{CD518D5C-B141-4BDB-B39B-BEF71A1838C6}"/>
              </a:ext>
            </a:extLst>
          </p:cNvPr>
          <p:cNvCxnSpPr>
            <a:cxnSpLocks/>
            <a:endCxn id="83"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4E81DD1-99D2-4C39-BA6F-A86A003E9058}"/>
              </a:ext>
            </a:extLst>
          </p:cNvPr>
          <p:cNvCxnSpPr>
            <a:cxnSpLocks/>
            <a:endCxn id="82"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7FA819E-6822-4B11-8B0D-BCAC5E1AC763}"/>
              </a:ext>
            </a:extLst>
          </p:cNvPr>
          <p:cNvCxnSpPr>
            <a:cxnSpLocks/>
            <a:endCxn id="81"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25CD58E-6601-4454-B01E-AEC5FFCBC457}"/>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sp>
        <p:nvSpPr>
          <p:cNvPr id="170" name="TextBox 169">
            <a:extLst>
              <a:ext uri="{FF2B5EF4-FFF2-40B4-BE49-F238E27FC236}">
                <a16:creationId xmlns:a16="http://schemas.microsoft.com/office/drawing/2014/main" id="{CD783EC2-094A-4CAF-BCDA-868569F10C0D}"/>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cxnSp>
        <p:nvCxnSpPr>
          <p:cNvPr id="171" name="Straight Connector 170">
            <a:extLst>
              <a:ext uri="{FF2B5EF4-FFF2-40B4-BE49-F238E27FC236}">
                <a16:creationId xmlns:a16="http://schemas.microsoft.com/office/drawing/2014/main" id="{FE1CA2FA-56B3-48F0-9B10-B673AF3D10D6}"/>
              </a:ext>
            </a:extLst>
          </p:cNvPr>
          <p:cNvCxnSpPr>
            <a:cxnSpLocks/>
            <a:endCxn id="83"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04044D4-08DB-4E2F-8BD7-1D7587FE0BFD}"/>
              </a:ext>
            </a:extLst>
          </p:cNvPr>
          <p:cNvCxnSpPr>
            <a:cxnSpLocks/>
            <a:endCxn id="82"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DA5CB76-7C78-4865-97AC-A2A9927EF2E1}"/>
              </a:ext>
            </a:extLst>
          </p:cNvPr>
          <p:cNvCxnSpPr>
            <a:cxnSpLocks/>
            <a:endCxn id="81"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8FA65C7-9727-4E63-9485-558BBB6C6210}"/>
              </a:ext>
            </a:extLst>
          </p:cNvPr>
          <p:cNvCxnSpPr>
            <a:cxnSpLocks/>
            <a:endCxn id="83"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BF6993A-A9D5-4CBD-A152-CF225DCA2F1F}"/>
              </a:ext>
            </a:extLst>
          </p:cNvPr>
          <p:cNvCxnSpPr>
            <a:cxnSpLocks/>
            <a:endCxn id="82"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AFAAE8E-ED65-476C-9424-37B54DA3E08B}"/>
              </a:ext>
            </a:extLst>
          </p:cNvPr>
          <p:cNvCxnSpPr>
            <a:cxnSpLocks/>
            <a:endCxn id="81"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3CEF692-50A6-3A3A-7526-F0292F745CD1}"/>
              </a:ext>
            </a:extLst>
          </p:cNvPr>
          <p:cNvSpPr>
            <a:spLocks noGrp="1"/>
          </p:cNvSpPr>
          <p:nvPr>
            <p:ph type="body" sz="quarter" idx="10"/>
          </p:nvPr>
        </p:nvSpPr>
        <p:spPr>
          <a:xfrm>
            <a:off x="2514600" y="2487168"/>
            <a:ext cx="31546800" cy="1408176"/>
          </a:xfrm>
        </p:spPr>
        <p:txBody>
          <a:bodyPr/>
          <a:lstStyle/>
          <a:p>
            <a:r>
              <a:rPr lang="en-US" sz="14000" dirty="0"/>
              <a:t>During Training</a:t>
            </a:r>
          </a:p>
        </p:txBody>
      </p:sp>
      <p:sp>
        <p:nvSpPr>
          <p:cNvPr id="5" name="TextBox 4">
            <a:extLst>
              <a:ext uri="{FF2B5EF4-FFF2-40B4-BE49-F238E27FC236}">
                <a16:creationId xmlns:a16="http://schemas.microsoft.com/office/drawing/2014/main" id="{4D498A18-E837-450A-5FCD-6BB8C6A1B83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C5905C61-D7AA-1EC3-FA48-745505F9FED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51443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fontScale="90000"/>
          </a:bodyPr>
          <a:lstStyle/>
          <a:p>
            <a:r>
              <a:rPr lang="en-US" dirty="0"/>
              <a:t>Get NVIDIA DLI Certificate</a:t>
            </a:r>
            <a:br>
              <a:rPr lang="en-US" dirty="0"/>
            </a:br>
            <a:r>
              <a:rPr lang="en-US" dirty="0"/>
              <a:t>Before the NVIDIA Workshop</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"Building RAG Agents with LLMs" Self-Paced Course (Free)</a:t>
            </a:r>
            <a:br>
              <a:rPr lang="en-US" dirty="0"/>
            </a:br>
            <a:r>
              <a:rPr lang="en-US" sz="7200" dirty="0">
                <a:hlinkClick r:id="rId4"/>
              </a:rPr>
              <a:t>https://learn.nvidia.com/courses/course-detail?course_id=course-v1:DLI+S-FX-15+V1</a:t>
            </a:r>
            <a:endParaRPr lang="en-US" sz="72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8522153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RMSE For Probabilities?</a:t>
            </a:r>
          </a:p>
        </p:txBody>
      </p:sp>
      <p:graphicFrame>
        <p:nvGraphicFramePr>
          <p:cNvPr id="4" name="Chart 3">
            <a:extLst>
              <a:ext uri="{FF2B5EF4-FFF2-40B4-BE49-F238E27FC236}">
                <a16:creationId xmlns:a16="http://schemas.microsoft.com/office/drawing/2014/main" id="{6BEE2B4F-671D-560F-DCEC-B612C8F6DA0F}"/>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495CB70-DC99-C70B-6416-F2B583CC781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D5CCE1E-D52B-C60C-92F7-B903D38D935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37658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RMSE For Probabilities?</a:t>
            </a:r>
          </a:p>
        </p:txBody>
      </p:sp>
      <p:graphicFrame>
        <p:nvGraphicFramePr>
          <p:cNvPr id="5" name="Chart 4">
            <a:extLst>
              <a:ext uri="{FF2B5EF4-FFF2-40B4-BE49-F238E27FC236}">
                <a16:creationId xmlns:a16="http://schemas.microsoft.com/office/drawing/2014/main" id="{EC088109-32AB-0E10-08A2-65D42B672BE0}"/>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F41EB73-D28A-DFA4-CB44-D0DCCE1A1848}"/>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0F89296-9056-4B04-8829-60CD577A4B4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1EE7EFF0-A38F-AD14-9D22-930134B0FDC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7857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p:graphicFrame>
        <p:nvGraphicFramePr>
          <p:cNvPr id="4" name="Chart 3">
            <a:extLst>
              <a:ext uri="{FF2B5EF4-FFF2-40B4-BE49-F238E27FC236}">
                <a16:creationId xmlns:a16="http://schemas.microsoft.com/office/drawing/2014/main" id="{E69FC9CA-7377-28B9-8709-83521F2B5991}"/>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340AFA66-AAA2-637A-9F1A-0B7024566980}"/>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a:extLst>
              <a:ext uri="{FF2B5EF4-FFF2-40B4-BE49-F238E27FC236}">
                <a16:creationId xmlns:a16="http://schemas.microsoft.com/office/drawing/2014/main" id="{CCA20938-FE58-46C8-3CE2-4D851E630B1A}"/>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062D6BF-8572-C1F2-5419-CC7B6277180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86C8826C-558C-2E24-FC54-7C0E07E4971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8040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1A1BD5-00C0-455C-9F3F-65CD7434536D}"/>
                  </a:ext>
                </a:extLst>
              </p:cNvPr>
              <p:cNvSpPr txBox="1"/>
              <p:nvPr/>
            </p:nvSpPr>
            <p:spPr>
              <a:xfrm>
                <a:off x="1135917" y="14939324"/>
                <a:ext cx="22998219" cy="114640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7333" i="1">
                          <a:solidFill>
                            <a:schemeClr val="bg1"/>
                          </a:solidFill>
                          <a:latin typeface="Cambria Math" panose="02040503050406030204" pitchFamily="18" charset="0"/>
                        </a:rPr>
                        <m:t>𝐿𝑜𝑠𝑠</m:t>
                      </m:r>
                      <m:r>
                        <a:rPr lang="en-US" sz="7333" i="1">
                          <a:solidFill>
                            <a:schemeClr val="bg1"/>
                          </a:solidFill>
                          <a:latin typeface="Cambria Math" panose="02040503050406030204" pitchFamily="18" charset="0"/>
                        </a:rPr>
                        <m:t>=−</m:t>
                      </m:r>
                      <m:d>
                        <m:dPr>
                          <m:ctrlPr>
                            <a:rPr lang="en-US" sz="7333" i="1">
                              <a:solidFill>
                                <a:schemeClr val="bg1"/>
                              </a:solidFill>
                              <a:latin typeface="Cambria Math" panose="02040503050406030204" pitchFamily="18" charset="0"/>
                            </a:rPr>
                          </m:ctrlPr>
                        </m:dPr>
                        <m:e>
                          <m:r>
                            <a:rPr lang="en-US" sz="7333" i="1">
                              <a:solidFill>
                                <a:schemeClr val="bg1"/>
                              </a:solidFill>
                              <a:latin typeface="Cambria Math" panose="02040503050406030204" pitchFamily="18" charset="0"/>
                            </a:rPr>
                            <m:t>(</m:t>
                          </m:r>
                          <m:r>
                            <a:rPr lang="en-US" sz="7333" i="1">
                              <a:solidFill>
                                <a:schemeClr val="bg1"/>
                              </a:solidFill>
                              <a:latin typeface="Cambria Math" panose="02040503050406030204" pitchFamily="18" charset="0"/>
                            </a:rPr>
                            <m:t>𝑡</m:t>
                          </m:r>
                          <m:d>
                            <m:dPr>
                              <m:ctrlPr>
                                <a:rPr lang="en-US" sz="7333" i="1">
                                  <a:solidFill>
                                    <a:schemeClr val="bg1"/>
                                  </a:solidFill>
                                  <a:latin typeface="Cambria Math" panose="02040503050406030204" pitchFamily="18" charset="0"/>
                                </a:rPr>
                              </m:ctrlPr>
                            </m:dPr>
                            <m:e>
                              <m:r>
                                <a:rPr lang="en-US" sz="7333" i="1">
                                  <a:solidFill>
                                    <a:schemeClr val="bg1"/>
                                  </a:solidFill>
                                  <a:latin typeface="Cambria Math" panose="02040503050406030204" pitchFamily="18" charset="0"/>
                                </a:rPr>
                                <m:t>𝑥</m:t>
                              </m:r>
                            </m:e>
                          </m:d>
                          <m:r>
                            <a:rPr lang="en-US" sz="7333" i="1">
                              <a:solidFill>
                                <a:schemeClr val="bg1"/>
                              </a:solidFill>
                              <a:latin typeface="Cambria Math" panose="02040503050406030204" pitchFamily="18" charset="0"/>
                              <a:ea typeface="Cambria Math" panose="02040503050406030204" pitchFamily="18" charset="0"/>
                            </a:rPr>
                            <m:t>∙</m:t>
                          </m:r>
                          <m:r>
                            <m:rPr>
                              <m:sty m:val="p"/>
                            </m:rPr>
                            <a:rPr lang="en-US" sz="7333">
                              <a:solidFill>
                                <a:schemeClr val="bg1"/>
                              </a:solidFill>
                              <a:latin typeface="Cambria Math" panose="02040503050406030204" pitchFamily="18" charset="0"/>
                              <a:ea typeface="Cambria Math" panose="02040503050406030204" pitchFamily="18" charset="0"/>
                            </a:rPr>
                            <m:t>log</m:t>
                          </m:r>
                          <m:r>
                            <a:rPr lang="en-US" sz="7333" i="1">
                              <a:solidFill>
                                <a:schemeClr val="bg1"/>
                              </a:solidFill>
                              <a:latin typeface="Cambria Math" panose="02040503050406030204" pitchFamily="18" charset="0"/>
                              <a:ea typeface="Cambria Math" panose="02040503050406030204" pitchFamily="18" charset="0"/>
                            </a:rPr>
                            <m:t>⁡(</m:t>
                          </m:r>
                          <m:r>
                            <a:rPr lang="en-US" sz="7333" i="1">
                              <a:solidFill>
                                <a:schemeClr val="bg1"/>
                              </a:solidFill>
                              <a:latin typeface="Cambria Math" panose="02040503050406030204" pitchFamily="18" charset="0"/>
                              <a:ea typeface="Cambria Math" panose="02040503050406030204" pitchFamily="18" charset="0"/>
                            </a:rPr>
                            <m:t>𝑝</m:t>
                          </m:r>
                          <m:d>
                            <m:dPr>
                              <m:ctrlPr>
                                <a:rPr lang="en-US" sz="7333" i="1">
                                  <a:solidFill>
                                    <a:schemeClr val="bg1"/>
                                  </a:solidFill>
                                  <a:latin typeface="Cambria Math" panose="02040503050406030204" pitchFamily="18" charset="0"/>
                                  <a:ea typeface="Cambria Math" panose="02040503050406030204" pitchFamily="18" charset="0"/>
                                </a:rPr>
                              </m:ctrlPr>
                            </m:dPr>
                            <m:e>
                              <m:r>
                                <a:rPr lang="en-US" sz="7333" i="1">
                                  <a:solidFill>
                                    <a:schemeClr val="bg1"/>
                                  </a:solidFill>
                                  <a:latin typeface="Cambria Math" panose="02040503050406030204" pitchFamily="18" charset="0"/>
                                  <a:ea typeface="Cambria Math" panose="02040503050406030204" pitchFamily="18" charset="0"/>
                                </a:rPr>
                                <m:t>𝑥</m:t>
                              </m:r>
                            </m:e>
                          </m:d>
                          <m:r>
                            <a:rPr lang="en-US" sz="7333" i="1">
                              <a:solidFill>
                                <a:schemeClr val="bg1"/>
                              </a:solidFill>
                              <a:latin typeface="Cambria Math" panose="02040503050406030204" pitchFamily="18" charset="0"/>
                              <a:ea typeface="Cambria Math" panose="02040503050406030204" pitchFamily="18" charset="0"/>
                            </a:rPr>
                            <m:t>)+</m:t>
                          </m:r>
                          <m:d>
                            <m:dPr>
                              <m:ctrlPr>
                                <a:rPr lang="en-US" sz="7333" i="1">
                                  <a:solidFill>
                                    <a:schemeClr val="bg1"/>
                                  </a:solidFill>
                                  <a:latin typeface="Cambria Math" panose="02040503050406030204" pitchFamily="18" charset="0"/>
                                  <a:ea typeface="Cambria Math" panose="02040503050406030204" pitchFamily="18" charset="0"/>
                                </a:rPr>
                              </m:ctrlPr>
                            </m:dPr>
                            <m:e>
                              <m:r>
                                <a:rPr lang="en-US" sz="7333" i="1">
                                  <a:solidFill>
                                    <a:schemeClr val="bg1"/>
                                  </a:solidFill>
                                  <a:latin typeface="Cambria Math" panose="02040503050406030204" pitchFamily="18" charset="0"/>
                                  <a:ea typeface="Cambria Math" panose="02040503050406030204" pitchFamily="18" charset="0"/>
                                </a:rPr>
                                <m:t>1−</m:t>
                              </m:r>
                              <m:r>
                                <a:rPr lang="en-US" sz="7333" i="1">
                                  <a:solidFill>
                                    <a:schemeClr val="bg1"/>
                                  </a:solidFill>
                                  <a:latin typeface="Cambria Math" panose="02040503050406030204" pitchFamily="18" charset="0"/>
                                  <a:ea typeface="Cambria Math" panose="02040503050406030204" pitchFamily="18" charset="0"/>
                                </a:rPr>
                                <m:t>𝑡</m:t>
                              </m:r>
                              <m:d>
                                <m:dPr>
                                  <m:ctrlPr>
                                    <a:rPr lang="en-US" sz="7333" i="1">
                                      <a:solidFill>
                                        <a:schemeClr val="bg1"/>
                                      </a:solidFill>
                                      <a:latin typeface="Cambria Math" panose="02040503050406030204" pitchFamily="18" charset="0"/>
                                      <a:ea typeface="Cambria Math" panose="02040503050406030204" pitchFamily="18" charset="0"/>
                                    </a:rPr>
                                  </m:ctrlPr>
                                </m:dPr>
                                <m:e>
                                  <m:r>
                                    <a:rPr lang="en-US" sz="7333" i="1">
                                      <a:solidFill>
                                        <a:schemeClr val="bg1"/>
                                      </a:solidFill>
                                      <a:latin typeface="Cambria Math" panose="02040503050406030204" pitchFamily="18" charset="0"/>
                                      <a:ea typeface="Cambria Math" panose="02040503050406030204" pitchFamily="18" charset="0"/>
                                    </a:rPr>
                                    <m:t>𝑥</m:t>
                                  </m:r>
                                </m:e>
                              </m:d>
                            </m:e>
                          </m:d>
                          <m:r>
                            <a:rPr lang="en-US" sz="7333" i="1">
                              <a:solidFill>
                                <a:schemeClr val="bg1"/>
                              </a:solidFill>
                              <a:latin typeface="Cambria Math" panose="02040503050406030204" pitchFamily="18" charset="0"/>
                              <a:ea typeface="Cambria Math" panose="02040503050406030204" pitchFamily="18" charset="0"/>
                            </a:rPr>
                            <m:t>∙</m:t>
                          </m:r>
                          <m:func>
                            <m:funcPr>
                              <m:ctrlPr>
                                <a:rPr lang="en-US" sz="7333" i="1">
                                  <a:solidFill>
                                    <a:schemeClr val="bg1"/>
                                  </a:solidFill>
                                  <a:latin typeface="Cambria Math" panose="02040503050406030204" pitchFamily="18" charset="0"/>
                                  <a:ea typeface="Cambria Math" panose="02040503050406030204" pitchFamily="18" charset="0"/>
                                </a:rPr>
                              </m:ctrlPr>
                            </m:funcPr>
                            <m:fName>
                              <m:r>
                                <m:rPr>
                                  <m:sty m:val="p"/>
                                </m:rPr>
                                <a:rPr lang="en-US" sz="7333">
                                  <a:solidFill>
                                    <a:schemeClr val="bg1"/>
                                  </a:solidFill>
                                  <a:latin typeface="Cambria Math" panose="02040503050406030204" pitchFamily="18" charset="0"/>
                                  <a:ea typeface="Cambria Math" panose="02040503050406030204" pitchFamily="18" charset="0"/>
                                </a:rPr>
                                <m:t>log</m:t>
                              </m:r>
                            </m:fName>
                            <m:e>
                              <m:d>
                                <m:dPr>
                                  <m:ctrlPr>
                                    <a:rPr lang="en-US" sz="7333" i="1">
                                      <a:solidFill>
                                        <a:schemeClr val="bg1"/>
                                      </a:solidFill>
                                      <a:latin typeface="Cambria Math" panose="02040503050406030204" pitchFamily="18" charset="0"/>
                                      <a:ea typeface="Cambria Math" panose="02040503050406030204" pitchFamily="18" charset="0"/>
                                    </a:rPr>
                                  </m:ctrlPr>
                                </m:dPr>
                                <m:e>
                                  <m:r>
                                    <a:rPr lang="en-US" sz="7333" i="1">
                                      <a:solidFill>
                                        <a:schemeClr val="bg1"/>
                                      </a:solidFill>
                                      <a:latin typeface="Cambria Math" panose="02040503050406030204" pitchFamily="18" charset="0"/>
                                      <a:ea typeface="Cambria Math" panose="02040503050406030204" pitchFamily="18" charset="0"/>
                                    </a:rPr>
                                    <m:t>1−</m:t>
                                  </m:r>
                                  <m:r>
                                    <a:rPr lang="en-US" sz="7333" i="1">
                                      <a:solidFill>
                                        <a:schemeClr val="bg1"/>
                                      </a:solidFill>
                                      <a:latin typeface="Cambria Math" panose="02040503050406030204" pitchFamily="18" charset="0"/>
                                      <a:ea typeface="Cambria Math" panose="02040503050406030204" pitchFamily="18" charset="0"/>
                                    </a:rPr>
                                    <m:t>𝑝</m:t>
                                  </m:r>
                                  <m:r>
                                    <a:rPr lang="en-US" sz="7333" i="1">
                                      <a:solidFill>
                                        <a:schemeClr val="bg1"/>
                                      </a:solidFill>
                                      <a:latin typeface="Cambria Math" panose="02040503050406030204" pitchFamily="18" charset="0"/>
                                      <a:ea typeface="Cambria Math" panose="02040503050406030204" pitchFamily="18" charset="0"/>
                                    </a:rPr>
                                    <m:t>(</m:t>
                                  </m:r>
                                  <m:r>
                                    <a:rPr lang="en-US" sz="7333" i="1">
                                      <a:solidFill>
                                        <a:schemeClr val="bg1"/>
                                      </a:solidFill>
                                      <a:latin typeface="Cambria Math" panose="02040503050406030204" pitchFamily="18" charset="0"/>
                                      <a:ea typeface="Cambria Math" panose="02040503050406030204" pitchFamily="18" charset="0"/>
                                    </a:rPr>
                                    <m:t>𝑥</m:t>
                                  </m:r>
                                  <m:r>
                                    <a:rPr lang="en-US" sz="7333" i="1">
                                      <a:solidFill>
                                        <a:schemeClr val="bg1"/>
                                      </a:solidFill>
                                      <a:latin typeface="Cambria Math" panose="02040503050406030204" pitchFamily="18" charset="0"/>
                                      <a:ea typeface="Cambria Math" panose="02040503050406030204" pitchFamily="18" charset="0"/>
                                    </a:rPr>
                                    <m:t>)</m:t>
                                  </m:r>
                                </m:e>
                              </m:d>
                            </m:e>
                          </m:func>
                        </m:e>
                      </m:d>
                    </m:oMath>
                  </m:oMathPara>
                </a14:m>
                <a:endParaRPr lang="en-US" sz="7333" dirty="0">
                  <a:solidFill>
                    <a:schemeClr val="bg1"/>
                  </a:solidFill>
                </a:endParaRPr>
              </a:p>
            </p:txBody>
          </p:sp>
        </mc:Choice>
        <mc:Fallback xmlns="">
          <p:sp>
            <p:nvSpPr>
              <p:cNvPr id="10" name="TextBox 9">
                <a:extLst>
                  <a:ext uri="{FF2B5EF4-FFF2-40B4-BE49-F238E27FC236}">
                    <a16:creationId xmlns:a16="http://schemas.microsoft.com/office/drawing/2014/main" id="{111A1BD5-00C0-455C-9F3F-65CD7434536D}"/>
                  </a:ext>
                </a:extLst>
              </p:cNvPr>
              <p:cNvSpPr txBox="1">
                <a:spLocks noRot="1" noChangeAspect="1" noMove="1" noResize="1" noEditPoints="1" noAdjustHandles="1" noChangeArrowheads="1" noChangeShapeType="1" noTextEdit="1"/>
              </p:cNvSpPr>
              <p:nvPr/>
            </p:nvSpPr>
            <p:spPr>
              <a:xfrm>
                <a:off x="1135917" y="14939324"/>
                <a:ext cx="22998219" cy="1146404"/>
              </a:xfrm>
              <a:prstGeom prst="rect">
                <a:avLst/>
              </a:prstGeom>
              <a:blipFill>
                <a:blip r:embed="rId3"/>
                <a:stretch>
                  <a:fillRect b="-1064"/>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32105A-F647-49E0-AC40-32A0F7229C66}"/>
                  </a:ext>
                </a:extLst>
              </p:cNvPr>
              <p:cNvSpPr txBox="1"/>
              <p:nvPr/>
            </p:nvSpPr>
            <p:spPr>
              <a:xfrm>
                <a:off x="1788935" y="16817807"/>
                <a:ext cx="15187363" cy="10155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7333" i="1">
                          <a:solidFill>
                            <a:schemeClr val="bg1"/>
                          </a:solidFill>
                          <a:latin typeface="Cambria Math" panose="02040503050406030204" pitchFamily="18" charset="0"/>
                        </a:rPr>
                        <m:t>𝑡</m:t>
                      </m:r>
                      <m:d>
                        <m:dPr>
                          <m:ctrlPr>
                            <a:rPr lang="en-US" sz="7333" i="1">
                              <a:solidFill>
                                <a:schemeClr val="bg1"/>
                              </a:solidFill>
                              <a:latin typeface="Cambria Math" panose="02040503050406030204" pitchFamily="18" charset="0"/>
                            </a:rPr>
                          </m:ctrlPr>
                        </m:dPr>
                        <m:e>
                          <m:r>
                            <a:rPr lang="en-US" sz="7333" i="1">
                              <a:solidFill>
                                <a:schemeClr val="bg1"/>
                              </a:solidFill>
                              <a:latin typeface="Cambria Math" panose="02040503050406030204" pitchFamily="18" charset="0"/>
                            </a:rPr>
                            <m:t>𝑥</m:t>
                          </m:r>
                        </m:e>
                      </m:d>
                      <m:r>
                        <a:rPr lang="en-US" sz="7333" i="1">
                          <a:solidFill>
                            <a:schemeClr val="bg1"/>
                          </a:solidFill>
                          <a:latin typeface="Cambria Math" panose="02040503050406030204" pitchFamily="18" charset="0"/>
                        </a:rPr>
                        <m:t>=</m:t>
                      </m:r>
                      <m:r>
                        <a:rPr lang="en-US" sz="7333" i="1">
                          <a:solidFill>
                            <a:schemeClr val="bg1"/>
                          </a:solidFill>
                          <a:latin typeface="Cambria Math" panose="02040503050406030204" pitchFamily="18" charset="0"/>
                        </a:rPr>
                        <m:t>𝑡𝑎𝑟𝑔𝑒𝑡</m:t>
                      </m:r>
                      <m:r>
                        <a:rPr lang="en-US" sz="7333" i="1">
                          <a:solidFill>
                            <a:schemeClr val="bg1"/>
                          </a:solidFill>
                          <a:latin typeface="Cambria Math" panose="02040503050406030204" pitchFamily="18" charset="0"/>
                        </a:rPr>
                        <m:t> (0 </m:t>
                      </m:r>
                      <m:r>
                        <a:rPr lang="en-US" sz="7333" i="1">
                          <a:solidFill>
                            <a:schemeClr val="bg1"/>
                          </a:solidFill>
                          <a:latin typeface="Cambria Math" panose="02040503050406030204" pitchFamily="18" charset="0"/>
                        </a:rPr>
                        <m:t>𝑖𝑓</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𝐹𝑎𝑙𝑠𝑒</m:t>
                      </m:r>
                      <m:r>
                        <a:rPr lang="en-US" sz="7333" i="1">
                          <a:solidFill>
                            <a:schemeClr val="bg1"/>
                          </a:solidFill>
                          <a:latin typeface="Cambria Math" panose="02040503050406030204" pitchFamily="18" charset="0"/>
                        </a:rPr>
                        <m:t>, 1 </m:t>
                      </m:r>
                      <m:r>
                        <a:rPr lang="en-US" sz="7333" i="1">
                          <a:solidFill>
                            <a:schemeClr val="bg1"/>
                          </a:solidFill>
                          <a:latin typeface="Cambria Math" panose="02040503050406030204" pitchFamily="18" charset="0"/>
                        </a:rPr>
                        <m:t>𝑖𝑓</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𝑇𝑟𝑢𝑒</m:t>
                      </m:r>
                      <m:r>
                        <a:rPr lang="en-US" sz="7333" i="1">
                          <a:solidFill>
                            <a:schemeClr val="bg1"/>
                          </a:solidFill>
                          <a:latin typeface="Cambria Math" panose="02040503050406030204" pitchFamily="18" charset="0"/>
                        </a:rPr>
                        <m:t>)</m:t>
                      </m:r>
                    </m:oMath>
                  </m:oMathPara>
                </a14:m>
                <a:endParaRPr lang="en-US" sz="7333" dirty="0">
                  <a:solidFill>
                    <a:schemeClr val="bg1"/>
                  </a:solidFill>
                </a:endParaRPr>
              </a:p>
            </p:txBody>
          </p:sp>
        </mc:Choice>
        <mc:Fallback xmlns="">
          <p:sp>
            <p:nvSpPr>
              <p:cNvPr id="3" name="TextBox 2">
                <a:extLst>
                  <a:ext uri="{FF2B5EF4-FFF2-40B4-BE49-F238E27FC236}">
                    <a16:creationId xmlns:a16="http://schemas.microsoft.com/office/drawing/2014/main" id="{2932105A-F647-49E0-AC40-32A0F7229C66}"/>
                  </a:ext>
                </a:extLst>
              </p:cNvPr>
              <p:cNvSpPr txBox="1">
                <a:spLocks noRot="1" noChangeAspect="1" noMove="1" noResize="1" noEditPoints="1" noAdjustHandles="1" noChangeArrowheads="1" noChangeShapeType="1" noTextEdit="1"/>
              </p:cNvSpPr>
              <p:nvPr/>
            </p:nvSpPr>
            <p:spPr>
              <a:xfrm>
                <a:off x="1788935" y="16817807"/>
                <a:ext cx="15187363" cy="1015599"/>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BD6A7F-25BA-4A79-B307-897497E84F26}"/>
                  </a:ext>
                </a:extLst>
              </p:cNvPr>
              <p:cNvSpPr txBox="1"/>
              <p:nvPr/>
            </p:nvSpPr>
            <p:spPr>
              <a:xfrm>
                <a:off x="1687631" y="18565483"/>
                <a:ext cx="17227857" cy="10155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7333" i="1">
                          <a:solidFill>
                            <a:schemeClr val="bg1"/>
                          </a:solidFill>
                          <a:latin typeface="Cambria Math" panose="02040503050406030204" pitchFamily="18" charset="0"/>
                        </a:rPr>
                        <m:t>𝑝</m:t>
                      </m:r>
                      <m:d>
                        <m:dPr>
                          <m:ctrlPr>
                            <a:rPr lang="en-US" sz="7333" i="1">
                              <a:solidFill>
                                <a:schemeClr val="bg1"/>
                              </a:solidFill>
                              <a:latin typeface="Cambria Math" panose="02040503050406030204" pitchFamily="18" charset="0"/>
                            </a:rPr>
                          </m:ctrlPr>
                        </m:dPr>
                        <m:e>
                          <m:r>
                            <a:rPr lang="en-US" sz="7333" i="1">
                              <a:solidFill>
                                <a:schemeClr val="bg1"/>
                              </a:solidFill>
                              <a:latin typeface="Cambria Math" panose="02040503050406030204" pitchFamily="18" charset="0"/>
                            </a:rPr>
                            <m:t>𝑥</m:t>
                          </m:r>
                        </m:e>
                      </m:d>
                      <m:r>
                        <a:rPr lang="en-US" sz="7333" i="1">
                          <a:solidFill>
                            <a:schemeClr val="bg1"/>
                          </a:solidFill>
                          <a:latin typeface="Cambria Math" panose="02040503050406030204" pitchFamily="18" charset="0"/>
                        </a:rPr>
                        <m:t>=</m:t>
                      </m:r>
                      <m:r>
                        <a:rPr lang="en-US" sz="7333" i="1">
                          <a:solidFill>
                            <a:schemeClr val="bg1"/>
                          </a:solidFill>
                          <a:latin typeface="Cambria Math" panose="02040503050406030204" pitchFamily="18" charset="0"/>
                        </a:rPr>
                        <m:t>𝑝𝑟𝑜𝑏𝑎𝑏𝑖𝑙𝑖𝑡𝑦</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𝑝𝑟𝑒𝑑𝑖𝑐𝑡𝑖𝑜𝑛</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𝑜𝑓</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𝑝𝑜𝑖𝑛𝑡</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𝑥</m:t>
                      </m:r>
                    </m:oMath>
                  </m:oMathPara>
                </a14:m>
                <a:endParaRPr lang="en-US" sz="7333">
                  <a:solidFill>
                    <a:schemeClr val="bg1"/>
                  </a:solidFill>
                </a:endParaRPr>
              </a:p>
            </p:txBody>
          </p:sp>
        </mc:Choice>
        <mc:Fallback xmlns="">
          <p:sp>
            <p:nvSpPr>
              <p:cNvPr id="4" name="TextBox 3">
                <a:extLst>
                  <a:ext uri="{FF2B5EF4-FFF2-40B4-BE49-F238E27FC236}">
                    <a16:creationId xmlns:a16="http://schemas.microsoft.com/office/drawing/2014/main" id="{33BD6A7F-25BA-4A79-B307-897497E84F26}"/>
                  </a:ext>
                </a:extLst>
              </p:cNvPr>
              <p:cNvSpPr txBox="1">
                <a:spLocks noRot="1" noChangeAspect="1" noMove="1" noResize="1" noEditPoints="1" noAdjustHandles="1" noChangeArrowheads="1" noChangeShapeType="1" noTextEdit="1"/>
              </p:cNvSpPr>
              <p:nvPr/>
            </p:nvSpPr>
            <p:spPr>
              <a:xfrm>
                <a:off x="1687631" y="18565483"/>
                <a:ext cx="17227857" cy="1015599"/>
              </a:xfrm>
              <a:prstGeom prst="rect">
                <a:avLst/>
              </a:prstGeom>
              <a:blipFill>
                <a:blip r:embed="rId5"/>
                <a:stretch>
                  <a:fillRect/>
                </a:stretch>
              </a:blipFill>
              <a:ln w="6350">
                <a:noFill/>
              </a:ln>
            </p:spPr>
            <p:txBody>
              <a:bodyPr/>
              <a:lstStyle/>
              <a:p>
                <a:r>
                  <a:rPr lang="en-US">
                    <a:noFill/>
                  </a:rPr>
                  <a:t> </a:t>
                </a:r>
              </a:p>
            </p:txBody>
          </p:sp>
        </mc:Fallback>
      </mc:AlternateContent>
      <p:graphicFrame>
        <p:nvGraphicFramePr>
          <p:cNvPr id="6" name="Chart 5">
            <a:extLst>
              <a:ext uri="{FF2B5EF4-FFF2-40B4-BE49-F238E27FC236}">
                <a16:creationId xmlns:a16="http://schemas.microsoft.com/office/drawing/2014/main" id="{DD9B1F21-7AD3-3EB6-AED2-50DD9008DB3E}"/>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26DA0134-F534-C4E0-94E2-A1FFA72AD41B}"/>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7"/>
          </a:graphicData>
        </a:graphic>
      </p:graphicFrame>
      <p:cxnSp>
        <p:nvCxnSpPr>
          <p:cNvPr id="5" name="Straight Connector 4">
            <a:extLst>
              <a:ext uri="{FF2B5EF4-FFF2-40B4-BE49-F238E27FC236}">
                <a16:creationId xmlns:a16="http://schemas.microsoft.com/office/drawing/2014/main" id="{3A770A61-F8B9-DF6D-DFB8-7E80F6F90AFF}"/>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79F9D3D-5152-FA3F-24A0-81687DD1D05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BD49FEEA-7D87-C96E-96AA-BC5BFDD50E5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94369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p:graphicFrame>
        <p:nvGraphicFramePr>
          <p:cNvPr id="7" name="Chart 6">
            <a:extLst>
              <a:ext uri="{FF2B5EF4-FFF2-40B4-BE49-F238E27FC236}">
                <a16:creationId xmlns:a16="http://schemas.microsoft.com/office/drawing/2014/main" id="{57E6A29F-A383-4F99-9BD5-C2F62A9CB7C4}"/>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0C25E2F-529A-4F92-8A20-EFD6D4BFD8DE}"/>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a:extLst>
              <a:ext uri="{FF2B5EF4-FFF2-40B4-BE49-F238E27FC236}">
                <a16:creationId xmlns:a16="http://schemas.microsoft.com/office/drawing/2014/main" id="{E828AB56-B04F-4E2C-AFEE-8A630247B93F}"/>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657EF72-B63A-433E-B07E-8EB00E2FCD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10047" y="15198008"/>
            <a:ext cx="20343627" cy="2944850"/>
          </a:xfrm>
          <a:prstGeom prst="rect">
            <a:avLst/>
          </a:prstGeom>
        </p:spPr>
      </p:pic>
      <p:sp>
        <p:nvSpPr>
          <p:cNvPr id="3" name="TextBox 2">
            <a:extLst>
              <a:ext uri="{FF2B5EF4-FFF2-40B4-BE49-F238E27FC236}">
                <a16:creationId xmlns:a16="http://schemas.microsoft.com/office/drawing/2014/main" id="{03057FFF-63D4-2458-8AE8-1689CC3097C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C3A4080-72C7-B20E-8D13-358E2D9F3B0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6033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1951F1-4249-1E19-CF8E-81AB3562A8CF}"/>
              </a:ext>
            </a:extLst>
          </p:cNvPr>
          <p:cNvSpPr>
            <a:spLocks noGrp="1"/>
          </p:cNvSpPr>
          <p:nvPr>
            <p:ph type="body" sz="quarter" idx="13"/>
          </p:nvPr>
        </p:nvSpPr>
        <p:spPr/>
        <p:txBody>
          <a:bodyPr/>
          <a:lstStyle/>
          <a:p>
            <a:r>
              <a:rPr lang="en-GB" sz="14000" dirty="0"/>
              <a:t>Bringing it Together</a:t>
            </a:r>
            <a:endParaRPr lang="en-US" sz="14000" dirty="0"/>
          </a:p>
        </p:txBody>
      </p:sp>
      <p:sp>
        <p:nvSpPr>
          <p:cNvPr id="3" name="TextBox 2">
            <a:extLst>
              <a:ext uri="{FF2B5EF4-FFF2-40B4-BE49-F238E27FC236}">
                <a16:creationId xmlns:a16="http://schemas.microsoft.com/office/drawing/2014/main" id="{3F678789-A5ED-4FFA-BCC7-A1C4D5FD991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64DFE8D-D7B0-2FBB-0DAA-7BF4A33BFED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03921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6000" dirty="0"/>
              <a:t>The Next Exercise</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p:txBody>
          <a:bodyPr/>
          <a:lstStyle/>
          <a:p>
            <a:r>
              <a:rPr lang="en-US" sz="8000" dirty="0"/>
              <a:t>The American Sign Language Alphabet</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idx="4294967295"/>
          </p:nvPr>
        </p:nvSpPr>
        <p:spPr>
          <a:xfrm>
            <a:off x="0" y="5913438"/>
            <a:ext cx="33162875" cy="12396787"/>
          </a:xfrm>
        </p:spPr>
        <p:txBody>
          <a:bodyPr/>
          <a:lstStyle/>
          <a:p>
            <a:endParaRPr lang="en-US"/>
          </a:p>
          <a:p>
            <a:pPr marL="1142989" indent="-1142989">
              <a:buFontTx/>
              <a:buChar char="-"/>
            </a:pPr>
            <a:endParaRPr lang="en-US"/>
          </a:p>
        </p:txBody>
      </p:sp>
      <p:pic>
        <p:nvPicPr>
          <p:cNvPr id="6" name="Picture 5" descr="A close up of text on a white background&#10;&#10;Description automatically generated">
            <a:extLst>
              <a:ext uri="{FF2B5EF4-FFF2-40B4-BE49-F238E27FC236}">
                <a16:creationId xmlns:a16="http://schemas.microsoft.com/office/drawing/2014/main" id="{E08999CF-C19E-3840-AA28-6ABE42EA8B7C}"/>
              </a:ext>
            </a:extLst>
          </p:cNvPr>
          <p:cNvPicPr>
            <a:picLocks noChangeAspect="1"/>
          </p:cNvPicPr>
          <p:nvPr/>
        </p:nvPicPr>
        <p:blipFill>
          <a:blip r:embed="rId3"/>
          <a:stretch>
            <a:fillRect/>
          </a:stretch>
        </p:blipFill>
        <p:spPr>
          <a:xfrm>
            <a:off x="4889933" y="4020036"/>
            <a:ext cx="26796133" cy="15651376"/>
          </a:xfrm>
          <a:prstGeom prst="rect">
            <a:avLst/>
          </a:prstGeom>
        </p:spPr>
      </p:pic>
      <p:sp>
        <p:nvSpPr>
          <p:cNvPr id="5" name="TextBox 4">
            <a:extLst>
              <a:ext uri="{FF2B5EF4-FFF2-40B4-BE49-F238E27FC236}">
                <a16:creationId xmlns:a16="http://schemas.microsoft.com/office/drawing/2014/main" id="{1D1243CF-AF0C-DA22-1A1E-F2CE9B3C98F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23484DD7-3E4D-01E2-74E5-4C163E1714C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0532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E90EDA-0DDC-0516-AF83-92783AA3B410}"/>
              </a:ext>
            </a:extLst>
          </p:cNvPr>
          <p:cNvSpPr>
            <a:spLocks noGrp="1"/>
          </p:cNvSpPr>
          <p:nvPr>
            <p:ph type="body" sz="quarter" idx="13"/>
          </p:nvPr>
        </p:nvSpPr>
        <p:spPr/>
        <p:txBody>
          <a:bodyPr/>
          <a:lstStyle/>
          <a:p>
            <a:r>
              <a:rPr lang="en-GB" sz="14000" dirty="0"/>
              <a:t>Let’s go!</a:t>
            </a:r>
            <a:endParaRPr lang="en-US" sz="14000" dirty="0"/>
          </a:p>
        </p:txBody>
      </p:sp>
      <p:sp>
        <p:nvSpPr>
          <p:cNvPr id="3" name="TextBox 2">
            <a:extLst>
              <a:ext uri="{FF2B5EF4-FFF2-40B4-BE49-F238E27FC236}">
                <a16:creationId xmlns:a16="http://schemas.microsoft.com/office/drawing/2014/main" id="{DED9FE60-A314-8DE4-E5D6-48021D318E7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87443AF-CDB5-974B-C7D8-A0BB46F5D2D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0417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wrap="square" anchor="b">
            <a:normAutofit/>
          </a:bodyPr>
          <a:lstStyle/>
          <a:p>
            <a:r>
              <a:rPr lang="en-GB" sz="16000" dirty="0"/>
              <a:t>Appendix: </a:t>
            </a:r>
            <a:br>
              <a:rPr lang="en-GB" sz="16000" dirty="0"/>
            </a:br>
            <a:r>
              <a:rPr lang="en-GB" sz="16000" dirty="0"/>
              <a:t>Gradient Descent</a:t>
            </a:r>
            <a:endParaRPr lang="en-US" sz="16000" dirty="0"/>
          </a:p>
        </p:txBody>
      </p:sp>
      <p:sp>
        <p:nvSpPr>
          <p:cNvPr id="2" name="Subtitle 1">
            <a:extLst>
              <a:ext uri="{FF2B5EF4-FFF2-40B4-BE49-F238E27FC236}">
                <a16:creationId xmlns:a16="http://schemas.microsoft.com/office/drawing/2014/main" id="{68F19EE4-5F1B-084C-FBD3-5F3E6ABDEEE5}"/>
              </a:ext>
            </a:extLst>
          </p:cNvPr>
          <p:cNvSpPr>
            <a:spLocks noGrp="1"/>
          </p:cNvSpPr>
          <p:nvPr>
            <p:ph type="subTitle" idx="1"/>
          </p:nvPr>
        </p:nvSpPr>
        <p:spPr/>
        <p:txBody>
          <a:bodyPr>
            <a:normAutofit/>
          </a:bodyPr>
          <a:lstStyle/>
          <a:p>
            <a:r>
              <a:rPr lang="en-GB" sz="8000" kern="0" dirty="0"/>
              <a:t>Helping the Computer Cheat Calculus</a:t>
            </a:r>
            <a:endParaRPr lang="en-US" sz="8000" kern="0" dirty="0"/>
          </a:p>
          <a:p>
            <a:endParaRPr lang="en-US" sz="8000" dirty="0"/>
          </a:p>
        </p:txBody>
      </p:sp>
      <p:sp>
        <p:nvSpPr>
          <p:cNvPr id="4" name="TextBox 3">
            <a:extLst>
              <a:ext uri="{FF2B5EF4-FFF2-40B4-BE49-F238E27FC236}">
                <a16:creationId xmlns:a16="http://schemas.microsoft.com/office/drawing/2014/main" id="{ADC7C3D5-15B0-33FC-20E3-65E384A3CFB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0FFF7925-58E7-BD89-4876-13D79476FC5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68388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6000" dirty="0"/>
              <a:t>Learning from Error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F3B57C-9D80-4A84-BC19-709668AD8252}"/>
                  </a:ext>
                </a:extLst>
              </p:cNvPr>
              <p:cNvSpPr txBox="1"/>
              <p:nvPr/>
            </p:nvSpPr>
            <p:spPr>
              <a:xfrm>
                <a:off x="3281718" y="4205046"/>
                <a:ext cx="21424583" cy="16141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 xmlns:m="http://schemas.openxmlformats.org/officeDocument/2006/math">
                    <m:r>
                      <a:rPr lang="en-US" sz="8000" i="1">
                        <a:solidFill>
                          <a:prstClr val="black"/>
                        </a:solidFill>
                        <a:latin typeface="Cambria Math" panose="02040503050406030204" pitchFamily="18" charset="0"/>
                      </a:rPr>
                      <m:t>𝑀𝑆𝐸</m:t>
                    </m:r>
                    <m:r>
                      <a:rPr lang="en-US" sz="8000" i="1">
                        <a:solidFill>
                          <a:prstClr val="black"/>
                        </a:solidFill>
                        <a:latin typeface="Cambria Math" panose="02040503050406030204" pitchFamily="18" charset="0"/>
                      </a:rPr>
                      <m:t>= </m:t>
                    </m:r>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rPr>
                          <m:t>1</m:t>
                        </m:r>
                      </m:num>
                      <m:den>
                        <m:r>
                          <a:rPr lang="en-US" sz="8000" i="1">
                            <a:solidFill>
                              <a:prstClr val="black"/>
                            </a:solidFill>
                            <a:latin typeface="Cambria Math" panose="02040503050406030204" pitchFamily="18" charset="0"/>
                          </a:rPr>
                          <m:t>𝑛</m:t>
                        </m:r>
                      </m:den>
                    </m:f>
                    <m:nary>
                      <m:naryPr>
                        <m:chr m:val="∑"/>
                        <m:ctrlPr>
                          <a:rPr lang="en-US" sz="8000" i="1">
                            <a:solidFill>
                              <a:prstClr val="black"/>
                            </a:solidFill>
                            <a:latin typeface="Cambria Math" panose="02040503050406030204" pitchFamily="18" charset="0"/>
                          </a:rPr>
                        </m:ctrlPr>
                      </m:naryPr>
                      <m:sub>
                        <m:r>
                          <m:rPr>
                            <m:brk m:alnAt="23"/>
                          </m:rPr>
                          <a:rPr lang="en-US" sz="8000" i="1">
                            <a:solidFill>
                              <a:prstClr val="black"/>
                            </a:solidFill>
                            <a:latin typeface="Cambria Math" panose="02040503050406030204" pitchFamily="18" charset="0"/>
                          </a:rPr>
                          <m:t>𝑖</m:t>
                        </m:r>
                        <m:r>
                          <a:rPr lang="en-US" sz="8000" i="1">
                            <a:solidFill>
                              <a:prstClr val="black"/>
                            </a:solidFill>
                            <a:latin typeface="Cambria Math" panose="02040503050406030204" pitchFamily="18" charset="0"/>
                          </a:rPr>
                          <m:t>=1</m:t>
                        </m:r>
                      </m:sub>
                      <m:sup>
                        <m:r>
                          <a:rPr lang="en-US" sz="8000" i="1">
                            <a:solidFill>
                              <a:prstClr val="black"/>
                            </a:solidFill>
                            <a:latin typeface="Cambria Math" panose="02040503050406030204" pitchFamily="18" charset="0"/>
                          </a:rPr>
                          <m:t>𝑛</m:t>
                        </m:r>
                      </m:sup>
                      <m:e>
                        <m:sSup>
                          <m:sSupPr>
                            <m:ctrlPr>
                              <a:rPr lang="en-US" sz="8000" i="1">
                                <a:solidFill>
                                  <a:prstClr val="black"/>
                                </a:solidFill>
                                <a:latin typeface="Cambria Math" panose="02040503050406030204" pitchFamily="18" charset="0"/>
                              </a:rPr>
                            </m:ctrlPr>
                          </m:sSupPr>
                          <m:e>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𝑦</m:t>
                            </m:r>
                            <m:r>
                              <a:rPr lang="en-US" sz="8000" i="1">
                                <a:solidFill>
                                  <a:prstClr val="black"/>
                                </a:solidFill>
                                <a:latin typeface="Cambria Math" panose="02040503050406030204" pitchFamily="18" charset="0"/>
                              </a:rPr>
                              <m:t>−</m:t>
                            </m:r>
                            <m:acc>
                              <m:accPr>
                                <m:chr m:val="̂"/>
                                <m:ctrlPr>
                                  <a:rPr lang="en-US" sz="8000" i="1">
                                    <a:solidFill>
                                      <a:prstClr val="black"/>
                                    </a:solidFill>
                                    <a:latin typeface="Cambria Math" panose="02040503050406030204" pitchFamily="18" charset="0"/>
                                  </a:rPr>
                                </m:ctrlPr>
                              </m:accPr>
                              <m:e>
                                <m:r>
                                  <a:rPr lang="en-US" sz="8000" i="1">
                                    <a:solidFill>
                                      <a:prstClr val="black"/>
                                    </a:solidFill>
                                    <a:latin typeface="Cambria Math" panose="02040503050406030204" pitchFamily="18" charset="0"/>
                                  </a:rPr>
                                  <m:t>𝑦</m:t>
                                </m:r>
                              </m:e>
                            </m:acc>
                            <m:r>
                              <a:rPr lang="en-US" sz="8000" i="1">
                                <a:solidFill>
                                  <a:prstClr val="black"/>
                                </a:solidFill>
                                <a:latin typeface="Cambria Math" panose="02040503050406030204" pitchFamily="18" charset="0"/>
                              </a:rPr>
                              <m:t>)</m:t>
                            </m:r>
                          </m:e>
                          <m:sup>
                            <m:r>
                              <a:rPr lang="en-US" sz="8000" i="1">
                                <a:solidFill>
                                  <a:prstClr val="black"/>
                                </a:solidFill>
                                <a:latin typeface="Cambria Math" panose="02040503050406030204" pitchFamily="18" charset="0"/>
                              </a:rPr>
                              <m:t>2</m:t>
                            </m:r>
                          </m:sup>
                        </m:sSup>
                      </m:e>
                    </m:nary>
                    <m:r>
                      <a:rPr lang="en-US" sz="8000" i="1">
                        <a:solidFill>
                          <a:prstClr val="black"/>
                        </a:solidFill>
                        <a:latin typeface="Cambria Math" panose="02040503050406030204" pitchFamily="18" charset="0"/>
                      </a:rPr>
                      <m:t>=</m:t>
                    </m:r>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rPr>
                          <m:t>1</m:t>
                        </m:r>
                      </m:num>
                      <m:den>
                        <m:r>
                          <a:rPr lang="en-US" sz="8000" i="1">
                            <a:solidFill>
                              <a:prstClr val="black"/>
                            </a:solidFill>
                            <a:latin typeface="Cambria Math" panose="02040503050406030204" pitchFamily="18" charset="0"/>
                          </a:rPr>
                          <m:t>𝑛</m:t>
                        </m:r>
                      </m:den>
                    </m:f>
                  </m:oMath>
                </a14:m>
                <a:r>
                  <a:rPr lang="en-US" sz="8000">
                    <a:solidFill>
                      <a:prstClr val="black"/>
                    </a:solidFill>
                    <a:latin typeface="Trebuchet MS" panose="020B0603020202020204"/>
                  </a:rPr>
                  <a:t> </a:t>
                </a:r>
                <a14:m>
                  <m:oMath xmlns:m="http://schemas.openxmlformats.org/officeDocument/2006/math">
                    <m:nary>
                      <m:naryPr>
                        <m:chr m:val="∑"/>
                        <m:ctrlPr>
                          <a:rPr lang="en-US" sz="8000" i="1">
                            <a:solidFill>
                              <a:prstClr val="black"/>
                            </a:solidFill>
                            <a:latin typeface="Cambria Math" panose="02040503050406030204" pitchFamily="18" charset="0"/>
                          </a:rPr>
                        </m:ctrlPr>
                      </m:naryPr>
                      <m:sub>
                        <m:r>
                          <m:rPr>
                            <m:brk m:alnAt="23"/>
                          </m:rPr>
                          <a:rPr lang="en-US" sz="8000" i="1">
                            <a:solidFill>
                              <a:prstClr val="black"/>
                            </a:solidFill>
                            <a:latin typeface="Cambria Math" panose="02040503050406030204" pitchFamily="18" charset="0"/>
                          </a:rPr>
                          <m:t>𝑖</m:t>
                        </m:r>
                        <m:r>
                          <a:rPr lang="en-US" sz="8000" i="1">
                            <a:solidFill>
                              <a:prstClr val="black"/>
                            </a:solidFill>
                            <a:latin typeface="Cambria Math" panose="02040503050406030204" pitchFamily="18" charset="0"/>
                          </a:rPr>
                          <m:t>=1</m:t>
                        </m:r>
                      </m:sub>
                      <m:sup>
                        <m:r>
                          <a:rPr lang="en-US" sz="8000" i="1">
                            <a:solidFill>
                              <a:prstClr val="black"/>
                            </a:solidFill>
                            <a:latin typeface="Cambria Math" panose="02040503050406030204" pitchFamily="18" charset="0"/>
                          </a:rPr>
                          <m:t>𝑛</m:t>
                        </m:r>
                      </m:sup>
                      <m:e>
                        <m:sSup>
                          <m:sSupPr>
                            <m:ctrlPr>
                              <a:rPr lang="en-US" sz="8000" i="1">
                                <a:solidFill>
                                  <a:prstClr val="black"/>
                                </a:solidFill>
                                <a:latin typeface="Cambria Math" panose="02040503050406030204" pitchFamily="18" charset="0"/>
                              </a:rPr>
                            </m:ctrlPr>
                          </m:sSupPr>
                          <m:e>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𝑦</m:t>
                            </m:r>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𝑚𝑥</m:t>
                            </m:r>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m:t>
                            </m:r>
                          </m:e>
                          <m:sup>
                            <m:r>
                              <a:rPr lang="en-US" sz="8000" i="1">
                                <a:solidFill>
                                  <a:prstClr val="black"/>
                                </a:solidFill>
                                <a:latin typeface="Cambria Math" panose="02040503050406030204" pitchFamily="18" charset="0"/>
                              </a:rPr>
                              <m:t>2</m:t>
                            </m:r>
                          </m:sup>
                        </m:sSup>
                      </m:e>
                    </m:nary>
                  </m:oMath>
                </a14:m>
                <a:endParaRPr lang="en-US" sz="8000">
                  <a:solidFill>
                    <a:prstClr val="black"/>
                  </a:solidFill>
                  <a:latin typeface="Trebuchet MS" panose="020B0603020202020204"/>
                </a:endParaRPr>
              </a:p>
            </p:txBody>
          </p:sp>
        </mc:Choice>
        <mc:Fallback xmlns="">
          <p:sp>
            <p:nvSpPr>
              <p:cNvPr id="14" name="TextBox 13">
                <a:extLst>
                  <a:ext uri="{FF2B5EF4-FFF2-40B4-BE49-F238E27FC236}">
                    <a16:creationId xmlns:a16="http://schemas.microsoft.com/office/drawing/2014/main" id="{DCF3B57C-9D80-4A84-BC19-709668AD8252}"/>
                  </a:ext>
                </a:extLst>
              </p:cNvPr>
              <p:cNvSpPr txBox="1">
                <a:spLocks noRot="1" noChangeAspect="1" noMove="1" noResize="1" noEditPoints="1" noAdjustHandles="1" noChangeArrowheads="1" noChangeShapeType="1" noTextEdit="1"/>
              </p:cNvSpPr>
              <p:nvPr/>
            </p:nvSpPr>
            <p:spPr>
              <a:xfrm>
                <a:off x="3281718" y="4205046"/>
                <a:ext cx="21424583" cy="1614160"/>
              </a:xfrm>
              <a:prstGeom prst="rect">
                <a:avLst/>
              </a:prstGeom>
              <a:blipFill>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0FD39F-8661-4F55-BCDF-9A5B86679144}"/>
                  </a:ext>
                </a:extLst>
              </p:cNvPr>
              <p:cNvSpPr txBox="1"/>
              <p:nvPr/>
            </p:nvSpPr>
            <p:spPr>
              <a:xfrm>
                <a:off x="3166622" y="7450058"/>
                <a:ext cx="23363447" cy="20743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𝑀𝑆𝐸</m:t>
                      </m:r>
                      <m:r>
                        <a:rPr lang="en-US" sz="8000" i="1">
                          <a:solidFill>
                            <a:prstClr val="black"/>
                          </a:solidFill>
                          <a:latin typeface="Cambria Math" panose="02040503050406030204" pitchFamily="18" charset="0"/>
                        </a:rPr>
                        <m:t>= </m:t>
                      </m:r>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rPr>
                            <m:t>1</m:t>
                          </m:r>
                        </m:num>
                        <m:den>
                          <m:r>
                            <a:rPr lang="en-US" sz="8000" i="1">
                              <a:solidFill>
                                <a:prstClr val="black"/>
                              </a:solidFill>
                              <a:latin typeface="Cambria Math" panose="02040503050406030204" pitchFamily="18" charset="0"/>
                            </a:rPr>
                            <m:t>2</m:t>
                          </m:r>
                        </m:den>
                      </m:f>
                      <m:sSup>
                        <m:sSupPr>
                          <m:ctrlPr>
                            <a:rPr lang="en-US" sz="8000" i="1">
                              <a:solidFill>
                                <a:prstClr val="black"/>
                              </a:solidFill>
                              <a:latin typeface="Cambria Math" panose="02040503050406030204" pitchFamily="18" charset="0"/>
                            </a:rPr>
                          </m:ctrlPr>
                        </m:sSupPr>
                        <m:e>
                          <m:r>
                            <a:rPr lang="en-US" sz="8000" i="1">
                              <a:solidFill>
                                <a:prstClr val="black"/>
                              </a:solidFill>
                              <a:latin typeface="Cambria Math" panose="02040503050406030204" pitchFamily="18" charset="0"/>
                            </a:rPr>
                            <m:t>((3 −(</m:t>
                          </m:r>
                          <m:r>
                            <a:rPr lang="en-US" sz="8000" i="1">
                              <a:solidFill>
                                <a:prstClr val="black"/>
                              </a:solidFill>
                              <a:latin typeface="Cambria Math" panose="02040503050406030204" pitchFamily="18" charset="0"/>
                            </a:rPr>
                            <m:t>𝑚</m:t>
                          </m:r>
                          <m:d>
                            <m:dPr>
                              <m:ctrlPr>
                                <a:rPr lang="en-US" sz="8000" i="1">
                                  <a:solidFill>
                                    <a:prstClr val="black"/>
                                  </a:solidFill>
                                  <a:latin typeface="Cambria Math" panose="02040503050406030204" pitchFamily="18" charset="0"/>
                                </a:rPr>
                              </m:ctrlPr>
                            </m:dPr>
                            <m:e>
                              <m:r>
                                <a:rPr lang="en-US" sz="8000" i="1">
                                  <a:solidFill>
                                    <a:prstClr val="black"/>
                                  </a:solidFill>
                                  <a:latin typeface="Cambria Math" panose="02040503050406030204" pitchFamily="18" charset="0"/>
                                </a:rPr>
                                <m:t>1</m:t>
                              </m:r>
                            </m:e>
                          </m:d>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m:t>
                          </m:r>
                        </m:e>
                        <m:sup>
                          <m:r>
                            <a:rPr lang="en-US" sz="8000" i="1">
                              <a:solidFill>
                                <a:prstClr val="black"/>
                              </a:solidFill>
                              <a:latin typeface="Cambria Math" panose="02040503050406030204" pitchFamily="18" charset="0"/>
                            </a:rPr>
                            <m:t>2</m:t>
                          </m:r>
                        </m:sup>
                      </m:sSup>
                      <m:r>
                        <a:rPr lang="en-US" sz="8000" i="1">
                          <a:solidFill>
                            <a:prstClr val="black"/>
                          </a:solidFill>
                          <a:latin typeface="Cambria Math" panose="02040503050406030204" pitchFamily="18" charset="0"/>
                        </a:rPr>
                        <m:t> + </m:t>
                      </m:r>
                      <m:sSup>
                        <m:sSupPr>
                          <m:ctrlPr>
                            <a:rPr lang="en-US" sz="8000" i="1">
                              <a:solidFill>
                                <a:prstClr val="black"/>
                              </a:solidFill>
                              <a:latin typeface="Cambria Math" panose="02040503050406030204" pitchFamily="18" charset="0"/>
                            </a:rPr>
                          </m:ctrlPr>
                        </m:sSupPr>
                        <m:e>
                          <m:r>
                            <a:rPr lang="en-US" sz="8000" i="1">
                              <a:solidFill>
                                <a:prstClr val="black"/>
                              </a:solidFill>
                              <a:latin typeface="Cambria Math" panose="02040503050406030204" pitchFamily="18" charset="0"/>
                            </a:rPr>
                            <m:t>(5 −(</m:t>
                          </m:r>
                          <m:r>
                            <a:rPr lang="en-US" sz="8000" i="1">
                              <a:solidFill>
                                <a:prstClr val="black"/>
                              </a:solidFill>
                              <a:latin typeface="Cambria Math" panose="02040503050406030204" pitchFamily="18" charset="0"/>
                            </a:rPr>
                            <m:t>𝑚</m:t>
                          </m:r>
                          <m:d>
                            <m:dPr>
                              <m:ctrlPr>
                                <a:rPr lang="en-US" sz="8000" i="1">
                                  <a:solidFill>
                                    <a:prstClr val="black"/>
                                  </a:solidFill>
                                  <a:latin typeface="Cambria Math" panose="02040503050406030204" pitchFamily="18" charset="0"/>
                                </a:rPr>
                              </m:ctrlPr>
                            </m:dPr>
                            <m:e>
                              <m:r>
                                <a:rPr lang="en-US" sz="8000" i="1">
                                  <a:solidFill>
                                    <a:prstClr val="black"/>
                                  </a:solidFill>
                                  <a:latin typeface="Cambria Math" panose="02040503050406030204" pitchFamily="18" charset="0"/>
                                </a:rPr>
                                <m:t>2</m:t>
                              </m:r>
                            </m:e>
                          </m:d>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m:t>
                          </m:r>
                        </m:e>
                        <m:sup>
                          <m:r>
                            <a:rPr lang="en-US" sz="8000" i="1">
                              <a:solidFill>
                                <a:prstClr val="black"/>
                              </a:solidFill>
                              <a:latin typeface="Cambria Math" panose="02040503050406030204" pitchFamily="18" charset="0"/>
                            </a:rPr>
                            <m:t>2</m:t>
                          </m:r>
                        </m:sup>
                      </m:sSup>
                      <m:r>
                        <a:rPr lang="en-US" sz="8000" i="1">
                          <a:solidFill>
                            <a:prstClr val="black"/>
                          </a:solidFill>
                          <a:latin typeface="Cambria Math" panose="02040503050406030204" pitchFamily="18" charset="0"/>
                        </a:rPr>
                        <m:t>)</m:t>
                      </m:r>
                    </m:oMath>
                  </m:oMathPara>
                </a14:m>
                <a:endParaRPr lang="en-US" sz="8000" dirty="0">
                  <a:solidFill>
                    <a:prstClr val="black"/>
                  </a:solidFill>
                  <a:latin typeface="Trebuchet MS" panose="020B0603020202020204"/>
                </a:endParaRPr>
              </a:p>
            </p:txBody>
          </p:sp>
        </mc:Choice>
        <mc:Fallback xmlns="">
          <p:sp>
            <p:nvSpPr>
              <p:cNvPr id="3" name="TextBox 2">
                <a:extLst>
                  <a:ext uri="{FF2B5EF4-FFF2-40B4-BE49-F238E27FC236}">
                    <a16:creationId xmlns:a16="http://schemas.microsoft.com/office/drawing/2014/main" id="{A00FD39F-8661-4F55-BCDF-9A5B86679144}"/>
                  </a:ext>
                </a:extLst>
              </p:cNvPr>
              <p:cNvSpPr txBox="1">
                <a:spLocks noRot="1" noChangeAspect="1" noMove="1" noResize="1" noEditPoints="1" noAdjustHandles="1" noChangeArrowheads="1" noChangeShapeType="1" noTextEdit="1"/>
              </p:cNvSpPr>
              <p:nvPr/>
            </p:nvSpPr>
            <p:spPr>
              <a:xfrm>
                <a:off x="3166622" y="7450058"/>
                <a:ext cx="23363447" cy="2074350"/>
              </a:xfrm>
              <a:prstGeom prst="rect">
                <a:avLst/>
              </a:prstGeom>
              <a:blipFill>
                <a:blip r:embed="rId4"/>
                <a:stretch>
                  <a:fillRect t="-588" b="-2647"/>
                </a:stretch>
              </a:blipFill>
              <a:ln w="6350">
                <a:no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86DF429B-9909-485C-A887-E7EA3816A625}"/>
              </a:ext>
            </a:extLst>
          </p:cNvPr>
          <p:cNvSpPr/>
          <p:nvPr/>
        </p:nvSpPr>
        <p:spPr>
          <a:xfrm>
            <a:off x="30582047" y="13010214"/>
            <a:ext cx="4692953" cy="4082353"/>
          </a:xfrm>
          <a:prstGeom prst="rect">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prstClr val="white"/>
              </a:solidFill>
              <a:latin typeface="Trebuchet MS" panose="020B0603020202020204"/>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FF739A1-DDEC-407F-9D40-B045450F75B4}"/>
                  </a:ext>
                </a:extLst>
              </p:cNvPr>
              <p:cNvSpPr txBox="1"/>
              <p:nvPr/>
            </p:nvSpPr>
            <p:spPr>
              <a:xfrm>
                <a:off x="30912735" y="13731449"/>
                <a:ext cx="3857530"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=−1</m:t>
                      </m:r>
                    </m:oMath>
                  </m:oMathPara>
                </a14:m>
                <a:endParaRPr lang="en-US" sz="4000">
                  <a:solidFill>
                    <a:prstClr val="black"/>
                  </a:solidFill>
                  <a:latin typeface="Trebuchet MS" panose="020B0603020202020204"/>
                </a:endParaRPr>
              </a:p>
            </p:txBody>
          </p:sp>
        </mc:Choice>
        <mc:Fallback xmlns="">
          <p:sp>
            <p:nvSpPr>
              <p:cNvPr id="19" name="TextBox 18">
                <a:extLst>
                  <a:ext uri="{FF2B5EF4-FFF2-40B4-BE49-F238E27FC236}">
                    <a16:creationId xmlns:a16="http://schemas.microsoft.com/office/drawing/2014/main" id="{4FF739A1-DDEC-407F-9D40-B045450F75B4}"/>
                  </a:ext>
                </a:extLst>
              </p:cNvPr>
              <p:cNvSpPr txBox="1">
                <a:spLocks noRot="1" noChangeAspect="1" noMove="1" noResize="1" noEditPoints="1" noAdjustHandles="1" noChangeArrowheads="1" noChangeShapeType="1" noTextEdit="1"/>
              </p:cNvSpPr>
              <p:nvPr/>
            </p:nvSpPr>
            <p:spPr>
              <a:xfrm>
                <a:off x="30912735" y="13731449"/>
                <a:ext cx="3857530" cy="1107996"/>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3D282A5-95F8-4402-8825-3CBF4C5DE3D9}"/>
                  </a:ext>
                </a:extLst>
              </p:cNvPr>
              <p:cNvSpPr txBox="1"/>
              <p:nvPr/>
            </p:nvSpPr>
            <p:spPr>
              <a:xfrm>
                <a:off x="30912735" y="15303829"/>
                <a:ext cx="277402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prstClr val="black"/>
                          </a:solidFill>
                          <a:latin typeface="Cambria Math" panose="02040503050406030204" pitchFamily="18" charset="0"/>
                        </a:rPr>
                        <m:t>b</m:t>
                      </m:r>
                      <m:r>
                        <a:rPr lang="en-US" sz="8000" i="1">
                          <a:solidFill>
                            <a:prstClr val="black"/>
                          </a:solidFill>
                          <a:latin typeface="Cambria Math" panose="02040503050406030204" pitchFamily="18" charset="0"/>
                        </a:rPr>
                        <m:t>=5</m:t>
                      </m:r>
                    </m:oMath>
                  </m:oMathPara>
                </a14:m>
                <a:endParaRPr lang="en-US" sz="4000">
                  <a:solidFill>
                    <a:prstClr val="black"/>
                  </a:solidFill>
                  <a:latin typeface="Trebuchet MS" panose="020B0603020202020204"/>
                </a:endParaRPr>
              </a:p>
            </p:txBody>
          </p:sp>
        </mc:Choice>
        <mc:Fallback xmlns="">
          <p:sp>
            <p:nvSpPr>
              <p:cNvPr id="27" name="TextBox 26">
                <a:extLst>
                  <a:ext uri="{FF2B5EF4-FFF2-40B4-BE49-F238E27FC236}">
                    <a16:creationId xmlns:a16="http://schemas.microsoft.com/office/drawing/2014/main" id="{53D282A5-95F8-4402-8825-3CBF4C5DE3D9}"/>
                  </a:ext>
                </a:extLst>
              </p:cNvPr>
              <p:cNvSpPr txBox="1">
                <a:spLocks noRot="1" noChangeAspect="1" noMove="1" noResize="1" noEditPoints="1" noAdjustHandles="1" noChangeArrowheads="1" noChangeShapeType="1" noTextEdit="1"/>
              </p:cNvSpPr>
              <p:nvPr/>
            </p:nvSpPr>
            <p:spPr>
              <a:xfrm>
                <a:off x="30912735" y="15303829"/>
                <a:ext cx="2774028" cy="1107996"/>
              </a:xfrm>
              <a:prstGeom prst="rect">
                <a:avLst/>
              </a:prstGeom>
              <a:blipFill>
                <a:blip r:embed="rId6"/>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75E2221-B4C0-4B1F-AB28-018C82163279}"/>
                  </a:ext>
                </a:extLst>
              </p:cNvPr>
              <p:cNvSpPr txBox="1"/>
              <p:nvPr/>
            </p:nvSpPr>
            <p:spPr>
              <a:xfrm>
                <a:off x="3281717" y="11568025"/>
                <a:ext cx="10482806"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lvl="0">
                  <a:lnSpc>
                    <a:spcPct val="90000"/>
                  </a:lnSpc>
                  <a:defRPr/>
                </a:pPr>
                <a14:m>
                  <m:oMathPara xmlns:m="http://schemas.openxmlformats.org/officeDocument/2006/math">
                    <m:oMathParaPr>
                      <m:jc m:val="centerGroup"/>
                    </m:oMathParaPr>
                    <m:oMath xmlns:m="http://schemas.openxmlformats.org/officeDocument/2006/math">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𝑀𝑆𝐸</m:t>
                          </m:r>
                        </m:num>
                        <m:den>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𝑚</m:t>
                          </m:r>
                        </m:den>
                      </m:f>
                      <m:r>
                        <a:rPr lang="en-US" sz="8000" i="1">
                          <a:solidFill>
                            <a:prstClr val="black"/>
                          </a:solidFill>
                          <a:latin typeface="Cambria Math" panose="02040503050406030204" pitchFamily="18" charset="0"/>
                        </a:rPr>
                        <m:t>=5</m:t>
                      </m:r>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+3</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−13</m:t>
                      </m:r>
                    </m:oMath>
                  </m:oMathPara>
                </a14:m>
                <a:endParaRPr lang="en-US" sz="8000" dirty="0">
                  <a:solidFill>
                    <a:prstClr val="black"/>
                  </a:solidFill>
                  <a:latin typeface="Trebuchet MS" panose="020B0603020202020204"/>
                </a:endParaRPr>
              </a:p>
            </p:txBody>
          </p:sp>
        </mc:Choice>
        <mc:Fallback xmlns="">
          <p:sp>
            <p:nvSpPr>
              <p:cNvPr id="12" name="TextBox 11">
                <a:extLst>
                  <a:ext uri="{FF2B5EF4-FFF2-40B4-BE49-F238E27FC236}">
                    <a16:creationId xmlns:a16="http://schemas.microsoft.com/office/drawing/2014/main" id="{F75E2221-B4C0-4B1F-AB28-018C82163279}"/>
                  </a:ext>
                </a:extLst>
              </p:cNvPr>
              <p:cNvSpPr txBox="1">
                <a:spLocks noRot="1" noChangeAspect="1" noMove="1" noResize="1" noEditPoints="1" noAdjustHandles="1" noChangeArrowheads="1" noChangeShapeType="1" noTextEdit="1"/>
              </p:cNvSpPr>
              <p:nvPr/>
            </p:nvSpPr>
            <p:spPr>
              <a:xfrm>
                <a:off x="3281717" y="11568025"/>
                <a:ext cx="10482806" cy="2106795"/>
              </a:xfrm>
              <a:prstGeom prst="rect">
                <a:avLst/>
              </a:prstGeom>
              <a:blipFill>
                <a:blip r:embed="rId7"/>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70E3DDE-E782-4A26-B37C-046E5749ED82}"/>
                  </a:ext>
                </a:extLst>
              </p:cNvPr>
              <p:cNvSpPr txBox="1"/>
              <p:nvPr/>
            </p:nvSpPr>
            <p:spPr>
              <a:xfrm>
                <a:off x="16819592" y="11584992"/>
                <a:ext cx="9915342"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lvl="0">
                  <a:lnSpc>
                    <a:spcPct val="90000"/>
                  </a:lnSpc>
                  <a:defRPr/>
                </a:pPr>
                <a14:m>
                  <m:oMathPara xmlns:m="http://schemas.openxmlformats.org/officeDocument/2006/math">
                    <m:oMathParaPr>
                      <m:jc m:val="centerGroup"/>
                    </m:oMathParaPr>
                    <m:oMath xmlns:m="http://schemas.openxmlformats.org/officeDocument/2006/math">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𝑀𝑆𝐸</m:t>
                          </m:r>
                        </m:num>
                        <m:den>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𝑏</m:t>
                          </m:r>
                        </m:den>
                      </m:f>
                      <m:r>
                        <a:rPr lang="en-US" sz="8000" i="1">
                          <a:solidFill>
                            <a:prstClr val="black"/>
                          </a:solidFill>
                          <a:latin typeface="Cambria Math" panose="02040503050406030204" pitchFamily="18" charset="0"/>
                        </a:rPr>
                        <m:t>=3</m:t>
                      </m:r>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+2</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−8</m:t>
                      </m:r>
                    </m:oMath>
                  </m:oMathPara>
                </a14:m>
                <a:endParaRPr lang="en-US" sz="8000" dirty="0">
                  <a:solidFill>
                    <a:prstClr val="black"/>
                  </a:solidFill>
                  <a:latin typeface="Trebuchet MS" panose="020B0603020202020204"/>
                </a:endParaRPr>
              </a:p>
            </p:txBody>
          </p:sp>
        </mc:Choice>
        <mc:Fallback xmlns="">
          <p:sp>
            <p:nvSpPr>
              <p:cNvPr id="15" name="TextBox 14">
                <a:extLst>
                  <a:ext uri="{FF2B5EF4-FFF2-40B4-BE49-F238E27FC236}">
                    <a16:creationId xmlns:a16="http://schemas.microsoft.com/office/drawing/2014/main" id="{B70E3DDE-E782-4A26-B37C-046E5749ED82}"/>
                  </a:ext>
                </a:extLst>
              </p:cNvPr>
              <p:cNvSpPr txBox="1">
                <a:spLocks noRot="1" noChangeAspect="1" noMove="1" noResize="1" noEditPoints="1" noAdjustHandles="1" noChangeArrowheads="1" noChangeShapeType="1" noTextEdit="1"/>
              </p:cNvSpPr>
              <p:nvPr/>
            </p:nvSpPr>
            <p:spPr>
              <a:xfrm>
                <a:off x="16819592" y="11584992"/>
                <a:ext cx="9915342" cy="2106795"/>
              </a:xfrm>
              <a:prstGeom prst="rect">
                <a:avLst/>
              </a:prstGeom>
              <a:blipFill>
                <a:blip r:embed="rId8"/>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B2EA1E-2EA0-4625-A5EF-FB40069D9B10}"/>
                  </a:ext>
                </a:extLst>
              </p:cNvPr>
              <p:cNvSpPr txBox="1"/>
              <p:nvPr/>
            </p:nvSpPr>
            <p:spPr>
              <a:xfrm>
                <a:off x="3166622" y="1511434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𝑀𝑆𝐸</m:t>
                          </m:r>
                        </m:num>
                        <m:den>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𝑚</m:t>
                          </m:r>
                        </m:den>
                      </m:f>
                      <m:r>
                        <a:rPr lang="en-US" sz="8000" i="1">
                          <a:solidFill>
                            <a:prstClr val="black"/>
                          </a:solidFill>
                          <a:latin typeface="Cambria Math" panose="02040503050406030204" pitchFamily="18" charset="0"/>
                        </a:rPr>
                        <m:t>=−3</m:t>
                      </m:r>
                    </m:oMath>
                  </m:oMathPara>
                </a14:m>
                <a:endParaRPr lang="en-US" sz="8000" dirty="0">
                  <a:solidFill>
                    <a:prstClr val="black"/>
                  </a:solidFill>
                  <a:latin typeface="Trebuchet MS" panose="020B0603020202020204"/>
                </a:endParaRPr>
              </a:p>
            </p:txBody>
          </p:sp>
        </mc:Choice>
        <mc:Fallback xmlns="">
          <p:sp>
            <p:nvSpPr>
              <p:cNvPr id="16" name="TextBox 15">
                <a:extLst>
                  <a:ext uri="{FF2B5EF4-FFF2-40B4-BE49-F238E27FC236}">
                    <a16:creationId xmlns:a16="http://schemas.microsoft.com/office/drawing/2014/main" id="{19B2EA1E-2EA0-4625-A5EF-FB40069D9B10}"/>
                  </a:ext>
                </a:extLst>
              </p:cNvPr>
              <p:cNvSpPr txBox="1">
                <a:spLocks noRot="1" noChangeAspect="1" noMove="1" noResize="1" noEditPoints="1" noAdjustHandles="1" noChangeArrowheads="1" noChangeShapeType="1" noTextEdit="1"/>
              </p:cNvSpPr>
              <p:nvPr/>
            </p:nvSpPr>
            <p:spPr>
              <a:xfrm>
                <a:off x="3166622" y="15114349"/>
                <a:ext cx="5648213" cy="2106795"/>
              </a:xfrm>
              <a:prstGeom prst="rect">
                <a:avLst/>
              </a:prstGeom>
              <a:blipFill>
                <a:blip r:embed="rId9"/>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556103A-EB8E-4C13-80D9-B35E65F1D371}"/>
                  </a:ext>
                </a:extLst>
              </p:cNvPr>
              <p:cNvSpPr txBox="1"/>
              <p:nvPr/>
            </p:nvSpPr>
            <p:spPr>
              <a:xfrm>
                <a:off x="16819592" y="15114455"/>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𝑀𝑆𝐸</m:t>
                          </m:r>
                        </m:num>
                        <m:den>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𝑏</m:t>
                          </m:r>
                        </m:den>
                      </m:f>
                      <m:r>
                        <a:rPr lang="en-US" sz="8000" i="1">
                          <a:solidFill>
                            <a:prstClr val="black"/>
                          </a:solidFill>
                          <a:latin typeface="Cambria Math" panose="02040503050406030204" pitchFamily="18" charset="0"/>
                        </a:rPr>
                        <m:t>=−1</m:t>
                      </m:r>
                    </m:oMath>
                  </m:oMathPara>
                </a14:m>
                <a:endParaRPr lang="en-US" sz="8000" dirty="0">
                  <a:solidFill>
                    <a:prstClr val="black"/>
                  </a:solidFill>
                  <a:latin typeface="Trebuchet MS" panose="020B0603020202020204"/>
                </a:endParaRPr>
              </a:p>
            </p:txBody>
          </p:sp>
        </mc:Choice>
        <mc:Fallback xmlns="">
          <p:sp>
            <p:nvSpPr>
              <p:cNvPr id="18" name="TextBox 17">
                <a:extLst>
                  <a:ext uri="{FF2B5EF4-FFF2-40B4-BE49-F238E27FC236}">
                    <a16:creationId xmlns:a16="http://schemas.microsoft.com/office/drawing/2014/main" id="{A556103A-EB8E-4C13-80D9-B35E65F1D371}"/>
                  </a:ext>
                </a:extLst>
              </p:cNvPr>
              <p:cNvSpPr txBox="1">
                <a:spLocks noRot="1" noChangeAspect="1" noMove="1" noResize="1" noEditPoints="1" noAdjustHandles="1" noChangeArrowheads="1" noChangeShapeType="1" noTextEdit="1"/>
              </p:cNvSpPr>
              <p:nvPr/>
            </p:nvSpPr>
            <p:spPr>
              <a:xfrm>
                <a:off x="16819592" y="15114455"/>
                <a:ext cx="5648213" cy="2106795"/>
              </a:xfrm>
              <a:prstGeom prst="rect">
                <a:avLst/>
              </a:prstGeom>
              <a:blipFill>
                <a:blip r:embed="rId10"/>
                <a:stretch>
                  <a:fillRect t="-867" b="-2601"/>
                </a:stretch>
              </a:blipFill>
              <a:ln w="6350">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86EB7029-374B-30B8-0E57-44A4CB0E8B6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1">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21609E74-C17A-1C97-E0C5-7643F5A3915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509945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4382004"/>
            <a:ext cx="33666543" cy="14677896"/>
          </a:xfrm>
        </p:spPr>
        <p:txBody>
          <a:bodyPr>
            <a:normAutofit/>
          </a:bodyPr>
          <a:lstStyle/>
          <a:p>
            <a:r>
              <a:rPr lang="en-US" dirty="0"/>
              <a:t>Welcome to NVIDIA DLI "</a:t>
            </a:r>
            <a:r>
              <a:rPr lang="en-US" dirty="0">
                <a:solidFill>
                  <a:srgbClr val="C00000"/>
                </a:solidFill>
              </a:rPr>
              <a:t>Building RAG Agents with LLMs</a:t>
            </a:r>
            <a:r>
              <a:rPr lang="en-US" dirty="0"/>
              <a:t>" </a:t>
            </a:r>
            <a:r>
              <a:rPr lang="en-US" dirty="0">
                <a:solidFill>
                  <a:srgbClr val="C00000"/>
                </a:solidFill>
              </a:rPr>
              <a:t>workshop</a:t>
            </a:r>
            <a:r>
              <a:rPr lang="en-US" dirty="0"/>
              <a:t>.</a:t>
            </a:r>
          </a:p>
          <a:p>
            <a:r>
              <a:rPr lang="en-US" dirty="0"/>
              <a:t>Step 1. Visit </a:t>
            </a:r>
            <a:r>
              <a:rPr lang="en-US" dirty="0">
                <a:hlinkClick r:id="rId2"/>
              </a:rPr>
              <a:t>https://learn.nvidia.com/dli-event</a:t>
            </a:r>
            <a:endParaRPr lang="en-US" dirty="0"/>
          </a:p>
          <a:p>
            <a:r>
              <a:rPr lang="en-US" dirty="0"/>
              <a:t>Step 2. Enter the event code: </a:t>
            </a:r>
            <a:r>
              <a:rPr lang="en-US" dirty="0">
                <a:solidFill>
                  <a:srgbClr val="C00000"/>
                </a:solidFill>
              </a:rPr>
              <a:t>NTPU_RAG_AMBASSADOR_OC25</a:t>
            </a:r>
          </a:p>
          <a:p>
            <a:r>
              <a:rPr lang="en-US" dirty="0"/>
              <a:t>Step 3. Complete the NVIDIA DLI course and review the course datasheet at </a:t>
            </a:r>
            <a:r>
              <a:rPr lang="en-US" dirty="0">
                <a:hlinkClick r:id="rId3"/>
              </a:rPr>
              <a:t>https://developer.nvidia.com/dli/getready</a:t>
            </a:r>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4057424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E01D3D47-77AB-1F2E-D977-314226EE7CA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4962" y="8528572"/>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Current</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pic>
        <p:nvPicPr>
          <p:cNvPr id="8" name="Picture 4">
            <a:extLst>
              <a:ext uri="{FF2B5EF4-FFF2-40B4-BE49-F238E27FC236}">
                <a16:creationId xmlns:a16="http://schemas.microsoft.com/office/drawing/2014/main" id="{C6A30359-3868-0698-E87D-04F6D3B598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642" y="5146741"/>
            <a:ext cx="14332717" cy="123689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4C2BE0-3C23-1A68-63EB-0555F695EEC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67DD0812-1399-771A-8E89-F3450154B9F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55837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8903AE3F-AE90-183D-4973-982A4ED940C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3</m:t>
                      </m:r>
                    </m:oMath>
                  </m:oMathPara>
                </a14:m>
                <a:endParaRPr lang="en-US" sz="8000" dirty="0">
                  <a:solidFill>
                    <a:srgbClr val="000000"/>
                  </a:solidFill>
                  <a:latin typeface="Trebuchet M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8B3515E-4F55-47D7-B0C8-0C74ECB50465}"/>
              </a:ext>
            </a:extLst>
          </p:cNvPr>
          <p:cNvCxnSpPr>
            <a:cxnSpLocks/>
          </p:cNvCxnSpPr>
          <p:nvPr/>
        </p:nvCxnSpPr>
        <p:spPr>
          <a:xfrm flipV="1">
            <a:off x="20669252" y="7905745"/>
            <a:ext cx="6540500" cy="885557"/>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5ADC776-2C3C-6B7B-9820-21F035E08BE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B5CBE181-A0CB-11AE-54C3-5BF556FAD4B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26422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A38B0520-B1EE-92BC-FD40-B0BB520D949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3</m:t>
                      </m:r>
                    </m:oMath>
                  </m:oMathPara>
                </a14:m>
                <a:endParaRPr lang="en-US" sz="8000" dirty="0">
                  <a:solidFill>
                    <a:srgbClr val="000000"/>
                  </a:solidFill>
                  <a:latin typeface="Trebuchet M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oMath>
                  </m:oMathPara>
                </a14:m>
                <a:endParaRPr lang="en-US" sz="8000">
                  <a:solidFill>
                    <a:srgbClr val="000000"/>
                  </a:solidFill>
                  <a:latin typeface="Trebuchet M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b</m:t>
                      </m:r>
                      <m:r>
                        <a:rPr lang="en-US" sz="8000">
                          <a:solidFill>
                            <a:srgbClr val="000000"/>
                          </a:solidFill>
                          <a:latin typeface="Cambria Math" panose="02040503050406030204" pitchFamily="18" charset="0"/>
                        </a:rPr>
                        <m:t> </m:t>
                      </m:r>
                      <m:r>
                        <a:rPr lang="en-US" sz="8000" i="1">
                          <a:solidFill>
                            <a:srgbClr val="000000"/>
                          </a:solidFill>
                          <a:latin typeface="Cambria Math" panose="02040503050406030204" pitchFamily="18" charset="0"/>
                        </a:rPr>
                        <m:t>≔</m:t>
                      </m:r>
                      <m:r>
                        <a:rPr lang="en-US" sz="8000" i="1">
                          <a:solidFill>
                            <a:srgbClr val="000000"/>
                          </a:solidFill>
                          <a:latin typeface="Cambria Math" panose="02040503050406030204" pitchFamily="18" charset="0"/>
                        </a:rPr>
                        <m:t>𝑏</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oMath>
                  </m:oMathPara>
                </a14:m>
                <a:endParaRPr lang="en-US" sz="8000">
                  <a:solidFill>
                    <a:srgbClr val="000000"/>
                  </a:solidFill>
                  <a:latin typeface="Trebuchet M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p:sp>
        <p:nvSpPr>
          <p:cNvPr id="16" name="Oval 15">
            <a:extLst>
              <a:ext uri="{FF2B5EF4-FFF2-40B4-BE49-F238E27FC236}">
                <a16:creationId xmlns:a16="http://schemas.microsoft.com/office/drawing/2014/main" id="{519D3564-3C82-4C73-93FF-0769A92B483A}"/>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17" name="Oval 16">
            <a:extLst>
              <a:ext uri="{FF2B5EF4-FFF2-40B4-BE49-F238E27FC236}">
                <a16:creationId xmlns:a16="http://schemas.microsoft.com/office/drawing/2014/main" id="{0060893E-A07B-40F8-A352-FA8270010B43}"/>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18" name="TextBox 17">
            <a:extLst>
              <a:ext uri="{FF2B5EF4-FFF2-40B4-BE49-F238E27FC236}">
                <a16:creationId xmlns:a16="http://schemas.microsoft.com/office/drawing/2014/main" id="{22268D1D-2B87-4150-A31A-B5B56CD4BAED}"/>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cxnSp>
        <p:nvCxnSpPr>
          <p:cNvPr id="4" name="Straight Arrow Connector 3">
            <a:extLst>
              <a:ext uri="{FF2B5EF4-FFF2-40B4-BE49-F238E27FC236}">
                <a16:creationId xmlns:a16="http://schemas.microsoft.com/office/drawing/2014/main" id="{668AD67F-B3EB-600D-59C6-E657DA8114BD}"/>
              </a:ext>
            </a:extLst>
          </p:cNvPr>
          <p:cNvCxnSpPr>
            <a:cxnSpLocks/>
          </p:cNvCxnSpPr>
          <p:nvPr/>
        </p:nvCxnSpPr>
        <p:spPr>
          <a:xfrm flipV="1">
            <a:off x="20669252" y="7905745"/>
            <a:ext cx="6540500" cy="885557"/>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32848B0-1C20-7454-C37C-C548334A237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A59341EA-E357-D279-153E-A2A69B39970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79062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F5DE972F-073B-4086-DAC4-60817277345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a:xfrm>
            <a:off x="2514600" y="20783"/>
            <a:ext cx="31546800" cy="2514601"/>
          </a:xfrm>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3</m:t>
                      </m:r>
                    </m:oMath>
                  </m:oMathPara>
                </a14:m>
                <a:endParaRPr lang="en-US" sz="8000" dirty="0">
                  <a:solidFill>
                    <a:srgbClr val="000000"/>
                  </a:solidFill>
                  <a:latin typeface="Trebuchet M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oMath>
                  </m:oMathPara>
                </a14:m>
                <a:endParaRPr lang="en-US" sz="8000">
                  <a:solidFill>
                    <a:srgbClr val="000000"/>
                  </a:solidFill>
                  <a:latin typeface="Trebuchet M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b</m:t>
                      </m:r>
                      <m:r>
                        <a:rPr lang="en-US" sz="8000">
                          <a:solidFill>
                            <a:srgbClr val="000000"/>
                          </a:solidFill>
                          <a:latin typeface="Cambria Math" panose="02040503050406030204" pitchFamily="18" charset="0"/>
                        </a:rPr>
                        <m:t> </m:t>
                      </m:r>
                      <m:r>
                        <a:rPr lang="en-US" sz="8000" i="1">
                          <a:solidFill>
                            <a:srgbClr val="000000"/>
                          </a:solidFill>
                          <a:latin typeface="Cambria Math" panose="02040503050406030204" pitchFamily="18" charset="0"/>
                        </a:rPr>
                        <m:t>≔</m:t>
                      </m:r>
                      <m:r>
                        <a:rPr lang="en-US" sz="8000" i="1">
                          <a:solidFill>
                            <a:srgbClr val="000000"/>
                          </a:solidFill>
                          <a:latin typeface="Cambria Math" panose="02040503050406030204" pitchFamily="18" charset="0"/>
                        </a:rPr>
                        <m:t>𝑏</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oMath>
                  </m:oMathPara>
                </a14:m>
                <a:endParaRPr lang="en-US" sz="8000">
                  <a:solidFill>
                    <a:srgbClr val="000000"/>
                  </a:solidFill>
                  <a:latin typeface="Trebuchet M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299A5-649F-4F8D-AD63-8E779E9511BD}"/>
                  </a:ext>
                </a:extLst>
              </p:cNvPr>
              <p:cNvSpPr txBox="1"/>
              <p:nvPr/>
            </p:nvSpPr>
            <p:spPr>
              <a:xfrm>
                <a:off x="12928150" y="12819065"/>
                <a:ext cx="271311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l-GR" sz="8000" i="1" smtClean="0">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2</m:t>
                      </m:r>
                    </m:oMath>
                  </m:oMathPara>
                </a14:m>
                <a:endParaRPr lang="en-US" sz="8000" dirty="0">
                  <a:solidFill>
                    <a:srgbClr val="000000"/>
                  </a:solidFill>
                  <a:latin typeface="Trebuchet MS"/>
                </a:endParaRPr>
              </a:p>
            </p:txBody>
          </p:sp>
        </mc:Choice>
        <mc:Fallback xmlns="">
          <p:sp>
            <p:nvSpPr>
              <p:cNvPr id="10"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12928150" y="12819065"/>
                <a:ext cx="2713115" cy="1107996"/>
              </a:xfrm>
              <a:prstGeom prst="rect">
                <a:avLst/>
              </a:prstGeom>
              <a:blipFill>
                <a:blip r:embed="rId8"/>
                <a:stretch>
                  <a:fillRect/>
                </a:stretch>
              </a:blipFill>
              <a:ln w="63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ECA378CA-5ABA-AD8E-CBC0-9464D24E6960}"/>
              </a:ext>
            </a:extLst>
          </p:cNvPr>
          <p:cNvCxnSpPr>
            <a:cxnSpLocks/>
          </p:cNvCxnSpPr>
          <p:nvPr/>
        </p:nvCxnSpPr>
        <p:spPr>
          <a:xfrm flipV="1">
            <a:off x="20669252" y="7389273"/>
            <a:ext cx="10355034" cy="1402029"/>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A6FADA-2B19-753D-BC80-66D9A9842A6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4" name="Slide Number Placeholder 3">
            <a:extLst>
              <a:ext uri="{FF2B5EF4-FFF2-40B4-BE49-F238E27FC236}">
                <a16:creationId xmlns:a16="http://schemas.microsoft.com/office/drawing/2014/main" id="{AD9F2A6F-70C7-AB2F-EB13-1619EEC54A3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82722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E0A83668-3BD2-619D-4B81-466E54DE4C9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3</m:t>
                      </m:r>
                    </m:oMath>
                  </m:oMathPara>
                </a14:m>
                <a:endParaRPr lang="en-US" sz="8000" dirty="0">
                  <a:solidFill>
                    <a:srgbClr val="000000"/>
                  </a:solidFill>
                  <a:latin typeface="Trebuchet M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oMath>
                  </m:oMathPara>
                </a14:m>
                <a:endParaRPr lang="en-US" sz="8000">
                  <a:solidFill>
                    <a:srgbClr val="000000"/>
                  </a:solidFill>
                  <a:latin typeface="Trebuchet M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b</m:t>
                      </m:r>
                      <m:r>
                        <a:rPr lang="en-US" sz="8000">
                          <a:solidFill>
                            <a:srgbClr val="000000"/>
                          </a:solidFill>
                          <a:latin typeface="Cambria Math" panose="02040503050406030204" pitchFamily="18" charset="0"/>
                        </a:rPr>
                        <m:t> </m:t>
                      </m:r>
                      <m:r>
                        <a:rPr lang="en-US" sz="8000" i="1">
                          <a:solidFill>
                            <a:srgbClr val="000000"/>
                          </a:solidFill>
                          <a:latin typeface="Cambria Math" panose="02040503050406030204" pitchFamily="18" charset="0"/>
                        </a:rPr>
                        <m:t>≔</m:t>
                      </m:r>
                      <m:r>
                        <a:rPr lang="en-US" sz="8000" i="1">
                          <a:solidFill>
                            <a:srgbClr val="000000"/>
                          </a:solidFill>
                          <a:latin typeface="Cambria Math" panose="02040503050406030204" pitchFamily="18" charset="0"/>
                        </a:rPr>
                        <m:t>𝑏</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oMath>
                  </m:oMathPara>
                </a14:m>
                <a:endParaRPr lang="en-US" sz="8000">
                  <a:solidFill>
                    <a:srgbClr val="000000"/>
                  </a:solidFill>
                  <a:latin typeface="Trebuchet M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299A5-649F-4F8D-AD63-8E779E9511BD}"/>
                  </a:ext>
                </a:extLst>
              </p:cNvPr>
              <p:cNvSpPr txBox="1"/>
              <p:nvPr/>
            </p:nvSpPr>
            <p:spPr>
              <a:xfrm>
                <a:off x="12928150" y="12819065"/>
                <a:ext cx="292310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l-GR" sz="8000" i="1" smtClean="0">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10"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12928150" y="12819065"/>
                <a:ext cx="2923108" cy="1107996"/>
              </a:xfrm>
              <a:prstGeom prst="rect">
                <a:avLst/>
              </a:prstGeom>
              <a:blipFill>
                <a:blip r:embed="rId8"/>
                <a:stretch>
                  <a:fillRect/>
                </a:stretch>
              </a:blipFill>
              <a:ln w="63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FD2C79C1-F1B8-1D4E-4FB3-38E2A3082FF5}"/>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EB2758-56D0-768F-493B-C4BE73B5ABA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4" name="Slide Number Placeholder 3">
            <a:extLst>
              <a:ext uri="{FF2B5EF4-FFF2-40B4-BE49-F238E27FC236}">
                <a16:creationId xmlns:a16="http://schemas.microsoft.com/office/drawing/2014/main" id="{E807BBDC-79B8-E1DD-2835-1D11FCF11F1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09874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67401EDB-D332-B36C-8A5E-5779C1507B6F}"/>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21" name="Oval 20">
            <a:extLst>
              <a:ext uri="{FF2B5EF4-FFF2-40B4-BE49-F238E27FC236}">
                <a16:creationId xmlns:a16="http://schemas.microsoft.com/office/drawing/2014/main" id="{B3C6E4DC-D509-45F3-8898-2D62F10C48B7}"/>
              </a:ext>
            </a:extLst>
          </p:cNvPr>
          <p:cNvSpPr/>
          <p:nvPr/>
        </p:nvSpPr>
        <p:spPr>
          <a:xfrm>
            <a:off x="20367629" y="8747129"/>
            <a:ext cx="301623" cy="301623"/>
          </a:xfrm>
          <a:prstGeom prst="ellipse">
            <a:avLst/>
          </a:prstGeom>
          <a:solidFill>
            <a:schemeClr val="tx1"/>
          </a:solid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24" name="TextBox 23">
            <a:extLst>
              <a:ext uri="{FF2B5EF4-FFF2-40B4-BE49-F238E27FC236}">
                <a16:creationId xmlns:a16="http://schemas.microsoft.com/office/drawing/2014/main" id="{071AD6B0-67CA-462C-A82A-51EDBA29F00E}"/>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sp>
            <p:nvSpPr>
              <p:cNvPr id="18" name="TextBox 4">
                <a:extLst>
                  <a:ext uri="{FF2B5EF4-FFF2-40B4-BE49-F238E27FC236}">
                    <a16:creationId xmlns:a16="http://schemas.microsoft.com/office/drawing/2014/main" id="{25ECDC75-2C65-4626-9799-62A5E597CB28}"/>
                  </a:ext>
                </a:extLst>
              </p:cNvPr>
              <p:cNvSpPr txBox="1"/>
              <p:nvPr/>
            </p:nvSpPr>
            <p:spPr>
              <a:xfrm>
                <a:off x="3206038" y="10443105"/>
                <a:ext cx="998914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523985">
                  <a:lnSpc>
                    <a:spcPct val="90000"/>
                  </a:lnSpc>
                  <a:defRPr/>
                </a:pPr>
                <a14:m>
                  <m:oMath xmlns:m="http://schemas.openxmlformats.org/officeDocument/2006/math">
                    <m:r>
                      <m:rPr>
                        <m:sty m:val="p"/>
                      </m:rPr>
                      <a:rPr lang="en-US" sz="8000" smtClean="0">
                        <a:solidFill>
                          <a:srgbClr val="000000"/>
                        </a:solidFill>
                        <a:latin typeface="Cambria Math" panose="02040503050406030204" pitchFamily="18" charset="0"/>
                      </a:rPr>
                      <m:t>m</m:t>
                    </m:r>
                    <m:r>
                      <a:rPr lang="en-US" sz="8000" i="1">
                        <a:solidFill>
                          <a:srgbClr val="000000"/>
                        </a:solidFill>
                        <a:latin typeface="Cambria Math" panose="02040503050406030204" pitchFamily="18" charset="0"/>
                      </a:rPr>
                      <m:t>≔−1+</m:t>
                    </m:r>
                    <m:r>
                      <a:rPr lang="en-US" sz="8000" b="0" i="1" smtClean="0">
                        <a:solidFill>
                          <a:srgbClr val="000000"/>
                        </a:solidFill>
                        <a:latin typeface="Cambria Math" panose="02040503050406030204" pitchFamily="18" charset="0"/>
                      </a:rPr>
                      <m:t>3</m:t>
                    </m:r>
                    <m:r>
                      <a:rPr lang="en-US" sz="8000" i="1">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ea typeface="Cambria Math" panose="02040503050406030204" pitchFamily="18" charset="0"/>
                      </a:rPr>
                      <m:t>=−</m:t>
                    </m:r>
                    <m:r>
                      <a:rPr lang="en-US" sz="8000" b="0" i="1" smtClean="0">
                        <a:solidFill>
                          <a:srgbClr val="000000"/>
                        </a:solidFill>
                        <a:latin typeface="Cambria Math" panose="02040503050406030204" pitchFamily="18" charset="0"/>
                        <a:ea typeface="Cambria Math" panose="02040503050406030204" pitchFamily="18" charset="0"/>
                      </a:rPr>
                      <m:t>0</m:t>
                    </m:r>
                    <m:r>
                      <a:rPr lang="en-US" sz="8000" i="1">
                        <a:solidFill>
                          <a:srgbClr val="000000"/>
                        </a:solidFill>
                        <a:latin typeface="Cambria Math" panose="02040503050406030204" pitchFamily="18" charset="0"/>
                        <a:ea typeface="Cambria Math" panose="02040503050406030204" pitchFamily="18" charset="0"/>
                      </a:rPr>
                      <m:t>.</m:t>
                    </m:r>
                    <m:r>
                      <a:rPr lang="en-US" sz="8000" b="0" i="1" smtClean="0">
                        <a:solidFill>
                          <a:srgbClr val="000000"/>
                        </a:solidFill>
                        <a:latin typeface="Cambria Math" panose="02040503050406030204" pitchFamily="18" charset="0"/>
                        <a:ea typeface="Cambria Math" panose="02040503050406030204" pitchFamily="18" charset="0"/>
                      </a:rPr>
                      <m:t>7</m:t>
                    </m:r>
                  </m:oMath>
                </a14:m>
                <a:r>
                  <a:rPr lang="en-US" sz="8000" dirty="0">
                    <a:solidFill>
                      <a:srgbClr val="000000"/>
                    </a:solidFill>
                    <a:latin typeface="Trebuchet MS"/>
                  </a:rPr>
                  <a:t> </a:t>
                </a:r>
              </a:p>
            </p:txBody>
          </p:sp>
        </mc:Choice>
        <mc:Fallback xmlns="">
          <p:sp>
            <p:nvSpPr>
              <p:cNvPr id="18"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3206038" y="10443105"/>
                <a:ext cx="9989145" cy="11079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8">
                <a:extLst>
                  <a:ext uri="{FF2B5EF4-FFF2-40B4-BE49-F238E27FC236}">
                    <a16:creationId xmlns:a16="http://schemas.microsoft.com/office/drawing/2014/main" id="{7F6447E0-328E-46D1-A5A1-281A5094C866}"/>
                  </a:ext>
                </a:extLst>
              </p:cNvPr>
              <p:cNvSpPr txBox="1"/>
              <p:nvPr/>
            </p:nvSpPr>
            <p:spPr>
              <a:xfrm>
                <a:off x="3206037" y="12635482"/>
                <a:ext cx="782188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523985">
                  <a:lnSpc>
                    <a:spcPct val="90000"/>
                  </a:lnSpc>
                  <a:defRPr/>
                </a:pPr>
                <a14:m>
                  <m:oMathPara xmlns:m="http://schemas.openxmlformats.org/officeDocument/2006/math">
                    <m:oMathParaPr>
                      <m:jc m:val="centerGroup"/>
                    </m:oMathParaPr>
                    <m:oMath xmlns:m="http://schemas.openxmlformats.org/officeDocument/2006/math">
                      <m:r>
                        <m:rPr>
                          <m:sty m:val="p"/>
                        </m:rPr>
                        <a:rPr lang="en-US" sz="8000" smtClean="0">
                          <a:solidFill>
                            <a:srgbClr val="000000"/>
                          </a:solidFill>
                          <a:latin typeface="Cambria Math" panose="02040503050406030204" pitchFamily="18" charset="0"/>
                        </a:rPr>
                        <m:t>b</m:t>
                      </m:r>
                      <m:r>
                        <a:rPr lang="en-US" sz="8000" smtClean="0">
                          <a:solidFill>
                            <a:srgbClr val="000000"/>
                          </a:solidFill>
                          <a:latin typeface="Cambria Math" panose="02040503050406030204" pitchFamily="18" charset="0"/>
                        </a:rPr>
                        <m:t> </m:t>
                      </m:r>
                      <m:r>
                        <a:rPr lang="en-US" sz="8000" i="1">
                          <a:solidFill>
                            <a:srgbClr val="000000"/>
                          </a:solidFill>
                          <a:latin typeface="Cambria Math" panose="02040503050406030204" pitchFamily="18" charset="0"/>
                        </a:rPr>
                        <m:t>≔</m:t>
                      </m:r>
                      <m:r>
                        <a:rPr lang="en-US" sz="8000">
                          <a:solidFill>
                            <a:srgbClr val="000000"/>
                          </a:solidFill>
                          <a:latin typeface="Cambria Math" panose="02040503050406030204" pitchFamily="18" charset="0"/>
                        </a:rPr>
                        <m:t>5</m:t>
                      </m:r>
                      <m:r>
                        <a:rPr lang="en-US" sz="8000" i="1">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ea typeface="Cambria Math" panose="02040503050406030204" pitchFamily="18" charset="0"/>
                        </a:rPr>
                        <m:t>=</m:t>
                      </m:r>
                      <m:r>
                        <a:rPr lang="en-US" sz="8000" b="0" i="1" smtClean="0">
                          <a:solidFill>
                            <a:srgbClr val="000000"/>
                          </a:solidFill>
                          <a:latin typeface="Cambria Math" panose="02040503050406030204" pitchFamily="18" charset="0"/>
                          <a:ea typeface="Cambria Math" panose="02040503050406030204" pitchFamily="18" charset="0"/>
                        </a:rPr>
                        <m:t>5</m:t>
                      </m:r>
                      <m:r>
                        <a:rPr lang="en-US" sz="8000" i="1">
                          <a:solidFill>
                            <a:srgbClr val="000000"/>
                          </a:solidFill>
                          <a:latin typeface="Cambria Math" panose="02040503050406030204" pitchFamily="18" charset="0"/>
                          <a:ea typeface="Cambria Math" panose="02040503050406030204" pitchFamily="18" charset="0"/>
                        </a:rPr>
                        <m:t>.</m:t>
                      </m:r>
                      <m:r>
                        <a:rPr lang="en-US" sz="8000" b="0" i="1" smtClean="0">
                          <a:solidFill>
                            <a:srgbClr val="000000"/>
                          </a:solidFill>
                          <a:latin typeface="Cambria Math" panose="02040503050406030204" pitchFamily="18" charset="0"/>
                          <a:ea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20"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3206037" y="12635482"/>
                <a:ext cx="7821885" cy="1107996"/>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9">
                <a:extLst>
                  <a:ext uri="{FF2B5EF4-FFF2-40B4-BE49-F238E27FC236}">
                    <a16:creationId xmlns:a16="http://schemas.microsoft.com/office/drawing/2014/main" id="{1A9299A5-649F-4F8D-AD63-8E779E9511BD}"/>
                  </a:ext>
                </a:extLst>
              </p:cNvPr>
              <p:cNvSpPr txBox="1"/>
              <p:nvPr/>
            </p:nvSpPr>
            <p:spPr>
              <a:xfrm>
                <a:off x="3159324" y="8237302"/>
                <a:ext cx="292310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523985">
                  <a:lnSpc>
                    <a:spcPct val="90000"/>
                  </a:lnSpc>
                  <a:defRPr/>
                </a:pPr>
                <a14:m>
                  <m:oMathPara xmlns:m="http://schemas.openxmlformats.org/officeDocument/2006/math">
                    <m:oMathParaPr>
                      <m:jc m:val="centerGroup"/>
                    </m:oMathParaPr>
                    <m:oMath xmlns:m="http://schemas.openxmlformats.org/officeDocument/2006/math">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rPr>
                        <m:t>=.1</m:t>
                      </m:r>
                    </m:oMath>
                  </m:oMathPara>
                </a14:m>
                <a:endParaRPr lang="en-US" sz="8000">
                  <a:solidFill>
                    <a:srgbClr val="000000"/>
                  </a:solidFill>
                  <a:latin typeface="Trebuchet MS"/>
                </a:endParaRPr>
              </a:p>
            </p:txBody>
          </p:sp>
        </mc:Choice>
        <mc:Fallback xmlns="">
          <p:sp>
            <p:nvSpPr>
              <p:cNvPr id="23"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3159324" y="8237302"/>
                <a:ext cx="2923108" cy="1107996"/>
              </a:xfrm>
              <a:prstGeom prst="rect">
                <a:avLst/>
              </a:prstGeom>
              <a:blipFill>
                <a:blip r:embed="rId6"/>
                <a:stretch>
                  <a:fillRect/>
                </a:stretch>
              </a:blipFill>
              <a:ln w="6350">
                <a:noFill/>
              </a:ln>
            </p:spPr>
            <p:txBody>
              <a:bodyPr/>
              <a:lstStyle/>
              <a:p>
                <a:r>
                  <a:rPr lang="en-US">
                    <a:noFill/>
                  </a:rPr>
                  <a:t> </a:t>
                </a:r>
              </a:p>
            </p:txBody>
          </p:sp>
        </mc:Fallback>
      </mc:AlternateContent>
      <p:sp>
        <p:nvSpPr>
          <p:cNvPr id="27" name="Oval 26">
            <a:extLst>
              <a:ext uri="{FF2B5EF4-FFF2-40B4-BE49-F238E27FC236}">
                <a16:creationId xmlns:a16="http://schemas.microsoft.com/office/drawing/2014/main" id="{FB91821D-EC31-423A-8F7C-DC5E376BD0D2}"/>
              </a:ext>
            </a:extLst>
          </p:cNvPr>
          <p:cNvSpPr/>
          <p:nvPr/>
        </p:nvSpPr>
        <p:spPr>
          <a:xfrm>
            <a:off x="20367629" y="8747129"/>
            <a:ext cx="301623" cy="301623"/>
          </a:xfrm>
          <a:prstGeom prst="ellipse">
            <a:avLst/>
          </a:prstGeom>
          <a:solidFill>
            <a:schemeClr val="tx1"/>
          </a:solid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cxnSp>
        <p:nvCxnSpPr>
          <p:cNvPr id="35" name="Straight Arrow Connector 34">
            <a:extLst>
              <a:ext uri="{FF2B5EF4-FFF2-40B4-BE49-F238E27FC236}">
                <a16:creationId xmlns:a16="http://schemas.microsoft.com/office/drawing/2014/main" id="{61FEC3BD-607E-4404-BB9A-B8FE0E6728F7}"/>
              </a:ext>
            </a:extLst>
          </p:cNvPr>
          <p:cNvCxnSpPr>
            <a:cxnSpLocks/>
          </p:cNvCxnSpPr>
          <p:nvPr/>
        </p:nvCxnSpPr>
        <p:spPr>
          <a:xfrm>
            <a:off x="21108604" y="8698684"/>
            <a:ext cx="941770" cy="382725"/>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759A4D-A930-40D4-BA32-3CC81E099543}"/>
              </a:ext>
            </a:extLst>
          </p:cNvPr>
          <p:cNvCxnSpPr>
            <a:cxnSpLocks/>
          </p:cNvCxnSpPr>
          <p:nvPr/>
        </p:nvCxnSpPr>
        <p:spPr>
          <a:xfrm>
            <a:off x="23271593" y="9810750"/>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271FF6F-92C5-49C0-AFD4-AAA38E3A3934}"/>
              </a:ext>
            </a:extLst>
          </p:cNvPr>
          <p:cNvCxnSpPr>
            <a:cxnSpLocks/>
          </p:cNvCxnSpPr>
          <p:nvPr/>
        </p:nvCxnSpPr>
        <p:spPr>
          <a:xfrm>
            <a:off x="24169207" y="10541000"/>
            <a:ext cx="992427" cy="76200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2A9C66B-C803-428B-B6FB-BF7D00DCA457}"/>
              </a:ext>
            </a:extLst>
          </p:cNvPr>
          <p:cNvCxnSpPr>
            <a:cxnSpLocks/>
          </p:cNvCxnSpPr>
          <p:nvPr/>
        </p:nvCxnSpPr>
        <p:spPr>
          <a:xfrm>
            <a:off x="25126045" y="11282634"/>
            <a:ext cx="850010" cy="66675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C868263-766B-4608-9577-B0D73691E208}"/>
              </a:ext>
            </a:extLst>
          </p:cNvPr>
          <p:cNvCxnSpPr>
            <a:cxnSpLocks/>
          </p:cNvCxnSpPr>
          <p:nvPr/>
        </p:nvCxnSpPr>
        <p:spPr>
          <a:xfrm>
            <a:off x="25919628" y="11858110"/>
            <a:ext cx="829750" cy="6831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4054B39-BB8F-F63E-C955-A7D03E99648A}"/>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2A22126-5A66-910C-64CA-62C218260540}"/>
              </a:ext>
            </a:extLst>
          </p:cNvPr>
          <p:cNvCxnSpPr>
            <a:cxnSpLocks/>
          </p:cNvCxnSpPr>
          <p:nvPr/>
        </p:nvCxnSpPr>
        <p:spPr>
          <a:xfrm>
            <a:off x="21667356" y="8897940"/>
            <a:ext cx="1062015" cy="44735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CEAC2D6-B744-A23C-ED49-E54DC2204915}"/>
              </a:ext>
            </a:extLst>
          </p:cNvPr>
          <p:cNvCxnSpPr>
            <a:cxnSpLocks/>
          </p:cNvCxnSpPr>
          <p:nvPr/>
        </p:nvCxnSpPr>
        <p:spPr>
          <a:xfrm>
            <a:off x="22623671" y="9279984"/>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1BA3EDB-3355-3E76-BB8E-499EDBEB5AED}"/>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5" name="TextBox 4">
            <a:extLst>
              <a:ext uri="{FF2B5EF4-FFF2-40B4-BE49-F238E27FC236}">
                <a16:creationId xmlns:a16="http://schemas.microsoft.com/office/drawing/2014/main" id="{4C12033D-B0BF-A17A-B6F3-0CC415505E6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3E793BE8-373D-FCC1-93A1-D2B3913EED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992065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4A84-6571-EA88-C232-4D2E6A5C1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1251F-75F0-B9EF-E3E6-AE69FC4C629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BE83C0D-6A03-0E14-A2EA-0D1DD495698C}"/>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166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C9FD919-A775-DF91-F4A0-E2DA27A89D30}"/>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612CE21-B213-8014-FAB6-314BA37B2F13}"/>
              </a:ext>
            </a:extLst>
          </p:cNvPr>
          <p:cNvPicPr>
            <a:picLocks noChangeAspect="1"/>
          </p:cNvPicPr>
          <p:nvPr/>
        </p:nvPicPr>
        <p:blipFill>
          <a:blip r:embed="rId3"/>
          <a:stretch>
            <a:fillRect/>
          </a:stretch>
        </p:blipFill>
        <p:spPr>
          <a:xfrm>
            <a:off x="2330201" y="2348171"/>
            <a:ext cx="32212467" cy="17362056"/>
          </a:xfrm>
          <a:prstGeom prst="rect">
            <a:avLst/>
          </a:prstGeom>
        </p:spPr>
      </p:pic>
    </p:spTree>
    <p:extLst>
      <p:ext uri="{BB962C8B-B14F-4D97-AF65-F5344CB8AC3E}">
        <p14:creationId xmlns:p14="http://schemas.microsoft.com/office/powerpoint/2010/main" val="332091131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FC84-9685-093A-0429-C67096C12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C8AE8-B8C7-8228-F699-E512AD3A1AD6}"/>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American Sign Language (ASL) Alphabet</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5E288C09-AADD-5398-3563-356E881E561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167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FD9CC04-AF24-2B66-A411-472D3479CD7E}"/>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F78007C-BAD7-95D8-0650-4EDFB463C5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729" y="4231014"/>
            <a:ext cx="26596220" cy="15534609"/>
          </a:xfrm>
          <a:prstGeom prst="rect">
            <a:avLst/>
          </a:prstGeom>
        </p:spPr>
      </p:pic>
      <p:pic>
        <p:nvPicPr>
          <p:cNvPr id="10" name="Picture 9">
            <a:extLst>
              <a:ext uri="{FF2B5EF4-FFF2-40B4-BE49-F238E27FC236}">
                <a16:creationId xmlns:a16="http://schemas.microsoft.com/office/drawing/2014/main" id="{2851B23E-0DD3-0D2C-9EF5-3E1D9B3231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71308" y="4281481"/>
            <a:ext cx="6070798" cy="6006215"/>
          </a:xfrm>
          <a:prstGeom prst="rect">
            <a:avLst/>
          </a:prstGeom>
        </p:spPr>
      </p:pic>
      <p:pic>
        <p:nvPicPr>
          <p:cNvPr id="12" name="Picture 11">
            <a:extLst>
              <a:ext uri="{FF2B5EF4-FFF2-40B4-BE49-F238E27FC236}">
                <a16:creationId xmlns:a16="http://schemas.microsoft.com/office/drawing/2014/main" id="{773532FA-E4D8-F734-4AA6-4621EC3D96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636181" y="11733057"/>
            <a:ext cx="6071502" cy="6006215"/>
          </a:xfrm>
          <a:prstGeom prst="rect">
            <a:avLst/>
          </a:prstGeom>
        </p:spPr>
      </p:pic>
    </p:spTree>
    <p:extLst>
      <p:ext uri="{BB962C8B-B14F-4D97-AF65-F5344CB8AC3E}">
        <p14:creationId xmlns:p14="http://schemas.microsoft.com/office/powerpoint/2010/main" val="35809643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507D-0FDB-1790-5BA4-FB2559FE9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86CB6-25F1-4AC1-BB9E-0E04AF71C471}"/>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26FAA3D2-3D56-4303-B5FB-5815379E9DD7}"/>
              </a:ext>
            </a:extLst>
          </p:cNvPr>
          <p:cNvSpPr>
            <a:spLocks noGrp="1"/>
          </p:cNvSpPr>
          <p:nvPr>
            <p:ph idx="1"/>
          </p:nvPr>
        </p:nvSpPr>
        <p:spPr>
          <a:xfrm>
            <a:off x="1603166" y="3275465"/>
            <a:ext cx="33666543" cy="16411269"/>
          </a:xfrm>
        </p:spPr>
        <p:txBody>
          <a:bodyPr>
            <a:noAutofit/>
          </a:bodyPr>
          <a:lstStyle/>
          <a:p>
            <a:pPr marL="0" indent="0">
              <a:buNone/>
            </a:pPr>
            <a:r>
              <a:rPr lang="en-US" sz="12600" dirty="0"/>
              <a:t>1: An Introduction to Deep Learning</a:t>
            </a:r>
          </a:p>
          <a:p>
            <a:pPr marL="0" indent="0">
              <a:buNone/>
            </a:pPr>
            <a:r>
              <a:rPr lang="en-US" sz="12600" dirty="0"/>
              <a:t>2: The Theory Behind Neural Networks</a:t>
            </a:r>
          </a:p>
          <a:p>
            <a:pPr marL="0" indent="0">
              <a:buNone/>
            </a:pPr>
            <a:r>
              <a:rPr lang="en-US" sz="12600" dirty="0">
                <a:solidFill>
                  <a:srgbClr val="C00000"/>
                </a:solidFill>
              </a:rPr>
              <a:t>3: Convolutional Neural Networks</a:t>
            </a:r>
          </a:p>
          <a:p>
            <a:pPr marL="0" indent="0">
              <a:buNone/>
            </a:pPr>
            <a:r>
              <a:rPr lang="en-US" sz="12600" dirty="0">
                <a:solidFill>
                  <a:srgbClr val="C00000"/>
                </a:solidFill>
              </a:rPr>
              <a:t>4: Data Augmentation and Deployment</a:t>
            </a:r>
          </a:p>
          <a:p>
            <a:pPr marL="0" indent="0">
              <a:buNone/>
            </a:pPr>
            <a:r>
              <a:rPr lang="en-US" sz="12600" dirty="0"/>
              <a:t>5: Pre-trained Models</a:t>
            </a:r>
          </a:p>
          <a:p>
            <a:pPr marL="0" indent="0">
              <a:buNone/>
            </a:pPr>
            <a:r>
              <a:rPr lang="en-US" sz="12600" dirty="0"/>
              <a:t>6: Natural Language Processing</a:t>
            </a:r>
          </a:p>
          <a:p>
            <a:pPr marL="0" indent="0">
              <a:buNone/>
            </a:pPr>
            <a:r>
              <a:rPr lang="en-US" sz="12600" dirty="0"/>
              <a:t>7: Wrap-up and Assessment</a:t>
            </a:r>
            <a:endParaRPr lang="en-TW" sz="12600" dirty="0"/>
          </a:p>
        </p:txBody>
      </p:sp>
      <p:sp>
        <p:nvSpPr>
          <p:cNvPr id="4" name="Slide Number Placeholder 3">
            <a:extLst>
              <a:ext uri="{FF2B5EF4-FFF2-40B4-BE49-F238E27FC236}">
                <a16:creationId xmlns:a16="http://schemas.microsoft.com/office/drawing/2014/main" id="{DD88B4AA-DE64-1376-1640-7BDBB212B2B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168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6DEABE7-EAC4-BB6D-CBBA-E3E5FCB013B3}"/>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9397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3: Convolutional Neural Networks</a:t>
            </a:r>
          </a:p>
        </p:txBody>
      </p:sp>
      <p:sp>
        <p:nvSpPr>
          <p:cNvPr id="2" name="TextBox 1">
            <a:extLst>
              <a:ext uri="{FF2B5EF4-FFF2-40B4-BE49-F238E27FC236}">
                <a16:creationId xmlns:a16="http://schemas.microsoft.com/office/drawing/2014/main" id="{C0F3A58E-85E5-D888-078D-287D26C0D10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38A84682-30CB-24DD-7A93-769D0185B57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62981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80"/>
            <a:ext cx="22571244"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5" name="Group 4">
            <a:extLst>
              <a:ext uri="{FF2B5EF4-FFF2-40B4-BE49-F238E27FC236}">
                <a16:creationId xmlns:a16="http://schemas.microsoft.com/office/drawing/2014/main" id="{352B5AEF-EF20-352B-7A21-564F56CF9FDD}"/>
              </a:ext>
            </a:extLst>
          </p:cNvPr>
          <p:cNvGrpSpPr/>
          <p:nvPr/>
        </p:nvGrpSpPr>
        <p:grpSpPr>
          <a:xfrm>
            <a:off x="3252255" y="9997589"/>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1622771" y="9997589"/>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9" y="162185"/>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4"/>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2991887" y="9684830"/>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C4D1AF14-1F9C-785F-F14D-B5DBD66D5648}"/>
              </a:ext>
            </a:extLst>
          </p:cNvPr>
          <p:cNvSpPr/>
          <p:nvPr/>
        </p:nvSpPr>
        <p:spPr>
          <a:xfrm>
            <a:off x="11326004" y="9632573"/>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DBDA8CB3-D3F1-7064-7D09-2DCA7BD9FC64}"/>
              </a:ext>
            </a:extLst>
          </p:cNvPr>
          <p:cNvSpPr txBox="1"/>
          <p:nvPr/>
        </p:nvSpPr>
        <p:spPr>
          <a:xfrm>
            <a:off x="10557107" y="3166551"/>
            <a:ext cx="17724627" cy="3046988"/>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96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Building RAG Agents with LLMs </a:t>
            </a:r>
            <a:br>
              <a:rPr kumimoji="0" lang="en-US" sz="96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br>
            <a:r>
              <a:rPr kumimoji="0" lang="en-US" sz="9600" b="1" i="0" u="none" strike="noStrike" kern="1200" cap="none" spc="0" normalizeH="0" baseline="0" noProof="0" dirty="0">
                <a:ln>
                  <a:noFill/>
                </a:ln>
                <a:solidFill>
                  <a:srgbClr val="7030A0"/>
                </a:solidFill>
                <a:effectLst/>
                <a:uLnTx/>
                <a:uFillTx/>
                <a:latin typeface="Calibri" panose="020F0502020204030204"/>
                <a:ea typeface="+mn-ea"/>
                <a:cs typeface="Arial"/>
                <a:sym typeface="Arial"/>
              </a:rPr>
              <a:t>workshop </a:t>
            </a:r>
          </a:p>
        </p:txBody>
      </p:sp>
      <p:sp>
        <p:nvSpPr>
          <p:cNvPr id="23" name="TextBox 22">
            <a:extLst>
              <a:ext uri="{FF2B5EF4-FFF2-40B4-BE49-F238E27FC236}">
                <a16:creationId xmlns:a16="http://schemas.microsoft.com/office/drawing/2014/main" id="{E51D5D03-9E62-76A8-54FD-170C66B1AA03}"/>
              </a:ext>
            </a:extLst>
          </p:cNvPr>
          <p:cNvSpPr txBox="1"/>
          <p:nvPr/>
        </p:nvSpPr>
        <p:spPr>
          <a:xfrm>
            <a:off x="20175540" y="9604116"/>
            <a:ext cx="15556896" cy="8494633"/>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Step 1.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Visit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https://learn.nvidia.com/dli-event</a:t>
            </a:r>
            <a:endPar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Step 2.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Enter the event code: </a:t>
            </a:r>
            <a:r>
              <a:rPr kumimoji="0" lang="en-US" sz="7800" b="0"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NTPU_RAG_AMBASSADOR_OC25</a:t>
            </a:r>
          </a:p>
        </p:txBody>
      </p:sp>
    </p:spTree>
    <p:extLst>
      <p:ext uri="{BB962C8B-B14F-4D97-AF65-F5344CB8AC3E}">
        <p14:creationId xmlns:p14="http://schemas.microsoft.com/office/powerpoint/2010/main" val="36251223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542899169"/>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0774531"/>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5FD47787-54B9-FCDA-5F7F-39C646F7A69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4F975EB-75D7-D982-5BFA-6AC85BBE8C1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170</a:t>
            </a:fld>
            <a:endParaRPr lang="en-US" sz="2400" dirty="0">
              <a:solidFill>
                <a:prstClr val="black">
                  <a:tint val="75000"/>
                </a:prstClr>
              </a:solidFill>
              <a:latin typeface="Calibri" panose="020F0502020204030204"/>
              <a:cs typeface="Arial"/>
              <a:sym typeface="Arial"/>
            </a:endParaRPr>
          </a:p>
        </p:txBody>
      </p:sp>
      <p:sp>
        <p:nvSpPr>
          <p:cNvPr id="9" name="Title 3">
            <a:extLst>
              <a:ext uri="{FF2B5EF4-FFF2-40B4-BE49-F238E27FC236}">
                <a16:creationId xmlns:a16="http://schemas.microsoft.com/office/drawing/2014/main" id="{66B45807-D062-1F5B-6913-64BE6B1E26E4}"/>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2977541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Recap of the exercise</a:t>
            </a:r>
          </a:p>
        </p:txBody>
      </p:sp>
      <p:graphicFrame>
        <p:nvGraphicFramePr>
          <p:cNvPr id="6" name="Content Placeholder 2">
            <a:extLst>
              <a:ext uri="{FF2B5EF4-FFF2-40B4-BE49-F238E27FC236}">
                <a16:creationId xmlns:a16="http://schemas.microsoft.com/office/drawing/2014/main" id="{3DC7D4A5-282B-41AD-A71F-682A783A26D7}"/>
              </a:ext>
            </a:extLst>
          </p:cNvPr>
          <p:cNvGraphicFramePr>
            <a:graphicFrameLocks noGrp="1"/>
          </p:cNvGraphicFramePr>
          <p:nvPr>
            <p:ph idx="4294967295"/>
            <p:extLst>
              <p:ext uri="{D42A27DB-BD31-4B8C-83A1-F6EECF244321}">
                <p14:modId xmlns:p14="http://schemas.microsoft.com/office/powerpoint/2010/main" val="1372961605"/>
              </p:ext>
            </p:extLst>
          </p:nvPr>
        </p:nvGraphicFramePr>
        <p:xfrm>
          <a:off x="1706562" y="4088606"/>
          <a:ext cx="33162875" cy="1239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120EC3D-9A6E-648D-972C-74111A7C67D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9136FB8-7105-D98D-CE49-4D0E4F2FC16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226229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F44C3C-B6A2-3C90-092C-8BB87D9235E2}"/>
              </a:ext>
            </a:extLst>
          </p:cNvPr>
          <p:cNvSpPr>
            <a:spLocks noGrp="1"/>
          </p:cNvSpPr>
          <p:nvPr>
            <p:ph type="body" sz="quarter" idx="13"/>
          </p:nvPr>
        </p:nvSpPr>
        <p:spPr/>
        <p:txBody>
          <a:bodyPr/>
          <a:lstStyle/>
          <a:p>
            <a:r>
              <a:rPr lang="en-US" sz="14000" dirty="0"/>
              <a:t>Kernels and Convolution</a:t>
            </a:r>
          </a:p>
        </p:txBody>
      </p:sp>
      <p:sp>
        <p:nvSpPr>
          <p:cNvPr id="2" name="TextBox 1">
            <a:extLst>
              <a:ext uri="{FF2B5EF4-FFF2-40B4-BE49-F238E27FC236}">
                <a16:creationId xmlns:a16="http://schemas.microsoft.com/office/drawing/2014/main" id="{91CF39F0-A8EA-3312-36F5-CADC35440BD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F5DE232B-E884-8E66-9CE1-05F92994896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07644624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sp>
        <p:nvSpPr>
          <p:cNvPr id="6" name="Rectangle 5">
            <a:extLst>
              <a:ext uri="{FF2B5EF4-FFF2-40B4-BE49-F238E27FC236}">
                <a16:creationId xmlns:a16="http://schemas.microsoft.com/office/drawing/2014/main" id="{867C6098-1F31-648D-375B-E4E703F0586B}"/>
              </a:ext>
            </a:extLst>
          </p:cNvPr>
          <p:cNvSpPr/>
          <p:nvPr/>
        </p:nvSpPr>
        <p:spPr>
          <a:xfrm>
            <a:off x="23081140" y="1197392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Darken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9" name="Rectangle 8">
            <a:extLst>
              <a:ext uri="{FF2B5EF4-FFF2-40B4-BE49-F238E27FC236}">
                <a16:creationId xmlns:a16="http://schemas.microsoft.com/office/drawing/2014/main" id="{FA710E36-E636-9BA6-5C1A-786CE2509F39}"/>
              </a:ext>
            </a:extLst>
          </p:cNvPr>
          <p:cNvSpPr/>
          <p:nvPr/>
        </p:nvSpPr>
        <p:spPr>
          <a:xfrm>
            <a:off x="23081140" y="438566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Sharpen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11" name="Rectangle 10">
            <a:extLst>
              <a:ext uri="{FF2B5EF4-FFF2-40B4-BE49-F238E27FC236}">
                <a16:creationId xmlns:a16="http://schemas.microsoft.com/office/drawing/2014/main" id="{35B3BF32-C2D6-A48D-1024-CB65897D377A}"/>
              </a:ext>
            </a:extLst>
          </p:cNvPr>
          <p:cNvSpPr/>
          <p:nvPr/>
        </p:nvSpPr>
        <p:spPr>
          <a:xfrm>
            <a:off x="10313910" y="11910418"/>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Brighten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12" name="Rectangle 11">
            <a:extLst>
              <a:ext uri="{FF2B5EF4-FFF2-40B4-BE49-F238E27FC236}">
                <a16:creationId xmlns:a16="http://schemas.microsoft.com/office/drawing/2014/main" id="{8FAF5FFF-AC1E-A45D-DC5C-E5EF21078023}"/>
              </a:ext>
            </a:extLst>
          </p:cNvPr>
          <p:cNvSpPr/>
          <p:nvPr/>
        </p:nvSpPr>
        <p:spPr>
          <a:xfrm>
            <a:off x="10340060" y="438566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Blur</a:t>
            </a: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13" name="Rectangle 12">
            <a:extLst>
              <a:ext uri="{FF2B5EF4-FFF2-40B4-BE49-F238E27FC236}">
                <a16:creationId xmlns:a16="http://schemas.microsoft.com/office/drawing/2014/main" id="{72B61E42-23D4-DB6C-977D-0D411AAF7975}"/>
              </a:ext>
            </a:extLst>
          </p:cNvPr>
          <p:cNvSpPr/>
          <p:nvPr/>
        </p:nvSpPr>
        <p:spPr>
          <a:xfrm>
            <a:off x="1353869" y="12880284"/>
            <a:ext cx="8001003" cy="3048000"/>
          </a:xfrm>
          <a:prstGeom prst="rect">
            <a:avLst/>
          </a:prstGeom>
          <a:solidFill>
            <a:schemeClr val="tx2">
              <a:lumMod val="50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pic>
        <p:nvPicPr>
          <p:cNvPr id="14" name="Graphic 13" descr="Water">
            <a:extLst>
              <a:ext uri="{FF2B5EF4-FFF2-40B4-BE49-F238E27FC236}">
                <a16:creationId xmlns:a16="http://schemas.microsoft.com/office/drawing/2014/main" id="{8B7FEEE8-3E9F-06B7-CF21-3EC561D34B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0060" y="4647601"/>
            <a:ext cx="3048000" cy="3048000"/>
          </a:xfrm>
          <a:prstGeom prst="rect">
            <a:avLst/>
          </a:prstGeom>
        </p:spPr>
      </p:pic>
      <p:sp>
        <p:nvSpPr>
          <p:cNvPr id="15" name="Isosceles Triangle 14">
            <a:extLst>
              <a:ext uri="{FF2B5EF4-FFF2-40B4-BE49-F238E27FC236}">
                <a16:creationId xmlns:a16="http://schemas.microsoft.com/office/drawing/2014/main" id="{F53239B3-19B3-F816-F62F-050A65673C3D}"/>
              </a:ext>
            </a:extLst>
          </p:cNvPr>
          <p:cNvSpPr/>
          <p:nvPr/>
        </p:nvSpPr>
        <p:spPr>
          <a:xfrm>
            <a:off x="23557390" y="5092100"/>
            <a:ext cx="2095500" cy="21590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18" name="Picture 2">
            <a:extLst>
              <a:ext uri="{FF2B5EF4-FFF2-40B4-BE49-F238E27FC236}">
                <a16:creationId xmlns:a16="http://schemas.microsoft.com/office/drawing/2014/main" id="{6E384F32-48F0-1965-6048-BD531148E3F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66945" y="6227853"/>
            <a:ext cx="8014077" cy="6010557"/>
          </a:xfrm>
          <a:prstGeom prst="rect">
            <a:avLst/>
          </a:prstGeom>
          <a:noFill/>
          <a:ln w="28575">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5B5675-EEDB-3155-F52E-8EB1984DC170}"/>
              </a:ext>
            </a:extLst>
          </p:cNvPr>
          <p:cNvPicPr>
            <a:picLocks noChangeAspect="1"/>
          </p:cNvPicPr>
          <p:nvPr/>
        </p:nvPicPr>
        <p:blipFill>
          <a:blip r:embed="rId6"/>
          <a:stretch>
            <a:fillRect/>
          </a:stretch>
        </p:blipFill>
        <p:spPr>
          <a:xfrm>
            <a:off x="14234100" y="4418688"/>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B47377A0-B88F-AD8F-AEC1-B63D9E8344DF}"/>
              </a:ext>
            </a:extLst>
          </p:cNvPr>
          <p:cNvPicPr>
            <a:picLocks noChangeAspect="1"/>
          </p:cNvPicPr>
          <p:nvPr/>
        </p:nvPicPr>
        <p:blipFill>
          <a:blip r:embed="rId7"/>
          <a:stretch>
            <a:fillRect/>
          </a:stretch>
        </p:blipFill>
        <p:spPr>
          <a:xfrm>
            <a:off x="26975180" y="4418688"/>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21" name="Graphic 20" descr="Dim (Medium Sun)">
            <a:extLst>
              <a:ext uri="{FF2B5EF4-FFF2-40B4-BE49-F238E27FC236}">
                <a16:creationId xmlns:a16="http://schemas.microsoft.com/office/drawing/2014/main" id="{8710C8AA-8324-9B72-9B7D-B57C1C6438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13910" y="12238408"/>
            <a:ext cx="3048000" cy="3048000"/>
          </a:xfrm>
          <a:prstGeom prst="rect">
            <a:avLst/>
          </a:prstGeom>
        </p:spPr>
      </p:pic>
      <p:pic>
        <p:nvPicPr>
          <p:cNvPr id="22" name="Graphic 21" descr="Sunglasses">
            <a:extLst>
              <a:ext uri="{FF2B5EF4-FFF2-40B4-BE49-F238E27FC236}">
                <a16:creationId xmlns:a16="http://schemas.microsoft.com/office/drawing/2014/main" id="{FA67D743-B5A4-9087-7F04-DC33311FBF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081140" y="12238408"/>
            <a:ext cx="3048000" cy="3048000"/>
          </a:xfrm>
          <a:prstGeom prst="rect">
            <a:avLst/>
          </a:prstGeom>
        </p:spPr>
      </p:pic>
      <p:pic>
        <p:nvPicPr>
          <p:cNvPr id="24" name="Picture 23">
            <a:extLst>
              <a:ext uri="{FF2B5EF4-FFF2-40B4-BE49-F238E27FC236}">
                <a16:creationId xmlns:a16="http://schemas.microsoft.com/office/drawing/2014/main" id="{8B5A13C2-2CFC-9659-1365-E5B13EBA6F60}"/>
              </a:ext>
            </a:extLst>
          </p:cNvPr>
          <p:cNvPicPr>
            <a:picLocks noChangeAspect="1"/>
          </p:cNvPicPr>
          <p:nvPr/>
        </p:nvPicPr>
        <p:blipFill>
          <a:blip r:embed="rId12"/>
          <a:stretch>
            <a:fillRect/>
          </a:stretch>
        </p:blipFill>
        <p:spPr>
          <a:xfrm>
            <a:off x="26975180" y="11943441"/>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575040FB-27E5-148C-4DF7-BE44B637D2EB}"/>
              </a:ext>
            </a:extLst>
          </p:cNvPr>
          <p:cNvPicPr>
            <a:picLocks noChangeAspect="1"/>
          </p:cNvPicPr>
          <p:nvPr/>
        </p:nvPicPr>
        <p:blipFill>
          <a:blip r:embed="rId13"/>
          <a:stretch>
            <a:fillRect/>
          </a:stretch>
        </p:blipFill>
        <p:spPr>
          <a:xfrm>
            <a:off x="14234100" y="11943441"/>
            <a:ext cx="8001000" cy="6032500"/>
          </a:xfrm>
          <a:prstGeom prst="rect">
            <a:avLst/>
          </a:prstGeom>
          <a:ln w="28575">
            <a:solidFill>
              <a:schemeClr val="bg1"/>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99D1B84D-AE78-7247-B100-559D73F3AAB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2808C38-FFDF-3414-B4A6-C483F3BEBC1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659436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7B92A84-0642-4326-8E95-DA98A84D621B}"/>
              </a:ext>
            </a:extLst>
          </p:cNvPr>
          <p:cNvSpPr/>
          <p:nvPr/>
        </p:nvSpPr>
        <p:spPr>
          <a:xfrm>
            <a:off x="23081140" y="1197392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Darken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30" name="Rectangle 29">
            <a:extLst>
              <a:ext uri="{FF2B5EF4-FFF2-40B4-BE49-F238E27FC236}">
                <a16:creationId xmlns:a16="http://schemas.microsoft.com/office/drawing/2014/main" id="{84D5E224-845A-462B-8FC0-4ED4BB939EFA}"/>
              </a:ext>
            </a:extLst>
          </p:cNvPr>
          <p:cNvSpPr/>
          <p:nvPr/>
        </p:nvSpPr>
        <p:spPr>
          <a:xfrm>
            <a:off x="23081140" y="438566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Sharpen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28" name="Rectangle 27">
            <a:extLst>
              <a:ext uri="{FF2B5EF4-FFF2-40B4-BE49-F238E27FC236}">
                <a16:creationId xmlns:a16="http://schemas.microsoft.com/office/drawing/2014/main" id="{64810FA5-FDB6-4CFC-B5EA-FD55A5861134}"/>
              </a:ext>
            </a:extLst>
          </p:cNvPr>
          <p:cNvSpPr/>
          <p:nvPr/>
        </p:nvSpPr>
        <p:spPr>
          <a:xfrm>
            <a:off x="10313910" y="11910418"/>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Brighten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27" name="Rectangle 26">
            <a:extLst>
              <a:ext uri="{FF2B5EF4-FFF2-40B4-BE49-F238E27FC236}">
                <a16:creationId xmlns:a16="http://schemas.microsoft.com/office/drawing/2014/main" id="{443EBE57-4C11-44F9-90D4-F9598A0225F8}"/>
              </a:ext>
            </a:extLst>
          </p:cNvPr>
          <p:cNvSpPr/>
          <p:nvPr/>
        </p:nvSpPr>
        <p:spPr>
          <a:xfrm>
            <a:off x="10340060" y="438566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Blur</a:t>
            </a: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26" name="Rectangle 25">
            <a:extLst>
              <a:ext uri="{FF2B5EF4-FFF2-40B4-BE49-F238E27FC236}">
                <a16:creationId xmlns:a16="http://schemas.microsoft.com/office/drawing/2014/main" id="{E3CF1A41-93FF-46D4-90F8-14D211F9178A}"/>
              </a:ext>
            </a:extLst>
          </p:cNvPr>
          <p:cNvSpPr/>
          <p:nvPr/>
        </p:nvSpPr>
        <p:spPr>
          <a:xfrm>
            <a:off x="1353869" y="12880284"/>
            <a:ext cx="8001003" cy="3048000"/>
          </a:xfrm>
          <a:prstGeom prst="rect">
            <a:avLst/>
          </a:prstGeom>
          <a:solidFill>
            <a:schemeClr val="tx2">
              <a:lumMod val="50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pic>
        <p:nvPicPr>
          <p:cNvPr id="7" name="Graphic 6" descr="Water">
            <a:extLst>
              <a:ext uri="{FF2B5EF4-FFF2-40B4-BE49-F238E27FC236}">
                <a16:creationId xmlns:a16="http://schemas.microsoft.com/office/drawing/2014/main" id="{DF7AC166-B2F9-4F20-A645-54F0AD4EB0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0060" y="4647601"/>
            <a:ext cx="3048000" cy="3048000"/>
          </a:xfrm>
          <a:prstGeom prst="rect">
            <a:avLst/>
          </a:prstGeom>
        </p:spPr>
      </p:pic>
      <p:sp>
        <p:nvSpPr>
          <p:cNvPr id="10" name="Isosceles Triangle 9">
            <a:extLst>
              <a:ext uri="{FF2B5EF4-FFF2-40B4-BE49-F238E27FC236}">
                <a16:creationId xmlns:a16="http://schemas.microsoft.com/office/drawing/2014/main" id="{863D290A-2F79-480A-BD5E-CB7611E11DED}"/>
              </a:ext>
            </a:extLst>
          </p:cNvPr>
          <p:cNvSpPr/>
          <p:nvPr/>
        </p:nvSpPr>
        <p:spPr>
          <a:xfrm>
            <a:off x="23557390" y="5092100"/>
            <a:ext cx="2095500" cy="21590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16" name="Picture 2">
            <a:extLst>
              <a:ext uri="{FF2B5EF4-FFF2-40B4-BE49-F238E27FC236}">
                <a16:creationId xmlns:a16="http://schemas.microsoft.com/office/drawing/2014/main" id="{86EB1CF4-A607-4327-825A-6C33D83EF24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66945" y="6227853"/>
            <a:ext cx="8014077" cy="6010557"/>
          </a:xfrm>
          <a:prstGeom prst="rect">
            <a:avLst/>
          </a:prstGeom>
          <a:noFill/>
          <a:ln w="28575">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6C27AD-DF60-454F-B157-C9E832E257BB}"/>
              </a:ext>
            </a:extLst>
          </p:cNvPr>
          <p:cNvPicPr>
            <a:picLocks noChangeAspect="1"/>
          </p:cNvPicPr>
          <p:nvPr/>
        </p:nvPicPr>
        <p:blipFill>
          <a:blip r:embed="rId6"/>
          <a:stretch>
            <a:fillRect/>
          </a:stretch>
        </p:blipFill>
        <p:spPr>
          <a:xfrm>
            <a:off x="14234100" y="4418688"/>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6B1F80BB-E15F-4022-8DB1-4AC64E114B99}"/>
              </a:ext>
            </a:extLst>
          </p:cNvPr>
          <p:cNvPicPr>
            <a:picLocks noChangeAspect="1"/>
          </p:cNvPicPr>
          <p:nvPr/>
        </p:nvPicPr>
        <p:blipFill>
          <a:blip r:embed="rId7"/>
          <a:stretch>
            <a:fillRect/>
          </a:stretch>
        </p:blipFill>
        <p:spPr>
          <a:xfrm>
            <a:off x="26975180" y="4418688"/>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Graphic 7" descr="Dim (Medium Sun)">
            <a:extLst>
              <a:ext uri="{FF2B5EF4-FFF2-40B4-BE49-F238E27FC236}">
                <a16:creationId xmlns:a16="http://schemas.microsoft.com/office/drawing/2014/main" id="{A0CA8C48-2CED-4148-A36A-6A2FD0DF3F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13910" y="12238408"/>
            <a:ext cx="3048000" cy="3048000"/>
          </a:xfrm>
          <a:prstGeom prst="rect">
            <a:avLst/>
          </a:prstGeom>
        </p:spPr>
      </p:pic>
      <p:pic>
        <p:nvPicPr>
          <p:cNvPr id="17" name="Graphic 16" descr="Sunglasses">
            <a:extLst>
              <a:ext uri="{FF2B5EF4-FFF2-40B4-BE49-F238E27FC236}">
                <a16:creationId xmlns:a16="http://schemas.microsoft.com/office/drawing/2014/main" id="{C4665D4A-F44A-43C6-840E-AF66901524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081140" y="12238408"/>
            <a:ext cx="3048000" cy="3048000"/>
          </a:xfrm>
          <a:prstGeom prst="rect">
            <a:avLst/>
          </a:prstGeom>
        </p:spPr>
      </p:pic>
      <p:pic>
        <p:nvPicPr>
          <p:cNvPr id="23" name="Picture 22">
            <a:extLst>
              <a:ext uri="{FF2B5EF4-FFF2-40B4-BE49-F238E27FC236}">
                <a16:creationId xmlns:a16="http://schemas.microsoft.com/office/drawing/2014/main" id="{20428FB5-42A0-454D-91E4-B0BAF86B7ABF}"/>
              </a:ext>
            </a:extLst>
          </p:cNvPr>
          <p:cNvPicPr>
            <a:picLocks noChangeAspect="1"/>
          </p:cNvPicPr>
          <p:nvPr/>
        </p:nvPicPr>
        <p:blipFill>
          <a:blip r:embed="rId12"/>
          <a:stretch>
            <a:fillRect/>
          </a:stretch>
        </p:blipFill>
        <p:spPr>
          <a:xfrm>
            <a:off x="26975180" y="11943441"/>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B513BDB2-6CD7-4EDF-89B7-C5760E8D8711}"/>
              </a:ext>
            </a:extLst>
          </p:cNvPr>
          <p:cNvPicPr>
            <a:picLocks noChangeAspect="1"/>
          </p:cNvPicPr>
          <p:nvPr/>
        </p:nvPicPr>
        <p:blipFill>
          <a:blip r:embed="rId13"/>
          <a:stretch>
            <a:fillRect/>
          </a:stretch>
        </p:blipFill>
        <p:spPr>
          <a:xfrm>
            <a:off x="14234100" y="11943441"/>
            <a:ext cx="8001000" cy="6032500"/>
          </a:xfrm>
          <a:prstGeom prst="rect">
            <a:avLst/>
          </a:prstGeom>
          <a:ln w="28575">
            <a:solidFill>
              <a:schemeClr val="bg1"/>
            </a:solidFill>
          </a:ln>
          <a:effectLst>
            <a:outerShdw blurRad="50800" dist="38100" dir="8100000" algn="tr" rotWithShape="0">
              <a:prstClr val="black">
                <a:alpha val="40000"/>
              </a:prstClr>
            </a:outerShdw>
          </a:effectLst>
        </p:spPr>
      </p:pic>
      <p:graphicFrame>
        <p:nvGraphicFramePr>
          <p:cNvPr id="6" name="Table 5">
            <a:extLst>
              <a:ext uri="{FF2B5EF4-FFF2-40B4-BE49-F238E27FC236}">
                <a16:creationId xmlns:a16="http://schemas.microsoft.com/office/drawing/2014/main" id="{5DDA5564-7AE2-4114-B994-76ECC1CFB318}"/>
              </a:ext>
            </a:extLst>
          </p:cNvPr>
          <p:cNvGraphicFramePr>
            <a:graphicFrameLocks noGrp="1"/>
          </p:cNvGraphicFramePr>
          <p:nvPr/>
        </p:nvGraphicFramePr>
        <p:xfrm>
          <a:off x="14320952" y="1206879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9" name="Table 8">
            <a:extLst>
              <a:ext uri="{FF2B5EF4-FFF2-40B4-BE49-F238E27FC236}">
                <a16:creationId xmlns:a16="http://schemas.microsoft.com/office/drawing/2014/main" id="{5D236B6E-41D6-42E0-BD0E-9D1195070426}"/>
              </a:ext>
            </a:extLst>
          </p:cNvPr>
          <p:cNvGraphicFramePr>
            <a:graphicFrameLocks noGrp="1"/>
          </p:cNvGraphicFramePr>
          <p:nvPr/>
        </p:nvGraphicFramePr>
        <p:xfrm>
          <a:off x="27103328" y="1206879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11" name="Table 10">
            <a:extLst>
              <a:ext uri="{FF2B5EF4-FFF2-40B4-BE49-F238E27FC236}">
                <a16:creationId xmlns:a16="http://schemas.microsoft.com/office/drawing/2014/main" id="{58292BC3-96F4-41E8-84B0-2A620B28AECB}"/>
              </a:ext>
            </a:extLst>
          </p:cNvPr>
          <p:cNvGraphicFramePr>
            <a:graphicFrameLocks noGrp="1"/>
          </p:cNvGraphicFramePr>
          <p:nvPr/>
        </p:nvGraphicFramePr>
        <p:xfrm>
          <a:off x="14322732" y="4510301"/>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dirty="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dirty="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dirty="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12" name="Table 11">
            <a:extLst>
              <a:ext uri="{FF2B5EF4-FFF2-40B4-BE49-F238E27FC236}">
                <a16:creationId xmlns:a16="http://schemas.microsoft.com/office/drawing/2014/main" id="{46B3D67B-D63F-464D-9CDB-988153CAB7E5}"/>
              </a:ext>
            </a:extLst>
          </p:cNvPr>
          <p:cNvGraphicFramePr>
            <a:graphicFrameLocks noGrp="1"/>
          </p:cNvGraphicFramePr>
          <p:nvPr/>
        </p:nvGraphicFramePr>
        <p:xfrm>
          <a:off x="27103328" y="4508374"/>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4" name="TextBox 3">
            <a:extLst>
              <a:ext uri="{FF2B5EF4-FFF2-40B4-BE49-F238E27FC236}">
                <a16:creationId xmlns:a16="http://schemas.microsoft.com/office/drawing/2014/main" id="{905F5C26-4FFC-649C-06A8-507818BFCBF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3" name="Slide Number Placeholder 3">
            <a:extLst>
              <a:ext uri="{FF2B5EF4-FFF2-40B4-BE49-F238E27FC236}">
                <a16:creationId xmlns:a16="http://schemas.microsoft.com/office/drawing/2014/main" id="{3E2970B7-8B43-D2A0-AAD4-C9CBE42478C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579485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graphicFrame>
        <p:nvGraphicFramePr>
          <p:cNvPr id="4" name="Table 12">
            <a:extLst>
              <a:ext uri="{FF2B5EF4-FFF2-40B4-BE49-F238E27FC236}">
                <a16:creationId xmlns:a16="http://schemas.microsoft.com/office/drawing/2014/main" id="{BE4242B0-1BBB-4B75-A0CD-99037FDEAF05}"/>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graphicFrame>
        <p:nvGraphicFramePr>
          <p:cNvPr id="13" name="Table 12">
            <a:extLst>
              <a:ext uri="{FF2B5EF4-FFF2-40B4-BE49-F238E27FC236}">
                <a16:creationId xmlns:a16="http://schemas.microsoft.com/office/drawing/2014/main" id="{738E6E95-8DF3-4930-885F-0A3549E4D00D}"/>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14" name="Rectangle 13">
            <a:extLst>
              <a:ext uri="{FF2B5EF4-FFF2-40B4-BE49-F238E27FC236}">
                <a16:creationId xmlns:a16="http://schemas.microsoft.com/office/drawing/2014/main" id="{1611D445-0D43-4945-9680-414E73DD2E2C}"/>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15" name="Rectangle 14">
            <a:extLst>
              <a:ext uri="{FF2B5EF4-FFF2-40B4-BE49-F238E27FC236}">
                <a16:creationId xmlns:a16="http://schemas.microsoft.com/office/drawing/2014/main" id="{F8F5E77E-5566-4F0E-B7DC-61BA7B0F09C6}"/>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478D823-1113-4FF6-BEAE-378E43C5B115}"/>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18" name="TextBox 17">
                <a:extLst>
                  <a:ext uri="{FF2B5EF4-FFF2-40B4-BE49-F238E27FC236}">
                    <a16:creationId xmlns:a16="http://schemas.microsoft.com/office/drawing/2014/main" id="{2478D823-1113-4FF6-BEAE-378E43C5B115}"/>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4"/>
                <a:stretch>
                  <a:fillRect/>
                </a:stretch>
              </a:blipFill>
              <a:ln w="6350">
                <a:noFill/>
              </a:ln>
            </p:spPr>
            <p:txBody>
              <a:bodyPr/>
              <a:lstStyle/>
              <a:p>
                <a:r>
                  <a:rPr lang="en-US">
                    <a:noFill/>
                  </a:rPr>
                  <a:t> </a:t>
                </a:r>
              </a:p>
            </p:txBody>
          </p:sp>
        </mc:Fallback>
      </mc:AlternateContent>
      <p:graphicFrame>
        <p:nvGraphicFramePr>
          <p:cNvPr id="20" name="Table 12">
            <a:extLst>
              <a:ext uri="{FF2B5EF4-FFF2-40B4-BE49-F238E27FC236}">
                <a16:creationId xmlns:a16="http://schemas.microsoft.com/office/drawing/2014/main" id="{ADCAE3CC-2989-4751-A0D8-EC4193F73001}"/>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endParaRPr lang="en-US" sz="6000">
                        <a:solidFill>
                          <a:schemeClr val="bg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dirty="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sp>
        <p:nvSpPr>
          <p:cNvPr id="21" name="Rectangle 20">
            <a:extLst>
              <a:ext uri="{FF2B5EF4-FFF2-40B4-BE49-F238E27FC236}">
                <a16:creationId xmlns:a16="http://schemas.microsoft.com/office/drawing/2014/main" id="{D8B19572-09C3-467C-BD54-9002142CF8B4}"/>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sp>
        <p:nvSpPr>
          <p:cNvPr id="3" name="TextBox 2">
            <a:extLst>
              <a:ext uri="{FF2B5EF4-FFF2-40B4-BE49-F238E27FC236}">
                <a16:creationId xmlns:a16="http://schemas.microsoft.com/office/drawing/2014/main" id="{B501B4E0-B94A-EF7D-B07B-487C1A4589D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E045335C-AE1B-E1F9-3AD7-3AE34610A28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120538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5" name="Table 12">
            <a:extLst>
              <a:ext uri="{FF2B5EF4-FFF2-40B4-BE49-F238E27FC236}">
                <a16:creationId xmlns:a16="http://schemas.microsoft.com/office/drawing/2014/main" id="{9C879AB7-7B10-AFCE-74B7-A08E297F2EDF}"/>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graphicFrame>
        <p:nvGraphicFramePr>
          <p:cNvPr id="6" name="Table 5">
            <a:extLst>
              <a:ext uri="{FF2B5EF4-FFF2-40B4-BE49-F238E27FC236}">
                <a16:creationId xmlns:a16="http://schemas.microsoft.com/office/drawing/2014/main" id="{35E990EA-E045-8075-9DCC-2A2D710320FC}"/>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7" name="Rectangle 6">
            <a:extLst>
              <a:ext uri="{FF2B5EF4-FFF2-40B4-BE49-F238E27FC236}">
                <a16:creationId xmlns:a16="http://schemas.microsoft.com/office/drawing/2014/main" id="{EE5930EE-3E84-6C58-2B5B-D150997842B7}"/>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8" name="Rectangle 7">
            <a:extLst>
              <a:ext uri="{FF2B5EF4-FFF2-40B4-BE49-F238E27FC236}">
                <a16:creationId xmlns:a16="http://schemas.microsoft.com/office/drawing/2014/main" id="{FF4028E1-9E9C-BA5B-0B6E-C36F9D1D7E37}"/>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46B917-C96F-178F-DD5B-F969B9BDDACB}"/>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9" name="TextBox 8">
                <a:extLst>
                  <a:ext uri="{FF2B5EF4-FFF2-40B4-BE49-F238E27FC236}">
                    <a16:creationId xmlns:a16="http://schemas.microsoft.com/office/drawing/2014/main" id="{D146B917-C96F-178F-DD5B-F969B9BDDACB}"/>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graphicFrame>
        <p:nvGraphicFramePr>
          <p:cNvPr id="10" name="Table 12">
            <a:extLst>
              <a:ext uri="{FF2B5EF4-FFF2-40B4-BE49-F238E27FC236}">
                <a16:creationId xmlns:a16="http://schemas.microsoft.com/office/drawing/2014/main" id="{AFA29DC8-3E09-AF31-AF58-FD893F166CFD}"/>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endParaRPr lang="en-US" sz="6000" dirty="0">
                        <a:solidFill>
                          <a:schemeClr val="bg1"/>
                        </a:solidFill>
                      </a:endParaRPr>
                    </a:p>
                  </a:txBody>
                  <a:tcPr marL="304800" marR="304800" marT="152400" marB="1524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tx1"/>
                        </a:solidFill>
                      </a:endParaRP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sp>
        <p:nvSpPr>
          <p:cNvPr id="11" name="Rectangle 10">
            <a:extLst>
              <a:ext uri="{FF2B5EF4-FFF2-40B4-BE49-F238E27FC236}">
                <a16:creationId xmlns:a16="http://schemas.microsoft.com/office/drawing/2014/main" id="{BD54315B-AA6C-02FC-E714-73DFD8E86CC3}"/>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sp>
        <p:nvSpPr>
          <p:cNvPr id="3" name="TextBox 2">
            <a:extLst>
              <a:ext uri="{FF2B5EF4-FFF2-40B4-BE49-F238E27FC236}">
                <a16:creationId xmlns:a16="http://schemas.microsoft.com/office/drawing/2014/main" id="{2E0539EF-C89C-CE57-0BA9-FCD571D8CEE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8109776-9C68-C523-F440-68B486DFD2C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903953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12">
            <a:extLst>
              <a:ext uri="{FF2B5EF4-FFF2-40B4-BE49-F238E27FC236}">
                <a16:creationId xmlns:a16="http://schemas.microsoft.com/office/drawing/2014/main" id="{42FFEA3A-9189-42B8-C345-0C3E8BEE790B}"/>
              </a:ext>
            </a:extLst>
          </p:cNvPr>
          <p:cNvGraphicFramePr>
            <a:graphicFrameLocks noGrp="1"/>
          </p:cNvGraphicFramePr>
          <p:nvPr/>
        </p:nvGraphicFramePr>
        <p:xfrm>
          <a:off x="11040812" y="9123318"/>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graphicFrame>
        <p:nvGraphicFramePr>
          <p:cNvPr id="36" name="Table 35">
            <a:extLst>
              <a:ext uri="{FF2B5EF4-FFF2-40B4-BE49-F238E27FC236}">
                <a16:creationId xmlns:a16="http://schemas.microsoft.com/office/drawing/2014/main" id="{E92BB4D0-E30A-1F41-7184-D3414BDEF1CC}"/>
              </a:ext>
            </a:extLst>
          </p:cNvPr>
          <p:cNvGraphicFramePr>
            <a:graphicFrameLocks noGrp="1"/>
          </p:cNvGraphicFramePr>
          <p:nvPr/>
        </p:nvGraphicFramePr>
        <p:xfrm>
          <a:off x="3087623" y="12045955"/>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37" name="Rectangle 36">
            <a:extLst>
              <a:ext uri="{FF2B5EF4-FFF2-40B4-BE49-F238E27FC236}">
                <a16:creationId xmlns:a16="http://schemas.microsoft.com/office/drawing/2014/main" id="{DC31A180-BD45-7508-4239-1AC7747B265B}"/>
              </a:ext>
            </a:extLst>
          </p:cNvPr>
          <p:cNvSpPr/>
          <p:nvPr/>
        </p:nvSpPr>
        <p:spPr>
          <a:xfrm>
            <a:off x="11040812" y="5414338"/>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38" name="Rectangle 37">
            <a:extLst>
              <a:ext uri="{FF2B5EF4-FFF2-40B4-BE49-F238E27FC236}">
                <a16:creationId xmlns:a16="http://schemas.microsoft.com/office/drawing/2014/main" id="{B239921E-E43C-7D30-D8A3-38DFDA24CF6D}"/>
              </a:ext>
            </a:extLst>
          </p:cNvPr>
          <p:cNvSpPr/>
          <p:nvPr/>
        </p:nvSpPr>
        <p:spPr>
          <a:xfrm>
            <a:off x="3087623" y="5414338"/>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3"/>
                <a:stretch>
                  <a:fillRect/>
                </a:stretch>
              </a:blipFill>
              <a:ln w="6350">
                <a:noFill/>
              </a:ln>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77266938-A201-4835-806B-78DDBD34E77E}"/>
              </a:ext>
            </a:extLst>
          </p:cNvPr>
          <p:cNvCxnSpPr>
            <a:cxnSpLocks/>
          </p:cNvCxnSpPr>
          <p:nvPr/>
        </p:nvCxnSpPr>
        <p:spPr>
          <a:xfrm flipV="1">
            <a:off x="4180115" y="10287000"/>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E1BBEB8-B6EA-4747-BB35-20AE8A8EFABF}"/>
              </a:ext>
            </a:extLst>
          </p:cNvPr>
          <p:cNvCxnSpPr>
            <a:cxnSpLocks/>
          </p:cNvCxnSpPr>
          <p:nvPr/>
        </p:nvCxnSpPr>
        <p:spPr>
          <a:xfrm flipV="1">
            <a:off x="6248409" y="10287000"/>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F78C165-12B1-4850-8864-B0A026513C00}"/>
              </a:ext>
            </a:extLst>
          </p:cNvPr>
          <p:cNvCxnSpPr>
            <a:cxnSpLocks/>
          </p:cNvCxnSpPr>
          <p:nvPr/>
        </p:nvCxnSpPr>
        <p:spPr>
          <a:xfrm flipV="1">
            <a:off x="8316702" y="10287000"/>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2426AD9-5164-4E70-8D7D-8A397C855F20}"/>
              </a:ext>
            </a:extLst>
          </p:cNvPr>
          <p:cNvCxnSpPr>
            <a:cxnSpLocks/>
          </p:cNvCxnSpPr>
          <p:nvPr/>
        </p:nvCxnSpPr>
        <p:spPr>
          <a:xfrm flipV="1">
            <a:off x="4252699" y="11636839"/>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D69802-4791-4AFD-95CE-2BA8B1A47358}"/>
              </a:ext>
            </a:extLst>
          </p:cNvPr>
          <p:cNvCxnSpPr>
            <a:cxnSpLocks/>
          </p:cNvCxnSpPr>
          <p:nvPr/>
        </p:nvCxnSpPr>
        <p:spPr>
          <a:xfrm flipV="1">
            <a:off x="6320992" y="11636839"/>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A640A2B-0E2D-44CA-BF3B-D2488B741B25}"/>
              </a:ext>
            </a:extLst>
          </p:cNvPr>
          <p:cNvCxnSpPr>
            <a:cxnSpLocks/>
          </p:cNvCxnSpPr>
          <p:nvPr/>
        </p:nvCxnSpPr>
        <p:spPr>
          <a:xfrm flipV="1">
            <a:off x="8389285" y="11636839"/>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21FD4D8-F37C-45FB-9620-F0C6DEECC07D}"/>
              </a:ext>
            </a:extLst>
          </p:cNvPr>
          <p:cNvCxnSpPr>
            <a:cxnSpLocks/>
          </p:cNvCxnSpPr>
          <p:nvPr/>
        </p:nvCxnSpPr>
        <p:spPr>
          <a:xfrm flipV="1">
            <a:off x="4455875" y="13175356"/>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0DF27BD-EBBC-4449-83D5-CB20B538622E}"/>
              </a:ext>
            </a:extLst>
          </p:cNvPr>
          <p:cNvCxnSpPr>
            <a:cxnSpLocks/>
          </p:cNvCxnSpPr>
          <p:nvPr/>
        </p:nvCxnSpPr>
        <p:spPr>
          <a:xfrm flipV="1">
            <a:off x="6524169" y="13175356"/>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FF79467-5E45-4036-BCAE-89FEA924088A}"/>
              </a:ext>
            </a:extLst>
          </p:cNvPr>
          <p:cNvCxnSpPr>
            <a:cxnSpLocks/>
          </p:cNvCxnSpPr>
          <p:nvPr/>
        </p:nvCxnSpPr>
        <p:spPr>
          <a:xfrm flipV="1">
            <a:off x="8592462" y="13175356"/>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859CDC5-8730-40EC-B3E1-5205E4BAF125}"/>
              </a:ext>
            </a:extLst>
          </p:cNvPr>
          <p:cNvSpPr txBox="1"/>
          <p:nvPr/>
        </p:nvSpPr>
        <p:spPr>
          <a:xfrm rot="20753442">
            <a:off x="5045553" y="9717365"/>
            <a:ext cx="4112700" cy="923330"/>
          </a:xfrm>
          <a:prstGeom prst="rect">
            <a:avLst/>
          </a:prstGeom>
          <a:solidFill>
            <a:schemeClr val="accent5"/>
          </a:solidFill>
          <a:ln w="28575">
            <a:solidFill>
              <a:schemeClr val="bg1"/>
            </a:solidFill>
          </a:ln>
        </p:spPr>
        <p:style>
          <a:lnRef idx="3">
            <a:schemeClr val="lt1"/>
          </a:lnRef>
          <a:fillRef idx="1">
            <a:schemeClr val="accent3"/>
          </a:fillRef>
          <a:effectRef idx="1">
            <a:schemeClr val="accent3"/>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Multiply</a:t>
            </a:r>
          </a:p>
        </p:txBody>
      </p:sp>
      <p:graphicFrame>
        <p:nvGraphicFramePr>
          <p:cNvPr id="12" name="Table 12">
            <a:extLst>
              <a:ext uri="{FF2B5EF4-FFF2-40B4-BE49-F238E27FC236}">
                <a16:creationId xmlns:a16="http://schemas.microsoft.com/office/drawing/2014/main" id="{86333F94-B6A0-FD76-5B44-651A227F2E93}"/>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endParaRPr lang="en-US" sz="6000" dirty="0">
                        <a:solidFill>
                          <a:schemeClr val="bg1"/>
                        </a:solidFill>
                      </a:endParaRPr>
                    </a:p>
                  </a:txBody>
                  <a:tcPr marL="304800" marR="304800" marT="152400" marB="1524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tx1"/>
                        </a:solidFill>
                      </a:endParaRP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sp>
        <p:nvSpPr>
          <p:cNvPr id="28" name="Rectangle 27">
            <a:extLst>
              <a:ext uri="{FF2B5EF4-FFF2-40B4-BE49-F238E27FC236}">
                <a16:creationId xmlns:a16="http://schemas.microsoft.com/office/drawing/2014/main" id="{6D4E0A73-99DA-DB93-AC3E-8E41F5D4EC56}"/>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2E3F871-FD08-4250-EC5C-329AFF607D8C}"/>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40" name="TextBox 39">
                <a:extLst>
                  <a:ext uri="{FF2B5EF4-FFF2-40B4-BE49-F238E27FC236}">
                    <a16:creationId xmlns:a16="http://schemas.microsoft.com/office/drawing/2014/main" id="{62E3F871-FD08-4250-EC5C-329AFF607D8C}"/>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7BBFFD53-E4D1-1725-C519-8EA22D241A7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A46ED79-44C5-06E2-5ADD-A20F6050A7E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48358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C9DAE3E-ACA3-97B4-26CE-0ECBB817DECC}"/>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5" name="TextBox 4">
                <a:extLst>
                  <a:ext uri="{FF2B5EF4-FFF2-40B4-BE49-F238E27FC236}">
                    <a16:creationId xmlns:a16="http://schemas.microsoft.com/office/drawing/2014/main" id="{0C9DAE3E-ACA3-97B4-26CE-0ECBB817DECC}"/>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6" name="Table 12">
            <a:extLst>
              <a:ext uri="{FF2B5EF4-FFF2-40B4-BE49-F238E27FC236}">
                <a16:creationId xmlns:a16="http://schemas.microsoft.com/office/drawing/2014/main" id="{E548923F-5265-B70F-5404-D8828D0DE0DE}"/>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graphicFrame>
        <p:nvGraphicFramePr>
          <p:cNvPr id="7" name="Table 6">
            <a:extLst>
              <a:ext uri="{FF2B5EF4-FFF2-40B4-BE49-F238E27FC236}">
                <a16:creationId xmlns:a16="http://schemas.microsoft.com/office/drawing/2014/main" id="{248CC1A1-5B4B-48BD-5077-B6DCFBF4F0B4}"/>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8" name="Rectangle 7">
            <a:extLst>
              <a:ext uri="{FF2B5EF4-FFF2-40B4-BE49-F238E27FC236}">
                <a16:creationId xmlns:a16="http://schemas.microsoft.com/office/drawing/2014/main" id="{5BF62A2C-BBF6-F87D-7111-17DA9018A710}"/>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9" name="Rectangle 8">
            <a:extLst>
              <a:ext uri="{FF2B5EF4-FFF2-40B4-BE49-F238E27FC236}">
                <a16:creationId xmlns:a16="http://schemas.microsoft.com/office/drawing/2014/main" id="{9C4868A7-4383-2E86-5737-B7B4B8C9AA09}"/>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7BC140-B1EA-FAF2-00CF-870176BB7CA1}"/>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10" name="TextBox 9">
                <a:extLst>
                  <a:ext uri="{FF2B5EF4-FFF2-40B4-BE49-F238E27FC236}">
                    <a16:creationId xmlns:a16="http://schemas.microsoft.com/office/drawing/2014/main" id="{B87BC140-B1EA-FAF2-00CF-870176BB7CA1}"/>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graphicFrame>
        <p:nvGraphicFramePr>
          <p:cNvPr id="12" name="Table 12">
            <a:extLst>
              <a:ext uri="{FF2B5EF4-FFF2-40B4-BE49-F238E27FC236}">
                <a16:creationId xmlns:a16="http://schemas.microsoft.com/office/drawing/2014/main" id="{5B213484-9DAA-1936-5736-869B8085DBA8}"/>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r>
                        <a:rPr lang="en-US" sz="6000" dirty="0">
                          <a:solidFill>
                            <a:schemeClr val="bg1"/>
                          </a:solidFill>
                        </a:rPr>
                        <a:t>.56</a:t>
                      </a:r>
                    </a:p>
                  </a:txBody>
                  <a:tcPr marL="304800" marR="304800" marT="152400" marB="1524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tx1"/>
                        </a:solidFill>
                      </a:endParaRP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sp>
        <p:nvSpPr>
          <p:cNvPr id="16" name="Rectangle 15">
            <a:extLst>
              <a:ext uri="{FF2B5EF4-FFF2-40B4-BE49-F238E27FC236}">
                <a16:creationId xmlns:a16="http://schemas.microsoft.com/office/drawing/2014/main" id="{3DE3B421-92FB-1FB9-7BAA-506EEE37CD99}"/>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graphicFrame>
        <p:nvGraphicFramePr>
          <p:cNvPr id="3" name="Table 2">
            <a:extLst>
              <a:ext uri="{FF2B5EF4-FFF2-40B4-BE49-F238E27FC236}">
                <a16:creationId xmlns:a16="http://schemas.microsoft.com/office/drawing/2014/main" id="{EC3A4AE6-71F7-4601-BD86-7CC34DA0ADF4}"/>
              </a:ext>
            </a:extLst>
          </p:cNvPr>
          <p:cNvGraphicFramePr>
            <a:graphicFrameLocks noGrp="1"/>
          </p:cNvGraphicFramePr>
          <p:nvPr/>
        </p:nvGraphicFramePr>
        <p:xfrm>
          <a:off x="11065401" y="9167481"/>
          <a:ext cx="5625270" cy="438912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.06</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.06</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tx1"/>
                          </a:solidFill>
                        </a:rPr>
                        <a:t>0</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bg1"/>
                          </a:solidFill>
                        </a:rPr>
                        <a:t>.25</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2284580"/>
                  </a:ext>
                </a:extLst>
              </a:tr>
              <a:tr h="1463040">
                <a:tc>
                  <a:txBody>
                    <a:bodyPr/>
                    <a:lstStyle/>
                    <a:p>
                      <a:pPr algn="ctr"/>
                      <a:r>
                        <a:rPr lang="en-US" sz="6000">
                          <a:solidFill>
                            <a:schemeClr val="tx1"/>
                          </a:solidFill>
                        </a:rPr>
                        <a:t>0</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bg1"/>
                    </a:solidFill>
                  </a:tcPr>
                </a:tc>
                <a:tc>
                  <a:txBody>
                    <a:bodyPr/>
                    <a:lstStyle/>
                    <a:p>
                      <a:pPr algn="ctr"/>
                      <a:r>
                        <a:rPr lang="en-US" sz="6000" dirty="0">
                          <a:solidFill>
                            <a:schemeClr val="bg1"/>
                          </a:solidFill>
                        </a:rPr>
                        <a:t>.13</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cxnSp>
        <p:nvCxnSpPr>
          <p:cNvPr id="28" name="Straight Arrow Connector 27">
            <a:extLst>
              <a:ext uri="{FF2B5EF4-FFF2-40B4-BE49-F238E27FC236}">
                <a16:creationId xmlns:a16="http://schemas.microsoft.com/office/drawing/2014/main" id="{B0ED838D-FED4-4DB1-A875-160B543AE7D0}"/>
              </a:ext>
            </a:extLst>
          </p:cNvPr>
          <p:cNvCxnSpPr>
            <a:cxnSpLocks/>
          </p:cNvCxnSpPr>
          <p:nvPr/>
        </p:nvCxnSpPr>
        <p:spPr>
          <a:xfrm>
            <a:off x="16889787" y="9134203"/>
            <a:ext cx="8166011" cy="69413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AFC1234-0036-4769-A388-6FA4BDC18CFD}"/>
              </a:ext>
            </a:extLst>
          </p:cNvPr>
          <p:cNvCxnSpPr>
            <a:cxnSpLocks/>
          </p:cNvCxnSpPr>
          <p:nvPr/>
        </p:nvCxnSpPr>
        <p:spPr>
          <a:xfrm flipV="1">
            <a:off x="16690671" y="11279078"/>
            <a:ext cx="8365127" cy="227752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D29269-DF1B-4F8C-B1B3-8AFE8A51A33A}"/>
              </a:ext>
            </a:extLst>
          </p:cNvPr>
          <p:cNvSpPr txBox="1"/>
          <p:nvPr/>
        </p:nvSpPr>
        <p:spPr>
          <a:xfrm>
            <a:off x="16889787" y="10817413"/>
            <a:ext cx="4112700" cy="923330"/>
          </a:xfrm>
          <a:prstGeom prst="rect">
            <a:avLst/>
          </a:prstGeom>
          <a:solidFill>
            <a:schemeClr val="bg2">
              <a:lumMod val="50000"/>
            </a:schemeClr>
          </a:solidFill>
          <a:ln w="28575">
            <a:solidFill>
              <a:schemeClr val="bg1"/>
            </a:solidFill>
          </a:ln>
        </p:spPr>
        <p:style>
          <a:lnRef idx="3">
            <a:schemeClr val="lt1"/>
          </a:lnRef>
          <a:fillRef idx="1">
            <a:schemeClr val="accent3"/>
          </a:fillRef>
          <a:effectRef idx="1">
            <a:schemeClr val="accent3"/>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Total</a:t>
            </a:r>
          </a:p>
        </p:txBody>
      </p:sp>
      <p:sp>
        <p:nvSpPr>
          <p:cNvPr id="4" name="TextBox 3">
            <a:extLst>
              <a:ext uri="{FF2B5EF4-FFF2-40B4-BE49-F238E27FC236}">
                <a16:creationId xmlns:a16="http://schemas.microsoft.com/office/drawing/2014/main" id="{0B4778C0-05CD-3856-D9DA-9A0DE2A10A9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3" name="Slide Number Placeholder 3">
            <a:extLst>
              <a:ext uri="{FF2B5EF4-FFF2-40B4-BE49-F238E27FC236}">
                <a16:creationId xmlns:a16="http://schemas.microsoft.com/office/drawing/2014/main" id="{73642FCB-B4CE-3BC9-5E5B-2A86C01C379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36732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2">
            <a:extLst>
              <a:ext uri="{FF2B5EF4-FFF2-40B4-BE49-F238E27FC236}">
                <a16:creationId xmlns:a16="http://schemas.microsoft.com/office/drawing/2014/main" id="{9DBFDC19-B56F-35F1-522A-5E8639858396}"/>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sp>
        <p:nvSpPr>
          <p:cNvPr id="14" name="Rectangle 13">
            <a:extLst>
              <a:ext uri="{FF2B5EF4-FFF2-40B4-BE49-F238E27FC236}">
                <a16:creationId xmlns:a16="http://schemas.microsoft.com/office/drawing/2014/main" id="{1611D445-0D43-4945-9680-414E73DD2E2C}"/>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3"/>
                <a:stretch>
                  <a:fillRect/>
                </a:stretch>
              </a:blipFill>
              <a:ln w="6350">
                <a:noFill/>
              </a:ln>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8B19572-09C3-467C-BD54-9002142CF8B4}"/>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graphicFrame>
        <p:nvGraphicFramePr>
          <p:cNvPr id="5" name="Table 12">
            <a:extLst>
              <a:ext uri="{FF2B5EF4-FFF2-40B4-BE49-F238E27FC236}">
                <a16:creationId xmlns:a16="http://schemas.microsoft.com/office/drawing/2014/main" id="{E4F673EE-C251-454D-BBD2-5517798704AC}"/>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r>
                        <a:rPr lang="en-US" sz="6000" b="0" dirty="0">
                          <a:solidFill>
                            <a:schemeClr val="bg1"/>
                          </a:solidFill>
                        </a:rPr>
                        <a:t>.56</a:t>
                      </a:r>
                    </a:p>
                  </a:txBody>
                  <a:tcPr marL="304800" marR="304800" marT="152400" marB="15240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1" dirty="0">
                          <a:solidFill>
                            <a:schemeClr val="bg1"/>
                          </a:solidFill>
                        </a:rPr>
                        <a:t>.57</a:t>
                      </a:r>
                    </a:p>
                  </a:txBody>
                  <a:tcPr marL="304800" marR="304800" marT="152400" marB="1524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graphicFrame>
        <p:nvGraphicFramePr>
          <p:cNvPr id="3" name="Table 2">
            <a:extLst>
              <a:ext uri="{FF2B5EF4-FFF2-40B4-BE49-F238E27FC236}">
                <a16:creationId xmlns:a16="http://schemas.microsoft.com/office/drawing/2014/main" id="{EC3A4AE6-71F7-4601-BD86-7CC34DA0ADF4}"/>
              </a:ext>
            </a:extLst>
          </p:cNvPr>
          <p:cNvGraphicFramePr>
            <a:graphicFrameLocks noGrp="1"/>
          </p:cNvGraphicFramePr>
          <p:nvPr/>
        </p:nvGraphicFramePr>
        <p:xfrm>
          <a:off x="13105542" y="9210368"/>
          <a:ext cx="5625270" cy="438912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tx1"/>
                          </a:solidFill>
                        </a:rPr>
                        <a:t>0</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.13</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.06</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dirty="0">
                          <a:solidFill>
                            <a:schemeClr val="bg1"/>
                          </a:solidFill>
                        </a:rPr>
                        <a:t>.13</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2284580"/>
                  </a:ext>
                </a:extLst>
              </a:tr>
              <a:tr h="1463040">
                <a:tc>
                  <a:txBody>
                    <a:bodyPr/>
                    <a:lstStyle/>
                    <a:p>
                      <a:pPr algn="ctr"/>
                      <a:r>
                        <a:rPr lang="en-US" sz="6000" dirty="0">
                          <a:solidFill>
                            <a:schemeClr val="bg1"/>
                          </a:solidFill>
                        </a:rPr>
                        <a:t>.06</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.13</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4" name="Table 3">
            <a:extLst>
              <a:ext uri="{FF2B5EF4-FFF2-40B4-BE49-F238E27FC236}">
                <a16:creationId xmlns:a16="http://schemas.microsoft.com/office/drawing/2014/main" id="{28F0325D-AE14-D74B-19E4-694672F5DD0F}"/>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7" name="Rectangle 6">
            <a:extLst>
              <a:ext uri="{FF2B5EF4-FFF2-40B4-BE49-F238E27FC236}">
                <a16:creationId xmlns:a16="http://schemas.microsoft.com/office/drawing/2014/main" id="{DF54031D-66C0-1A81-9B08-C15BC92091EB}"/>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94E8473-D69C-F735-0D60-BD80B42A8479}"/>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8" name="TextBox 7">
                <a:extLst>
                  <a:ext uri="{FF2B5EF4-FFF2-40B4-BE49-F238E27FC236}">
                    <a16:creationId xmlns:a16="http://schemas.microsoft.com/office/drawing/2014/main" id="{094E8473-D69C-F735-0D60-BD80B42A8479}"/>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CD85E8DF-5BCC-96A0-C34C-52A3FD5D9A6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7277DF38-B743-EA85-A692-956ADD21D63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34492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https://learn.nvidia.com/certificates?id=ed-qOCIMQaatzU8SNUNxgw</a:t>
            </a:r>
          </a:p>
        </p:txBody>
      </p:sp>
      <p:pic>
        <p:nvPicPr>
          <p:cNvPr id="3" name="Picture 2">
            <a:extLst>
              <a:ext uri="{FF2B5EF4-FFF2-40B4-BE49-F238E27FC236}">
                <a16:creationId xmlns:a16="http://schemas.microsoft.com/office/drawing/2014/main" id="{5329C7B2-232F-4BBD-F977-EC75C495BAFF}"/>
              </a:ext>
            </a:extLst>
          </p:cNvPr>
          <p:cNvPicPr>
            <a:picLocks noChangeAspect="1"/>
          </p:cNvPicPr>
          <p:nvPr/>
        </p:nvPicPr>
        <p:blipFill>
          <a:blip r:embed="rId3"/>
          <a:stretch>
            <a:fillRect/>
          </a:stretch>
        </p:blipFill>
        <p:spPr>
          <a:xfrm>
            <a:off x="2278889" y="1645920"/>
            <a:ext cx="32641551" cy="18005904"/>
          </a:xfrm>
          <a:prstGeom prst="rect">
            <a:avLst/>
          </a:prstGeom>
        </p:spPr>
      </p:pic>
      <p:sp>
        <p:nvSpPr>
          <p:cNvPr id="5" name="Title 1">
            <a:extLst>
              <a:ext uri="{FF2B5EF4-FFF2-40B4-BE49-F238E27FC236}">
                <a16:creationId xmlns:a16="http://schemas.microsoft.com/office/drawing/2014/main" id="{3EA70EE8-6889-4F4D-281D-853A5E812FB9}"/>
              </a:ext>
            </a:extLst>
          </p:cNvPr>
          <p:cNvSpPr>
            <a:spLocks noGrp="1"/>
          </p:cNvSpPr>
          <p:nvPr>
            <p:ph type="title"/>
          </p:nvPr>
        </p:nvSpPr>
        <p:spPr>
          <a:xfrm>
            <a:off x="1603169" y="116412"/>
            <a:ext cx="33666543" cy="1494600"/>
          </a:xfrm>
        </p:spPr>
        <p:txBody>
          <a:bodyPr>
            <a:normAutofit fontScale="90000"/>
          </a:bodyPr>
          <a:lstStyle/>
          <a:p>
            <a:r>
              <a:rPr lang="en-US" dirty="0"/>
              <a:t>Get NVIDIA Certificate</a:t>
            </a:r>
          </a:p>
        </p:txBody>
      </p:sp>
      <p:pic>
        <p:nvPicPr>
          <p:cNvPr id="7" name="Picture 6">
            <a:extLst>
              <a:ext uri="{FF2B5EF4-FFF2-40B4-BE49-F238E27FC236}">
                <a16:creationId xmlns:a16="http://schemas.microsoft.com/office/drawing/2014/main" id="{19749A47-32C1-E949-D735-1E72E7382FEE}"/>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13273494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graphicFrame>
        <p:nvGraphicFramePr>
          <p:cNvPr id="4" name="Table 12">
            <a:extLst>
              <a:ext uri="{FF2B5EF4-FFF2-40B4-BE49-F238E27FC236}">
                <a16:creationId xmlns:a16="http://schemas.microsoft.com/office/drawing/2014/main" id="{BE4242B0-1BBB-4B75-A0CD-99037FDEAF05}"/>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17301" y="13340284"/>
                <a:ext cx="1255152"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17301" y="13340284"/>
                <a:ext cx="1255152" cy="1292598"/>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20" name="Table 12">
            <a:extLst>
              <a:ext uri="{FF2B5EF4-FFF2-40B4-BE49-F238E27FC236}">
                <a16:creationId xmlns:a16="http://schemas.microsoft.com/office/drawing/2014/main" id="{ADCAE3CC-2989-4751-A0D8-EC4193F73001}"/>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r>
                        <a:rPr lang="en-US" sz="6000" b="0" dirty="0">
                          <a:solidFill>
                            <a:schemeClr val="bg1"/>
                          </a:solidFill>
                        </a:rPr>
                        <a:t>.56</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.57</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.57</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.56</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r>
                        <a:rPr lang="en-US" sz="6000" b="0">
                          <a:solidFill>
                            <a:schemeClr val="bg1"/>
                          </a:solidFill>
                        </a:rPr>
                        <a:t>.7</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.82</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.82</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.7</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r>
                        <a:rPr lang="en-US" sz="6000" b="0">
                          <a:solidFill>
                            <a:schemeClr val="bg1"/>
                          </a:solidFill>
                        </a:rPr>
                        <a:t>.69</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.95</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.95</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.69</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r>
                        <a:rPr lang="en-US" sz="6000" b="0">
                          <a:solidFill>
                            <a:schemeClr val="bg1"/>
                          </a:solidFill>
                        </a:rPr>
                        <a:t>.64</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b="0">
                          <a:solidFill>
                            <a:schemeClr val="bg1"/>
                          </a:solidFill>
                        </a:rPr>
                        <a:t>.69</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b="0">
                          <a:solidFill>
                            <a:schemeClr val="bg1"/>
                          </a:solidFill>
                        </a:rPr>
                        <a:t>.69</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.64</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graphicFrame>
        <p:nvGraphicFramePr>
          <p:cNvPr id="5" name="Table 4">
            <a:extLst>
              <a:ext uri="{FF2B5EF4-FFF2-40B4-BE49-F238E27FC236}">
                <a16:creationId xmlns:a16="http://schemas.microsoft.com/office/drawing/2014/main" id="{1EA02904-2BF2-1CEA-D4AF-D7FFC13E03FA}"/>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6" name="Rectangle 5">
            <a:extLst>
              <a:ext uri="{FF2B5EF4-FFF2-40B4-BE49-F238E27FC236}">
                <a16:creationId xmlns:a16="http://schemas.microsoft.com/office/drawing/2014/main" id="{CC11E93E-D9E6-745C-012C-0109DCC4F51B}"/>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D45BCD-BAED-5566-070C-DDB6AB8A59C5}"/>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7" name="TextBox 6">
                <a:extLst>
                  <a:ext uri="{FF2B5EF4-FFF2-40B4-BE49-F238E27FC236}">
                    <a16:creationId xmlns:a16="http://schemas.microsoft.com/office/drawing/2014/main" id="{F5D45BCD-BAED-5566-070C-DDB6AB8A59C5}"/>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sp>
        <p:nvSpPr>
          <p:cNvPr id="8" name="Rectangle 7">
            <a:extLst>
              <a:ext uri="{FF2B5EF4-FFF2-40B4-BE49-F238E27FC236}">
                <a16:creationId xmlns:a16="http://schemas.microsoft.com/office/drawing/2014/main" id="{14DE463B-6CC6-5B61-36E8-F38F8B1DB7F2}"/>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9" name="Rectangle 8">
            <a:extLst>
              <a:ext uri="{FF2B5EF4-FFF2-40B4-BE49-F238E27FC236}">
                <a16:creationId xmlns:a16="http://schemas.microsoft.com/office/drawing/2014/main" id="{8C5CD456-BE34-D838-F589-1A4614653AA7}"/>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sp>
        <p:nvSpPr>
          <p:cNvPr id="3" name="TextBox 2">
            <a:extLst>
              <a:ext uri="{FF2B5EF4-FFF2-40B4-BE49-F238E27FC236}">
                <a16:creationId xmlns:a16="http://schemas.microsoft.com/office/drawing/2014/main" id="{0CF36456-7F0F-BF50-D258-E5D78C75BC9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632004DC-7B58-3029-A027-C123BEEFE3F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12964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2">
            <a:extLst>
              <a:ext uri="{FF2B5EF4-FFF2-40B4-BE49-F238E27FC236}">
                <a16:creationId xmlns:a16="http://schemas.microsoft.com/office/drawing/2014/main" id="{BE4242B0-1BBB-4B75-A0CD-99037FDEAF05}"/>
              </a:ext>
            </a:extLst>
          </p:cNvPr>
          <p:cNvGraphicFramePr>
            <a:graphicFrameLocks noGrp="1"/>
          </p:cNvGraphicFramePr>
          <p:nvPr/>
        </p:nvGraphicFramePr>
        <p:xfrm>
          <a:off x="7533847" y="4331537"/>
          <a:ext cx="11676180" cy="438912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b="0">
                          <a:solidFill>
                            <a:schemeClr val="tx1"/>
                          </a:solidFill>
                        </a:rPr>
                        <a:t>0</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bl>
          </a:graphicData>
        </a:graphic>
      </p:graphicFrame>
      <p:graphicFrame>
        <p:nvGraphicFramePr>
          <p:cNvPr id="6" name="Table 12">
            <a:extLst>
              <a:ext uri="{FF2B5EF4-FFF2-40B4-BE49-F238E27FC236}">
                <a16:creationId xmlns:a16="http://schemas.microsoft.com/office/drawing/2014/main" id="{680FB274-7C94-4A0C-BBC2-F2A9E83A0F91}"/>
              </a:ext>
            </a:extLst>
          </p:cNvPr>
          <p:cNvGraphicFramePr>
            <a:graphicFrameLocks noGrp="1"/>
          </p:cNvGraphicFramePr>
          <p:nvPr/>
        </p:nvGraphicFramePr>
        <p:xfrm>
          <a:off x="7533847" y="14923120"/>
          <a:ext cx="11676180" cy="438912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b="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bl>
          </a:graphicData>
        </a:graphic>
      </p:graphicFrame>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Stride</a:t>
            </a:r>
          </a:p>
        </p:txBody>
      </p:sp>
      <p:sp>
        <p:nvSpPr>
          <p:cNvPr id="14" name="Rectangle 13">
            <a:extLst>
              <a:ext uri="{FF2B5EF4-FFF2-40B4-BE49-F238E27FC236}">
                <a16:creationId xmlns:a16="http://schemas.microsoft.com/office/drawing/2014/main" id="{1611D445-0D43-4945-9680-414E73DD2E2C}"/>
              </a:ext>
            </a:extLst>
          </p:cNvPr>
          <p:cNvSpPr/>
          <p:nvPr/>
        </p:nvSpPr>
        <p:spPr>
          <a:xfrm>
            <a:off x="1722500" y="4319019"/>
            <a:ext cx="4768873" cy="438912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Trebuchet MS"/>
                <a:ea typeface="+mn-ea"/>
                <a:cs typeface="+mn-cs"/>
              </a:rPr>
              <a:t>Stride 1</a:t>
            </a:r>
          </a:p>
        </p:txBody>
      </p:sp>
      <p:graphicFrame>
        <p:nvGraphicFramePr>
          <p:cNvPr id="20" name="Table 12">
            <a:extLst>
              <a:ext uri="{FF2B5EF4-FFF2-40B4-BE49-F238E27FC236}">
                <a16:creationId xmlns:a16="http://schemas.microsoft.com/office/drawing/2014/main" id="{ADCAE3CC-2989-4751-A0D8-EC4193F73001}"/>
              </a:ext>
            </a:extLst>
          </p:cNvPr>
          <p:cNvGraphicFramePr>
            <a:graphicFrameLocks noGrp="1"/>
          </p:cNvGraphicFramePr>
          <p:nvPr/>
        </p:nvGraphicFramePr>
        <p:xfrm>
          <a:off x="25832820" y="11226000"/>
          <a:ext cx="3892060" cy="14630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1938600863"/>
                    </a:ext>
                  </a:extLst>
                </a:gridCol>
              </a:tblGrid>
              <a:tr h="1463040">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.57</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bl>
          </a:graphicData>
        </a:graphic>
      </p:graphicFrame>
      <p:sp>
        <p:nvSpPr>
          <p:cNvPr id="5" name="Rectangle 4">
            <a:extLst>
              <a:ext uri="{FF2B5EF4-FFF2-40B4-BE49-F238E27FC236}">
                <a16:creationId xmlns:a16="http://schemas.microsoft.com/office/drawing/2014/main" id="{AEACD2B0-C088-4C8C-BCCC-8E3734543B1A}"/>
              </a:ext>
            </a:extLst>
          </p:cNvPr>
          <p:cNvSpPr/>
          <p:nvPr/>
        </p:nvSpPr>
        <p:spPr>
          <a:xfrm>
            <a:off x="1722500" y="9608546"/>
            <a:ext cx="4768873" cy="438912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Trebuchet MS"/>
                <a:ea typeface="+mn-ea"/>
                <a:cs typeface="+mn-cs"/>
              </a:rPr>
              <a:t>Stride 2</a:t>
            </a:r>
          </a:p>
        </p:txBody>
      </p:sp>
      <p:sp>
        <p:nvSpPr>
          <p:cNvPr id="7" name="Rectangle 6">
            <a:extLst>
              <a:ext uri="{FF2B5EF4-FFF2-40B4-BE49-F238E27FC236}">
                <a16:creationId xmlns:a16="http://schemas.microsoft.com/office/drawing/2014/main" id="{1B69C54D-8FF3-4677-9604-BE319CBE08B6}"/>
              </a:ext>
            </a:extLst>
          </p:cNvPr>
          <p:cNvSpPr/>
          <p:nvPr/>
        </p:nvSpPr>
        <p:spPr>
          <a:xfrm>
            <a:off x="1722500" y="14910603"/>
            <a:ext cx="4768873" cy="4401638"/>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Trebuchet MS"/>
                <a:ea typeface="+mn-ea"/>
                <a:cs typeface="+mn-cs"/>
              </a:rPr>
              <a:t>Stride 3</a:t>
            </a:r>
          </a:p>
        </p:txBody>
      </p:sp>
      <p:sp>
        <p:nvSpPr>
          <p:cNvPr id="8" name="Arrow: Right 7">
            <a:extLst>
              <a:ext uri="{FF2B5EF4-FFF2-40B4-BE49-F238E27FC236}">
                <a16:creationId xmlns:a16="http://schemas.microsoft.com/office/drawing/2014/main" id="{B1748016-8FD3-4489-B50C-B3293722A979}"/>
              </a:ext>
            </a:extLst>
          </p:cNvPr>
          <p:cNvSpPr/>
          <p:nvPr/>
        </p:nvSpPr>
        <p:spPr>
          <a:xfrm>
            <a:off x="20784457" y="5550187"/>
            <a:ext cx="3425373" cy="2374613"/>
          </a:xfrm>
          <a:prstGeom prst="rightArrow">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graphicFrame>
        <p:nvGraphicFramePr>
          <p:cNvPr id="9" name="Table 12">
            <a:extLst>
              <a:ext uri="{FF2B5EF4-FFF2-40B4-BE49-F238E27FC236}">
                <a16:creationId xmlns:a16="http://schemas.microsoft.com/office/drawing/2014/main" id="{FF0A2383-154B-4BFE-AF6E-9CEAEA4A6DA1}"/>
              </a:ext>
            </a:extLst>
          </p:cNvPr>
          <p:cNvGraphicFramePr>
            <a:graphicFrameLocks noGrp="1"/>
          </p:cNvGraphicFramePr>
          <p:nvPr/>
        </p:nvGraphicFramePr>
        <p:xfrm>
          <a:off x="25784260" y="5928763"/>
          <a:ext cx="7784120" cy="14630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76200" cap="flat" cmpd="sng" algn="ctr">
                      <a:solidFill>
                        <a:schemeClr val="tx2">
                          <a:lumMod val="60000"/>
                          <a:lumOff val="40000"/>
                        </a:schemeClr>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.57</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.57</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bl>
          </a:graphicData>
        </a:graphic>
      </p:graphicFrame>
      <p:sp>
        <p:nvSpPr>
          <p:cNvPr id="10" name="Arrow: Right 9">
            <a:extLst>
              <a:ext uri="{FF2B5EF4-FFF2-40B4-BE49-F238E27FC236}">
                <a16:creationId xmlns:a16="http://schemas.microsoft.com/office/drawing/2014/main" id="{75A11B05-ED0D-45B6-985B-EECEFFE43F6F}"/>
              </a:ext>
            </a:extLst>
          </p:cNvPr>
          <p:cNvSpPr/>
          <p:nvPr/>
        </p:nvSpPr>
        <p:spPr>
          <a:xfrm>
            <a:off x="20808737" y="10847424"/>
            <a:ext cx="3425373" cy="2374613"/>
          </a:xfrm>
          <a:prstGeom prst="rightArrow">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12" name="Arrow: Right 11">
            <a:extLst>
              <a:ext uri="{FF2B5EF4-FFF2-40B4-BE49-F238E27FC236}">
                <a16:creationId xmlns:a16="http://schemas.microsoft.com/office/drawing/2014/main" id="{0EC14298-D56F-4E03-8908-C6D4039EA183}"/>
              </a:ext>
            </a:extLst>
          </p:cNvPr>
          <p:cNvSpPr/>
          <p:nvPr/>
        </p:nvSpPr>
        <p:spPr>
          <a:xfrm>
            <a:off x="20784457" y="16149480"/>
            <a:ext cx="3425373" cy="2374613"/>
          </a:xfrm>
          <a:prstGeom prst="rightArrow">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graphicFrame>
        <p:nvGraphicFramePr>
          <p:cNvPr id="27" name="Table 12">
            <a:extLst>
              <a:ext uri="{FF2B5EF4-FFF2-40B4-BE49-F238E27FC236}">
                <a16:creationId xmlns:a16="http://schemas.microsoft.com/office/drawing/2014/main" id="{D2371A67-48FA-444B-940E-8F885606D4C3}"/>
              </a:ext>
            </a:extLst>
          </p:cNvPr>
          <p:cNvGraphicFramePr>
            <a:graphicFrameLocks noGrp="1"/>
          </p:cNvGraphicFramePr>
          <p:nvPr/>
        </p:nvGraphicFramePr>
        <p:xfrm>
          <a:off x="25832820" y="16523237"/>
          <a:ext cx="3892060" cy="14630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1938600863"/>
                    </a:ext>
                  </a:extLst>
                </a:gridCol>
              </a:tblGrid>
              <a:tr h="1463040">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bl>
          </a:graphicData>
        </a:graphic>
      </p:graphicFrame>
      <p:graphicFrame>
        <p:nvGraphicFramePr>
          <p:cNvPr id="11" name="Table 12">
            <a:extLst>
              <a:ext uri="{FF2B5EF4-FFF2-40B4-BE49-F238E27FC236}">
                <a16:creationId xmlns:a16="http://schemas.microsoft.com/office/drawing/2014/main" id="{082512F1-03FD-0202-734E-AC0032406F23}"/>
              </a:ext>
            </a:extLst>
          </p:cNvPr>
          <p:cNvGraphicFramePr>
            <a:graphicFrameLocks noGrp="1"/>
          </p:cNvGraphicFramePr>
          <p:nvPr/>
        </p:nvGraphicFramePr>
        <p:xfrm>
          <a:off x="7533847" y="9621063"/>
          <a:ext cx="11676180" cy="438912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no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000" b="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b="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no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3328564"/>
                  </a:ext>
                </a:extLst>
              </a:tr>
              <a:tr h="1463040">
                <a:tc>
                  <a:txBody>
                    <a:bodyPr/>
                    <a:lstStyle/>
                    <a:p>
                      <a:pPr algn="ctr"/>
                      <a:r>
                        <a:rPr lang="en-US" sz="6000" b="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no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625559"/>
                  </a:ext>
                </a:extLst>
              </a:tr>
            </a:tbl>
          </a:graphicData>
        </a:graphic>
      </p:graphicFrame>
      <p:sp>
        <p:nvSpPr>
          <p:cNvPr id="3" name="TextBox 2">
            <a:extLst>
              <a:ext uri="{FF2B5EF4-FFF2-40B4-BE49-F238E27FC236}">
                <a16:creationId xmlns:a16="http://schemas.microsoft.com/office/drawing/2014/main" id="{32F03F13-3886-22F9-9EB4-471E671B325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3" name="Slide Number Placeholder 3">
            <a:extLst>
              <a:ext uri="{FF2B5EF4-FFF2-40B4-BE49-F238E27FC236}">
                <a16:creationId xmlns:a16="http://schemas.microsoft.com/office/drawing/2014/main" id="{D3F8630E-D9B8-EA63-41D5-C2C8F8C741F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5542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A0CD-0A56-B9CF-B779-FAFBD1C68B27}"/>
              </a:ext>
            </a:extLst>
          </p:cNvPr>
          <p:cNvSpPr>
            <a:spLocks noGrp="1"/>
          </p:cNvSpPr>
          <p:nvPr>
            <p:ph type="title"/>
          </p:nvPr>
        </p:nvSpPr>
        <p:spPr/>
        <p:txBody>
          <a:bodyPr>
            <a:normAutofit/>
          </a:bodyPr>
          <a:lstStyle/>
          <a:p>
            <a:r>
              <a:rPr lang="en-US" sz="14000" dirty="0"/>
              <a:t>Padding</a:t>
            </a:r>
          </a:p>
        </p:txBody>
      </p:sp>
      <p:sp>
        <p:nvSpPr>
          <p:cNvPr id="17" name="Rectangle 16">
            <a:extLst>
              <a:ext uri="{FF2B5EF4-FFF2-40B4-BE49-F238E27FC236}">
                <a16:creationId xmlns:a16="http://schemas.microsoft.com/office/drawing/2014/main" id="{343EED7A-A48C-48B1-9E84-A9FAD04C54A6}"/>
              </a:ext>
            </a:extLst>
          </p:cNvPr>
          <p:cNvSpPr/>
          <p:nvPr/>
        </p:nvSpPr>
        <p:spPr>
          <a:xfrm>
            <a:off x="4113870" y="3574707"/>
            <a:ext cx="11676180" cy="170849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graphicFrame>
        <p:nvGraphicFramePr>
          <p:cNvPr id="35" name="Table 12">
            <a:extLst>
              <a:ext uri="{FF2B5EF4-FFF2-40B4-BE49-F238E27FC236}">
                <a16:creationId xmlns:a16="http://schemas.microsoft.com/office/drawing/2014/main" id="{00B8F273-1736-4E2E-B7B2-A52CC79681A0}"/>
              </a:ext>
            </a:extLst>
          </p:cNvPr>
          <p:cNvGraphicFramePr>
            <a:graphicFrameLocks noGrp="1"/>
          </p:cNvGraphicFramePr>
          <p:nvPr/>
        </p:nvGraphicFramePr>
        <p:xfrm>
          <a:off x="19107120" y="6441860"/>
          <a:ext cx="11676184" cy="1170432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459523">
                  <a:extLst>
                    <a:ext uri="{9D8B030D-6E8A-4147-A177-3AD203B41FA5}">
                      <a16:colId xmlns:a16="http://schemas.microsoft.com/office/drawing/2014/main" val="3380693492"/>
                    </a:ext>
                  </a:extLst>
                </a:gridCol>
                <a:gridCol w="1459523">
                  <a:extLst>
                    <a:ext uri="{9D8B030D-6E8A-4147-A177-3AD203B41FA5}">
                      <a16:colId xmlns:a16="http://schemas.microsoft.com/office/drawing/2014/main" val="1559549635"/>
                    </a:ext>
                  </a:extLst>
                </a:gridCol>
                <a:gridCol w="1459523">
                  <a:extLst>
                    <a:ext uri="{9D8B030D-6E8A-4147-A177-3AD203B41FA5}">
                      <a16:colId xmlns:a16="http://schemas.microsoft.com/office/drawing/2014/main" val="722485242"/>
                    </a:ext>
                  </a:extLst>
                </a:gridCol>
                <a:gridCol w="1459523">
                  <a:extLst>
                    <a:ext uri="{9D8B030D-6E8A-4147-A177-3AD203B41FA5}">
                      <a16:colId xmlns:a16="http://schemas.microsoft.com/office/drawing/2014/main" val="1938600863"/>
                    </a:ext>
                  </a:extLst>
                </a:gridCol>
                <a:gridCol w="1459523">
                  <a:extLst>
                    <a:ext uri="{9D8B030D-6E8A-4147-A177-3AD203B41FA5}">
                      <a16:colId xmlns:a16="http://schemas.microsoft.com/office/drawing/2014/main" val="2110764589"/>
                    </a:ext>
                  </a:extLst>
                </a:gridCol>
                <a:gridCol w="1459523">
                  <a:extLst>
                    <a:ext uri="{9D8B030D-6E8A-4147-A177-3AD203B41FA5}">
                      <a16:colId xmlns:a16="http://schemas.microsoft.com/office/drawing/2014/main" val="3106461485"/>
                    </a:ext>
                  </a:extLst>
                </a:gridCol>
                <a:gridCol w="1459523">
                  <a:extLst>
                    <a:ext uri="{9D8B030D-6E8A-4147-A177-3AD203B41FA5}">
                      <a16:colId xmlns:a16="http://schemas.microsoft.com/office/drawing/2014/main" val="638186255"/>
                    </a:ext>
                  </a:extLst>
                </a:gridCol>
                <a:gridCol w="1459523">
                  <a:extLst>
                    <a:ext uri="{9D8B030D-6E8A-4147-A177-3AD203B41FA5}">
                      <a16:colId xmlns:a16="http://schemas.microsoft.com/office/drawing/2014/main" val="3400768079"/>
                    </a:ext>
                  </a:extLst>
                </a:gridCol>
              </a:tblGrid>
              <a:tr h="1463040">
                <a:tc>
                  <a:txBody>
                    <a:bodyPr/>
                    <a:lstStyle/>
                    <a:p>
                      <a:pPr algn="ctr"/>
                      <a:r>
                        <a:rPr lang="en-US" sz="6000" b="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7648601"/>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21660"/>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6386872"/>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837325993"/>
                  </a:ext>
                </a:extLst>
              </a:tr>
            </a:tbl>
          </a:graphicData>
        </a:graphic>
      </p:graphicFrame>
      <p:sp>
        <p:nvSpPr>
          <p:cNvPr id="37" name="Rectangle 36">
            <a:extLst>
              <a:ext uri="{FF2B5EF4-FFF2-40B4-BE49-F238E27FC236}">
                <a16:creationId xmlns:a16="http://schemas.microsoft.com/office/drawing/2014/main" id="{AAC57F45-FEFB-44CA-A701-D7EC616E7C94}"/>
              </a:ext>
            </a:extLst>
          </p:cNvPr>
          <p:cNvSpPr/>
          <p:nvPr/>
        </p:nvSpPr>
        <p:spPr>
          <a:xfrm>
            <a:off x="19107127" y="3574707"/>
            <a:ext cx="11676180" cy="170849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Zero Padding</a:t>
            </a:r>
          </a:p>
        </p:txBody>
      </p:sp>
      <p:graphicFrame>
        <p:nvGraphicFramePr>
          <p:cNvPr id="16" name="Table 12">
            <a:extLst>
              <a:ext uri="{FF2B5EF4-FFF2-40B4-BE49-F238E27FC236}">
                <a16:creationId xmlns:a16="http://schemas.microsoft.com/office/drawing/2014/main" id="{A7544019-8D82-458F-8D43-ED5E9D349C94}"/>
              </a:ext>
            </a:extLst>
          </p:cNvPr>
          <p:cNvGraphicFramePr>
            <a:graphicFrameLocks noGrp="1"/>
          </p:cNvGraphicFramePr>
          <p:nvPr/>
        </p:nvGraphicFramePr>
        <p:xfrm>
          <a:off x="5282827" y="8059320"/>
          <a:ext cx="8767002" cy="87782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461167">
                  <a:extLst>
                    <a:ext uri="{9D8B030D-6E8A-4147-A177-3AD203B41FA5}">
                      <a16:colId xmlns:a16="http://schemas.microsoft.com/office/drawing/2014/main" val="1559549635"/>
                    </a:ext>
                  </a:extLst>
                </a:gridCol>
                <a:gridCol w="1461167">
                  <a:extLst>
                    <a:ext uri="{9D8B030D-6E8A-4147-A177-3AD203B41FA5}">
                      <a16:colId xmlns:a16="http://schemas.microsoft.com/office/drawing/2014/main" val="722485242"/>
                    </a:ext>
                  </a:extLst>
                </a:gridCol>
                <a:gridCol w="1461167">
                  <a:extLst>
                    <a:ext uri="{9D8B030D-6E8A-4147-A177-3AD203B41FA5}">
                      <a16:colId xmlns:a16="http://schemas.microsoft.com/office/drawing/2014/main" val="1938600863"/>
                    </a:ext>
                  </a:extLst>
                </a:gridCol>
                <a:gridCol w="1461167">
                  <a:extLst>
                    <a:ext uri="{9D8B030D-6E8A-4147-A177-3AD203B41FA5}">
                      <a16:colId xmlns:a16="http://schemas.microsoft.com/office/drawing/2014/main" val="2110764589"/>
                    </a:ext>
                  </a:extLst>
                </a:gridCol>
                <a:gridCol w="1461167">
                  <a:extLst>
                    <a:ext uri="{9D8B030D-6E8A-4147-A177-3AD203B41FA5}">
                      <a16:colId xmlns:a16="http://schemas.microsoft.com/office/drawing/2014/main" val="3106461485"/>
                    </a:ext>
                  </a:extLst>
                </a:gridCol>
                <a:gridCol w="1461167">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sp>
        <p:nvSpPr>
          <p:cNvPr id="3" name="TextBox 2">
            <a:extLst>
              <a:ext uri="{FF2B5EF4-FFF2-40B4-BE49-F238E27FC236}">
                <a16:creationId xmlns:a16="http://schemas.microsoft.com/office/drawing/2014/main" id="{981E819C-7A51-4243-5005-5A3FA7B2F01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1EFC94D-62D8-9ACB-9987-5E7B3BCEAC6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589848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43EED7A-A48C-48B1-9E84-A9FAD04C54A6}"/>
              </a:ext>
            </a:extLst>
          </p:cNvPr>
          <p:cNvSpPr/>
          <p:nvPr/>
        </p:nvSpPr>
        <p:spPr>
          <a:xfrm>
            <a:off x="4113870" y="3574707"/>
            <a:ext cx="11676180" cy="170849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graphicFrame>
        <p:nvGraphicFramePr>
          <p:cNvPr id="35" name="Table 12">
            <a:extLst>
              <a:ext uri="{FF2B5EF4-FFF2-40B4-BE49-F238E27FC236}">
                <a16:creationId xmlns:a16="http://schemas.microsoft.com/office/drawing/2014/main" id="{00B8F273-1736-4E2E-B7B2-A52CC79681A0}"/>
              </a:ext>
            </a:extLst>
          </p:cNvPr>
          <p:cNvGraphicFramePr>
            <a:graphicFrameLocks noGrp="1"/>
          </p:cNvGraphicFramePr>
          <p:nvPr/>
        </p:nvGraphicFramePr>
        <p:xfrm>
          <a:off x="19107120" y="6441860"/>
          <a:ext cx="11676184" cy="1170432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459523">
                  <a:extLst>
                    <a:ext uri="{9D8B030D-6E8A-4147-A177-3AD203B41FA5}">
                      <a16:colId xmlns:a16="http://schemas.microsoft.com/office/drawing/2014/main" val="3380693492"/>
                    </a:ext>
                  </a:extLst>
                </a:gridCol>
                <a:gridCol w="1459523">
                  <a:extLst>
                    <a:ext uri="{9D8B030D-6E8A-4147-A177-3AD203B41FA5}">
                      <a16:colId xmlns:a16="http://schemas.microsoft.com/office/drawing/2014/main" val="1559549635"/>
                    </a:ext>
                  </a:extLst>
                </a:gridCol>
                <a:gridCol w="1459523">
                  <a:extLst>
                    <a:ext uri="{9D8B030D-6E8A-4147-A177-3AD203B41FA5}">
                      <a16:colId xmlns:a16="http://schemas.microsoft.com/office/drawing/2014/main" val="722485242"/>
                    </a:ext>
                  </a:extLst>
                </a:gridCol>
                <a:gridCol w="1459523">
                  <a:extLst>
                    <a:ext uri="{9D8B030D-6E8A-4147-A177-3AD203B41FA5}">
                      <a16:colId xmlns:a16="http://schemas.microsoft.com/office/drawing/2014/main" val="1938600863"/>
                    </a:ext>
                  </a:extLst>
                </a:gridCol>
                <a:gridCol w="1459523">
                  <a:extLst>
                    <a:ext uri="{9D8B030D-6E8A-4147-A177-3AD203B41FA5}">
                      <a16:colId xmlns:a16="http://schemas.microsoft.com/office/drawing/2014/main" val="2110764589"/>
                    </a:ext>
                  </a:extLst>
                </a:gridCol>
                <a:gridCol w="1459523">
                  <a:extLst>
                    <a:ext uri="{9D8B030D-6E8A-4147-A177-3AD203B41FA5}">
                      <a16:colId xmlns:a16="http://schemas.microsoft.com/office/drawing/2014/main" val="3106461485"/>
                    </a:ext>
                  </a:extLst>
                </a:gridCol>
                <a:gridCol w="1459523">
                  <a:extLst>
                    <a:ext uri="{9D8B030D-6E8A-4147-A177-3AD203B41FA5}">
                      <a16:colId xmlns:a16="http://schemas.microsoft.com/office/drawing/2014/main" val="638186255"/>
                    </a:ext>
                  </a:extLst>
                </a:gridCol>
                <a:gridCol w="1459523">
                  <a:extLst>
                    <a:ext uri="{9D8B030D-6E8A-4147-A177-3AD203B41FA5}">
                      <a16:colId xmlns:a16="http://schemas.microsoft.com/office/drawing/2014/main" val="3400768079"/>
                    </a:ext>
                  </a:extLst>
                </a:gridCol>
              </a:tblGrid>
              <a:tr h="1463040">
                <a:tc>
                  <a:txBody>
                    <a:bodyPr/>
                    <a:lstStyle/>
                    <a:p>
                      <a:pPr algn="ctr"/>
                      <a:r>
                        <a:rPr lang="en-US" sz="6000" b="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417648601"/>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356386872"/>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837325993"/>
                  </a:ext>
                </a:extLst>
              </a:tr>
            </a:tbl>
          </a:graphicData>
        </a:graphic>
      </p:graphicFrame>
      <p:sp>
        <p:nvSpPr>
          <p:cNvPr id="37" name="Rectangle 36">
            <a:extLst>
              <a:ext uri="{FF2B5EF4-FFF2-40B4-BE49-F238E27FC236}">
                <a16:creationId xmlns:a16="http://schemas.microsoft.com/office/drawing/2014/main" id="{AAC57F45-FEFB-44CA-A701-D7EC616E7C94}"/>
              </a:ext>
            </a:extLst>
          </p:cNvPr>
          <p:cNvSpPr/>
          <p:nvPr/>
        </p:nvSpPr>
        <p:spPr>
          <a:xfrm>
            <a:off x="19107127" y="3574707"/>
            <a:ext cx="11676180" cy="170849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Mirror Padding</a:t>
            </a:r>
          </a:p>
        </p:txBody>
      </p:sp>
      <p:graphicFrame>
        <p:nvGraphicFramePr>
          <p:cNvPr id="16" name="Table 12">
            <a:extLst>
              <a:ext uri="{FF2B5EF4-FFF2-40B4-BE49-F238E27FC236}">
                <a16:creationId xmlns:a16="http://schemas.microsoft.com/office/drawing/2014/main" id="{A7544019-8D82-458F-8D43-ED5E9D349C94}"/>
              </a:ext>
            </a:extLst>
          </p:cNvPr>
          <p:cNvGraphicFramePr>
            <a:graphicFrameLocks noGrp="1"/>
          </p:cNvGraphicFramePr>
          <p:nvPr/>
        </p:nvGraphicFramePr>
        <p:xfrm>
          <a:off x="5282827" y="8059320"/>
          <a:ext cx="8767002" cy="87782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461167">
                  <a:extLst>
                    <a:ext uri="{9D8B030D-6E8A-4147-A177-3AD203B41FA5}">
                      <a16:colId xmlns:a16="http://schemas.microsoft.com/office/drawing/2014/main" val="1559549635"/>
                    </a:ext>
                  </a:extLst>
                </a:gridCol>
                <a:gridCol w="1461167">
                  <a:extLst>
                    <a:ext uri="{9D8B030D-6E8A-4147-A177-3AD203B41FA5}">
                      <a16:colId xmlns:a16="http://schemas.microsoft.com/office/drawing/2014/main" val="722485242"/>
                    </a:ext>
                  </a:extLst>
                </a:gridCol>
                <a:gridCol w="1461167">
                  <a:extLst>
                    <a:ext uri="{9D8B030D-6E8A-4147-A177-3AD203B41FA5}">
                      <a16:colId xmlns:a16="http://schemas.microsoft.com/office/drawing/2014/main" val="1938600863"/>
                    </a:ext>
                  </a:extLst>
                </a:gridCol>
                <a:gridCol w="1461167">
                  <a:extLst>
                    <a:ext uri="{9D8B030D-6E8A-4147-A177-3AD203B41FA5}">
                      <a16:colId xmlns:a16="http://schemas.microsoft.com/office/drawing/2014/main" val="2110764589"/>
                    </a:ext>
                  </a:extLst>
                </a:gridCol>
                <a:gridCol w="1461167">
                  <a:extLst>
                    <a:ext uri="{9D8B030D-6E8A-4147-A177-3AD203B41FA5}">
                      <a16:colId xmlns:a16="http://schemas.microsoft.com/office/drawing/2014/main" val="3106461485"/>
                    </a:ext>
                  </a:extLst>
                </a:gridCol>
                <a:gridCol w="1461167">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sp>
        <p:nvSpPr>
          <p:cNvPr id="2" name="Title 1">
            <a:extLst>
              <a:ext uri="{FF2B5EF4-FFF2-40B4-BE49-F238E27FC236}">
                <a16:creationId xmlns:a16="http://schemas.microsoft.com/office/drawing/2014/main" id="{28DE1E60-4D01-2BFF-A00B-FFF20072F70F}"/>
              </a:ext>
            </a:extLst>
          </p:cNvPr>
          <p:cNvSpPr>
            <a:spLocks noGrp="1"/>
          </p:cNvSpPr>
          <p:nvPr>
            <p:ph type="title"/>
          </p:nvPr>
        </p:nvSpPr>
        <p:spPr>
          <a:xfrm>
            <a:off x="2514600" y="0"/>
            <a:ext cx="31546800" cy="2514601"/>
          </a:xfrm>
        </p:spPr>
        <p:txBody>
          <a:bodyPr>
            <a:normAutofit/>
          </a:bodyPr>
          <a:lstStyle/>
          <a:p>
            <a:r>
              <a:rPr lang="en-US" sz="14000" dirty="0"/>
              <a:t>Padding</a:t>
            </a:r>
          </a:p>
        </p:txBody>
      </p:sp>
      <p:sp>
        <p:nvSpPr>
          <p:cNvPr id="3" name="TextBox 2">
            <a:extLst>
              <a:ext uri="{FF2B5EF4-FFF2-40B4-BE49-F238E27FC236}">
                <a16:creationId xmlns:a16="http://schemas.microsoft.com/office/drawing/2014/main" id="{9D67C2D7-F2F0-5E00-31F3-9C30290877F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A293C82-B6DC-A6BC-454F-CD82C3BE9C6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30474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0889A3-F424-8CD0-9EF6-A63381C655F1}"/>
              </a:ext>
            </a:extLst>
          </p:cNvPr>
          <p:cNvSpPr>
            <a:spLocks noGrp="1"/>
          </p:cNvSpPr>
          <p:nvPr>
            <p:ph type="body" sz="quarter" idx="13"/>
          </p:nvPr>
        </p:nvSpPr>
        <p:spPr/>
        <p:txBody>
          <a:bodyPr/>
          <a:lstStyle/>
          <a:p>
            <a:r>
              <a:rPr lang="en-GB" sz="18000" dirty="0"/>
              <a:t>Kernels and </a:t>
            </a:r>
            <a:br>
              <a:rPr lang="en-GB" sz="18000" dirty="0"/>
            </a:br>
            <a:r>
              <a:rPr lang="en-GB" sz="18000" dirty="0"/>
              <a:t>Neural Networks</a:t>
            </a:r>
            <a:endParaRPr lang="en-US" sz="18000" dirty="0"/>
          </a:p>
        </p:txBody>
      </p:sp>
      <p:sp>
        <p:nvSpPr>
          <p:cNvPr id="3" name="TextBox 2">
            <a:extLst>
              <a:ext uri="{FF2B5EF4-FFF2-40B4-BE49-F238E27FC236}">
                <a16:creationId xmlns:a16="http://schemas.microsoft.com/office/drawing/2014/main" id="{6CAEA44E-4DCF-35DD-1BCB-244E98A7B06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E0D8C09-E362-A52A-88F6-FBEE5CD657A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96980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Neural Networks</a:t>
            </a:r>
          </a:p>
        </p:txBody>
      </p:sp>
      <p:graphicFrame>
        <p:nvGraphicFramePr>
          <p:cNvPr id="3" name="Table 2">
            <a:extLst>
              <a:ext uri="{FF2B5EF4-FFF2-40B4-BE49-F238E27FC236}">
                <a16:creationId xmlns:a16="http://schemas.microsoft.com/office/drawing/2014/main" id="{130D9137-DB4F-7F65-3A9E-1C7A1708A7D8}"/>
              </a:ext>
            </a:extLst>
          </p:cNvPr>
          <p:cNvGraphicFramePr>
            <a:graphicFrameLocks noGrp="1"/>
          </p:cNvGraphicFramePr>
          <p:nvPr/>
        </p:nvGraphicFramePr>
        <p:xfrm>
          <a:off x="3650050" y="9794550"/>
          <a:ext cx="8774181" cy="705393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2924727">
                  <a:extLst>
                    <a:ext uri="{9D8B030D-6E8A-4147-A177-3AD203B41FA5}">
                      <a16:colId xmlns:a16="http://schemas.microsoft.com/office/drawing/2014/main" val="3363110549"/>
                    </a:ext>
                  </a:extLst>
                </a:gridCol>
                <a:gridCol w="2924727">
                  <a:extLst>
                    <a:ext uri="{9D8B030D-6E8A-4147-A177-3AD203B41FA5}">
                      <a16:colId xmlns:a16="http://schemas.microsoft.com/office/drawing/2014/main" val="2773334811"/>
                    </a:ext>
                  </a:extLst>
                </a:gridCol>
                <a:gridCol w="2924727">
                  <a:extLst>
                    <a:ext uri="{9D8B030D-6E8A-4147-A177-3AD203B41FA5}">
                      <a16:colId xmlns:a16="http://schemas.microsoft.com/office/drawing/2014/main" val="3954811565"/>
                    </a:ext>
                  </a:extLst>
                </a:gridCol>
              </a:tblGrid>
              <a:tr h="2351313">
                <a:tc>
                  <a:txBody>
                    <a:bodyPr/>
                    <a:lstStyle/>
                    <a:p>
                      <a:pPr algn="ctr"/>
                      <a:r>
                        <a:rPr lang="en-US" sz="9300" b="0">
                          <a:solidFill>
                            <a:schemeClr val="bg1"/>
                          </a:solidFill>
                        </a:rPr>
                        <a:t>w</a:t>
                      </a:r>
                      <a:r>
                        <a:rPr lang="en-US" sz="9300" b="0" baseline="-25000">
                          <a:solidFill>
                            <a:schemeClr val="bg1"/>
                          </a:solidFill>
                        </a:rPr>
                        <a:t>1</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algn="ctr"/>
                      <a:r>
                        <a:rPr lang="en-US" sz="9300" b="0">
                          <a:solidFill>
                            <a:schemeClr val="bg1"/>
                          </a:solidFill>
                        </a:rPr>
                        <a:t>w</a:t>
                      </a:r>
                      <a:r>
                        <a:rPr lang="en-US" sz="9300" b="0" baseline="-25000">
                          <a:solidFill>
                            <a:schemeClr val="bg1"/>
                          </a:solidFill>
                        </a:rPr>
                        <a:t>2</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3</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235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4</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5</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6</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235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7</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8</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dirty="0">
                          <a:solidFill>
                            <a:schemeClr val="bg1"/>
                          </a:solidFill>
                        </a:rPr>
                        <a:t>w</a:t>
                      </a:r>
                      <a:r>
                        <a:rPr lang="en-US" sz="9300" b="0" baseline="-25000" dirty="0">
                          <a:solidFill>
                            <a:schemeClr val="bg1"/>
                          </a:solidFill>
                        </a:rPr>
                        <a:t>9</a:t>
                      </a:r>
                      <a:endParaRPr lang="en-US" sz="9300" b="0" dirty="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4" name="Rectangle 3">
            <a:extLst>
              <a:ext uri="{FF2B5EF4-FFF2-40B4-BE49-F238E27FC236}">
                <a16:creationId xmlns:a16="http://schemas.microsoft.com/office/drawing/2014/main" id="{8780DE42-9119-D3AB-BD3D-76A53A7CFEBA}"/>
              </a:ext>
            </a:extLst>
          </p:cNvPr>
          <p:cNvSpPr/>
          <p:nvPr/>
        </p:nvSpPr>
        <p:spPr>
          <a:xfrm>
            <a:off x="5224505" y="5425223"/>
            <a:ext cx="5625270" cy="3048000"/>
          </a:xfrm>
          <a:prstGeom prst="rect">
            <a:avLst/>
          </a:prstGeom>
          <a:solidFill>
            <a:schemeClr val="tx2">
              <a:lumMod val="50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rebuchet MS"/>
                <a:ea typeface="+mn-ea"/>
                <a:cs typeface="+mn-cs"/>
              </a:rPr>
              <a:t>Kernel</a:t>
            </a:r>
          </a:p>
        </p:txBody>
      </p:sp>
      <p:sp>
        <p:nvSpPr>
          <p:cNvPr id="5" name="TextBox 4">
            <a:extLst>
              <a:ext uri="{FF2B5EF4-FFF2-40B4-BE49-F238E27FC236}">
                <a16:creationId xmlns:a16="http://schemas.microsoft.com/office/drawing/2014/main" id="{878BFA16-B317-117C-E3A4-FA263C374D3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0CCA61BC-91BB-E717-8FE6-76D59C13459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35809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Neural Networks</a:t>
            </a:r>
          </a:p>
        </p:txBody>
      </p:sp>
      <p:graphicFrame>
        <p:nvGraphicFramePr>
          <p:cNvPr id="13" name="Table 12">
            <a:extLst>
              <a:ext uri="{FF2B5EF4-FFF2-40B4-BE49-F238E27FC236}">
                <a16:creationId xmlns:a16="http://schemas.microsoft.com/office/drawing/2014/main" id="{738E6E95-8DF3-4930-885F-0A3549E4D00D}"/>
              </a:ext>
            </a:extLst>
          </p:cNvPr>
          <p:cNvGraphicFramePr>
            <a:graphicFrameLocks noGrp="1"/>
          </p:cNvGraphicFramePr>
          <p:nvPr/>
        </p:nvGraphicFramePr>
        <p:xfrm>
          <a:off x="3650050" y="9794550"/>
          <a:ext cx="8774181" cy="705393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2924727">
                  <a:extLst>
                    <a:ext uri="{9D8B030D-6E8A-4147-A177-3AD203B41FA5}">
                      <a16:colId xmlns:a16="http://schemas.microsoft.com/office/drawing/2014/main" val="3363110549"/>
                    </a:ext>
                  </a:extLst>
                </a:gridCol>
                <a:gridCol w="2924727">
                  <a:extLst>
                    <a:ext uri="{9D8B030D-6E8A-4147-A177-3AD203B41FA5}">
                      <a16:colId xmlns:a16="http://schemas.microsoft.com/office/drawing/2014/main" val="2773334811"/>
                    </a:ext>
                  </a:extLst>
                </a:gridCol>
                <a:gridCol w="2924727">
                  <a:extLst>
                    <a:ext uri="{9D8B030D-6E8A-4147-A177-3AD203B41FA5}">
                      <a16:colId xmlns:a16="http://schemas.microsoft.com/office/drawing/2014/main" val="3954811565"/>
                    </a:ext>
                  </a:extLst>
                </a:gridCol>
              </a:tblGrid>
              <a:tr h="2351313">
                <a:tc>
                  <a:txBody>
                    <a:bodyPr/>
                    <a:lstStyle/>
                    <a:p>
                      <a:pPr algn="ctr"/>
                      <a:r>
                        <a:rPr lang="en-US" sz="9300" b="0">
                          <a:solidFill>
                            <a:schemeClr val="bg1"/>
                          </a:solidFill>
                        </a:rPr>
                        <a:t>w</a:t>
                      </a:r>
                      <a:r>
                        <a:rPr lang="en-US" sz="9300" b="0" baseline="-25000">
                          <a:solidFill>
                            <a:schemeClr val="bg1"/>
                          </a:solidFill>
                        </a:rPr>
                        <a:t>1</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algn="ctr"/>
                      <a:r>
                        <a:rPr lang="en-US" sz="9300" b="0">
                          <a:solidFill>
                            <a:schemeClr val="bg1"/>
                          </a:solidFill>
                        </a:rPr>
                        <a:t>w</a:t>
                      </a:r>
                      <a:r>
                        <a:rPr lang="en-US" sz="9300" b="0" baseline="-25000">
                          <a:solidFill>
                            <a:schemeClr val="bg1"/>
                          </a:solidFill>
                        </a:rPr>
                        <a:t>2</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3</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235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4</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5</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6</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235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7</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8</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dirty="0">
                          <a:solidFill>
                            <a:schemeClr val="bg1"/>
                          </a:solidFill>
                        </a:rPr>
                        <a:t>w</a:t>
                      </a:r>
                      <a:r>
                        <a:rPr lang="en-US" sz="9300" b="0" baseline="-25000" dirty="0">
                          <a:solidFill>
                            <a:schemeClr val="bg1"/>
                          </a:solidFill>
                        </a:rPr>
                        <a:t>9</a:t>
                      </a:r>
                      <a:endParaRPr lang="en-US" sz="9300" b="0" dirty="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15" name="Rectangle 14">
            <a:extLst>
              <a:ext uri="{FF2B5EF4-FFF2-40B4-BE49-F238E27FC236}">
                <a16:creationId xmlns:a16="http://schemas.microsoft.com/office/drawing/2014/main" id="{F8F5E77E-5566-4F0E-B7DC-61BA7B0F09C6}"/>
              </a:ext>
            </a:extLst>
          </p:cNvPr>
          <p:cNvSpPr/>
          <p:nvPr/>
        </p:nvSpPr>
        <p:spPr>
          <a:xfrm>
            <a:off x="5224505" y="5425223"/>
            <a:ext cx="5625270" cy="3048000"/>
          </a:xfrm>
          <a:prstGeom prst="rect">
            <a:avLst/>
          </a:prstGeom>
          <a:solidFill>
            <a:schemeClr val="tx2">
              <a:lumMod val="50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rebuchet MS"/>
                <a:ea typeface="+mn-ea"/>
                <a:cs typeface="+mn-cs"/>
              </a:rPr>
              <a:t>Kernel</a:t>
            </a:r>
          </a:p>
        </p:txBody>
      </p:sp>
      <p:grpSp>
        <p:nvGrpSpPr>
          <p:cNvPr id="3" name="Group 2">
            <a:extLst>
              <a:ext uri="{FF2B5EF4-FFF2-40B4-BE49-F238E27FC236}">
                <a16:creationId xmlns:a16="http://schemas.microsoft.com/office/drawing/2014/main" id="{A2E40163-8265-442F-AE8A-D8CA7025D926}"/>
              </a:ext>
            </a:extLst>
          </p:cNvPr>
          <p:cNvGrpSpPr/>
          <p:nvPr/>
        </p:nvGrpSpPr>
        <p:grpSpPr>
          <a:xfrm>
            <a:off x="21345590" y="8970683"/>
            <a:ext cx="7863831" cy="9469194"/>
            <a:chOff x="5974139" y="2049390"/>
            <a:chExt cx="2979591" cy="3587860"/>
          </a:xfrm>
        </p:grpSpPr>
        <p:cxnSp>
          <p:nvCxnSpPr>
            <p:cNvPr id="5" name="Straight Arrow Connector 4">
              <a:extLst>
                <a:ext uri="{FF2B5EF4-FFF2-40B4-BE49-F238E27FC236}">
                  <a16:creationId xmlns:a16="http://schemas.microsoft.com/office/drawing/2014/main" id="{7FBD143F-26F4-4B34-8F1A-211517AE486E}"/>
                </a:ext>
              </a:extLst>
            </p:cNvPr>
            <p:cNvCxnSpPr>
              <a:cxnSpLocks/>
              <a:endCxn id="9" idx="2"/>
            </p:cNvCxnSpPr>
            <p:nvPr/>
          </p:nvCxnSpPr>
          <p:spPr>
            <a:xfrm>
              <a:off x="6866709" y="3488601"/>
              <a:ext cx="585884" cy="87133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7E8B883-54F6-4B4A-8675-89C316E66BD8}"/>
                </a:ext>
              </a:extLst>
            </p:cNvPr>
            <p:cNvCxnSpPr>
              <a:cxnSpLocks/>
              <a:stCxn id="9" idx="6"/>
            </p:cNvCxnSpPr>
            <p:nvPr/>
          </p:nvCxnSpPr>
          <p:spPr>
            <a:xfrm>
              <a:off x="7452593" y="484006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878FB1-6F8E-46C3-8EE7-7590E04C2CBE}"/>
                    </a:ext>
                  </a:extLst>
                </p:cNvPr>
                <p:cNvSpPr txBox="1"/>
                <p:nvPr/>
              </p:nvSpPr>
              <p:spPr>
                <a:xfrm>
                  <a:off x="7619996" y="4817757"/>
                  <a:ext cx="448826"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7" name="TextBox 6">
                  <a:extLst>
                    <a:ext uri="{FF2B5EF4-FFF2-40B4-BE49-F238E27FC236}">
                      <a16:creationId xmlns:a16="http://schemas.microsoft.com/office/drawing/2014/main" id="{87878FB1-6F8E-46C3-8EE7-7590E04C2CBE}"/>
                    </a:ext>
                  </a:extLst>
                </p:cNvPr>
                <p:cNvSpPr txBox="1">
                  <a:spLocks noRot="1" noChangeAspect="1" noMove="1" noResize="1" noEditPoints="1" noAdjustHandles="1" noChangeArrowheads="1" noChangeShapeType="1" noTextEdit="1"/>
                </p:cNvSpPr>
                <p:nvPr/>
              </p:nvSpPr>
              <p:spPr>
                <a:xfrm>
                  <a:off x="7619996" y="4817757"/>
                  <a:ext cx="448826" cy="524748"/>
                </a:xfrm>
                <a:prstGeom prst="rect">
                  <a:avLst/>
                </a:prstGeom>
                <a:blipFill>
                  <a:blip r:embed="rId3"/>
                  <a:stretch>
                    <a:fillRect/>
                  </a:stretch>
                </a:blipFill>
                <a:ln w="6350">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9CBC6046-91C0-41A5-BA55-21E8839E41CC}"/>
                </a:ext>
              </a:extLst>
            </p:cNvPr>
            <p:cNvSpPr txBox="1"/>
            <p:nvPr/>
          </p:nvSpPr>
          <p:spPr>
            <a:xfrm>
              <a:off x="7830880" y="3661893"/>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6</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9" name="Google Shape;219;p33">
              <a:extLst>
                <a:ext uri="{FF2B5EF4-FFF2-40B4-BE49-F238E27FC236}">
                  <a16:creationId xmlns:a16="http://schemas.microsoft.com/office/drawing/2014/main" id="{9406F522-F4DE-4B76-8705-BFD05BA0EE96}"/>
                </a:ext>
              </a:extLst>
            </p:cNvPr>
            <p:cNvSpPr/>
            <p:nvPr/>
          </p:nvSpPr>
          <p:spPr>
            <a:xfrm rot="5400000">
              <a:off x="7212528" y="436139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0" name="Straight Arrow Connector 9">
              <a:extLst>
                <a:ext uri="{FF2B5EF4-FFF2-40B4-BE49-F238E27FC236}">
                  <a16:creationId xmlns:a16="http://schemas.microsoft.com/office/drawing/2014/main" id="{0398CDA3-F093-4285-A799-6C2C9069187A}"/>
                </a:ext>
              </a:extLst>
            </p:cNvPr>
            <p:cNvCxnSpPr>
              <a:cxnSpLocks/>
              <a:endCxn id="9" idx="2"/>
            </p:cNvCxnSpPr>
            <p:nvPr/>
          </p:nvCxnSpPr>
          <p:spPr>
            <a:xfrm flipH="1">
              <a:off x="7452593" y="3488601"/>
              <a:ext cx="566641" cy="87133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4CD63FA-C3BC-4BBF-A3EF-FC5CACCB9F33}"/>
                </a:ext>
              </a:extLst>
            </p:cNvPr>
            <p:cNvSpPr txBox="1"/>
            <p:nvPr/>
          </p:nvSpPr>
          <p:spPr>
            <a:xfrm>
              <a:off x="6564479" y="3661893"/>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5</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12" name="Google Shape;219;p33">
              <a:extLst>
                <a:ext uri="{FF2B5EF4-FFF2-40B4-BE49-F238E27FC236}">
                  <a16:creationId xmlns:a16="http://schemas.microsoft.com/office/drawing/2014/main" id="{84F1C7AE-08C5-4D4C-9A4D-0314192AC623}"/>
                </a:ext>
              </a:extLst>
            </p:cNvPr>
            <p:cNvSpPr/>
            <p:nvPr/>
          </p:nvSpPr>
          <p:spPr>
            <a:xfrm rot="5400000">
              <a:off x="6592068" y="3009932"/>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 name="Google Shape;219;p33">
              <a:extLst>
                <a:ext uri="{FF2B5EF4-FFF2-40B4-BE49-F238E27FC236}">
                  <a16:creationId xmlns:a16="http://schemas.microsoft.com/office/drawing/2014/main" id="{C401CC6E-32A3-4355-A013-A2D22F62EAC1}"/>
                </a:ext>
              </a:extLst>
            </p:cNvPr>
            <p:cNvSpPr/>
            <p:nvPr/>
          </p:nvSpPr>
          <p:spPr>
            <a:xfrm rot="5400000">
              <a:off x="7802719" y="3009931"/>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6" name="Straight Arrow Connector 15">
              <a:extLst>
                <a:ext uri="{FF2B5EF4-FFF2-40B4-BE49-F238E27FC236}">
                  <a16:creationId xmlns:a16="http://schemas.microsoft.com/office/drawing/2014/main" id="{ACAD83F8-D22B-42B0-9B08-90E8C9C604BC}"/>
                </a:ext>
              </a:extLst>
            </p:cNvPr>
            <p:cNvCxnSpPr>
              <a:cxnSpLocks/>
              <a:stCxn id="22" idx="2"/>
              <a:endCxn id="12" idx="2"/>
            </p:cNvCxnSpPr>
            <p:nvPr/>
          </p:nvCxnSpPr>
          <p:spPr>
            <a:xfrm>
              <a:off x="6438085" y="2574138"/>
              <a:ext cx="394048" cy="4343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2D8310E-F37F-486D-BB89-BFF1F2BD37A0}"/>
                </a:ext>
              </a:extLst>
            </p:cNvPr>
            <p:cNvCxnSpPr>
              <a:cxnSpLocks/>
              <a:stCxn id="22" idx="2"/>
              <a:endCxn id="14" idx="2"/>
            </p:cNvCxnSpPr>
            <p:nvPr/>
          </p:nvCxnSpPr>
          <p:spPr>
            <a:xfrm>
              <a:off x="6438085" y="2574138"/>
              <a:ext cx="1604699" cy="43433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36EB94A-3AD2-41FE-B0FD-2955CE239389}"/>
                </a:ext>
              </a:extLst>
            </p:cNvPr>
            <p:cNvCxnSpPr>
              <a:cxnSpLocks/>
              <a:stCxn id="23" idx="2"/>
              <a:endCxn id="12" idx="2"/>
            </p:cNvCxnSpPr>
            <p:nvPr/>
          </p:nvCxnSpPr>
          <p:spPr>
            <a:xfrm flipH="1">
              <a:off x="6832133" y="2574138"/>
              <a:ext cx="1617462" cy="4343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903A594-E2AE-4FC4-95DE-B725D573CCD0}"/>
                </a:ext>
              </a:extLst>
            </p:cNvPr>
            <p:cNvCxnSpPr>
              <a:cxnSpLocks/>
              <a:stCxn id="23" idx="2"/>
              <a:endCxn id="14" idx="2"/>
            </p:cNvCxnSpPr>
            <p:nvPr/>
          </p:nvCxnSpPr>
          <p:spPr>
            <a:xfrm flipH="1">
              <a:off x="8042784" y="2574138"/>
              <a:ext cx="406811" cy="43433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422D589-C9DA-4814-9C80-B9D9F6ADA571}"/>
                </a:ext>
              </a:extLst>
            </p:cNvPr>
            <p:cNvSpPr txBox="1"/>
            <p:nvPr/>
          </p:nvSpPr>
          <p:spPr>
            <a:xfrm>
              <a:off x="5974139" y="2627323"/>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1" name="TextBox 20">
              <a:extLst>
                <a:ext uri="{FF2B5EF4-FFF2-40B4-BE49-F238E27FC236}">
                  <a16:creationId xmlns:a16="http://schemas.microsoft.com/office/drawing/2014/main" id="{05284F34-894F-438B-BD70-97833F8C078D}"/>
                </a:ext>
              </a:extLst>
            </p:cNvPr>
            <p:cNvSpPr txBox="1"/>
            <p:nvPr/>
          </p:nvSpPr>
          <p:spPr>
            <a:xfrm>
              <a:off x="6830888" y="2229431"/>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2" name="TextBox 21">
              <a:extLst>
                <a:ext uri="{FF2B5EF4-FFF2-40B4-BE49-F238E27FC236}">
                  <a16:creationId xmlns:a16="http://schemas.microsoft.com/office/drawing/2014/main" id="{E9449EEF-8F73-4DEB-9A31-AC1CACAEC578}"/>
                </a:ext>
              </a:extLst>
            </p:cNvPr>
            <p:cNvSpPr txBox="1"/>
            <p:nvPr/>
          </p:nvSpPr>
          <p:spPr>
            <a:xfrm>
              <a:off x="6194467" y="2049390"/>
              <a:ext cx="487236" cy="524748"/>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3" name="TextBox 22">
              <a:extLst>
                <a:ext uri="{FF2B5EF4-FFF2-40B4-BE49-F238E27FC236}">
                  <a16:creationId xmlns:a16="http://schemas.microsoft.com/office/drawing/2014/main" id="{B58B9027-FF6D-4D9C-A370-F5718F5C45A1}"/>
                </a:ext>
              </a:extLst>
            </p:cNvPr>
            <p:cNvSpPr txBox="1"/>
            <p:nvPr/>
          </p:nvSpPr>
          <p:spPr>
            <a:xfrm>
              <a:off x="8205977" y="2049390"/>
              <a:ext cx="487236" cy="524748"/>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4" name="TextBox 23">
              <a:extLst>
                <a:ext uri="{FF2B5EF4-FFF2-40B4-BE49-F238E27FC236}">
                  <a16:creationId xmlns:a16="http://schemas.microsoft.com/office/drawing/2014/main" id="{D3B76664-ECC4-405A-AC1B-7B86FFDB3C97}"/>
                </a:ext>
              </a:extLst>
            </p:cNvPr>
            <p:cNvSpPr txBox="1"/>
            <p:nvPr/>
          </p:nvSpPr>
          <p:spPr>
            <a:xfrm>
              <a:off x="7348359" y="2229427"/>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3</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5" name="TextBox 24">
              <a:extLst>
                <a:ext uri="{FF2B5EF4-FFF2-40B4-BE49-F238E27FC236}">
                  <a16:creationId xmlns:a16="http://schemas.microsoft.com/office/drawing/2014/main" id="{AC01DCC5-C88C-4BFE-9DCC-1167F7FDA826}"/>
                </a:ext>
              </a:extLst>
            </p:cNvPr>
            <p:cNvSpPr txBox="1"/>
            <p:nvPr/>
          </p:nvSpPr>
          <p:spPr>
            <a:xfrm>
              <a:off x="8349270" y="2589546"/>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4</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grpSp>
      <p:sp>
        <p:nvSpPr>
          <p:cNvPr id="4" name="Rectangle 3">
            <a:extLst>
              <a:ext uri="{FF2B5EF4-FFF2-40B4-BE49-F238E27FC236}">
                <a16:creationId xmlns:a16="http://schemas.microsoft.com/office/drawing/2014/main" id="{A603BCE7-4563-41F7-846B-6DD981F36CB6}"/>
              </a:ext>
            </a:extLst>
          </p:cNvPr>
          <p:cNvSpPr/>
          <p:nvPr/>
        </p:nvSpPr>
        <p:spPr>
          <a:xfrm>
            <a:off x="22786495" y="5425223"/>
            <a:ext cx="5625270" cy="304800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rebuchet MS"/>
                <a:ea typeface="+mn-ea"/>
                <a:cs typeface="+mn-cs"/>
              </a:rPr>
              <a:t>Neuron</a:t>
            </a:r>
          </a:p>
        </p:txBody>
      </p:sp>
      <p:sp>
        <p:nvSpPr>
          <p:cNvPr id="26" name="TextBox 25">
            <a:extLst>
              <a:ext uri="{FF2B5EF4-FFF2-40B4-BE49-F238E27FC236}">
                <a16:creationId xmlns:a16="http://schemas.microsoft.com/office/drawing/2014/main" id="{CCD82411-A24C-1997-5BC9-6BE71B73E45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27" name="Slide Number Placeholder 3">
            <a:extLst>
              <a:ext uri="{FF2B5EF4-FFF2-40B4-BE49-F238E27FC236}">
                <a16:creationId xmlns:a16="http://schemas.microsoft.com/office/drawing/2014/main" id="{DF39EB4D-D575-54A5-3C4B-F11F88A36D2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058254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Neural Networks</a:t>
            </a:r>
          </a:p>
        </p:txBody>
      </p:sp>
      <p:cxnSp>
        <p:nvCxnSpPr>
          <p:cNvPr id="7" name="Straight Connector 6">
            <a:extLst>
              <a:ext uri="{FF2B5EF4-FFF2-40B4-BE49-F238E27FC236}">
                <a16:creationId xmlns:a16="http://schemas.microsoft.com/office/drawing/2014/main" id="{F168C468-C774-E366-4D02-47E3F1838792}"/>
              </a:ext>
            </a:extLst>
          </p:cNvPr>
          <p:cNvCxnSpPr>
            <a:cxnSpLocks/>
          </p:cNvCxnSpPr>
          <p:nvPr/>
        </p:nvCxnSpPr>
        <p:spPr>
          <a:xfrm>
            <a:off x="19252297" y="11590478"/>
            <a:ext cx="4859240" cy="338903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748334-B056-6CC4-904C-9A1119679A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8165" y="6096000"/>
            <a:ext cx="5203150" cy="8792027"/>
          </a:xfrm>
          <a:prstGeom prst="rect">
            <a:avLst/>
          </a:prstGeom>
          <a:scene3d>
            <a:camera prst="isometricRightUp"/>
            <a:lightRig rig="threePt" dir="t"/>
          </a:scene3d>
        </p:spPr>
      </p:pic>
      <p:graphicFrame>
        <p:nvGraphicFramePr>
          <p:cNvPr id="10" name="Table 173">
            <a:extLst>
              <a:ext uri="{FF2B5EF4-FFF2-40B4-BE49-F238E27FC236}">
                <a16:creationId xmlns:a16="http://schemas.microsoft.com/office/drawing/2014/main" id="{B64E1F3C-CA31-E2AA-E492-EF8BD760EE1A}"/>
              </a:ext>
            </a:extLst>
          </p:cNvPr>
          <p:cNvGraphicFramePr>
            <a:graphicFrameLocks noGrp="1"/>
          </p:cNvGraphicFramePr>
          <p:nvPr/>
        </p:nvGraphicFramePr>
        <p:xfrm>
          <a:off x="23990873" y="4008704"/>
          <a:ext cx="934453" cy="12192000"/>
        </p:xfrm>
        <a:graphic>
          <a:graphicData uri="http://schemas.openxmlformats.org/drawingml/2006/table">
            <a:tbl>
              <a:tblPr firstRow="1" bandRow="1">
                <a:tableStyleId>{5C22544A-7EE6-4342-B048-85BDC9FD1C3A}</a:tableStyleId>
              </a:tblPr>
              <a:tblGrid>
                <a:gridCol w="934453">
                  <a:extLst>
                    <a:ext uri="{9D8B030D-6E8A-4147-A177-3AD203B41FA5}">
                      <a16:colId xmlns:a16="http://schemas.microsoft.com/office/drawing/2014/main" val="3772995847"/>
                    </a:ext>
                  </a:extLst>
                </a:gridCol>
              </a:tblGrid>
              <a:tr h="1524000">
                <a:tc>
                  <a:txBody>
                    <a:bodyPr/>
                    <a:lstStyle/>
                    <a:p>
                      <a:endParaRPr lang="en-US" sz="14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2080634"/>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487664915"/>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409914388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8004820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555942051"/>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500810097"/>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036839989"/>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605072629"/>
                  </a:ext>
                </a:extLst>
              </a:tr>
            </a:tbl>
          </a:graphicData>
        </a:graphic>
      </p:graphicFrame>
      <p:sp>
        <p:nvSpPr>
          <p:cNvPr id="11" name="TextBox 10">
            <a:extLst>
              <a:ext uri="{FF2B5EF4-FFF2-40B4-BE49-F238E27FC236}">
                <a16:creationId xmlns:a16="http://schemas.microsoft.com/office/drawing/2014/main" id="{480AD533-5A0E-A6D4-86E9-2145D9EB1F08}"/>
              </a:ext>
            </a:extLst>
          </p:cNvPr>
          <p:cNvSpPr txBox="1"/>
          <p:nvPr/>
        </p:nvSpPr>
        <p:spPr>
          <a:xfrm>
            <a:off x="22131590" y="16473611"/>
            <a:ext cx="4562467" cy="20315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(1568)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Flattened Image</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Vector</a:t>
            </a:r>
          </a:p>
        </p:txBody>
      </p:sp>
      <p:sp>
        <p:nvSpPr>
          <p:cNvPr id="15" name="Google Shape;219;p33">
            <a:extLst>
              <a:ext uri="{FF2B5EF4-FFF2-40B4-BE49-F238E27FC236}">
                <a16:creationId xmlns:a16="http://schemas.microsoft.com/office/drawing/2014/main" id="{54112088-C52A-4E52-A261-E5B3851A5A91}"/>
              </a:ext>
            </a:extLst>
          </p:cNvPr>
          <p:cNvSpPr/>
          <p:nvPr/>
        </p:nvSpPr>
        <p:spPr>
          <a:xfrm>
            <a:off x="2690504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 name="Google Shape;219;p33">
            <a:extLst>
              <a:ext uri="{FF2B5EF4-FFF2-40B4-BE49-F238E27FC236}">
                <a16:creationId xmlns:a16="http://schemas.microsoft.com/office/drawing/2014/main" id="{D90531A0-51C6-B6A7-E5A1-C82DBBD049DF}"/>
              </a:ext>
            </a:extLst>
          </p:cNvPr>
          <p:cNvSpPr/>
          <p:nvPr/>
        </p:nvSpPr>
        <p:spPr>
          <a:xfrm>
            <a:off x="26896034"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6" name="Google Shape;219;p33">
            <a:extLst>
              <a:ext uri="{FF2B5EF4-FFF2-40B4-BE49-F238E27FC236}">
                <a16:creationId xmlns:a16="http://schemas.microsoft.com/office/drawing/2014/main" id="{E475DE46-BE4D-24F2-D1C5-61D887D2A6FB}"/>
              </a:ext>
            </a:extLst>
          </p:cNvPr>
          <p:cNvSpPr/>
          <p:nvPr/>
        </p:nvSpPr>
        <p:spPr>
          <a:xfrm>
            <a:off x="26896034"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9" name="Google Shape;219;p33">
            <a:extLst>
              <a:ext uri="{FF2B5EF4-FFF2-40B4-BE49-F238E27FC236}">
                <a16:creationId xmlns:a16="http://schemas.microsoft.com/office/drawing/2014/main" id="{709570EB-D460-4F4D-0F0A-A7F29FD361AA}"/>
              </a:ext>
            </a:extLst>
          </p:cNvPr>
          <p:cNvSpPr/>
          <p:nvPr/>
        </p:nvSpPr>
        <p:spPr>
          <a:xfrm>
            <a:off x="2904658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 name="Google Shape;219;p33">
            <a:extLst>
              <a:ext uri="{FF2B5EF4-FFF2-40B4-BE49-F238E27FC236}">
                <a16:creationId xmlns:a16="http://schemas.microsoft.com/office/drawing/2014/main" id="{5327CC7A-785B-2239-007B-0347EF28920D}"/>
              </a:ext>
            </a:extLst>
          </p:cNvPr>
          <p:cNvSpPr/>
          <p:nvPr/>
        </p:nvSpPr>
        <p:spPr>
          <a:xfrm>
            <a:off x="29037577"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 name="Google Shape;219;p33">
            <a:extLst>
              <a:ext uri="{FF2B5EF4-FFF2-40B4-BE49-F238E27FC236}">
                <a16:creationId xmlns:a16="http://schemas.microsoft.com/office/drawing/2014/main" id="{2C4B6283-0BFB-11DE-CBE2-C8499FE858AA}"/>
              </a:ext>
            </a:extLst>
          </p:cNvPr>
          <p:cNvSpPr/>
          <p:nvPr/>
        </p:nvSpPr>
        <p:spPr>
          <a:xfrm>
            <a:off x="29037577"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 name="Google Shape;219;p33">
            <a:extLst>
              <a:ext uri="{FF2B5EF4-FFF2-40B4-BE49-F238E27FC236}">
                <a16:creationId xmlns:a16="http://schemas.microsoft.com/office/drawing/2014/main" id="{F5B6EDEB-ECCF-BCF9-4E08-F5B18BB38523}"/>
              </a:ext>
            </a:extLst>
          </p:cNvPr>
          <p:cNvSpPr/>
          <p:nvPr/>
        </p:nvSpPr>
        <p:spPr>
          <a:xfrm>
            <a:off x="31724120" y="1510888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33" name="Group 32">
            <a:extLst>
              <a:ext uri="{FF2B5EF4-FFF2-40B4-BE49-F238E27FC236}">
                <a16:creationId xmlns:a16="http://schemas.microsoft.com/office/drawing/2014/main" id="{28504FDF-17B9-CC58-1CCE-D63F823682B7}"/>
              </a:ext>
            </a:extLst>
          </p:cNvPr>
          <p:cNvGrpSpPr/>
          <p:nvPr/>
        </p:nvGrpSpPr>
        <p:grpSpPr>
          <a:xfrm>
            <a:off x="27542883" y="5847778"/>
            <a:ext cx="1503707" cy="8653390"/>
            <a:chOff x="8430069" y="1754333"/>
            <a:chExt cx="283908" cy="2596017"/>
          </a:xfrm>
        </p:grpSpPr>
        <p:cxnSp>
          <p:nvCxnSpPr>
            <p:cNvPr id="34" name="Straight Connector 33">
              <a:extLst>
                <a:ext uri="{FF2B5EF4-FFF2-40B4-BE49-F238E27FC236}">
                  <a16:creationId xmlns:a16="http://schemas.microsoft.com/office/drawing/2014/main" id="{87D82BCE-15DA-4BAD-9D3B-72B7D582CB51}"/>
                </a:ext>
              </a:extLst>
            </p:cNvPr>
            <p:cNvCxnSpPr>
              <a:cxnSpLocks/>
              <a:endCxn id="29" idx="2"/>
            </p:cNvCxnSpPr>
            <p:nvPr/>
          </p:nvCxnSpPr>
          <p:spPr>
            <a:xfrm rot="16200000">
              <a:off x="7274015" y="2910388"/>
              <a:ext cx="2596016"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FF6826-B7D7-E90F-A9BF-D11B55674087}"/>
                </a:ext>
              </a:extLst>
            </p:cNvPr>
            <p:cNvCxnSpPr>
              <a:cxnSpLocks/>
              <a:endCxn id="30" idx="2"/>
            </p:cNvCxnSpPr>
            <p:nvPr/>
          </p:nvCxnSpPr>
          <p:spPr>
            <a:xfrm rot="16200000">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8C0611E-A955-2D00-EE06-D944BB4968DD}"/>
                </a:ext>
              </a:extLst>
            </p:cNvPr>
            <p:cNvCxnSpPr>
              <a:cxnSpLocks/>
              <a:endCxn id="31" idx="2"/>
            </p:cNvCxnSpPr>
            <p:nvPr/>
          </p:nvCxnSpPr>
          <p:spPr>
            <a:xfrm rot="16200000">
              <a:off x="8570671" y="4209748"/>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3FCE258-A86B-228E-B6D3-CF5B9183EF02}"/>
                </a:ext>
              </a:extLst>
            </p:cNvPr>
            <p:cNvCxnSpPr>
              <a:cxnSpLocks/>
              <a:endCxn id="29" idx="2"/>
            </p:cNvCxnSpPr>
            <p:nvPr/>
          </p:nvCxnSpPr>
          <p:spPr>
            <a:xfrm rot="16200000">
              <a:off x="8573375" y="1613732"/>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3FBA0B-E398-27A3-86D6-43C1BE9BBD63}"/>
                </a:ext>
              </a:extLst>
            </p:cNvPr>
            <p:cNvCxnSpPr>
              <a:cxnSpLocks/>
              <a:endCxn id="30" idx="2"/>
            </p:cNvCxnSpPr>
            <p:nvPr/>
          </p:nvCxnSpPr>
          <p:spPr>
            <a:xfrm rot="16200000" flipH="1">
              <a:off x="7386405" y="2800701"/>
              <a:ext cx="2371235"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0DB3CF-8B94-EBAD-F65E-F14A8927702D}"/>
                </a:ext>
              </a:extLst>
            </p:cNvPr>
            <p:cNvCxnSpPr>
              <a:cxnSpLocks/>
              <a:endCxn id="31" idx="2"/>
            </p:cNvCxnSpPr>
            <p:nvPr/>
          </p:nvCxnSpPr>
          <p:spPr>
            <a:xfrm rot="16200000" flipH="1">
              <a:off x="7274015" y="2913092"/>
              <a:ext cx="2596016"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AF720CF-A1B7-4B73-0145-61FFD75ABCE9}"/>
                </a:ext>
              </a:extLst>
            </p:cNvPr>
            <p:cNvCxnSpPr>
              <a:cxnSpLocks/>
              <a:endCxn id="29" idx="2"/>
            </p:cNvCxnSpPr>
            <p:nvPr/>
          </p:nvCxnSpPr>
          <p:spPr>
            <a:xfrm rot="16200000">
              <a:off x="7386405" y="2797997"/>
              <a:ext cx="2371235"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35549C-79DD-566C-7DE8-B60BED1C997D}"/>
                </a:ext>
              </a:extLst>
            </p:cNvPr>
            <p:cNvCxnSpPr>
              <a:cxnSpLocks/>
              <a:endCxn id="30" idx="2"/>
            </p:cNvCxnSpPr>
            <p:nvPr/>
          </p:nvCxnSpPr>
          <p:spPr>
            <a:xfrm rot="16200000">
              <a:off x="8570671" y="3984967"/>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897EE93-9E6F-EBA0-931E-7A5CFF2A92FD}"/>
                </a:ext>
              </a:extLst>
            </p:cNvPr>
            <p:cNvCxnSpPr>
              <a:cxnSpLocks/>
              <a:endCxn id="31" idx="2"/>
            </p:cNvCxnSpPr>
            <p:nvPr/>
          </p:nvCxnSpPr>
          <p:spPr>
            <a:xfrm rot="16200000" flipH="1">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3" name="Google Shape;219;p33">
            <a:extLst>
              <a:ext uri="{FF2B5EF4-FFF2-40B4-BE49-F238E27FC236}">
                <a16:creationId xmlns:a16="http://schemas.microsoft.com/office/drawing/2014/main" id="{F7FE2602-14AE-3886-E387-C1E1DB11C5E2}"/>
              </a:ext>
            </a:extLst>
          </p:cNvPr>
          <p:cNvSpPr/>
          <p:nvPr/>
        </p:nvSpPr>
        <p:spPr>
          <a:xfrm>
            <a:off x="31715254" y="13914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4" name="Google Shape;219;p33">
            <a:extLst>
              <a:ext uri="{FF2B5EF4-FFF2-40B4-BE49-F238E27FC236}">
                <a16:creationId xmlns:a16="http://schemas.microsoft.com/office/drawing/2014/main" id="{574C1855-B49C-AD20-9A60-A8C2A7FE24E7}"/>
              </a:ext>
            </a:extLst>
          </p:cNvPr>
          <p:cNvSpPr/>
          <p:nvPr/>
        </p:nvSpPr>
        <p:spPr>
          <a:xfrm>
            <a:off x="31724120" y="1271638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5" name="Google Shape;219;p33">
            <a:extLst>
              <a:ext uri="{FF2B5EF4-FFF2-40B4-BE49-F238E27FC236}">
                <a16:creationId xmlns:a16="http://schemas.microsoft.com/office/drawing/2014/main" id="{8EFEDABD-27FB-26BE-1FA8-8758EB39F242}"/>
              </a:ext>
            </a:extLst>
          </p:cNvPr>
          <p:cNvSpPr/>
          <p:nvPr/>
        </p:nvSpPr>
        <p:spPr>
          <a:xfrm>
            <a:off x="31715254" y="115223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6" name="Google Shape;219;p33">
            <a:extLst>
              <a:ext uri="{FF2B5EF4-FFF2-40B4-BE49-F238E27FC236}">
                <a16:creationId xmlns:a16="http://schemas.microsoft.com/office/drawing/2014/main" id="{3BBF4915-59E5-EA83-D33E-3C42C1C5F4E7}"/>
              </a:ext>
            </a:extLst>
          </p:cNvPr>
          <p:cNvSpPr/>
          <p:nvPr/>
        </p:nvSpPr>
        <p:spPr>
          <a:xfrm>
            <a:off x="31724120" y="102741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7" name="Google Shape;219;p33">
            <a:extLst>
              <a:ext uri="{FF2B5EF4-FFF2-40B4-BE49-F238E27FC236}">
                <a16:creationId xmlns:a16="http://schemas.microsoft.com/office/drawing/2014/main" id="{5672FFCE-9240-976F-58E7-0F4A2CDA3EED}"/>
              </a:ext>
            </a:extLst>
          </p:cNvPr>
          <p:cNvSpPr/>
          <p:nvPr/>
        </p:nvSpPr>
        <p:spPr>
          <a:xfrm>
            <a:off x="31715254" y="908009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8" name="Google Shape;219;p33">
            <a:extLst>
              <a:ext uri="{FF2B5EF4-FFF2-40B4-BE49-F238E27FC236}">
                <a16:creationId xmlns:a16="http://schemas.microsoft.com/office/drawing/2014/main" id="{F132BF86-7386-931B-4EEF-32E07528AB02}"/>
              </a:ext>
            </a:extLst>
          </p:cNvPr>
          <p:cNvSpPr/>
          <p:nvPr/>
        </p:nvSpPr>
        <p:spPr>
          <a:xfrm>
            <a:off x="31740430" y="788799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9" name="Google Shape;219;p33">
            <a:extLst>
              <a:ext uri="{FF2B5EF4-FFF2-40B4-BE49-F238E27FC236}">
                <a16:creationId xmlns:a16="http://schemas.microsoft.com/office/drawing/2014/main" id="{57873552-DED2-28AA-1A52-B3329B69EE0A}"/>
              </a:ext>
            </a:extLst>
          </p:cNvPr>
          <p:cNvSpPr/>
          <p:nvPr/>
        </p:nvSpPr>
        <p:spPr>
          <a:xfrm>
            <a:off x="31731564" y="669394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1" name="Google Shape;219;p33">
            <a:extLst>
              <a:ext uri="{FF2B5EF4-FFF2-40B4-BE49-F238E27FC236}">
                <a16:creationId xmlns:a16="http://schemas.microsoft.com/office/drawing/2014/main" id="{2E68849C-9E0D-C717-1725-495C1546ED0A}"/>
              </a:ext>
            </a:extLst>
          </p:cNvPr>
          <p:cNvSpPr/>
          <p:nvPr/>
        </p:nvSpPr>
        <p:spPr>
          <a:xfrm>
            <a:off x="31724120" y="5501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2" name="Google Shape;219;p33">
            <a:extLst>
              <a:ext uri="{FF2B5EF4-FFF2-40B4-BE49-F238E27FC236}">
                <a16:creationId xmlns:a16="http://schemas.microsoft.com/office/drawing/2014/main" id="{A2B9BCD6-144D-FDD0-4A9A-A497313FA6EE}"/>
              </a:ext>
            </a:extLst>
          </p:cNvPr>
          <p:cNvSpPr/>
          <p:nvPr/>
        </p:nvSpPr>
        <p:spPr>
          <a:xfrm>
            <a:off x="31715254" y="430780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53" name="Group 52">
            <a:extLst>
              <a:ext uri="{FF2B5EF4-FFF2-40B4-BE49-F238E27FC236}">
                <a16:creationId xmlns:a16="http://schemas.microsoft.com/office/drawing/2014/main" id="{171F2DCB-FD7E-9248-5EE1-80FDB7149661}"/>
              </a:ext>
            </a:extLst>
          </p:cNvPr>
          <p:cNvGrpSpPr/>
          <p:nvPr/>
        </p:nvGrpSpPr>
        <p:grpSpPr>
          <a:xfrm>
            <a:off x="29661163" y="4618262"/>
            <a:ext cx="2079267" cy="10801090"/>
            <a:chOff x="9127523" y="1385478"/>
            <a:chExt cx="394606" cy="3240327"/>
          </a:xfrm>
        </p:grpSpPr>
        <p:cxnSp>
          <p:nvCxnSpPr>
            <p:cNvPr id="54" name="Straight Connector 53">
              <a:extLst>
                <a:ext uri="{FF2B5EF4-FFF2-40B4-BE49-F238E27FC236}">
                  <a16:creationId xmlns:a16="http://schemas.microsoft.com/office/drawing/2014/main" id="{A3ABE719-CFC5-DD40-DA05-2CBACDF3AFA4}"/>
                </a:ext>
              </a:extLst>
            </p:cNvPr>
            <p:cNvCxnSpPr>
              <a:cxnSpLocks/>
              <a:endCxn id="32" idx="2"/>
            </p:cNvCxnSpPr>
            <p:nvPr/>
          </p:nvCxnSpPr>
          <p:spPr>
            <a:xfrm rot="16200000" flipH="1">
              <a:off x="7893772" y="3002340"/>
              <a:ext cx="2859920"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AF51F46-695D-BE16-3EAE-0125E7FEBCA3}"/>
                </a:ext>
              </a:extLst>
            </p:cNvPr>
            <p:cNvCxnSpPr>
              <a:cxnSpLocks/>
              <a:endCxn id="32" idx="2"/>
            </p:cNvCxnSpPr>
            <p:nvPr/>
          </p:nvCxnSpPr>
          <p:spPr>
            <a:xfrm rot="16200000" flipH="1">
              <a:off x="9078037" y="4186606"/>
              <a:ext cx="488685"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9D27A0-D3C7-4050-1BE1-3791FA65CD6F}"/>
                </a:ext>
              </a:extLst>
            </p:cNvPr>
            <p:cNvCxnSpPr>
              <a:cxnSpLocks/>
              <a:endCxn id="32" idx="2"/>
            </p:cNvCxnSpPr>
            <p:nvPr/>
          </p:nvCxnSpPr>
          <p:spPr>
            <a:xfrm rot="16200000" flipH="1">
              <a:off x="9190428" y="4298996"/>
              <a:ext cx="263904"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8AE79C4-BAFA-F7FF-7EE9-CAAB6D2233DB}"/>
                </a:ext>
              </a:extLst>
            </p:cNvPr>
            <p:cNvCxnSpPr>
              <a:cxnSpLocks/>
              <a:endCxn id="43" idx="2"/>
            </p:cNvCxnSpPr>
            <p:nvPr/>
          </p:nvCxnSpPr>
          <p:spPr>
            <a:xfrm rot="16200000">
              <a:off x="9273895" y="4121219"/>
              <a:ext cx="9430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2AA51E0-0DE2-9D9B-5DF3-3947B44A14D5}"/>
                </a:ext>
              </a:extLst>
            </p:cNvPr>
            <p:cNvCxnSpPr>
              <a:cxnSpLocks/>
              <a:endCxn id="43" idx="2"/>
            </p:cNvCxnSpPr>
            <p:nvPr/>
          </p:nvCxnSpPr>
          <p:spPr>
            <a:xfrm rot="16200000" flipH="1">
              <a:off x="9255814" y="4008829"/>
              <a:ext cx="13047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A18886-8797-0054-08FD-B6FA48BA6C43}"/>
                </a:ext>
              </a:extLst>
            </p:cNvPr>
            <p:cNvCxnSpPr>
              <a:cxnSpLocks/>
              <a:endCxn id="43" idx="2"/>
            </p:cNvCxnSpPr>
            <p:nvPr/>
          </p:nvCxnSpPr>
          <p:spPr>
            <a:xfrm rot="16200000" flipH="1">
              <a:off x="8071549" y="2824563"/>
              <a:ext cx="2501706"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E24446F-BA8C-BBD0-3559-591DA823ACDE}"/>
                </a:ext>
              </a:extLst>
            </p:cNvPr>
            <p:cNvCxnSpPr>
              <a:cxnSpLocks/>
              <a:endCxn id="44" idx="2"/>
            </p:cNvCxnSpPr>
            <p:nvPr/>
          </p:nvCxnSpPr>
          <p:spPr>
            <a:xfrm rot="16200000">
              <a:off x="9207847" y="3827730"/>
              <a:ext cx="229066"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DA09B41-682B-7D04-153C-C61365760C2E}"/>
                </a:ext>
              </a:extLst>
            </p:cNvPr>
            <p:cNvCxnSpPr>
              <a:cxnSpLocks/>
              <a:endCxn id="44" idx="2"/>
            </p:cNvCxnSpPr>
            <p:nvPr/>
          </p:nvCxnSpPr>
          <p:spPr>
            <a:xfrm rot="16200000">
              <a:off x="9095456" y="3940121"/>
              <a:ext cx="453847"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6E98D33-0FB5-B58F-B72A-7A399FA7523D}"/>
                </a:ext>
              </a:extLst>
            </p:cNvPr>
            <p:cNvCxnSpPr>
              <a:cxnSpLocks/>
              <a:endCxn id="44" idx="2"/>
            </p:cNvCxnSpPr>
            <p:nvPr/>
          </p:nvCxnSpPr>
          <p:spPr>
            <a:xfrm rot="16200000" flipH="1">
              <a:off x="8252647" y="2643465"/>
              <a:ext cx="2142169"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0625964-A152-D4C8-9DE7-FB0022AF3672}"/>
                </a:ext>
              </a:extLst>
            </p:cNvPr>
            <p:cNvCxnSpPr>
              <a:cxnSpLocks/>
              <a:endCxn id="45" idx="2"/>
            </p:cNvCxnSpPr>
            <p:nvPr/>
          </p:nvCxnSpPr>
          <p:spPr>
            <a:xfrm rot="16200000">
              <a:off x="8915020" y="3762344"/>
              <a:ext cx="812060"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313793E-7690-9AEC-036E-262448BD20FE}"/>
                </a:ext>
              </a:extLst>
            </p:cNvPr>
            <p:cNvCxnSpPr>
              <a:cxnSpLocks/>
              <a:endCxn id="45" idx="2"/>
            </p:cNvCxnSpPr>
            <p:nvPr/>
          </p:nvCxnSpPr>
          <p:spPr>
            <a:xfrm rot="16200000">
              <a:off x="9027410" y="3649953"/>
              <a:ext cx="58727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6B20869-23EF-DB22-2F30-0DCD2B4714CC}"/>
                </a:ext>
              </a:extLst>
            </p:cNvPr>
            <p:cNvCxnSpPr>
              <a:cxnSpLocks/>
              <a:endCxn id="45" idx="2"/>
            </p:cNvCxnSpPr>
            <p:nvPr/>
          </p:nvCxnSpPr>
          <p:spPr>
            <a:xfrm rot="16200000" flipH="1">
              <a:off x="8430424" y="2465688"/>
              <a:ext cx="1783955"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E75334D-969E-323C-C2CB-190D7C21515B}"/>
                </a:ext>
              </a:extLst>
            </p:cNvPr>
            <p:cNvCxnSpPr>
              <a:cxnSpLocks/>
              <a:endCxn id="46" idx="2"/>
            </p:cNvCxnSpPr>
            <p:nvPr/>
          </p:nvCxnSpPr>
          <p:spPr>
            <a:xfrm rot="16200000">
              <a:off x="8729120" y="3573784"/>
              <a:ext cx="118651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4C4B71E-8781-2CB5-092C-7CA07286F8B5}"/>
                </a:ext>
              </a:extLst>
            </p:cNvPr>
            <p:cNvCxnSpPr>
              <a:cxnSpLocks/>
              <a:endCxn id="46" idx="2"/>
            </p:cNvCxnSpPr>
            <p:nvPr/>
          </p:nvCxnSpPr>
          <p:spPr>
            <a:xfrm rot="16200000">
              <a:off x="8841510" y="3461394"/>
              <a:ext cx="96173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150D587-9FBF-3152-84CE-D2455D95EBE5}"/>
                </a:ext>
              </a:extLst>
            </p:cNvPr>
            <p:cNvCxnSpPr>
              <a:cxnSpLocks/>
              <a:endCxn id="46" idx="2"/>
            </p:cNvCxnSpPr>
            <p:nvPr/>
          </p:nvCxnSpPr>
          <p:spPr>
            <a:xfrm rot="16200000" flipH="1">
              <a:off x="8618984" y="2277129"/>
              <a:ext cx="1409496"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410A91D-D3BD-D3B2-3DA7-04C5000E6488}"/>
                </a:ext>
              </a:extLst>
            </p:cNvPr>
            <p:cNvCxnSpPr>
              <a:cxnSpLocks/>
              <a:endCxn id="47" idx="2"/>
            </p:cNvCxnSpPr>
            <p:nvPr/>
          </p:nvCxnSpPr>
          <p:spPr>
            <a:xfrm rot="16200000">
              <a:off x="8661074" y="3283617"/>
              <a:ext cx="131995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561B41-BA2D-EBDF-5336-C83047E536F6}"/>
                </a:ext>
              </a:extLst>
            </p:cNvPr>
            <p:cNvCxnSpPr>
              <a:cxnSpLocks/>
              <a:endCxn id="47" idx="2"/>
            </p:cNvCxnSpPr>
            <p:nvPr/>
          </p:nvCxnSpPr>
          <p:spPr>
            <a:xfrm rot="16200000">
              <a:off x="8548684" y="3396007"/>
              <a:ext cx="1544733"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F585723-F36A-E1DD-BB3A-BD2BD48395E1}"/>
                </a:ext>
              </a:extLst>
            </p:cNvPr>
            <p:cNvCxnSpPr>
              <a:cxnSpLocks/>
              <a:endCxn id="47" idx="2"/>
            </p:cNvCxnSpPr>
            <p:nvPr/>
          </p:nvCxnSpPr>
          <p:spPr>
            <a:xfrm rot="16200000" flipH="1">
              <a:off x="8796760" y="2099352"/>
              <a:ext cx="1051283"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F782EAC-D836-EB7F-5B80-860B11925EFB}"/>
                </a:ext>
              </a:extLst>
            </p:cNvPr>
            <p:cNvCxnSpPr>
              <a:cxnSpLocks/>
              <a:endCxn id="48" idx="2"/>
            </p:cNvCxnSpPr>
            <p:nvPr/>
          </p:nvCxnSpPr>
          <p:spPr>
            <a:xfrm rot="16200000">
              <a:off x="8373644" y="3213416"/>
              <a:ext cx="1902364"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6D1B2B4-573B-2FEF-5859-5264B3CD75B7}"/>
                </a:ext>
              </a:extLst>
            </p:cNvPr>
            <p:cNvCxnSpPr>
              <a:cxnSpLocks/>
              <a:endCxn id="48" idx="2"/>
            </p:cNvCxnSpPr>
            <p:nvPr/>
          </p:nvCxnSpPr>
          <p:spPr>
            <a:xfrm rot="16200000">
              <a:off x="8486034" y="3101025"/>
              <a:ext cx="1677583"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83F310A-4E54-3927-0601-7BA07D32E610}"/>
                </a:ext>
              </a:extLst>
            </p:cNvPr>
            <p:cNvCxnSpPr>
              <a:cxnSpLocks/>
              <a:endCxn id="48" idx="2"/>
            </p:cNvCxnSpPr>
            <p:nvPr/>
          </p:nvCxnSpPr>
          <p:spPr>
            <a:xfrm rot="16200000" flipH="1">
              <a:off x="8979352" y="1916760"/>
              <a:ext cx="693651" cy="39190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A04FAF4-F95E-C914-2D26-A59C393ABB82}"/>
                </a:ext>
              </a:extLst>
            </p:cNvPr>
            <p:cNvCxnSpPr>
              <a:cxnSpLocks/>
              <a:endCxn id="49" idx="2"/>
            </p:cNvCxnSpPr>
            <p:nvPr/>
          </p:nvCxnSpPr>
          <p:spPr>
            <a:xfrm rot="16200000">
              <a:off x="8193208" y="3035639"/>
              <a:ext cx="226057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B96ABEF-538A-FE0B-1F0B-33F16105E975}"/>
                </a:ext>
              </a:extLst>
            </p:cNvPr>
            <p:cNvCxnSpPr>
              <a:cxnSpLocks/>
              <a:endCxn id="49" idx="2"/>
            </p:cNvCxnSpPr>
            <p:nvPr/>
          </p:nvCxnSpPr>
          <p:spPr>
            <a:xfrm rot="16200000">
              <a:off x="8305598" y="2923248"/>
              <a:ext cx="203579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5F8F5AF-30CA-8417-9456-8C581718D8A3}"/>
                </a:ext>
              </a:extLst>
            </p:cNvPr>
            <p:cNvCxnSpPr>
              <a:cxnSpLocks/>
              <a:endCxn id="49" idx="2"/>
            </p:cNvCxnSpPr>
            <p:nvPr/>
          </p:nvCxnSpPr>
          <p:spPr>
            <a:xfrm rot="16200000" flipH="1">
              <a:off x="9157129" y="1738983"/>
              <a:ext cx="335438" cy="38924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A8F9A94-EE00-DA9D-2C65-62110C64F09C}"/>
                </a:ext>
              </a:extLst>
            </p:cNvPr>
            <p:cNvCxnSpPr>
              <a:cxnSpLocks/>
              <a:endCxn id="51" idx="2"/>
            </p:cNvCxnSpPr>
            <p:nvPr/>
          </p:nvCxnSpPr>
          <p:spPr>
            <a:xfrm rot="16200000">
              <a:off x="8013275" y="2857940"/>
              <a:ext cx="261820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40220E0-9119-8A43-95FB-15D1A1E12766}"/>
                </a:ext>
              </a:extLst>
            </p:cNvPr>
            <p:cNvCxnSpPr>
              <a:cxnSpLocks/>
              <a:endCxn id="51" idx="2"/>
            </p:cNvCxnSpPr>
            <p:nvPr/>
          </p:nvCxnSpPr>
          <p:spPr>
            <a:xfrm rot="16200000">
              <a:off x="8125666" y="2745549"/>
              <a:ext cx="2393428"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299FDAD-6707-981F-11BC-D24805EF9D93}"/>
                </a:ext>
              </a:extLst>
            </p:cNvPr>
            <p:cNvCxnSpPr>
              <a:cxnSpLocks/>
              <a:endCxn id="51" idx="2"/>
            </p:cNvCxnSpPr>
            <p:nvPr/>
          </p:nvCxnSpPr>
          <p:spPr>
            <a:xfrm rot="16200000">
              <a:off x="9312635" y="1561284"/>
              <a:ext cx="22193"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CD45381-FD35-12B7-12D3-5E5B7AD17302}"/>
                </a:ext>
              </a:extLst>
            </p:cNvPr>
            <p:cNvCxnSpPr>
              <a:cxnSpLocks/>
              <a:endCxn id="52" idx="2"/>
            </p:cNvCxnSpPr>
            <p:nvPr/>
          </p:nvCxnSpPr>
          <p:spPr>
            <a:xfrm rot="16200000">
              <a:off x="7832839" y="2680163"/>
              <a:ext cx="297642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F26E47-5F1C-DA20-3015-C6273C0CF3CF}"/>
                </a:ext>
              </a:extLst>
            </p:cNvPr>
            <p:cNvCxnSpPr>
              <a:cxnSpLocks/>
              <a:endCxn id="52" idx="2"/>
            </p:cNvCxnSpPr>
            <p:nvPr/>
          </p:nvCxnSpPr>
          <p:spPr>
            <a:xfrm rot="16200000">
              <a:off x="7945229" y="2567772"/>
              <a:ext cx="2751641"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55176EF-58B5-4CA0-5E92-F474C0D78BB1}"/>
                </a:ext>
              </a:extLst>
            </p:cNvPr>
            <p:cNvCxnSpPr>
              <a:cxnSpLocks/>
              <a:endCxn id="52" idx="2"/>
            </p:cNvCxnSpPr>
            <p:nvPr/>
          </p:nvCxnSpPr>
          <p:spPr>
            <a:xfrm rot="16200000">
              <a:off x="9132199" y="1383507"/>
              <a:ext cx="380407"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85" name="Straight Connector 84">
            <a:extLst>
              <a:ext uri="{FF2B5EF4-FFF2-40B4-BE49-F238E27FC236}">
                <a16:creationId xmlns:a16="http://schemas.microsoft.com/office/drawing/2014/main" id="{18BD892E-3395-22E9-8A52-DC9E1C7215A0}"/>
              </a:ext>
            </a:extLst>
          </p:cNvPr>
          <p:cNvCxnSpPr>
            <a:cxnSpLocks/>
            <a:endCxn id="26" idx="2"/>
          </p:cNvCxnSpPr>
          <p:nvPr/>
        </p:nvCxnSpPr>
        <p:spPr>
          <a:xfrm rot="16200000" flipH="1">
            <a:off x="24281892" y="11887023"/>
            <a:ext cx="3644603"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E1033C0-1D88-AE31-F40F-0EFF6EAC6B20}"/>
              </a:ext>
            </a:extLst>
          </p:cNvPr>
          <p:cNvCxnSpPr>
            <a:cxnSpLocks/>
            <a:endCxn id="21" idx="2"/>
          </p:cNvCxnSpPr>
          <p:nvPr/>
        </p:nvCxnSpPr>
        <p:spPr>
          <a:xfrm rot="16200000" flipH="1">
            <a:off x="24656525" y="11512387"/>
            <a:ext cx="2895337"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72395F4-7601-3581-7A5D-D45A8D8F8D26}"/>
              </a:ext>
            </a:extLst>
          </p:cNvPr>
          <p:cNvCxnSpPr>
            <a:cxnSpLocks/>
            <a:endCxn id="15" idx="2"/>
          </p:cNvCxnSpPr>
          <p:nvPr/>
        </p:nvCxnSpPr>
        <p:spPr>
          <a:xfrm rot="16200000">
            <a:off x="23604309" y="7555824"/>
            <a:ext cx="5008783" cy="159269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16C4C746-D050-1FE6-C4D9-7A4643AE6530}"/>
              </a:ext>
            </a:extLst>
          </p:cNvPr>
          <p:cNvSpPr txBox="1"/>
          <p:nvPr/>
        </p:nvSpPr>
        <p:spPr>
          <a:xfrm rot="16200000">
            <a:off x="2561874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sp>
        <p:nvSpPr>
          <p:cNvPr id="89" name="TextBox 88">
            <a:extLst>
              <a:ext uri="{FF2B5EF4-FFF2-40B4-BE49-F238E27FC236}">
                <a16:creationId xmlns:a16="http://schemas.microsoft.com/office/drawing/2014/main" id="{4F3933F7-375C-60C9-D268-8210CDC3DDE5}"/>
              </a:ext>
            </a:extLst>
          </p:cNvPr>
          <p:cNvSpPr txBox="1"/>
          <p:nvPr/>
        </p:nvSpPr>
        <p:spPr>
          <a:xfrm rot="16200000">
            <a:off x="2342177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cxnSp>
        <p:nvCxnSpPr>
          <p:cNvPr id="90" name="Straight Connector 89">
            <a:extLst>
              <a:ext uri="{FF2B5EF4-FFF2-40B4-BE49-F238E27FC236}">
                <a16:creationId xmlns:a16="http://schemas.microsoft.com/office/drawing/2014/main" id="{AE404446-05C1-7E95-F733-62ACB8E94907}"/>
              </a:ext>
            </a:extLst>
          </p:cNvPr>
          <p:cNvCxnSpPr>
            <a:cxnSpLocks/>
            <a:endCxn id="26" idx="2"/>
          </p:cNvCxnSpPr>
          <p:nvPr/>
        </p:nvCxnSpPr>
        <p:spPr>
          <a:xfrm rot="16200000" flipH="1">
            <a:off x="23987489" y="11592617"/>
            <a:ext cx="424872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67EAC93-DE29-727C-1FA3-E4BFECE9E360}"/>
              </a:ext>
            </a:extLst>
          </p:cNvPr>
          <p:cNvCxnSpPr>
            <a:cxnSpLocks/>
            <a:endCxn id="21" idx="2"/>
          </p:cNvCxnSpPr>
          <p:nvPr/>
        </p:nvCxnSpPr>
        <p:spPr>
          <a:xfrm rot="16200000" flipH="1">
            <a:off x="24353717" y="11209580"/>
            <a:ext cx="3516260"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6CECA4D-5852-75EF-BA41-28AAF8D932D7}"/>
              </a:ext>
            </a:extLst>
          </p:cNvPr>
          <p:cNvCxnSpPr>
            <a:cxnSpLocks/>
            <a:endCxn id="15" idx="2"/>
          </p:cNvCxnSpPr>
          <p:nvPr/>
        </p:nvCxnSpPr>
        <p:spPr>
          <a:xfrm rot="16200000">
            <a:off x="23914022" y="7261417"/>
            <a:ext cx="440466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47FA329-2151-F4BF-9686-86040ECFE7B2}"/>
              </a:ext>
            </a:extLst>
          </p:cNvPr>
          <p:cNvCxnSpPr>
            <a:cxnSpLocks/>
            <a:endCxn id="26" idx="2"/>
          </p:cNvCxnSpPr>
          <p:nvPr/>
        </p:nvCxnSpPr>
        <p:spPr>
          <a:xfrm rot="16200000" flipH="1">
            <a:off x="23256409" y="10861537"/>
            <a:ext cx="571088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E4392C5-7300-D7B6-CFAD-0081D66F5DFC}"/>
              </a:ext>
            </a:extLst>
          </p:cNvPr>
          <p:cNvCxnSpPr>
            <a:cxnSpLocks/>
            <a:endCxn id="21" idx="2"/>
          </p:cNvCxnSpPr>
          <p:nvPr/>
        </p:nvCxnSpPr>
        <p:spPr>
          <a:xfrm rot="16200000" flipH="1">
            <a:off x="23631040" y="10486900"/>
            <a:ext cx="496161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CBB1FF8-9CB8-D01C-A638-0D5ADCD195F3}"/>
              </a:ext>
            </a:extLst>
          </p:cNvPr>
          <p:cNvCxnSpPr>
            <a:cxnSpLocks/>
            <a:endCxn id="15" idx="2"/>
          </p:cNvCxnSpPr>
          <p:nvPr/>
        </p:nvCxnSpPr>
        <p:spPr>
          <a:xfrm rot="16200000">
            <a:off x="24645102" y="6530337"/>
            <a:ext cx="294250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F057C2DA-DFEA-5418-CC60-F6873733B2AE}"/>
              </a:ext>
            </a:extLst>
          </p:cNvPr>
          <p:cNvSpPr txBox="1"/>
          <p:nvPr/>
        </p:nvSpPr>
        <p:spPr>
          <a:xfrm>
            <a:off x="29578016" y="16854955"/>
            <a:ext cx="4949560"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(10)</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Output Prediction</a:t>
            </a:r>
          </a:p>
        </p:txBody>
      </p:sp>
      <p:sp>
        <p:nvSpPr>
          <p:cNvPr id="97" name="TextBox 96">
            <a:extLst>
              <a:ext uri="{FF2B5EF4-FFF2-40B4-BE49-F238E27FC236}">
                <a16:creationId xmlns:a16="http://schemas.microsoft.com/office/drawing/2014/main" id="{C175F0A6-C258-74BE-00CE-7638EA7CCFDA}"/>
              </a:ext>
            </a:extLst>
          </p:cNvPr>
          <p:cNvSpPr txBox="1"/>
          <p:nvPr/>
        </p:nvSpPr>
        <p:spPr>
          <a:xfrm>
            <a:off x="26113993" y="1503281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Linear</a:t>
            </a:r>
          </a:p>
        </p:txBody>
      </p:sp>
      <p:sp>
        <p:nvSpPr>
          <p:cNvPr id="98" name="TextBox 97">
            <a:extLst>
              <a:ext uri="{FF2B5EF4-FFF2-40B4-BE49-F238E27FC236}">
                <a16:creationId xmlns:a16="http://schemas.microsoft.com/office/drawing/2014/main" id="{F1FD2AD8-9231-7A8B-2E7B-80E5933E1AAF}"/>
              </a:ext>
            </a:extLst>
          </p:cNvPr>
          <p:cNvSpPr txBox="1"/>
          <p:nvPr/>
        </p:nvSpPr>
        <p:spPr>
          <a:xfrm>
            <a:off x="28492943" y="1505725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Linear</a:t>
            </a:r>
          </a:p>
        </p:txBody>
      </p:sp>
      <p:sp>
        <p:nvSpPr>
          <p:cNvPr id="99" name="Rectangle 98">
            <a:extLst>
              <a:ext uri="{FF2B5EF4-FFF2-40B4-BE49-F238E27FC236}">
                <a16:creationId xmlns:a16="http://schemas.microsoft.com/office/drawing/2014/main" id="{4770794A-FD1B-3D16-19FB-037933ABB8D8}"/>
              </a:ext>
            </a:extLst>
          </p:cNvPr>
          <p:cNvSpPr/>
          <p:nvPr/>
        </p:nvSpPr>
        <p:spPr>
          <a:xfrm>
            <a:off x="3184352" y="8018422"/>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00" name="Straight Connector 99">
            <a:extLst>
              <a:ext uri="{FF2B5EF4-FFF2-40B4-BE49-F238E27FC236}">
                <a16:creationId xmlns:a16="http://schemas.microsoft.com/office/drawing/2014/main" id="{6AFE7C3A-D24E-6803-0911-79E6A2752112}"/>
              </a:ext>
            </a:extLst>
          </p:cNvPr>
          <p:cNvCxnSpPr/>
          <p:nvPr/>
        </p:nvCxnSpPr>
        <p:spPr>
          <a:xfrm flipV="1">
            <a:off x="3861480" y="7319030"/>
            <a:ext cx="5414273" cy="115138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CA97E922-BA1C-395F-8A50-DC02CC8C02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23438" y="5865180"/>
            <a:ext cx="2849430" cy="2830533"/>
          </a:xfrm>
          <a:prstGeom prst="rect">
            <a:avLst/>
          </a:prstGeom>
          <a:scene3d>
            <a:camera prst="isometricRightUp"/>
            <a:lightRig rig="threePt" dir="t"/>
          </a:scene3d>
        </p:spPr>
      </p:pic>
      <p:cxnSp>
        <p:nvCxnSpPr>
          <p:cNvPr id="102" name="Straight Connector 101">
            <a:extLst>
              <a:ext uri="{FF2B5EF4-FFF2-40B4-BE49-F238E27FC236}">
                <a16:creationId xmlns:a16="http://schemas.microsoft.com/office/drawing/2014/main" id="{547E50DB-C582-0C1B-7D4C-5F486E52D676}"/>
              </a:ext>
            </a:extLst>
          </p:cNvPr>
          <p:cNvCxnSpPr>
            <a:cxnSpLocks/>
          </p:cNvCxnSpPr>
          <p:nvPr/>
        </p:nvCxnSpPr>
        <p:spPr>
          <a:xfrm>
            <a:off x="3896230" y="8483133"/>
            <a:ext cx="5309887" cy="226346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3" name="Picture 102">
            <a:extLst>
              <a:ext uri="{FF2B5EF4-FFF2-40B4-BE49-F238E27FC236}">
                <a16:creationId xmlns:a16="http://schemas.microsoft.com/office/drawing/2014/main" id="{AF33996D-A450-8CF5-FEFC-69A6BA5BB2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84468" y="9139434"/>
            <a:ext cx="2782577" cy="2830533"/>
          </a:xfrm>
          <a:prstGeom prst="rect">
            <a:avLst/>
          </a:prstGeom>
          <a:scene3d>
            <a:camera prst="isometricRightUp"/>
            <a:lightRig rig="threePt" dir="t"/>
          </a:scene3d>
        </p:spPr>
      </p:pic>
      <p:cxnSp>
        <p:nvCxnSpPr>
          <p:cNvPr id="104" name="Straight Connector 103">
            <a:extLst>
              <a:ext uri="{FF2B5EF4-FFF2-40B4-BE49-F238E27FC236}">
                <a16:creationId xmlns:a16="http://schemas.microsoft.com/office/drawing/2014/main" id="{4AA3ED44-E3FF-BAD3-F9D8-AE6A575CDBF2}"/>
              </a:ext>
            </a:extLst>
          </p:cNvPr>
          <p:cNvCxnSpPr>
            <a:cxnSpLocks/>
          </p:cNvCxnSpPr>
          <p:nvPr/>
        </p:nvCxnSpPr>
        <p:spPr>
          <a:xfrm>
            <a:off x="9205600" y="7284258"/>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FC78E408-0097-49E8-848B-4B7A7B4434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55895" y="6007067"/>
            <a:ext cx="4532843" cy="4610967"/>
          </a:xfrm>
          <a:prstGeom prst="rect">
            <a:avLst/>
          </a:prstGeom>
          <a:scene3d>
            <a:camera prst="isometricRightUp"/>
            <a:lightRig rig="threePt" dir="t"/>
          </a:scene3d>
        </p:spPr>
      </p:pic>
      <p:sp>
        <p:nvSpPr>
          <p:cNvPr id="106" name="Rectangle 105">
            <a:extLst>
              <a:ext uri="{FF2B5EF4-FFF2-40B4-BE49-F238E27FC236}">
                <a16:creationId xmlns:a16="http://schemas.microsoft.com/office/drawing/2014/main" id="{483C7232-3137-9CBA-30A7-FC99BDACDF94}"/>
              </a:ext>
            </a:extLst>
          </p:cNvPr>
          <p:cNvSpPr/>
          <p:nvPr/>
        </p:nvSpPr>
        <p:spPr>
          <a:xfrm>
            <a:off x="10946189" y="7205208"/>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07" name="Straight Connector 106">
            <a:extLst>
              <a:ext uri="{FF2B5EF4-FFF2-40B4-BE49-F238E27FC236}">
                <a16:creationId xmlns:a16="http://schemas.microsoft.com/office/drawing/2014/main" id="{17EC6C41-EDFD-4C68-57AA-F1529C94CFF7}"/>
              </a:ext>
            </a:extLst>
          </p:cNvPr>
          <p:cNvCxnSpPr>
            <a:cxnSpLocks/>
          </p:cNvCxnSpPr>
          <p:nvPr/>
        </p:nvCxnSpPr>
        <p:spPr>
          <a:xfrm flipV="1">
            <a:off x="9302310" y="9858059"/>
            <a:ext cx="2100887" cy="69582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73D391C8-41EE-1A14-0042-30C18306206E}"/>
              </a:ext>
            </a:extLst>
          </p:cNvPr>
          <p:cNvGrpSpPr/>
          <p:nvPr/>
        </p:nvGrpSpPr>
        <p:grpSpPr>
          <a:xfrm>
            <a:off x="10711162" y="7009970"/>
            <a:ext cx="4532843" cy="4598887"/>
            <a:chOff x="3213348" y="2102991"/>
            <a:chExt cx="1359853" cy="1379666"/>
          </a:xfrm>
        </p:grpSpPr>
        <p:pic>
          <p:nvPicPr>
            <p:cNvPr id="109" name="Picture 108">
              <a:extLst>
                <a:ext uri="{FF2B5EF4-FFF2-40B4-BE49-F238E27FC236}">
                  <a16:creationId xmlns:a16="http://schemas.microsoft.com/office/drawing/2014/main" id="{EA277BC7-5823-69DB-1E60-8E0ABB3AF44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3348" y="2102991"/>
              <a:ext cx="1359853" cy="1379666"/>
            </a:xfrm>
            <a:prstGeom prst="rect">
              <a:avLst/>
            </a:prstGeom>
            <a:scene3d>
              <a:camera prst="isometricRightUp"/>
              <a:lightRig rig="threePt" dir="t"/>
            </a:scene3d>
          </p:spPr>
        </p:pic>
        <p:sp>
          <p:nvSpPr>
            <p:cNvPr id="110" name="Rectangle 109">
              <a:extLst>
                <a:ext uri="{FF2B5EF4-FFF2-40B4-BE49-F238E27FC236}">
                  <a16:creationId xmlns:a16="http://schemas.microsoft.com/office/drawing/2014/main" id="{12266919-DA8C-864C-5CCA-185D213F15D5}"/>
                </a:ext>
              </a:extLst>
            </p:cNvPr>
            <p:cNvSpPr/>
            <p:nvPr/>
          </p:nvSpPr>
          <p:spPr>
            <a:xfrm>
              <a:off x="3473547" y="2448480"/>
              <a:ext cx="406279" cy="291141"/>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grpSp>
      <p:cxnSp>
        <p:nvCxnSpPr>
          <p:cNvPr id="111" name="Straight Connector 110">
            <a:extLst>
              <a:ext uri="{FF2B5EF4-FFF2-40B4-BE49-F238E27FC236}">
                <a16:creationId xmlns:a16="http://schemas.microsoft.com/office/drawing/2014/main" id="{BD5AEF90-56F7-970C-4F1E-6772FE69255E}"/>
              </a:ext>
            </a:extLst>
          </p:cNvPr>
          <p:cNvCxnSpPr>
            <a:cxnSpLocks/>
          </p:cNvCxnSpPr>
          <p:nvPr/>
        </p:nvCxnSpPr>
        <p:spPr>
          <a:xfrm flipV="1">
            <a:off x="11585172" y="6604067"/>
            <a:ext cx="5071203" cy="112374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2" name="Picture 111">
            <a:extLst>
              <a:ext uri="{FF2B5EF4-FFF2-40B4-BE49-F238E27FC236}">
                <a16:creationId xmlns:a16="http://schemas.microsoft.com/office/drawing/2014/main" id="{8C06EF87-E4FC-994C-9D41-31793723512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135858" y="5327590"/>
            <a:ext cx="2801357" cy="2868900"/>
          </a:xfrm>
          <a:prstGeom prst="rect">
            <a:avLst/>
          </a:prstGeom>
          <a:scene3d>
            <a:camera prst="isometricRightUp"/>
            <a:lightRig rig="threePt" dir="t"/>
          </a:scene3d>
        </p:spPr>
      </p:pic>
      <p:cxnSp>
        <p:nvCxnSpPr>
          <p:cNvPr id="113" name="Straight Connector 112">
            <a:extLst>
              <a:ext uri="{FF2B5EF4-FFF2-40B4-BE49-F238E27FC236}">
                <a16:creationId xmlns:a16="http://schemas.microsoft.com/office/drawing/2014/main" id="{BBA214C4-6B7D-CE30-F6FD-2773E5E3C4FD}"/>
              </a:ext>
            </a:extLst>
          </p:cNvPr>
          <p:cNvCxnSpPr>
            <a:cxnSpLocks/>
          </p:cNvCxnSpPr>
          <p:nvPr/>
        </p:nvCxnSpPr>
        <p:spPr>
          <a:xfrm>
            <a:off x="11604838" y="7690442"/>
            <a:ext cx="5051537" cy="231089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D3C2C306-6AE7-7552-8883-483A93A4BB4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067085" y="8910920"/>
            <a:ext cx="2796357" cy="2767713"/>
          </a:xfrm>
          <a:prstGeom prst="rect">
            <a:avLst/>
          </a:prstGeom>
          <a:ln w="3175">
            <a:solidFill>
              <a:srgbClr val="B3B3B3">
                <a:alpha val="56078"/>
              </a:srgbClr>
            </a:solidFill>
          </a:ln>
          <a:scene3d>
            <a:camera prst="isometricRightUp"/>
            <a:lightRig rig="threePt" dir="t"/>
          </a:scene3d>
        </p:spPr>
      </p:pic>
      <p:cxnSp>
        <p:nvCxnSpPr>
          <p:cNvPr id="115" name="Straight Connector 114">
            <a:extLst>
              <a:ext uri="{FF2B5EF4-FFF2-40B4-BE49-F238E27FC236}">
                <a16:creationId xmlns:a16="http://schemas.microsoft.com/office/drawing/2014/main" id="{548C6A94-E07A-2659-2531-6EB3ADDF4C75}"/>
              </a:ext>
            </a:extLst>
          </p:cNvPr>
          <p:cNvCxnSpPr>
            <a:cxnSpLocks/>
          </p:cNvCxnSpPr>
          <p:nvPr/>
        </p:nvCxnSpPr>
        <p:spPr>
          <a:xfrm>
            <a:off x="12300450" y="8667650"/>
            <a:ext cx="4357440" cy="191695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6" name="Picture 115">
            <a:extLst>
              <a:ext uri="{FF2B5EF4-FFF2-40B4-BE49-F238E27FC236}">
                <a16:creationId xmlns:a16="http://schemas.microsoft.com/office/drawing/2014/main" id="{CD18DCE7-BB4F-8A09-3FAD-B23D26D369B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340198" y="9151120"/>
            <a:ext cx="2796357" cy="2805513"/>
          </a:xfrm>
          <a:prstGeom prst="rect">
            <a:avLst/>
          </a:prstGeom>
          <a:scene3d>
            <a:camera prst="isometricRightUp"/>
            <a:lightRig rig="threePt" dir="t"/>
          </a:scene3d>
        </p:spPr>
      </p:pic>
      <p:cxnSp>
        <p:nvCxnSpPr>
          <p:cNvPr id="117" name="Straight Connector 116">
            <a:extLst>
              <a:ext uri="{FF2B5EF4-FFF2-40B4-BE49-F238E27FC236}">
                <a16:creationId xmlns:a16="http://schemas.microsoft.com/office/drawing/2014/main" id="{7E31DD88-0BBF-F223-328D-723CD2F3FB49}"/>
              </a:ext>
            </a:extLst>
          </p:cNvPr>
          <p:cNvCxnSpPr>
            <a:cxnSpLocks/>
          </p:cNvCxnSpPr>
          <p:nvPr/>
        </p:nvCxnSpPr>
        <p:spPr>
          <a:xfrm flipV="1">
            <a:off x="12255622" y="7053464"/>
            <a:ext cx="4623570" cy="161481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3599D149-420F-5494-53EE-47ACEB1733B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425280" y="5623200"/>
            <a:ext cx="2867593" cy="2860527"/>
          </a:xfrm>
          <a:prstGeom prst="rect">
            <a:avLst/>
          </a:prstGeom>
          <a:scene3d>
            <a:camera prst="isometricRightUp"/>
            <a:lightRig rig="threePt" dir="t"/>
          </a:scene3d>
        </p:spPr>
      </p:pic>
      <p:cxnSp>
        <p:nvCxnSpPr>
          <p:cNvPr id="119" name="Straight Connector 118">
            <a:extLst>
              <a:ext uri="{FF2B5EF4-FFF2-40B4-BE49-F238E27FC236}">
                <a16:creationId xmlns:a16="http://schemas.microsoft.com/office/drawing/2014/main" id="{0F8870F1-9217-6402-6E2B-BAC253C064D4}"/>
              </a:ext>
            </a:extLst>
          </p:cNvPr>
          <p:cNvCxnSpPr>
            <a:cxnSpLocks/>
          </p:cNvCxnSpPr>
          <p:nvPr/>
        </p:nvCxnSpPr>
        <p:spPr>
          <a:xfrm>
            <a:off x="16920117" y="7080835"/>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Picture 119">
            <a:extLst>
              <a:ext uri="{FF2B5EF4-FFF2-40B4-BE49-F238E27FC236}">
                <a16:creationId xmlns:a16="http://schemas.microsoft.com/office/drawing/2014/main" id="{A15315B7-A4D1-608B-EDB4-9CAE98CF6E5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996158" y="5846139"/>
            <a:ext cx="4551357" cy="4598883"/>
          </a:xfrm>
          <a:prstGeom prst="rect">
            <a:avLst/>
          </a:prstGeom>
          <a:scene3d>
            <a:camera prst="isometricRightUp"/>
            <a:lightRig rig="threePt" dir="t"/>
          </a:scene3d>
        </p:spPr>
      </p:pic>
      <p:cxnSp>
        <p:nvCxnSpPr>
          <p:cNvPr id="121" name="Straight Connector 120">
            <a:extLst>
              <a:ext uri="{FF2B5EF4-FFF2-40B4-BE49-F238E27FC236}">
                <a16:creationId xmlns:a16="http://schemas.microsoft.com/office/drawing/2014/main" id="{EFA7A9DF-39BA-5CA6-73DC-115BFB1188DF}"/>
              </a:ext>
            </a:extLst>
          </p:cNvPr>
          <p:cNvCxnSpPr>
            <a:cxnSpLocks/>
          </p:cNvCxnSpPr>
          <p:nvPr/>
        </p:nvCxnSpPr>
        <p:spPr>
          <a:xfrm flipV="1">
            <a:off x="16794525" y="9799834"/>
            <a:ext cx="2643823" cy="78477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2" name="Picture 121">
            <a:extLst>
              <a:ext uri="{FF2B5EF4-FFF2-40B4-BE49-F238E27FC236}">
                <a16:creationId xmlns:a16="http://schemas.microsoft.com/office/drawing/2014/main" id="{049FD2D6-E5E5-7B5C-EC9E-E07914D3180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514174" y="6639383"/>
            <a:ext cx="4476093" cy="4544567"/>
          </a:xfrm>
          <a:prstGeom prst="rect">
            <a:avLst/>
          </a:prstGeom>
          <a:scene3d>
            <a:camera prst="isometricRightUp"/>
            <a:lightRig rig="threePt" dir="t"/>
          </a:scene3d>
        </p:spPr>
      </p:pic>
      <p:cxnSp>
        <p:nvCxnSpPr>
          <p:cNvPr id="123" name="Straight Connector 122">
            <a:extLst>
              <a:ext uri="{FF2B5EF4-FFF2-40B4-BE49-F238E27FC236}">
                <a16:creationId xmlns:a16="http://schemas.microsoft.com/office/drawing/2014/main" id="{48BF5F93-F11A-B61E-E923-21F48034A48B}"/>
              </a:ext>
            </a:extLst>
          </p:cNvPr>
          <p:cNvCxnSpPr>
            <a:cxnSpLocks/>
          </p:cNvCxnSpPr>
          <p:nvPr/>
        </p:nvCxnSpPr>
        <p:spPr>
          <a:xfrm flipV="1">
            <a:off x="21919617" y="5252273"/>
            <a:ext cx="2102613" cy="13426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1BDF9BA-CFB4-546C-472E-95737D541EAF}"/>
              </a:ext>
            </a:extLst>
          </p:cNvPr>
          <p:cNvCxnSpPr/>
          <p:nvPr/>
        </p:nvCxnSpPr>
        <p:spPr>
          <a:xfrm>
            <a:off x="23214370" y="4101275"/>
            <a:ext cx="0" cy="12058183"/>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FB3066A0-3984-7709-2308-19A8EE191E10}"/>
              </a:ext>
            </a:extLst>
          </p:cNvPr>
          <p:cNvSpPr txBox="1"/>
          <p:nvPr/>
        </p:nvSpPr>
        <p:spPr>
          <a:xfrm>
            <a:off x="2993468" y="16473642"/>
            <a:ext cx="3360215"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(1, 28, 28)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Image Input</a:t>
            </a:r>
          </a:p>
        </p:txBody>
      </p:sp>
      <p:sp>
        <p:nvSpPr>
          <p:cNvPr id="128" name="TextBox 127">
            <a:extLst>
              <a:ext uri="{FF2B5EF4-FFF2-40B4-BE49-F238E27FC236}">
                <a16:creationId xmlns:a16="http://schemas.microsoft.com/office/drawing/2014/main" id="{4B1AFC3D-D32B-A5F3-6AF5-770CDBB3AB23}"/>
              </a:ext>
            </a:extLst>
          </p:cNvPr>
          <p:cNvSpPr txBox="1"/>
          <p:nvPr/>
        </p:nvSpPr>
        <p:spPr>
          <a:xfrm>
            <a:off x="7594244" y="15209992"/>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(2, 1, 3, 3)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129" name="TextBox 128">
            <a:extLst>
              <a:ext uri="{FF2B5EF4-FFF2-40B4-BE49-F238E27FC236}">
                <a16:creationId xmlns:a16="http://schemas.microsoft.com/office/drawing/2014/main" id="{09EC8386-4F25-5B11-23A1-3108BC5AA415}"/>
              </a:ext>
            </a:extLst>
          </p:cNvPr>
          <p:cNvSpPr txBox="1"/>
          <p:nvPr/>
        </p:nvSpPr>
        <p:spPr>
          <a:xfrm>
            <a:off x="10326074" y="13052192"/>
            <a:ext cx="4309192"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sp>
        <p:nvSpPr>
          <p:cNvPr id="130" name="TextBox 129">
            <a:extLst>
              <a:ext uri="{FF2B5EF4-FFF2-40B4-BE49-F238E27FC236}">
                <a16:creationId xmlns:a16="http://schemas.microsoft.com/office/drawing/2014/main" id="{EEA4554E-9C90-3A42-F297-EFC86D0516BC}"/>
              </a:ext>
            </a:extLst>
          </p:cNvPr>
          <p:cNvSpPr txBox="1"/>
          <p:nvPr/>
        </p:nvSpPr>
        <p:spPr>
          <a:xfrm>
            <a:off x="14866656" y="15209989"/>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131" name="TextBox 130">
            <a:extLst>
              <a:ext uri="{FF2B5EF4-FFF2-40B4-BE49-F238E27FC236}">
                <a16:creationId xmlns:a16="http://schemas.microsoft.com/office/drawing/2014/main" id="{A120D131-BA22-56CA-72A0-2713FE22E3E6}"/>
              </a:ext>
            </a:extLst>
          </p:cNvPr>
          <p:cNvSpPr txBox="1"/>
          <p:nvPr/>
        </p:nvSpPr>
        <p:spPr>
          <a:xfrm>
            <a:off x="18113824" y="13086969"/>
            <a:ext cx="4309192" cy="1385123"/>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sp>
        <p:nvSpPr>
          <p:cNvPr id="3" name="TextBox 2">
            <a:extLst>
              <a:ext uri="{FF2B5EF4-FFF2-40B4-BE49-F238E27FC236}">
                <a16:creationId xmlns:a16="http://schemas.microsoft.com/office/drawing/2014/main" id="{C677049A-F74D-5DC4-581F-1C1F03D1063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D2C4B6F7-DFFC-C374-BE37-66AEBEF9A86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3299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Finding Edges</a:t>
            </a:r>
          </a:p>
        </p:txBody>
      </p:sp>
      <p:pic>
        <p:nvPicPr>
          <p:cNvPr id="8" name="Picture 7">
            <a:extLst>
              <a:ext uri="{FF2B5EF4-FFF2-40B4-BE49-F238E27FC236}">
                <a16:creationId xmlns:a16="http://schemas.microsoft.com/office/drawing/2014/main" id="{2EDA5785-1E43-492D-96C5-4EB923D2004F}"/>
              </a:ext>
            </a:extLst>
          </p:cNvPr>
          <p:cNvPicPr>
            <a:picLocks noChangeAspect="1"/>
          </p:cNvPicPr>
          <p:nvPr/>
        </p:nvPicPr>
        <p:blipFill>
          <a:blip r:embed="rId3"/>
          <a:stretch>
            <a:fillRect/>
          </a:stretch>
        </p:blipFill>
        <p:spPr>
          <a:xfrm>
            <a:off x="13387865" y="5637098"/>
            <a:ext cx="9747250" cy="9144000"/>
          </a:xfrm>
          <a:prstGeom prst="rect">
            <a:avLst/>
          </a:prstGeom>
          <a:ln>
            <a:solidFill>
              <a:srgbClr val="B3B3B3"/>
            </a:solidFill>
          </a:ln>
        </p:spPr>
      </p:pic>
      <p:pic>
        <p:nvPicPr>
          <p:cNvPr id="10" name="Picture 9">
            <a:extLst>
              <a:ext uri="{FF2B5EF4-FFF2-40B4-BE49-F238E27FC236}">
                <a16:creationId xmlns:a16="http://schemas.microsoft.com/office/drawing/2014/main" id="{23380E74-B8B4-489A-A565-6073D39FB22D}"/>
              </a:ext>
            </a:extLst>
          </p:cNvPr>
          <p:cNvPicPr>
            <a:picLocks noChangeAspect="1"/>
          </p:cNvPicPr>
          <p:nvPr/>
        </p:nvPicPr>
        <p:blipFill>
          <a:blip r:embed="rId4"/>
          <a:stretch>
            <a:fillRect/>
          </a:stretch>
        </p:blipFill>
        <p:spPr>
          <a:xfrm>
            <a:off x="2133712" y="5637098"/>
            <a:ext cx="9747250" cy="9144000"/>
          </a:xfrm>
          <a:prstGeom prst="rect">
            <a:avLst/>
          </a:prstGeom>
          <a:ln>
            <a:solidFill>
              <a:srgbClr val="B3B3B3"/>
            </a:solidFill>
          </a:ln>
        </p:spPr>
      </p:pic>
      <p:pic>
        <p:nvPicPr>
          <p:cNvPr id="14" name="Picture 13">
            <a:extLst>
              <a:ext uri="{FF2B5EF4-FFF2-40B4-BE49-F238E27FC236}">
                <a16:creationId xmlns:a16="http://schemas.microsoft.com/office/drawing/2014/main" id="{029868EB-A1F0-40A8-A73C-953C76681BA3}"/>
              </a:ext>
            </a:extLst>
          </p:cNvPr>
          <p:cNvPicPr>
            <a:picLocks noChangeAspect="1"/>
          </p:cNvPicPr>
          <p:nvPr/>
        </p:nvPicPr>
        <p:blipFill>
          <a:blip r:embed="rId5"/>
          <a:stretch>
            <a:fillRect/>
          </a:stretch>
        </p:blipFill>
        <p:spPr>
          <a:xfrm>
            <a:off x="24642022" y="5637098"/>
            <a:ext cx="9747250" cy="9144000"/>
          </a:xfrm>
          <a:prstGeom prst="rect">
            <a:avLst/>
          </a:prstGeom>
        </p:spPr>
      </p:pic>
      <p:sp>
        <p:nvSpPr>
          <p:cNvPr id="16" name="Rectangle 15">
            <a:extLst>
              <a:ext uri="{FF2B5EF4-FFF2-40B4-BE49-F238E27FC236}">
                <a16:creationId xmlns:a16="http://schemas.microsoft.com/office/drawing/2014/main" id="{2DED7CC2-F67C-4EDE-A3D2-E9AEBD62CCA2}"/>
              </a:ext>
            </a:extLst>
          </p:cNvPr>
          <p:cNvSpPr/>
          <p:nvPr/>
        </p:nvSpPr>
        <p:spPr>
          <a:xfrm>
            <a:off x="13387872" y="2953185"/>
            <a:ext cx="9747250" cy="223385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18" name="Rectangle 17">
            <a:extLst>
              <a:ext uri="{FF2B5EF4-FFF2-40B4-BE49-F238E27FC236}">
                <a16:creationId xmlns:a16="http://schemas.microsoft.com/office/drawing/2014/main" id="{2C16C15D-DFFD-4D92-B5F2-7EA55A72ECDF}"/>
              </a:ext>
            </a:extLst>
          </p:cNvPr>
          <p:cNvSpPr/>
          <p:nvPr/>
        </p:nvSpPr>
        <p:spPr>
          <a:xfrm>
            <a:off x="2133715" y="2953185"/>
            <a:ext cx="9747250" cy="223385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Vertical Edges</a:t>
            </a:r>
          </a:p>
        </p:txBody>
      </p:sp>
      <p:sp>
        <p:nvSpPr>
          <p:cNvPr id="20" name="Rectangle 19">
            <a:extLst>
              <a:ext uri="{FF2B5EF4-FFF2-40B4-BE49-F238E27FC236}">
                <a16:creationId xmlns:a16="http://schemas.microsoft.com/office/drawing/2014/main" id="{8E81F19F-FD95-4D6C-B228-454C93557D41}"/>
              </a:ext>
            </a:extLst>
          </p:cNvPr>
          <p:cNvSpPr/>
          <p:nvPr/>
        </p:nvSpPr>
        <p:spPr>
          <a:xfrm>
            <a:off x="24642025" y="2953185"/>
            <a:ext cx="9747250" cy="223385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Horizontal Edges</a:t>
            </a:r>
          </a:p>
        </p:txBody>
      </p:sp>
      <p:graphicFrame>
        <p:nvGraphicFramePr>
          <p:cNvPr id="22" name="Table 21">
            <a:extLst>
              <a:ext uri="{FF2B5EF4-FFF2-40B4-BE49-F238E27FC236}">
                <a16:creationId xmlns:a16="http://schemas.microsoft.com/office/drawing/2014/main" id="{8A4D0E2A-78D5-4A84-B0F0-B0CD1CC3D0D2}"/>
              </a:ext>
            </a:extLst>
          </p:cNvPr>
          <p:cNvGraphicFramePr>
            <a:graphicFrameLocks noGrp="1"/>
          </p:cNvGraphicFramePr>
          <p:nvPr/>
        </p:nvGraphicFramePr>
        <p:xfrm>
          <a:off x="4194698" y="1523115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1</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2</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dirty="0">
                          <a:solidFill>
                            <a:schemeClr val="bg1"/>
                          </a:solidFill>
                        </a:rPr>
                        <a:t>1</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26" name="Table 25">
            <a:extLst>
              <a:ext uri="{FF2B5EF4-FFF2-40B4-BE49-F238E27FC236}">
                <a16:creationId xmlns:a16="http://schemas.microsoft.com/office/drawing/2014/main" id="{1428C12A-3CF2-46FD-BD43-F6684802E23C}"/>
              </a:ext>
            </a:extLst>
          </p:cNvPr>
          <p:cNvGraphicFramePr>
            <a:graphicFrameLocks noGrp="1"/>
          </p:cNvGraphicFramePr>
          <p:nvPr/>
        </p:nvGraphicFramePr>
        <p:xfrm>
          <a:off x="15475362" y="1523115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0</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30" name="Table 29">
            <a:extLst>
              <a:ext uri="{FF2B5EF4-FFF2-40B4-BE49-F238E27FC236}">
                <a16:creationId xmlns:a16="http://schemas.microsoft.com/office/drawing/2014/main" id="{3F273CB6-769A-4FC6-8E31-1E514C7D62A2}"/>
              </a:ext>
            </a:extLst>
          </p:cNvPr>
          <p:cNvGraphicFramePr>
            <a:graphicFrameLocks noGrp="1"/>
          </p:cNvGraphicFramePr>
          <p:nvPr/>
        </p:nvGraphicFramePr>
        <p:xfrm>
          <a:off x="26756035" y="1523115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1</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2</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dirty="0">
                          <a:solidFill>
                            <a:schemeClr val="bg1"/>
                          </a:solidFill>
                        </a:rPr>
                        <a:t>0</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-1</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3" name="TextBox 2">
            <a:extLst>
              <a:ext uri="{FF2B5EF4-FFF2-40B4-BE49-F238E27FC236}">
                <a16:creationId xmlns:a16="http://schemas.microsoft.com/office/drawing/2014/main" id="{3B262FB0-A67A-9ABE-7D4F-5BA0C58C272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496265F-B2D5-74A3-4C52-04D2F5F906D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00350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ABED-7C24-4295-B9EA-B076EBBA79BC}"/>
              </a:ext>
            </a:extLst>
          </p:cNvPr>
          <p:cNvSpPr>
            <a:spLocks noGrp="1"/>
          </p:cNvSpPr>
          <p:nvPr>
            <p:ph type="title"/>
          </p:nvPr>
        </p:nvSpPr>
        <p:spPr/>
        <p:txBody>
          <a:bodyPr>
            <a:normAutofit/>
          </a:bodyPr>
          <a:lstStyle/>
          <a:p>
            <a:r>
              <a:rPr lang="en-US" sz="14000" dirty="0"/>
              <a:t>Neural Network Perception</a:t>
            </a:r>
          </a:p>
        </p:txBody>
      </p:sp>
      <p:sp>
        <p:nvSpPr>
          <p:cNvPr id="5" name="Rectangle 4">
            <a:extLst>
              <a:ext uri="{FF2B5EF4-FFF2-40B4-BE49-F238E27FC236}">
                <a16:creationId xmlns:a16="http://schemas.microsoft.com/office/drawing/2014/main" id="{E39ED7E3-3237-43B0-872B-0F99B744F1C7}"/>
              </a:ext>
            </a:extLst>
          </p:cNvPr>
          <p:cNvSpPr/>
          <p:nvPr/>
        </p:nvSpPr>
        <p:spPr>
          <a:xfrm rot="16200000">
            <a:off x="4698703" y="6547502"/>
            <a:ext cx="5151787"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7" name="Rectangle 6">
            <a:extLst>
              <a:ext uri="{FF2B5EF4-FFF2-40B4-BE49-F238E27FC236}">
                <a16:creationId xmlns:a16="http://schemas.microsoft.com/office/drawing/2014/main" id="{EAABA6B5-1CAC-4D63-8B30-B21526C9647D}"/>
              </a:ext>
            </a:extLst>
          </p:cNvPr>
          <p:cNvSpPr/>
          <p:nvPr/>
        </p:nvSpPr>
        <p:spPr>
          <a:xfrm rot="16200000">
            <a:off x="1305160" y="6547502"/>
            <a:ext cx="4053280" cy="1969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Input</a:t>
            </a:r>
          </a:p>
        </p:txBody>
      </p:sp>
      <p:sp>
        <p:nvSpPr>
          <p:cNvPr id="9" name="Rectangle 8">
            <a:extLst>
              <a:ext uri="{FF2B5EF4-FFF2-40B4-BE49-F238E27FC236}">
                <a16:creationId xmlns:a16="http://schemas.microsoft.com/office/drawing/2014/main" id="{F5FDF9BC-04DF-43DB-A785-D7751D4CAA82}"/>
              </a:ext>
            </a:extLst>
          </p:cNvPr>
          <p:cNvSpPr/>
          <p:nvPr/>
        </p:nvSpPr>
        <p:spPr>
          <a:xfrm rot="16200000">
            <a:off x="8641502" y="6547502"/>
            <a:ext cx="5151783"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1" name="Rectangle 10">
            <a:extLst>
              <a:ext uri="{FF2B5EF4-FFF2-40B4-BE49-F238E27FC236}">
                <a16:creationId xmlns:a16="http://schemas.microsoft.com/office/drawing/2014/main" id="{5D41F5C6-D633-44D6-A410-34F1569327C2}"/>
              </a:ext>
            </a:extLst>
          </p:cNvPr>
          <p:cNvSpPr/>
          <p:nvPr/>
        </p:nvSpPr>
        <p:spPr>
          <a:xfrm rot="16200000">
            <a:off x="12584299" y="6547502"/>
            <a:ext cx="5151783"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3" name="Rectangle 12">
            <a:extLst>
              <a:ext uri="{FF2B5EF4-FFF2-40B4-BE49-F238E27FC236}">
                <a16:creationId xmlns:a16="http://schemas.microsoft.com/office/drawing/2014/main" id="{67B32F75-8AA0-43F5-9D26-38F89A3E07C3}"/>
              </a:ext>
            </a:extLst>
          </p:cNvPr>
          <p:cNvSpPr/>
          <p:nvPr/>
        </p:nvSpPr>
        <p:spPr>
          <a:xfrm rot="16200000">
            <a:off x="16527095" y="6547502"/>
            <a:ext cx="5151783"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5" name="Rectangle 14">
            <a:extLst>
              <a:ext uri="{FF2B5EF4-FFF2-40B4-BE49-F238E27FC236}">
                <a16:creationId xmlns:a16="http://schemas.microsoft.com/office/drawing/2014/main" id="{A38B9B4D-0D58-468F-877B-B30E5AC0B261}"/>
              </a:ext>
            </a:extLst>
          </p:cNvPr>
          <p:cNvSpPr/>
          <p:nvPr/>
        </p:nvSpPr>
        <p:spPr>
          <a:xfrm rot="16200000">
            <a:off x="21194327" y="6547502"/>
            <a:ext cx="3702913" cy="196977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Linear</a:t>
            </a:r>
          </a:p>
        </p:txBody>
      </p:sp>
      <p:sp>
        <p:nvSpPr>
          <p:cNvPr id="17" name="Rectangle 16">
            <a:extLst>
              <a:ext uri="{FF2B5EF4-FFF2-40B4-BE49-F238E27FC236}">
                <a16:creationId xmlns:a16="http://schemas.microsoft.com/office/drawing/2014/main" id="{75D1F90A-3A9B-4D18-9F08-4DE517548A33}"/>
              </a:ext>
            </a:extLst>
          </p:cNvPr>
          <p:cNvSpPr/>
          <p:nvPr/>
        </p:nvSpPr>
        <p:spPr>
          <a:xfrm rot="16200000">
            <a:off x="29328684" y="6337388"/>
            <a:ext cx="3198873" cy="196977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Output</a:t>
            </a:r>
          </a:p>
        </p:txBody>
      </p:sp>
      <p:sp>
        <p:nvSpPr>
          <p:cNvPr id="19" name="Rectangle 18">
            <a:extLst>
              <a:ext uri="{FF2B5EF4-FFF2-40B4-BE49-F238E27FC236}">
                <a16:creationId xmlns:a16="http://schemas.microsoft.com/office/drawing/2014/main" id="{80586F73-2924-45E7-BA1C-DFDC1938ED7C}"/>
              </a:ext>
            </a:extLst>
          </p:cNvPr>
          <p:cNvSpPr/>
          <p:nvPr/>
        </p:nvSpPr>
        <p:spPr>
          <a:xfrm rot="16200000">
            <a:off x="25645255" y="6547502"/>
            <a:ext cx="2686650" cy="196977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Linear</a:t>
            </a:r>
          </a:p>
        </p:txBody>
      </p:sp>
      <p:sp>
        <p:nvSpPr>
          <p:cNvPr id="22" name="Rectangle 21">
            <a:extLst>
              <a:ext uri="{FF2B5EF4-FFF2-40B4-BE49-F238E27FC236}">
                <a16:creationId xmlns:a16="http://schemas.microsoft.com/office/drawing/2014/main" id="{DCD2E43C-FB14-49F7-8204-127133345892}"/>
              </a:ext>
            </a:extLst>
          </p:cNvPr>
          <p:cNvSpPr/>
          <p:nvPr/>
        </p:nvSpPr>
        <p:spPr>
          <a:xfrm>
            <a:off x="11388968" y="10243945"/>
            <a:ext cx="3613917" cy="13173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Textures</a:t>
            </a:r>
          </a:p>
        </p:txBody>
      </p:sp>
      <p:sp>
        <p:nvSpPr>
          <p:cNvPr id="24" name="Rectangle 23">
            <a:extLst>
              <a:ext uri="{FF2B5EF4-FFF2-40B4-BE49-F238E27FC236}">
                <a16:creationId xmlns:a16="http://schemas.microsoft.com/office/drawing/2014/main" id="{204267E7-2D78-4C2D-A97E-0435FF8393CE}"/>
              </a:ext>
            </a:extLst>
          </p:cNvPr>
          <p:cNvSpPr/>
          <p:nvPr/>
        </p:nvSpPr>
        <p:spPr>
          <a:xfrm>
            <a:off x="6289712" y="10243945"/>
            <a:ext cx="3613917" cy="13173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Edges</a:t>
            </a:r>
          </a:p>
        </p:txBody>
      </p:sp>
      <p:sp>
        <p:nvSpPr>
          <p:cNvPr id="26" name="Rectangle 25">
            <a:extLst>
              <a:ext uri="{FF2B5EF4-FFF2-40B4-BE49-F238E27FC236}">
                <a16:creationId xmlns:a16="http://schemas.microsoft.com/office/drawing/2014/main" id="{BAE53A02-BD2B-48C0-A04F-BD1F63D812CF}"/>
              </a:ext>
            </a:extLst>
          </p:cNvPr>
          <p:cNvSpPr/>
          <p:nvPr/>
        </p:nvSpPr>
        <p:spPr>
          <a:xfrm>
            <a:off x="16473955" y="10287002"/>
            <a:ext cx="3613917" cy="13173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Objects</a:t>
            </a:r>
          </a:p>
        </p:txBody>
      </p:sp>
      <p:cxnSp>
        <p:nvCxnSpPr>
          <p:cNvPr id="28" name="Straight Arrow Connector 27">
            <a:extLst>
              <a:ext uri="{FF2B5EF4-FFF2-40B4-BE49-F238E27FC236}">
                <a16:creationId xmlns:a16="http://schemas.microsoft.com/office/drawing/2014/main" id="{DDD45C70-6278-47FF-A5F0-807223C867C1}"/>
              </a:ext>
            </a:extLst>
          </p:cNvPr>
          <p:cNvCxnSpPr>
            <a:cxnSpLocks/>
          </p:cNvCxnSpPr>
          <p:nvPr/>
        </p:nvCxnSpPr>
        <p:spPr>
          <a:xfrm>
            <a:off x="4316689" y="7322273"/>
            <a:ext cx="1973023"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A00C476-4B0D-47C6-A939-C2995649CAD4}"/>
              </a:ext>
            </a:extLst>
          </p:cNvPr>
          <p:cNvCxnSpPr>
            <a:cxnSpLocks/>
          </p:cNvCxnSpPr>
          <p:nvPr/>
        </p:nvCxnSpPr>
        <p:spPr>
          <a:xfrm flipV="1">
            <a:off x="8259485" y="7532385"/>
            <a:ext cx="1973023" cy="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0943CEE-91CB-44B1-898A-7D5F7480DF3F}"/>
              </a:ext>
            </a:extLst>
          </p:cNvPr>
          <p:cNvCxnSpPr>
            <a:cxnSpLocks/>
          </p:cNvCxnSpPr>
          <p:nvPr/>
        </p:nvCxnSpPr>
        <p:spPr>
          <a:xfrm>
            <a:off x="12202277" y="7532383"/>
            <a:ext cx="1973027"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5703D8D-06BA-4913-91E7-75A2F11B13AD}"/>
              </a:ext>
            </a:extLst>
          </p:cNvPr>
          <p:cNvCxnSpPr>
            <a:cxnSpLocks/>
          </p:cNvCxnSpPr>
          <p:nvPr/>
        </p:nvCxnSpPr>
        <p:spPr>
          <a:xfrm>
            <a:off x="16145073" y="7532383"/>
            <a:ext cx="1973027"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0F3C364-9EEF-4674-A9E3-3792D6DB546A}"/>
              </a:ext>
            </a:extLst>
          </p:cNvPr>
          <p:cNvCxnSpPr>
            <a:cxnSpLocks/>
          </p:cNvCxnSpPr>
          <p:nvPr/>
        </p:nvCxnSpPr>
        <p:spPr>
          <a:xfrm>
            <a:off x="20087872" y="7255259"/>
            <a:ext cx="1973030" cy="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F5B66D0-70CB-46DB-B4C3-D8C2D2F5BA03}"/>
              </a:ext>
            </a:extLst>
          </p:cNvPr>
          <p:cNvCxnSpPr>
            <a:cxnSpLocks/>
          </p:cNvCxnSpPr>
          <p:nvPr/>
        </p:nvCxnSpPr>
        <p:spPr>
          <a:xfrm flipV="1">
            <a:off x="24030672" y="7338009"/>
            <a:ext cx="1973023" cy="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F414DBA-E48E-477A-B4EC-DCEC04D7D453}"/>
              </a:ext>
            </a:extLst>
          </p:cNvPr>
          <p:cNvCxnSpPr>
            <a:cxnSpLocks/>
          </p:cNvCxnSpPr>
          <p:nvPr/>
        </p:nvCxnSpPr>
        <p:spPr>
          <a:xfrm>
            <a:off x="27973465" y="7380199"/>
            <a:ext cx="1973043" cy="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D3E1102-E444-4A9A-AEFB-31AD17BFFD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3198" y="11924808"/>
            <a:ext cx="15051457" cy="7789437"/>
          </a:xfrm>
          <a:prstGeom prst="rect">
            <a:avLst/>
          </a:prstGeom>
        </p:spPr>
      </p:pic>
      <p:sp>
        <p:nvSpPr>
          <p:cNvPr id="3" name="TextBox 2">
            <a:extLst>
              <a:ext uri="{FF2B5EF4-FFF2-40B4-BE49-F238E27FC236}">
                <a16:creationId xmlns:a16="http://schemas.microsoft.com/office/drawing/2014/main" id="{DEE5609F-B901-3EBD-1576-F3D844EED7A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4A8CC55-4AAC-ACF8-67BE-ABE2AFF231E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8959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ABED-7C24-4295-B9EA-B076EBBA79BC}"/>
              </a:ext>
            </a:extLst>
          </p:cNvPr>
          <p:cNvSpPr>
            <a:spLocks noGrp="1"/>
          </p:cNvSpPr>
          <p:nvPr>
            <p:ph type="title"/>
          </p:nvPr>
        </p:nvSpPr>
        <p:spPr/>
        <p:txBody>
          <a:bodyPr>
            <a:normAutofit/>
          </a:bodyPr>
          <a:lstStyle/>
          <a:p>
            <a:r>
              <a:rPr lang="en-US" sz="14000" dirty="0"/>
              <a:t>Neural Network Perception</a:t>
            </a:r>
          </a:p>
        </p:txBody>
      </p:sp>
      <p:pic>
        <p:nvPicPr>
          <p:cNvPr id="2050" name="Picture 2">
            <a:extLst>
              <a:ext uri="{FF2B5EF4-FFF2-40B4-BE49-F238E27FC236}">
                <a16:creationId xmlns:a16="http://schemas.microsoft.com/office/drawing/2014/main" id="{75FEABF4-325F-4B5F-B8E7-B53DF1B0DC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77235" y="5019985"/>
            <a:ext cx="15737617" cy="11865663"/>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A picture containing table, indoor, sitting, small&#10;&#10;Description automatically generated">
            <a:extLst>
              <a:ext uri="{FF2B5EF4-FFF2-40B4-BE49-F238E27FC236}">
                <a16:creationId xmlns:a16="http://schemas.microsoft.com/office/drawing/2014/main" id="{DA6175BB-1E24-4FB2-8F66-A51C869BA2D3}"/>
              </a:ext>
            </a:extLst>
          </p:cNvPr>
          <p:cNvPicPr>
            <a:picLocks noChangeAspect="1"/>
          </p:cNvPicPr>
          <p:nvPr/>
        </p:nvPicPr>
        <p:blipFill>
          <a:blip r:embed="rId4"/>
          <a:stretch>
            <a:fillRect/>
          </a:stretch>
        </p:blipFill>
        <p:spPr>
          <a:xfrm>
            <a:off x="1661160" y="5019985"/>
            <a:ext cx="15737613" cy="11865663"/>
          </a:xfrm>
          <a:prstGeom prst="rect">
            <a:avLst/>
          </a:prstGeom>
          <a:ln>
            <a:solidFill>
              <a:schemeClr val="bg1"/>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737CC3D4-2A31-8965-AC93-A66B8E7F1F7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8F475BAA-382F-9070-F153-6F392C40709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23554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C9EDB5-0236-0DFB-F4ED-DF929C7B748E}"/>
              </a:ext>
            </a:extLst>
          </p:cNvPr>
          <p:cNvSpPr>
            <a:spLocks noGrp="1"/>
          </p:cNvSpPr>
          <p:nvPr>
            <p:ph type="body" sz="quarter" idx="13"/>
          </p:nvPr>
        </p:nvSpPr>
        <p:spPr/>
        <p:txBody>
          <a:bodyPr/>
          <a:lstStyle/>
          <a:p>
            <a:r>
              <a:rPr lang="en-GB" sz="16000" dirty="0"/>
              <a:t>Other Layers in the Model</a:t>
            </a:r>
            <a:endParaRPr lang="en-US" sz="16000" dirty="0"/>
          </a:p>
        </p:txBody>
      </p:sp>
      <p:sp>
        <p:nvSpPr>
          <p:cNvPr id="3" name="TextBox 2">
            <a:extLst>
              <a:ext uri="{FF2B5EF4-FFF2-40B4-BE49-F238E27FC236}">
                <a16:creationId xmlns:a16="http://schemas.microsoft.com/office/drawing/2014/main" id="{63C58AB3-18EA-90EC-85BB-CDB71886174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BF12B49-AF3A-2156-6699-250A58924CD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811596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Max Pooling</a:t>
            </a:r>
          </a:p>
        </p:txBody>
      </p:sp>
      <p:graphicFrame>
        <p:nvGraphicFramePr>
          <p:cNvPr id="5" name="Table 5">
            <a:extLst>
              <a:ext uri="{FF2B5EF4-FFF2-40B4-BE49-F238E27FC236}">
                <a16:creationId xmlns:a16="http://schemas.microsoft.com/office/drawing/2014/main" id="{3CBDB69E-39FB-44DE-85B8-8059DB7D6795}"/>
              </a:ext>
            </a:extLst>
          </p:cNvPr>
          <p:cNvGraphicFramePr>
            <a:graphicFrameLocks noGrp="1"/>
          </p:cNvGraphicFramePr>
          <p:nvPr/>
        </p:nvGraphicFramePr>
        <p:xfrm>
          <a:off x="3614840" y="5633129"/>
          <a:ext cx="15554228" cy="9687360"/>
        </p:xfrm>
        <a:graphic>
          <a:graphicData uri="http://schemas.openxmlformats.org/drawingml/2006/table">
            <a:tbl>
              <a:tblPr firstRow="1" bandRow="1">
                <a:effectLst/>
                <a:tableStyleId>{5C22544A-7EE6-4342-B048-85BDC9FD1C3A}</a:tableStyleId>
              </a:tblPr>
              <a:tblGrid>
                <a:gridCol w="3888557">
                  <a:extLst>
                    <a:ext uri="{9D8B030D-6E8A-4147-A177-3AD203B41FA5}">
                      <a16:colId xmlns:a16="http://schemas.microsoft.com/office/drawing/2014/main" val="1625517103"/>
                    </a:ext>
                  </a:extLst>
                </a:gridCol>
                <a:gridCol w="3888557">
                  <a:extLst>
                    <a:ext uri="{9D8B030D-6E8A-4147-A177-3AD203B41FA5}">
                      <a16:colId xmlns:a16="http://schemas.microsoft.com/office/drawing/2014/main" val="3794457829"/>
                    </a:ext>
                  </a:extLst>
                </a:gridCol>
                <a:gridCol w="3888557">
                  <a:extLst>
                    <a:ext uri="{9D8B030D-6E8A-4147-A177-3AD203B41FA5}">
                      <a16:colId xmlns:a16="http://schemas.microsoft.com/office/drawing/2014/main" val="2021949069"/>
                    </a:ext>
                  </a:extLst>
                </a:gridCol>
                <a:gridCol w="3888557">
                  <a:extLst>
                    <a:ext uri="{9D8B030D-6E8A-4147-A177-3AD203B41FA5}">
                      <a16:colId xmlns:a16="http://schemas.microsoft.com/office/drawing/2014/main" val="2945638961"/>
                    </a:ext>
                  </a:extLst>
                </a:gridCol>
              </a:tblGrid>
              <a:tr h="2421840">
                <a:tc>
                  <a:txBody>
                    <a:bodyPr/>
                    <a:lstStyle/>
                    <a:p>
                      <a:pPr algn="ctr"/>
                      <a:r>
                        <a:rPr lang="en-US" sz="6700" b="0" dirty="0">
                          <a:solidFill>
                            <a:schemeClr val="bg1"/>
                          </a:solidFill>
                        </a:rPr>
                        <a:t>110</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256</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153</a:t>
                      </a:r>
                    </a:p>
                  </a:txBody>
                  <a:tcPr marL="304800" marR="304800" marT="152400" marB="152400" anchor="ctr">
                    <a:lnL w="76200" cap="flat" cmpd="sng" algn="ctr">
                      <a:solidFill>
                        <a:schemeClr val="tx2"/>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67</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3098838"/>
                  </a:ext>
                </a:extLst>
              </a:tr>
              <a:tr h="2421840">
                <a:tc>
                  <a:txBody>
                    <a:bodyPr/>
                    <a:lstStyle/>
                    <a:p>
                      <a:pPr algn="ctr"/>
                      <a:r>
                        <a:rPr lang="en-US" sz="6700" b="0" dirty="0">
                          <a:solidFill>
                            <a:schemeClr val="bg1"/>
                          </a:solidFill>
                        </a:rPr>
                        <a:t>12</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89</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88</a:t>
                      </a:r>
                    </a:p>
                  </a:txBody>
                  <a:tcPr marL="304800" marR="304800" marT="152400" marB="152400" anchor="ctr">
                    <a:lnL w="76200" cap="flat" cmpd="sng" algn="ctr">
                      <a:solidFill>
                        <a:schemeClr val="tx2"/>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43</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651798"/>
                  </a:ext>
                </a:extLst>
              </a:tr>
              <a:tr h="2421840">
                <a:tc>
                  <a:txBody>
                    <a:bodyPr/>
                    <a:lstStyle/>
                    <a:p>
                      <a:pPr algn="ctr"/>
                      <a:r>
                        <a:rPr lang="en-US" sz="6700" b="0" dirty="0">
                          <a:solidFill>
                            <a:schemeClr val="bg1"/>
                          </a:solidFill>
                        </a:rPr>
                        <a:t>10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15</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50</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55</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32051019"/>
                  </a:ext>
                </a:extLst>
              </a:tr>
              <a:tr h="2421840">
                <a:tc>
                  <a:txBody>
                    <a:bodyPr/>
                    <a:lstStyle/>
                    <a:p>
                      <a:pPr algn="ctr"/>
                      <a:r>
                        <a:rPr lang="en-US" sz="6700" b="0" dirty="0">
                          <a:solidFill>
                            <a:schemeClr val="bg1"/>
                          </a:solidFill>
                        </a:rPr>
                        <a:t>23</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9</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49</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23</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151705"/>
                  </a:ext>
                </a:extLst>
              </a:tr>
            </a:tbl>
          </a:graphicData>
        </a:graphic>
      </p:graphicFrame>
      <p:graphicFrame>
        <p:nvGraphicFramePr>
          <p:cNvPr id="9" name="Table 5">
            <a:extLst>
              <a:ext uri="{FF2B5EF4-FFF2-40B4-BE49-F238E27FC236}">
                <a16:creationId xmlns:a16="http://schemas.microsoft.com/office/drawing/2014/main" id="{EB082E8F-393D-476A-A3CB-B5A3FAC3FFC1}"/>
              </a:ext>
            </a:extLst>
          </p:cNvPr>
          <p:cNvGraphicFramePr>
            <a:graphicFrameLocks noGrp="1"/>
          </p:cNvGraphicFramePr>
          <p:nvPr/>
        </p:nvGraphicFramePr>
        <p:xfrm>
          <a:off x="24673274" y="8054969"/>
          <a:ext cx="7777114" cy="4843680"/>
        </p:xfrm>
        <a:graphic>
          <a:graphicData uri="http://schemas.openxmlformats.org/drawingml/2006/table">
            <a:tbl>
              <a:tblPr firstRow="1" bandRow="1">
                <a:effectLst/>
                <a:tableStyleId>{5C22544A-7EE6-4342-B048-85BDC9FD1C3A}</a:tableStyleId>
              </a:tblPr>
              <a:tblGrid>
                <a:gridCol w="3888557">
                  <a:extLst>
                    <a:ext uri="{9D8B030D-6E8A-4147-A177-3AD203B41FA5}">
                      <a16:colId xmlns:a16="http://schemas.microsoft.com/office/drawing/2014/main" val="1625517103"/>
                    </a:ext>
                  </a:extLst>
                </a:gridCol>
                <a:gridCol w="3888557">
                  <a:extLst>
                    <a:ext uri="{9D8B030D-6E8A-4147-A177-3AD203B41FA5}">
                      <a16:colId xmlns:a16="http://schemas.microsoft.com/office/drawing/2014/main" val="2945638961"/>
                    </a:ext>
                  </a:extLst>
                </a:gridCol>
              </a:tblGrid>
              <a:tr h="2421840">
                <a:tc>
                  <a:txBody>
                    <a:bodyPr/>
                    <a:lstStyle/>
                    <a:p>
                      <a:pPr algn="ctr"/>
                      <a:r>
                        <a:rPr lang="en-US" sz="6700" b="0" dirty="0">
                          <a:solidFill>
                            <a:schemeClr val="bg1"/>
                          </a:solidFill>
                        </a:rPr>
                        <a:t>256</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153</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103098838"/>
                  </a:ext>
                </a:extLst>
              </a:tr>
              <a:tr h="2421840">
                <a:tc>
                  <a:txBody>
                    <a:bodyPr/>
                    <a:lstStyle/>
                    <a:p>
                      <a:pPr algn="ctr"/>
                      <a:r>
                        <a:rPr lang="en-US" sz="6700" b="0" dirty="0">
                          <a:solidFill>
                            <a:schemeClr val="bg1"/>
                          </a:solidFill>
                        </a:rPr>
                        <a:t>23</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55</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681151705"/>
                  </a:ext>
                </a:extLst>
              </a:tr>
            </a:tbl>
          </a:graphicData>
        </a:graphic>
      </p:graphicFrame>
      <p:sp>
        <p:nvSpPr>
          <p:cNvPr id="10" name="Arrow: Right 9">
            <a:extLst>
              <a:ext uri="{FF2B5EF4-FFF2-40B4-BE49-F238E27FC236}">
                <a16:creationId xmlns:a16="http://schemas.microsoft.com/office/drawing/2014/main" id="{B11B4AC4-F9F7-4218-9502-FE4A62E02B94}"/>
              </a:ext>
            </a:extLst>
          </p:cNvPr>
          <p:cNvSpPr/>
          <p:nvPr/>
        </p:nvSpPr>
        <p:spPr>
          <a:xfrm>
            <a:off x="20363132" y="8794423"/>
            <a:ext cx="3173690" cy="2985153"/>
          </a:xfrm>
          <a:prstGeom prst="rightArrow">
            <a:avLst/>
          </a:prstGeom>
          <a:solidFill>
            <a:schemeClr val="accent5">
              <a:lumMod val="75000"/>
            </a:schemeClr>
          </a:solidFill>
          <a:ln w="38100">
            <a:solidFill>
              <a:schemeClr val="accent5">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34C049F-EB1B-40B7-B5AF-A0D1D5B34878}"/>
                  </a:ext>
                </a:extLst>
              </p14:cNvPr>
              <p14:cNvContentPartPr/>
              <p14:nvPr/>
            </p14:nvContentPartPr>
            <p14:xfrm>
              <a:off x="-5622400" y="1217467"/>
              <a:ext cx="1200" cy="1200"/>
            </p14:xfrm>
          </p:contentPart>
        </mc:Choice>
        <mc:Fallback xmlns="">
          <p:pic>
            <p:nvPicPr>
              <p:cNvPr id="3" name="Ink 2">
                <a:extLst>
                  <a:ext uri="{FF2B5EF4-FFF2-40B4-BE49-F238E27FC236}">
                    <a16:creationId xmlns:a16="http://schemas.microsoft.com/office/drawing/2014/main" id="{634C049F-EB1B-40B7-B5AF-A0D1D5B34878}"/>
                  </a:ext>
                </a:extLst>
              </p:cNvPr>
              <p:cNvPicPr/>
              <p:nvPr/>
            </p:nvPicPr>
            <p:blipFill>
              <a:blip r:embed="rId4"/>
              <a:stretch>
                <a:fillRect/>
              </a:stretch>
            </p:blipFill>
            <p:spPr>
              <a:xfrm>
                <a:off x="-5652400" y="1187467"/>
                <a:ext cx="60000" cy="60000"/>
              </a:xfrm>
              <a:prstGeom prst="rect">
                <a:avLst/>
              </a:prstGeom>
            </p:spPr>
          </p:pic>
        </mc:Fallback>
      </mc:AlternateContent>
      <p:sp>
        <p:nvSpPr>
          <p:cNvPr id="4" name="TextBox 3">
            <a:extLst>
              <a:ext uri="{FF2B5EF4-FFF2-40B4-BE49-F238E27FC236}">
                <a16:creationId xmlns:a16="http://schemas.microsoft.com/office/drawing/2014/main" id="{07EA7815-661D-C301-9614-01CC751509D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16E45403-8351-1385-705D-0E203B4BDDA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62056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Dropout</a:t>
            </a:r>
          </a:p>
        </p:txBody>
      </p:sp>
      <p:grpSp>
        <p:nvGrpSpPr>
          <p:cNvPr id="150" name="Group 149">
            <a:extLst>
              <a:ext uri="{FF2B5EF4-FFF2-40B4-BE49-F238E27FC236}">
                <a16:creationId xmlns:a16="http://schemas.microsoft.com/office/drawing/2014/main" id="{B134CB9C-E558-4A94-B6B2-803C6AD71717}"/>
              </a:ext>
            </a:extLst>
          </p:cNvPr>
          <p:cNvGrpSpPr/>
          <p:nvPr/>
        </p:nvGrpSpPr>
        <p:grpSpPr>
          <a:xfrm>
            <a:off x="4053525" y="5756669"/>
            <a:ext cx="5893263" cy="10082043"/>
            <a:chOff x="1350338" y="1845809"/>
            <a:chExt cx="1595991" cy="2730380"/>
          </a:xfrm>
        </p:grpSpPr>
        <p:sp>
          <p:nvSpPr>
            <p:cNvPr id="7" name="Google Shape;219;p33">
              <a:extLst>
                <a:ext uri="{FF2B5EF4-FFF2-40B4-BE49-F238E27FC236}">
                  <a16:creationId xmlns:a16="http://schemas.microsoft.com/office/drawing/2014/main" id="{EE078EEC-D561-45E2-8F95-41D4D283951A}"/>
                </a:ext>
              </a:extLst>
            </p:cNvPr>
            <p:cNvSpPr/>
            <p:nvPr/>
          </p:nvSpPr>
          <p:spPr>
            <a:xfrm rot="5400000">
              <a:off x="2621408" y="18468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 name="Google Shape;219;p33">
              <a:extLst>
                <a:ext uri="{FF2B5EF4-FFF2-40B4-BE49-F238E27FC236}">
                  <a16:creationId xmlns:a16="http://schemas.microsoft.com/office/drawing/2014/main" id="{8AAD6705-0F22-431D-8FAC-02ABFC8D9700}"/>
                </a:ext>
              </a:extLst>
            </p:cNvPr>
            <p:cNvSpPr/>
            <p:nvPr/>
          </p:nvSpPr>
          <p:spPr>
            <a:xfrm rot="5400000">
              <a:off x="1985377" y="18468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9" name="Google Shape;219;p33">
              <a:extLst>
                <a:ext uri="{FF2B5EF4-FFF2-40B4-BE49-F238E27FC236}">
                  <a16:creationId xmlns:a16="http://schemas.microsoft.com/office/drawing/2014/main" id="{B9DFA3AB-E6F9-4405-85C3-C111B7B09838}"/>
                </a:ext>
              </a:extLst>
            </p:cNvPr>
            <p:cNvSpPr/>
            <p:nvPr/>
          </p:nvSpPr>
          <p:spPr>
            <a:xfrm rot="5400000">
              <a:off x="1349345" y="1846803"/>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 name="Google Shape;219;p33">
              <a:extLst>
                <a:ext uri="{FF2B5EF4-FFF2-40B4-BE49-F238E27FC236}">
                  <a16:creationId xmlns:a16="http://schemas.microsoft.com/office/drawing/2014/main" id="{3042B772-8553-4CBE-A54C-6AA65543AD54}"/>
                </a:ext>
              </a:extLst>
            </p:cNvPr>
            <p:cNvSpPr/>
            <p:nvPr/>
          </p:nvSpPr>
          <p:spPr>
            <a:xfrm rot="5400000">
              <a:off x="2621408" y="295494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 name="Google Shape;219;p33">
              <a:extLst>
                <a:ext uri="{FF2B5EF4-FFF2-40B4-BE49-F238E27FC236}">
                  <a16:creationId xmlns:a16="http://schemas.microsoft.com/office/drawing/2014/main" id="{C62FC46C-3C44-41B5-8312-5D218CC49DEE}"/>
                </a:ext>
              </a:extLst>
            </p:cNvPr>
            <p:cNvSpPr/>
            <p:nvPr/>
          </p:nvSpPr>
          <p:spPr>
            <a:xfrm rot="5400000">
              <a:off x="1985377" y="2960707"/>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 name="Google Shape;219;p33">
              <a:extLst>
                <a:ext uri="{FF2B5EF4-FFF2-40B4-BE49-F238E27FC236}">
                  <a16:creationId xmlns:a16="http://schemas.microsoft.com/office/drawing/2014/main" id="{870F7102-6E3A-4685-8CFF-D249780B9B96}"/>
                </a:ext>
              </a:extLst>
            </p:cNvPr>
            <p:cNvSpPr/>
            <p:nvPr/>
          </p:nvSpPr>
          <p:spPr>
            <a:xfrm rot="5400000">
              <a:off x="1349345" y="2960707"/>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3" name="Google Shape;219;p33">
              <a:extLst>
                <a:ext uri="{FF2B5EF4-FFF2-40B4-BE49-F238E27FC236}">
                  <a16:creationId xmlns:a16="http://schemas.microsoft.com/office/drawing/2014/main" id="{6F06654A-CF26-4C58-9447-D8845CB7805E}"/>
                </a:ext>
              </a:extLst>
            </p:cNvPr>
            <p:cNvSpPr/>
            <p:nvPr/>
          </p:nvSpPr>
          <p:spPr>
            <a:xfrm rot="5400000">
              <a:off x="1349345" y="4228879"/>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4" name="Straight Connector 13">
              <a:extLst>
                <a:ext uri="{FF2B5EF4-FFF2-40B4-BE49-F238E27FC236}">
                  <a16:creationId xmlns:a16="http://schemas.microsoft.com/office/drawing/2014/main" id="{E74E253B-4A6F-4F48-BB1A-22A0CF3F09F6}"/>
                </a:ext>
              </a:extLst>
            </p:cNvPr>
            <p:cNvCxnSpPr>
              <a:cxnSpLocks/>
              <a:stCxn id="10" idx="6"/>
              <a:endCxn id="13" idx="2"/>
            </p:cNvCxnSpPr>
            <p:nvPr/>
          </p:nvCxnSpPr>
          <p:spPr>
            <a:xfrm flipH="1">
              <a:off x="1512302" y="3279863"/>
              <a:ext cx="1272063" cy="94802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316837-0851-471F-B3EC-339FDD4B08D5}"/>
                </a:ext>
              </a:extLst>
            </p:cNvPr>
            <p:cNvCxnSpPr>
              <a:cxnSpLocks/>
              <a:stCxn id="11" idx="6"/>
              <a:endCxn id="13" idx="2"/>
            </p:cNvCxnSpPr>
            <p:nvPr/>
          </p:nvCxnSpPr>
          <p:spPr>
            <a:xfrm flipH="1">
              <a:off x="1512302" y="3285628"/>
              <a:ext cx="636032" cy="94225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BE38B6E-B537-4AC8-8D6E-9CA446704C41}"/>
                </a:ext>
              </a:extLst>
            </p:cNvPr>
            <p:cNvCxnSpPr>
              <a:cxnSpLocks/>
              <a:stCxn id="12" idx="6"/>
              <a:endCxn id="13" idx="2"/>
            </p:cNvCxnSpPr>
            <p:nvPr/>
          </p:nvCxnSpPr>
          <p:spPr>
            <a:xfrm>
              <a:off x="1512302" y="3285628"/>
              <a:ext cx="0" cy="94225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28904A-0FCA-40E7-8931-D1593C7AE4CD}"/>
                </a:ext>
              </a:extLst>
            </p:cNvPr>
            <p:cNvCxnSpPr>
              <a:cxnSpLocks/>
              <a:stCxn id="9" idx="6"/>
              <a:endCxn id="10" idx="2"/>
            </p:cNvCxnSpPr>
            <p:nvPr/>
          </p:nvCxnSpPr>
          <p:spPr>
            <a:xfrm>
              <a:off x="1512302" y="2171724"/>
              <a:ext cx="1272063" cy="78222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571275-8142-46D5-A72B-91C3F65DCC6C}"/>
                </a:ext>
              </a:extLst>
            </p:cNvPr>
            <p:cNvCxnSpPr>
              <a:cxnSpLocks/>
              <a:stCxn id="9" idx="6"/>
              <a:endCxn id="11" idx="2"/>
            </p:cNvCxnSpPr>
            <p:nvPr/>
          </p:nvCxnSpPr>
          <p:spPr>
            <a:xfrm>
              <a:off x="1512302" y="2171724"/>
              <a:ext cx="636032" cy="7879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2A812C-46E8-4C8D-8BD5-403A34DEDAF5}"/>
                </a:ext>
              </a:extLst>
            </p:cNvPr>
            <p:cNvCxnSpPr>
              <a:cxnSpLocks/>
              <a:stCxn id="9" idx="6"/>
              <a:endCxn id="12" idx="2"/>
            </p:cNvCxnSpPr>
            <p:nvPr/>
          </p:nvCxnSpPr>
          <p:spPr>
            <a:xfrm>
              <a:off x="1512302" y="2171724"/>
              <a:ext cx="0" cy="7879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0B4511-16EB-4C70-8E3F-4E640BD764F0}"/>
                </a:ext>
              </a:extLst>
            </p:cNvPr>
            <p:cNvCxnSpPr>
              <a:cxnSpLocks/>
              <a:stCxn id="7" idx="6"/>
              <a:endCxn id="10" idx="2"/>
            </p:cNvCxnSpPr>
            <p:nvPr/>
          </p:nvCxnSpPr>
          <p:spPr>
            <a:xfrm>
              <a:off x="2784365" y="2171723"/>
              <a:ext cx="0" cy="78222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9E2BD7-B20E-40E0-B415-7E3460F523B0}"/>
                </a:ext>
              </a:extLst>
            </p:cNvPr>
            <p:cNvCxnSpPr>
              <a:cxnSpLocks/>
              <a:stCxn id="7" idx="6"/>
              <a:endCxn id="11" idx="2"/>
            </p:cNvCxnSpPr>
            <p:nvPr/>
          </p:nvCxnSpPr>
          <p:spPr>
            <a:xfrm flipH="1">
              <a:off x="2148334" y="2171723"/>
              <a:ext cx="636031" cy="78799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14F8CB-C5FF-421B-A9F3-95C3ABC94ED5}"/>
                </a:ext>
              </a:extLst>
            </p:cNvPr>
            <p:cNvCxnSpPr>
              <a:cxnSpLocks/>
              <a:stCxn id="7" idx="6"/>
              <a:endCxn id="12" idx="2"/>
            </p:cNvCxnSpPr>
            <p:nvPr/>
          </p:nvCxnSpPr>
          <p:spPr>
            <a:xfrm flipH="1">
              <a:off x="1512302" y="2171723"/>
              <a:ext cx="1272063" cy="78799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1CD45B-F844-4DC3-8588-EA8593BA9E23}"/>
                </a:ext>
              </a:extLst>
            </p:cNvPr>
            <p:cNvCxnSpPr>
              <a:cxnSpLocks/>
              <a:stCxn id="8" idx="6"/>
              <a:endCxn id="10" idx="2"/>
            </p:cNvCxnSpPr>
            <p:nvPr/>
          </p:nvCxnSpPr>
          <p:spPr>
            <a:xfrm>
              <a:off x="2148334" y="2171723"/>
              <a:ext cx="636031" cy="78222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3787FAE-8E53-441C-8A49-ABF2F9E3F15F}"/>
                </a:ext>
              </a:extLst>
            </p:cNvPr>
            <p:cNvCxnSpPr>
              <a:cxnSpLocks/>
              <a:stCxn id="8" idx="6"/>
              <a:endCxn id="11" idx="2"/>
            </p:cNvCxnSpPr>
            <p:nvPr/>
          </p:nvCxnSpPr>
          <p:spPr>
            <a:xfrm>
              <a:off x="2148334" y="2171723"/>
              <a:ext cx="0" cy="78799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6A8B92-E87C-488B-968D-A33D9F41B30A}"/>
                </a:ext>
              </a:extLst>
            </p:cNvPr>
            <p:cNvCxnSpPr>
              <a:cxnSpLocks/>
              <a:stCxn id="8" idx="6"/>
              <a:endCxn id="12" idx="2"/>
            </p:cNvCxnSpPr>
            <p:nvPr/>
          </p:nvCxnSpPr>
          <p:spPr>
            <a:xfrm flipH="1">
              <a:off x="1512302" y="2171723"/>
              <a:ext cx="636032" cy="78799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Google Shape;219;p33">
              <a:extLst>
                <a:ext uri="{FF2B5EF4-FFF2-40B4-BE49-F238E27FC236}">
                  <a16:creationId xmlns:a16="http://schemas.microsoft.com/office/drawing/2014/main" id="{44309116-CE87-4B55-90D0-7EA854A37AEF}"/>
                </a:ext>
              </a:extLst>
            </p:cNvPr>
            <p:cNvSpPr/>
            <p:nvPr/>
          </p:nvSpPr>
          <p:spPr>
            <a:xfrm rot="5400000">
              <a:off x="1985377" y="4220940"/>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7" name="Google Shape;219;p33">
              <a:extLst>
                <a:ext uri="{FF2B5EF4-FFF2-40B4-BE49-F238E27FC236}">
                  <a16:creationId xmlns:a16="http://schemas.microsoft.com/office/drawing/2014/main" id="{E90E965A-3E18-4DB6-8F5F-445228017C47}"/>
                </a:ext>
              </a:extLst>
            </p:cNvPr>
            <p:cNvSpPr/>
            <p:nvPr/>
          </p:nvSpPr>
          <p:spPr>
            <a:xfrm rot="5400000">
              <a:off x="2621408" y="4251268"/>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35" name="Straight Connector 34">
              <a:extLst>
                <a:ext uri="{FF2B5EF4-FFF2-40B4-BE49-F238E27FC236}">
                  <a16:creationId xmlns:a16="http://schemas.microsoft.com/office/drawing/2014/main" id="{501010F9-6752-4733-9DF8-78BFDC718E5A}"/>
                </a:ext>
              </a:extLst>
            </p:cNvPr>
            <p:cNvCxnSpPr>
              <a:cxnSpLocks/>
              <a:stCxn id="12" idx="6"/>
              <a:endCxn id="26" idx="2"/>
            </p:cNvCxnSpPr>
            <p:nvPr/>
          </p:nvCxnSpPr>
          <p:spPr>
            <a:xfrm>
              <a:off x="1512302" y="3285628"/>
              <a:ext cx="636032" cy="93431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6E5DF44-5322-4463-ADDA-B91895D5556D}"/>
                </a:ext>
              </a:extLst>
            </p:cNvPr>
            <p:cNvCxnSpPr>
              <a:cxnSpLocks/>
              <a:stCxn id="11" idx="6"/>
              <a:endCxn id="26" idx="2"/>
            </p:cNvCxnSpPr>
            <p:nvPr/>
          </p:nvCxnSpPr>
          <p:spPr>
            <a:xfrm>
              <a:off x="2148334" y="3285628"/>
              <a:ext cx="0" cy="93431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600A66-D060-406C-9054-30E091AE6FD7}"/>
                </a:ext>
              </a:extLst>
            </p:cNvPr>
            <p:cNvCxnSpPr>
              <a:cxnSpLocks/>
              <a:stCxn id="10" idx="6"/>
              <a:endCxn id="26" idx="2"/>
            </p:cNvCxnSpPr>
            <p:nvPr/>
          </p:nvCxnSpPr>
          <p:spPr>
            <a:xfrm flipH="1">
              <a:off x="2148334" y="3279863"/>
              <a:ext cx="636031" cy="9400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9AEDB9E-1DDD-489E-81AE-F162976C86A1}"/>
                </a:ext>
              </a:extLst>
            </p:cNvPr>
            <p:cNvCxnSpPr>
              <a:cxnSpLocks/>
              <a:stCxn id="11" idx="6"/>
              <a:endCxn id="27" idx="2"/>
            </p:cNvCxnSpPr>
            <p:nvPr/>
          </p:nvCxnSpPr>
          <p:spPr>
            <a:xfrm>
              <a:off x="2148334" y="3285628"/>
              <a:ext cx="636031" cy="9646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8CA567E-2E96-4978-95C5-581E8B1FC5D3}"/>
                </a:ext>
              </a:extLst>
            </p:cNvPr>
            <p:cNvCxnSpPr>
              <a:cxnSpLocks/>
              <a:stCxn id="12" idx="6"/>
              <a:endCxn id="27" idx="2"/>
            </p:cNvCxnSpPr>
            <p:nvPr/>
          </p:nvCxnSpPr>
          <p:spPr>
            <a:xfrm>
              <a:off x="1512302" y="3285628"/>
              <a:ext cx="1272063" cy="9646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69BA83-F167-4394-9CB6-265A6EA3193F}"/>
                </a:ext>
              </a:extLst>
            </p:cNvPr>
            <p:cNvCxnSpPr>
              <a:cxnSpLocks/>
              <a:stCxn id="10" idx="6"/>
              <a:endCxn id="27" idx="2"/>
            </p:cNvCxnSpPr>
            <p:nvPr/>
          </p:nvCxnSpPr>
          <p:spPr>
            <a:xfrm>
              <a:off x="2784365" y="3279863"/>
              <a:ext cx="0" cy="97041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2" name="Google Shape;219;p33">
            <a:extLst>
              <a:ext uri="{FF2B5EF4-FFF2-40B4-BE49-F238E27FC236}">
                <a16:creationId xmlns:a16="http://schemas.microsoft.com/office/drawing/2014/main" id="{7BA9CAE9-1084-4538-B755-2CF4623AF383}"/>
              </a:ext>
            </a:extLst>
          </p:cNvPr>
          <p:cNvSpPr/>
          <p:nvPr/>
        </p:nvSpPr>
        <p:spPr>
          <a:xfrm rot="5400000">
            <a:off x="20034848" y="5760335"/>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3" name="Google Shape;219;p33">
            <a:extLst>
              <a:ext uri="{FF2B5EF4-FFF2-40B4-BE49-F238E27FC236}">
                <a16:creationId xmlns:a16="http://schemas.microsoft.com/office/drawing/2014/main" id="{077EBA02-3682-440B-9E1B-8617EA8DC883}"/>
              </a:ext>
            </a:extLst>
          </p:cNvPr>
          <p:cNvSpPr/>
          <p:nvPr/>
        </p:nvSpPr>
        <p:spPr>
          <a:xfrm rot="5400000">
            <a:off x="17686272" y="576033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4" name="Google Shape;219;p33">
            <a:extLst>
              <a:ext uri="{FF2B5EF4-FFF2-40B4-BE49-F238E27FC236}">
                <a16:creationId xmlns:a16="http://schemas.microsoft.com/office/drawing/2014/main" id="{4D71DE00-DDD8-4040-8E5B-8B0B537F149F}"/>
              </a:ext>
            </a:extLst>
          </p:cNvPr>
          <p:cNvSpPr/>
          <p:nvPr/>
        </p:nvSpPr>
        <p:spPr>
          <a:xfrm rot="5400000">
            <a:off x="15337702" y="5760338"/>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dirty="0">
              <a:ln>
                <a:noFill/>
              </a:ln>
              <a:solidFill>
                <a:srgbClr val="000000"/>
              </a:solidFill>
              <a:effectLst/>
              <a:uLnTx/>
              <a:uFillTx/>
              <a:latin typeface="Arial"/>
              <a:ea typeface="Arial"/>
              <a:cs typeface="Arial"/>
              <a:sym typeface="Arial"/>
            </a:endParaRPr>
          </a:p>
        </p:txBody>
      </p:sp>
      <p:sp>
        <p:nvSpPr>
          <p:cNvPr id="155" name="Google Shape;219;p33">
            <a:extLst>
              <a:ext uri="{FF2B5EF4-FFF2-40B4-BE49-F238E27FC236}">
                <a16:creationId xmlns:a16="http://schemas.microsoft.com/office/drawing/2014/main" id="{00C233F6-A342-4A30-A5FC-65DF05EB3E36}"/>
              </a:ext>
            </a:extLst>
          </p:cNvPr>
          <p:cNvSpPr/>
          <p:nvPr/>
        </p:nvSpPr>
        <p:spPr>
          <a:xfrm rot="5400000">
            <a:off x="20034848" y="9852188"/>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6" name="Google Shape;219;p33">
            <a:extLst>
              <a:ext uri="{FF2B5EF4-FFF2-40B4-BE49-F238E27FC236}">
                <a16:creationId xmlns:a16="http://schemas.microsoft.com/office/drawing/2014/main" id="{1E3B97B3-02DD-487A-9F2C-78E825A74552}"/>
              </a:ext>
            </a:extLst>
          </p:cNvPr>
          <p:cNvSpPr/>
          <p:nvPr/>
        </p:nvSpPr>
        <p:spPr>
          <a:xfrm rot="5400000">
            <a:off x="17686275" y="9873475"/>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7" name="Google Shape;219;p33">
            <a:extLst>
              <a:ext uri="{FF2B5EF4-FFF2-40B4-BE49-F238E27FC236}">
                <a16:creationId xmlns:a16="http://schemas.microsoft.com/office/drawing/2014/main" id="{FE5A9FC8-1E2A-48B6-BF13-0BC434EB0511}"/>
              </a:ext>
            </a:extLst>
          </p:cNvPr>
          <p:cNvSpPr/>
          <p:nvPr/>
        </p:nvSpPr>
        <p:spPr>
          <a:xfrm rot="5400000">
            <a:off x="15337702" y="9873475"/>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8" name="Google Shape;219;p33">
            <a:extLst>
              <a:ext uri="{FF2B5EF4-FFF2-40B4-BE49-F238E27FC236}">
                <a16:creationId xmlns:a16="http://schemas.microsoft.com/office/drawing/2014/main" id="{07F16C54-90B8-4DF6-9BFB-5CA39A387077}"/>
              </a:ext>
            </a:extLst>
          </p:cNvPr>
          <p:cNvSpPr/>
          <p:nvPr/>
        </p:nvSpPr>
        <p:spPr>
          <a:xfrm rot="5400000">
            <a:off x="15337702" y="1455625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59" name="Straight Connector 158">
            <a:extLst>
              <a:ext uri="{FF2B5EF4-FFF2-40B4-BE49-F238E27FC236}">
                <a16:creationId xmlns:a16="http://schemas.microsoft.com/office/drawing/2014/main" id="{6B8344CC-7A4D-4F5D-B9FE-860B54BAE12D}"/>
              </a:ext>
            </a:extLst>
          </p:cNvPr>
          <p:cNvCxnSpPr>
            <a:cxnSpLocks/>
            <a:stCxn id="155" idx="6"/>
            <a:endCxn id="158" idx="2"/>
          </p:cNvCxnSpPr>
          <p:nvPr/>
        </p:nvCxnSpPr>
        <p:spPr>
          <a:xfrm flipH="1">
            <a:off x="15939427" y="11051970"/>
            <a:ext cx="4697147" cy="35006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0A6326B-962A-4F25-9541-99B8EDCC898B}"/>
              </a:ext>
            </a:extLst>
          </p:cNvPr>
          <p:cNvCxnSpPr>
            <a:cxnSpLocks/>
            <a:stCxn id="156" idx="6"/>
            <a:endCxn id="158" idx="2"/>
          </p:cNvCxnSpPr>
          <p:nvPr/>
        </p:nvCxnSpPr>
        <p:spPr>
          <a:xfrm flipH="1">
            <a:off x="15939427" y="11073260"/>
            <a:ext cx="2348573" cy="3479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78D4275-6AD5-4078-B0DA-A9324018AA85}"/>
              </a:ext>
            </a:extLst>
          </p:cNvPr>
          <p:cNvCxnSpPr>
            <a:cxnSpLocks/>
            <a:stCxn id="157" idx="6"/>
            <a:endCxn id="158" idx="2"/>
          </p:cNvCxnSpPr>
          <p:nvPr/>
        </p:nvCxnSpPr>
        <p:spPr>
          <a:xfrm>
            <a:off x="15939427" y="11073260"/>
            <a:ext cx="0" cy="3479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A409480-EED6-4D80-85EE-B82A238F040B}"/>
              </a:ext>
            </a:extLst>
          </p:cNvPr>
          <p:cNvCxnSpPr>
            <a:cxnSpLocks/>
            <a:stCxn id="154" idx="6"/>
            <a:endCxn id="155" idx="2"/>
          </p:cNvCxnSpPr>
          <p:nvPr/>
        </p:nvCxnSpPr>
        <p:spPr>
          <a:xfrm>
            <a:off x="15939427" y="6960120"/>
            <a:ext cx="4697147" cy="28884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9E59736-4D93-4196-AD38-614019C3EEF0}"/>
              </a:ext>
            </a:extLst>
          </p:cNvPr>
          <p:cNvCxnSpPr>
            <a:cxnSpLocks/>
            <a:stCxn id="154" idx="6"/>
            <a:endCxn id="156" idx="2"/>
          </p:cNvCxnSpPr>
          <p:nvPr/>
        </p:nvCxnSpPr>
        <p:spPr>
          <a:xfrm>
            <a:off x="15939427" y="6960120"/>
            <a:ext cx="2348573" cy="29096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7CB3E73-5B97-46A5-966A-8A0FAE65DE2E}"/>
              </a:ext>
            </a:extLst>
          </p:cNvPr>
          <p:cNvCxnSpPr>
            <a:cxnSpLocks/>
            <a:stCxn id="154" idx="6"/>
            <a:endCxn id="157" idx="2"/>
          </p:cNvCxnSpPr>
          <p:nvPr/>
        </p:nvCxnSpPr>
        <p:spPr>
          <a:xfrm>
            <a:off x="15939427" y="6960120"/>
            <a:ext cx="0" cy="29096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C9ED632-D9ED-4A25-BA34-9778E8BA36DD}"/>
              </a:ext>
            </a:extLst>
          </p:cNvPr>
          <p:cNvCxnSpPr>
            <a:cxnSpLocks/>
            <a:stCxn id="152" idx="6"/>
            <a:endCxn id="155" idx="2"/>
          </p:cNvCxnSpPr>
          <p:nvPr/>
        </p:nvCxnSpPr>
        <p:spPr>
          <a:xfrm>
            <a:off x="20636570" y="6960119"/>
            <a:ext cx="0" cy="288840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D6D828C-5CF1-43FE-899D-2D489CEFAC91}"/>
              </a:ext>
            </a:extLst>
          </p:cNvPr>
          <p:cNvCxnSpPr>
            <a:cxnSpLocks/>
            <a:stCxn id="152" idx="6"/>
            <a:endCxn id="156" idx="2"/>
          </p:cNvCxnSpPr>
          <p:nvPr/>
        </p:nvCxnSpPr>
        <p:spPr>
          <a:xfrm flipH="1">
            <a:off x="18288002" y="6960118"/>
            <a:ext cx="2348570"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789863D-9001-47E6-91A8-F8E31842286C}"/>
              </a:ext>
            </a:extLst>
          </p:cNvPr>
          <p:cNvCxnSpPr>
            <a:cxnSpLocks/>
            <a:stCxn id="152" idx="6"/>
            <a:endCxn id="157" idx="2"/>
          </p:cNvCxnSpPr>
          <p:nvPr/>
        </p:nvCxnSpPr>
        <p:spPr>
          <a:xfrm flipH="1">
            <a:off x="15939427" y="6960118"/>
            <a:ext cx="4697147"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DE64214-72F9-4982-A28F-CFB91EC8172E}"/>
              </a:ext>
            </a:extLst>
          </p:cNvPr>
          <p:cNvCxnSpPr>
            <a:cxnSpLocks/>
            <a:stCxn id="153" idx="6"/>
            <a:endCxn id="155" idx="2"/>
          </p:cNvCxnSpPr>
          <p:nvPr/>
        </p:nvCxnSpPr>
        <p:spPr>
          <a:xfrm>
            <a:off x="18287995" y="6960119"/>
            <a:ext cx="2348577" cy="288840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FB9158E-5DB9-4B86-AC49-1FFFA5BBA35A}"/>
              </a:ext>
            </a:extLst>
          </p:cNvPr>
          <p:cNvCxnSpPr>
            <a:cxnSpLocks/>
            <a:stCxn id="153" idx="6"/>
            <a:endCxn id="156" idx="2"/>
          </p:cNvCxnSpPr>
          <p:nvPr/>
        </p:nvCxnSpPr>
        <p:spPr>
          <a:xfrm>
            <a:off x="18287995" y="6960118"/>
            <a:ext cx="3"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53EBDD5F-E328-42C9-806E-53E91570305F}"/>
              </a:ext>
            </a:extLst>
          </p:cNvPr>
          <p:cNvCxnSpPr>
            <a:cxnSpLocks/>
            <a:stCxn id="153" idx="6"/>
            <a:endCxn id="157" idx="2"/>
          </p:cNvCxnSpPr>
          <p:nvPr/>
        </p:nvCxnSpPr>
        <p:spPr>
          <a:xfrm flipH="1">
            <a:off x="15939425" y="6960118"/>
            <a:ext cx="2348570"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71" name="Google Shape;219;p33">
            <a:extLst>
              <a:ext uri="{FF2B5EF4-FFF2-40B4-BE49-F238E27FC236}">
                <a16:creationId xmlns:a16="http://schemas.microsoft.com/office/drawing/2014/main" id="{9AB42606-E8DA-421E-9859-DE559D5A6CE2}"/>
              </a:ext>
            </a:extLst>
          </p:cNvPr>
          <p:cNvSpPr/>
          <p:nvPr/>
        </p:nvSpPr>
        <p:spPr>
          <a:xfrm rot="5400000">
            <a:off x="17686275" y="14526938"/>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72" name="Google Shape;219;p33">
            <a:extLst>
              <a:ext uri="{FF2B5EF4-FFF2-40B4-BE49-F238E27FC236}">
                <a16:creationId xmlns:a16="http://schemas.microsoft.com/office/drawing/2014/main" id="{99508DDB-FE16-44E7-9AC7-F8FED4B82788}"/>
              </a:ext>
            </a:extLst>
          </p:cNvPr>
          <p:cNvSpPr/>
          <p:nvPr/>
        </p:nvSpPr>
        <p:spPr>
          <a:xfrm rot="5400000">
            <a:off x="20034848" y="14638928"/>
            <a:ext cx="1203450" cy="1196117"/>
          </a:xfrm>
          <a:prstGeom prst="ellipse">
            <a:avLst/>
          </a:prstGeom>
          <a:solidFill>
            <a:schemeClr val="tx2">
              <a:lumMod val="20000"/>
              <a:lumOff val="80000"/>
            </a:schemeClr>
          </a:solidFill>
          <a:ln w="38100" cap="flat" cmpd="sng">
            <a:solidFill>
              <a:schemeClr val="tx2"/>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73" name="Straight Connector 172">
            <a:extLst>
              <a:ext uri="{FF2B5EF4-FFF2-40B4-BE49-F238E27FC236}">
                <a16:creationId xmlns:a16="http://schemas.microsoft.com/office/drawing/2014/main" id="{15F5FFF1-EBCF-4FE8-A8D3-F014CA7F5661}"/>
              </a:ext>
            </a:extLst>
          </p:cNvPr>
          <p:cNvCxnSpPr>
            <a:cxnSpLocks/>
            <a:stCxn id="157" idx="6"/>
            <a:endCxn id="171" idx="2"/>
          </p:cNvCxnSpPr>
          <p:nvPr/>
        </p:nvCxnSpPr>
        <p:spPr>
          <a:xfrm>
            <a:off x="15939427" y="11073260"/>
            <a:ext cx="2348573" cy="34500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26FD561-8821-423E-A47E-75946D8EFE90}"/>
              </a:ext>
            </a:extLst>
          </p:cNvPr>
          <p:cNvCxnSpPr>
            <a:cxnSpLocks/>
            <a:stCxn id="156" idx="6"/>
            <a:endCxn id="171" idx="2"/>
          </p:cNvCxnSpPr>
          <p:nvPr/>
        </p:nvCxnSpPr>
        <p:spPr>
          <a:xfrm>
            <a:off x="18288000" y="11073260"/>
            <a:ext cx="0" cy="34500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435C373-79D3-495C-B439-52F0FA3015C7}"/>
              </a:ext>
            </a:extLst>
          </p:cNvPr>
          <p:cNvCxnSpPr>
            <a:cxnSpLocks/>
            <a:stCxn id="155" idx="6"/>
            <a:endCxn id="171" idx="2"/>
          </p:cNvCxnSpPr>
          <p:nvPr/>
        </p:nvCxnSpPr>
        <p:spPr>
          <a:xfrm flipH="1">
            <a:off x="18288002" y="11051970"/>
            <a:ext cx="2348570" cy="34713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296A09B-C2C6-4EAE-9E74-116D42B5BBD9}"/>
              </a:ext>
            </a:extLst>
          </p:cNvPr>
          <p:cNvCxnSpPr>
            <a:cxnSpLocks/>
            <a:stCxn id="156" idx="6"/>
            <a:endCxn id="172" idx="2"/>
          </p:cNvCxnSpPr>
          <p:nvPr/>
        </p:nvCxnSpPr>
        <p:spPr>
          <a:xfrm>
            <a:off x="18288002" y="11073260"/>
            <a:ext cx="2348570" cy="3562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8EFD6C9-51BB-417D-8A51-70B01F579646}"/>
              </a:ext>
            </a:extLst>
          </p:cNvPr>
          <p:cNvCxnSpPr>
            <a:cxnSpLocks/>
            <a:stCxn id="157" idx="6"/>
            <a:endCxn id="172" idx="2"/>
          </p:cNvCxnSpPr>
          <p:nvPr/>
        </p:nvCxnSpPr>
        <p:spPr>
          <a:xfrm>
            <a:off x="15939427" y="11073260"/>
            <a:ext cx="4697147" cy="3562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BB4DC26-97B1-4388-A784-2E0BD4835DFD}"/>
              </a:ext>
            </a:extLst>
          </p:cNvPr>
          <p:cNvCxnSpPr>
            <a:cxnSpLocks/>
            <a:stCxn id="155" idx="6"/>
            <a:endCxn id="172" idx="2"/>
          </p:cNvCxnSpPr>
          <p:nvPr/>
        </p:nvCxnSpPr>
        <p:spPr>
          <a:xfrm>
            <a:off x="20636570" y="11051970"/>
            <a:ext cx="0" cy="35832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80" name="Google Shape;219;p33">
            <a:extLst>
              <a:ext uri="{FF2B5EF4-FFF2-40B4-BE49-F238E27FC236}">
                <a16:creationId xmlns:a16="http://schemas.microsoft.com/office/drawing/2014/main" id="{527E623F-9A0E-4893-B6F1-9171C0C47034}"/>
              </a:ext>
            </a:extLst>
          </p:cNvPr>
          <p:cNvSpPr/>
          <p:nvPr/>
        </p:nvSpPr>
        <p:spPr>
          <a:xfrm rot="5400000">
            <a:off x="31316608" y="5765222"/>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1" name="Google Shape;219;p33">
            <a:extLst>
              <a:ext uri="{FF2B5EF4-FFF2-40B4-BE49-F238E27FC236}">
                <a16:creationId xmlns:a16="http://schemas.microsoft.com/office/drawing/2014/main" id="{1C28DE39-A710-45C1-B975-6D4C09DCEBD0}"/>
              </a:ext>
            </a:extLst>
          </p:cNvPr>
          <p:cNvSpPr/>
          <p:nvPr/>
        </p:nvSpPr>
        <p:spPr>
          <a:xfrm rot="5400000">
            <a:off x="28968035" y="5765222"/>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2" name="Google Shape;219;p33">
            <a:extLst>
              <a:ext uri="{FF2B5EF4-FFF2-40B4-BE49-F238E27FC236}">
                <a16:creationId xmlns:a16="http://schemas.microsoft.com/office/drawing/2014/main" id="{6534A19B-FA5D-41A0-8C83-D0060AAF31A1}"/>
              </a:ext>
            </a:extLst>
          </p:cNvPr>
          <p:cNvSpPr/>
          <p:nvPr/>
        </p:nvSpPr>
        <p:spPr>
          <a:xfrm rot="5400000">
            <a:off x="26619462" y="576522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3" name="Google Shape;219;p33">
            <a:extLst>
              <a:ext uri="{FF2B5EF4-FFF2-40B4-BE49-F238E27FC236}">
                <a16:creationId xmlns:a16="http://schemas.microsoft.com/office/drawing/2014/main" id="{251ADBEE-6B1B-4F29-856F-6C3B906D9C2A}"/>
              </a:ext>
            </a:extLst>
          </p:cNvPr>
          <p:cNvSpPr/>
          <p:nvPr/>
        </p:nvSpPr>
        <p:spPr>
          <a:xfrm rot="5400000">
            <a:off x="31316608" y="985707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4" name="Google Shape;219;p33">
            <a:extLst>
              <a:ext uri="{FF2B5EF4-FFF2-40B4-BE49-F238E27FC236}">
                <a16:creationId xmlns:a16="http://schemas.microsoft.com/office/drawing/2014/main" id="{33C4341B-3B72-47A1-A471-A27626B92B20}"/>
              </a:ext>
            </a:extLst>
          </p:cNvPr>
          <p:cNvSpPr/>
          <p:nvPr/>
        </p:nvSpPr>
        <p:spPr>
          <a:xfrm rot="5400000">
            <a:off x="28968035" y="9878362"/>
            <a:ext cx="1203450" cy="1196117"/>
          </a:xfrm>
          <a:prstGeom prst="ellipse">
            <a:avLst/>
          </a:prstGeom>
          <a:solidFill>
            <a:schemeClr val="tx2">
              <a:lumMod val="20000"/>
              <a:lumOff val="80000"/>
            </a:schemeClr>
          </a:solidFill>
          <a:ln w="38100" cap="flat" cmpd="sng">
            <a:solidFill>
              <a:schemeClr val="tx2"/>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5" name="Google Shape;219;p33">
            <a:extLst>
              <a:ext uri="{FF2B5EF4-FFF2-40B4-BE49-F238E27FC236}">
                <a16:creationId xmlns:a16="http://schemas.microsoft.com/office/drawing/2014/main" id="{08C2B5CF-3B2B-48D4-A08F-A6173ACA0566}"/>
              </a:ext>
            </a:extLst>
          </p:cNvPr>
          <p:cNvSpPr/>
          <p:nvPr/>
        </p:nvSpPr>
        <p:spPr>
          <a:xfrm rot="5400000">
            <a:off x="26619462" y="9878362"/>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6" name="Google Shape;219;p33">
            <a:extLst>
              <a:ext uri="{FF2B5EF4-FFF2-40B4-BE49-F238E27FC236}">
                <a16:creationId xmlns:a16="http://schemas.microsoft.com/office/drawing/2014/main" id="{126FF985-C009-4735-ACFB-DB7538E23AED}"/>
              </a:ext>
            </a:extLst>
          </p:cNvPr>
          <p:cNvSpPr/>
          <p:nvPr/>
        </p:nvSpPr>
        <p:spPr>
          <a:xfrm rot="5400000">
            <a:off x="26619462" y="14561142"/>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87" name="Straight Connector 186">
            <a:extLst>
              <a:ext uri="{FF2B5EF4-FFF2-40B4-BE49-F238E27FC236}">
                <a16:creationId xmlns:a16="http://schemas.microsoft.com/office/drawing/2014/main" id="{9648A9DF-A5EB-483C-BA2B-D6F201D7FC7A}"/>
              </a:ext>
            </a:extLst>
          </p:cNvPr>
          <p:cNvCxnSpPr>
            <a:cxnSpLocks/>
            <a:stCxn id="183" idx="6"/>
            <a:endCxn id="186" idx="2"/>
          </p:cNvCxnSpPr>
          <p:nvPr/>
        </p:nvCxnSpPr>
        <p:spPr>
          <a:xfrm flipH="1">
            <a:off x="27221187" y="11056857"/>
            <a:ext cx="4697147" cy="35006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6AD34CF-5DBB-47A8-A4FA-67E68B4D208F}"/>
              </a:ext>
            </a:extLst>
          </p:cNvPr>
          <p:cNvCxnSpPr>
            <a:cxnSpLocks/>
            <a:stCxn id="184" idx="6"/>
            <a:endCxn id="186" idx="2"/>
          </p:cNvCxnSpPr>
          <p:nvPr/>
        </p:nvCxnSpPr>
        <p:spPr>
          <a:xfrm flipH="1">
            <a:off x="27221187" y="11078147"/>
            <a:ext cx="2348573" cy="3479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BB8B1EE-7A54-43BB-BA07-6E52A1712F98}"/>
              </a:ext>
            </a:extLst>
          </p:cNvPr>
          <p:cNvCxnSpPr>
            <a:cxnSpLocks/>
            <a:stCxn id="185" idx="6"/>
            <a:endCxn id="186" idx="2"/>
          </p:cNvCxnSpPr>
          <p:nvPr/>
        </p:nvCxnSpPr>
        <p:spPr>
          <a:xfrm>
            <a:off x="27221187" y="11078147"/>
            <a:ext cx="0" cy="3479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08AF87C-5E5F-47EE-9CB0-80ADAC9F14B3}"/>
              </a:ext>
            </a:extLst>
          </p:cNvPr>
          <p:cNvCxnSpPr>
            <a:cxnSpLocks/>
            <a:stCxn id="182" idx="6"/>
            <a:endCxn id="183" idx="2"/>
          </p:cNvCxnSpPr>
          <p:nvPr/>
        </p:nvCxnSpPr>
        <p:spPr>
          <a:xfrm>
            <a:off x="27221187" y="6965007"/>
            <a:ext cx="4697147" cy="28884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12A59EB-E1CF-4437-86A9-0A96AA6C95F7}"/>
              </a:ext>
            </a:extLst>
          </p:cNvPr>
          <p:cNvCxnSpPr>
            <a:cxnSpLocks/>
            <a:stCxn id="182" idx="6"/>
            <a:endCxn id="184" idx="2"/>
          </p:cNvCxnSpPr>
          <p:nvPr/>
        </p:nvCxnSpPr>
        <p:spPr>
          <a:xfrm>
            <a:off x="27221187" y="6965007"/>
            <a:ext cx="2348573" cy="29096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FAA746E-67F5-4CB8-90C6-65A5D07D5EEF}"/>
              </a:ext>
            </a:extLst>
          </p:cNvPr>
          <p:cNvCxnSpPr>
            <a:cxnSpLocks/>
            <a:stCxn id="182" idx="6"/>
            <a:endCxn id="185" idx="2"/>
          </p:cNvCxnSpPr>
          <p:nvPr/>
        </p:nvCxnSpPr>
        <p:spPr>
          <a:xfrm>
            <a:off x="27221187" y="6965007"/>
            <a:ext cx="0" cy="29096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B5C4F7A-968B-4D7B-AD90-21E56894E72D}"/>
              </a:ext>
            </a:extLst>
          </p:cNvPr>
          <p:cNvCxnSpPr>
            <a:cxnSpLocks/>
            <a:stCxn id="180" idx="6"/>
            <a:endCxn id="183" idx="2"/>
          </p:cNvCxnSpPr>
          <p:nvPr/>
        </p:nvCxnSpPr>
        <p:spPr>
          <a:xfrm>
            <a:off x="31918330" y="6965005"/>
            <a:ext cx="0" cy="288840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5EC14CF-A373-4AF4-9357-12E21EC6CCAE}"/>
              </a:ext>
            </a:extLst>
          </p:cNvPr>
          <p:cNvCxnSpPr>
            <a:cxnSpLocks/>
            <a:stCxn id="180" idx="6"/>
            <a:endCxn id="184" idx="2"/>
          </p:cNvCxnSpPr>
          <p:nvPr/>
        </p:nvCxnSpPr>
        <p:spPr>
          <a:xfrm flipH="1">
            <a:off x="29569762" y="6965005"/>
            <a:ext cx="2348570"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30BBE56-30CE-4236-AE33-45BEA216ECFA}"/>
              </a:ext>
            </a:extLst>
          </p:cNvPr>
          <p:cNvCxnSpPr>
            <a:cxnSpLocks/>
            <a:stCxn id="180" idx="6"/>
            <a:endCxn id="185" idx="2"/>
          </p:cNvCxnSpPr>
          <p:nvPr/>
        </p:nvCxnSpPr>
        <p:spPr>
          <a:xfrm flipH="1">
            <a:off x="27221187" y="6965005"/>
            <a:ext cx="4697147"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929930D-F9FD-43FB-8769-16E9CA6D3627}"/>
              </a:ext>
            </a:extLst>
          </p:cNvPr>
          <p:cNvCxnSpPr>
            <a:cxnSpLocks/>
            <a:stCxn id="181" idx="6"/>
            <a:endCxn id="183" idx="2"/>
          </p:cNvCxnSpPr>
          <p:nvPr/>
        </p:nvCxnSpPr>
        <p:spPr>
          <a:xfrm>
            <a:off x="29569762" y="6965005"/>
            <a:ext cx="2348570" cy="288840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E14E78F-7817-4E1E-8682-40D7EB226B05}"/>
              </a:ext>
            </a:extLst>
          </p:cNvPr>
          <p:cNvCxnSpPr>
            <a:cxnSpLocks/>
            <a:stCxn id="181" idx="6"/>
            <a:endCxn id="184" idx="2"/>
          </p:cNvCxnSpPr>
          <p:nvPr/>
        </p:nvCxnSpPr>
        <p:spPr>
          <a:xfrm>
            <a:off x="29569760" y="6965005"/>
            <a:ext cx="0"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1435645-ED89-4A25-BBB7-3174C47C6AE3}"/>
              </a:ext>
            </a:extLst>
          </p:cNvPr>
          <p:cNvCxnSpPr>
            <a:cxnSpLocks/>
            <a:stCxn id="181" idx="6"/>
            <a:endCxn id="185" idx="2"/>
          </p:cNvCxnSpPr>
          <p:nvPr/>
        </p:nvCxnSpPr>
        <p:spPr>
          <a:xfrm flipH="1">
            <a:off x="27221187" y="6965005"/>
            <a:ext cx="2348573"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9" name="Google Shape;219;p33">
            <a:extLst>
              <a:ext uri="{FF2B5EF4-FFF2-40B4-BE49-F238E27FC236}">
                <a16:creationId xmlns:a16="http://schemas.microsoft.com/office/drawing/2014/main" id="{B6BD2FFA-982B-4AD2-935D-C75E022A891C}"/>
              </a:ext>
            </a:extLst>
          </p:cNvPr>
          <p:cNvSpPr/>
          <p:nvPr/>
        </p:nvSpPr>
        <p:spPr>
          <a:xfrm rot="5400000">
            <a:off x="28968035" y="1453182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00" name="Google Shape;219;p33">
            <a:extLst>
              <a:ext uri="{FF2B5EF4-FFF2-40B4-BE49-F238E27FC236}">
                <a16:creationId xmlns:a16="http://schemas.microsoft.com/office/drawing/2014/main" id="{0DB5B150-18F1-4451-ADF3-45F3158D4942}"/>
              </a:ext>
            </a:extLst>
          </p:cNvPr>
          <p:cNvSpPr/>
          <p:nvPr/>
        </p:nvSpPr>
        <p:spPr>
          <a:xfrm rot="5400000">
            <a:off x="31316608" y="1464381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201" name="Straight Connector 200">
            <a:extLst>
              <a:ext uri="{FF2B5EF4-FFF2-40B4-BE49-F238E27FC236}">
                <a16:creationId xmlns:a16="http://schemas.microsoft.com/office/drawing/2014/main" id="{140667F3-4955-4171-8847-9BE3D4B18B41}"/>
              </a:ext>
            </a:extLst>
          </p:cNvPr>
          <p:cNvCxnSpPr>
            <a:cxnSpLocks/>
            <a:stCxn id="185" idx="6"/>
            <a:endCxn id="199" idx="2"/>
          </p:cNvCxnSpPr>
          <p:nvPr/>
        </p:nvCxnSpPr>
        <p:spPr>
          <a:xfrm>
            <a:off x="27221187" y="11078147"/>
            <a:ext cx="2348573" cy="34500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63EB3E2-2225-4FB1-96DF-F885036AE58A}"/>
              </a:ext>
            </a:extLst>
          </p:cNvPr>
          <p:cNvCxnSpPr>
            <a:cxnSpLocks/>
            <a:stCxn id="184" idx="6"/>
            <a:endCxn id="199" idx="2"/>
          </p:cNvCxnSpPr>
          <p:nvPr/>
        </p:nvCxnSpPr>
        <p:spPr>
          <a:xfrm>
            <a:off x="29569760" y="11078147"/>
            <a:ext cx="0" cy="34500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0E19B1CE-B68A-4CE9-B894-DFB8B030CFC4}"/>
              </a:ext>
            </a:extLst>
          </p:cNvPr>
          <p:cNvCxnSpPr>
            <a:cxnSpLocks/>
            <a:stCxn id="183" idx="6"/>
            <a:endCxn id="199" idx="2"/>
          </p:cNvCxnSpPr>
          <p:nvPr/>
        </p:nvCxnSpPr>
        <p:spPr>
          <a:xfrm flipH="1">
            <a:off x="29569762" y="11056857"/>
            <a:ext cx="2348570" cy="34713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FBAA0B36-4278-4991-AE6C-79E55A4283E1}"/>
              </a:ext>
            </a:extLst>
          </p:cNvPr>
          <p:cNvCxnSpPr>
            <a:cxnSpLocks/>
            <a:stCxn id="184" idx="6"/>
            <a:endCxn id="200" idx="2"/>
          </p:cNvCxnSpPr>
          <p:nvPr/>
        </p:nvCxnSpPr>
        <p:spPr>
          <a:xfrm>
            <a:off x="29569762" y="11078147"/>
            <a:ext cx="2348570" cy="3562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DDEB3D73-D149-4CC6-AAF0-FF522F7781ED}"/>
              </a:ext>
            </a:extLst>
          </p:cNvPr>
          <p:cNvCxnSpPr>
            <a:cxnSpLocks/>
            <a:stCxn id="185" idx="6"/>
            <a:endCxn id="200" idx="2"/>
          </p:cNvCxnSpPr>
          <p:nvPr/>
        </p:nvCxnSpPr>
        <p:spPr>
          <a:xfrm>
            <a:off x="27221187" y="11078147"/>
            <a:ext cx="4697147" cy="3562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DD0AD70-6706-4DBD-B10B-8327F2B895E8}"/>
              </a:ext>
            </a:extLst>
          </p:cNvPr>
          <p:cNvCxnSpPr>
            <a:cxnSpLocks/>
            <a:stCxn id="183" idx="6"/>
            <a:endCxn id="200" idx="2"/>
          </p:cNvCxnSpPr>
          <p:nvPr/>
        </p:nvCxnSpPr>
        <p:spPr>
          <a:xfrm>
            <a:off x="31918330" y="11056857"/>
            <a:ext cx="0" cy="35832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8" name="Rectangle 207">
            <a:extLst>
              <a:ext uri="{FF2B5EF4-FFF2-40B4-BE49-F238E27FC236}">
                <a16:creationId xmlns:a16="http://schemas.microsoft.com/office/drawing/2014/main" id="{312111BB-84DA-454E-A7FA-8AFDE0828382}"/>
              </a:ext>
            </a:extLst>
          </p:cNvPr>
          <p:cNvSpPr/>
          <p:nvPr/>
        </p:nvSpPr>
        <p:spPr>
          <a:xfrm>
            <a:off x="4651585" y="16385527"/>
            <a:ext cx="4697143" cy="2030847"/>
          </a:xfrm>
          <a:prstGeom prst="rect">
            <a:avLst/>
          </a:prstGeom>
          <a:solidFill>
            <a:schemeClr val="tx2">
              <a:lumMod val="20000"/>
              <a:lumOff val="80000"/>
            </a:schemeClr>
          </a:solid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000000"/>
                </a:solidFill>
                <a:effectLst/>
                <a:uLnTx/>
                <a:uFillTx/>
                <a:latin typeface="Trebuchet MS"/>
                <a:ea typeface="+mn-ea"/>
                <a:cs typeface="+mn-cs"/>
              </a:rPr>
              <a:t>rate = 0</a:t>
            </a:r>
          </a:p>
        </p:txBody>
      </p:sp>
      <p:sp>
        <p:nvSpPr>
          <p:cNvPr id="210" name="Rectangle 209">
            <a:extLst>
              <a:ext uri="{FF2B5EF4-FFF2-40B4-BE49-F238E27FC236}">
                <a16:creationId xmlns:a16="http://schemas.microsoft.com/office/drawing/2014/main" id="{78F90C15-0A41-49B2-AF55-8947EC1D7262}"/>
              </a:ext>
            </a:extLst>
          </p:cNvPr>
          <p:cNvSpPr/>
          <p:nvPr/>
        </p:nvSpPr>
        <p:spPr>
          <a:xfrm>
            <a:off x="16081305" y="16385527"/>
            <a:ext cx="4697143" cy="2030847"/>
          </a:xfrm>
          <a:prstGeom prst="rect">
            <a:avLst/>
          </a:prstGeom>
          <a:solidFill>
            <a:schemeClr val="tx2">
              <a:lumMod val="20000"/>
              <a:lumOff val="80000"/>
            </a:schemeClr>
          </a:solid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000000"/>
                </a:solidFill>
                <a:effectLst/>
                <a:uLnTx/>
                <a:uFillTx/>
                <a:latin typeface="Trebuchet MS"/>
                <a:ea typeface="+mn-ea"/>
                <a:cs typeface="+mn-cs"/>
              </a:rPr>
              <a:t>rate = .2</a:t>
            </a:r>
          </a:p>
        </p:txBody>
      </p:sp>
      <p:sp>
        <p:nvSpPr>
          <p:cNvPr id="212" name="Rectangle 211">
            <a:extLst>
              <a:ext uri="{FF2B5EF4-FFF2-40B4-BE49-F238E27FC236}">
                <a16:creationId xmlns:a16="http://schemas.microsoft.com/office/drawing/2014/main" id="{4BF429C7-E558-4B77-8EF9-0C9B983B090C}"/>
              </a:ext>
            </a:extLst>
          </p:cNvPr>
          <p:cNvSpPr/>
          <p:nvPr/>
        </p:nvSpPr>
        <p:spPr>
          <a:xfrm>
            <a:off x="27221185" y="16385527"/>
            <a:ext cx="4697143" cy="2030847"/>
          </a:xfrm>
          <a:prstGeom prst="rect">
            <a:avLst/>
          </a:prstGeom>
          <a:solidFill>
            <a:schemeClr val="tx2">
              <a:lumMod val="20000"/>
              <a:lumOff val="80000"/>
            </a:schemeClr>
          </a:solid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000000"/>
                </a:solidFill>
                <a:effectLst/>
                <a:uLnTx/>
                <a:uFillTx/>
                <a:latin typeface="Trebuchet MS"/>
                <a:ea typeface="+mn-ea"/>
                <a:cs typeface="+mn-cs"/>
              </a:rPr>
              <a:t>rate = .4</a:t>
            </a:r>
          </a:p>
        </p:txBody>
      </p:sp>
      <p:sp>
        <p:nvSpPr>
          <p:cNvPr id="3" name="TextBox 2">
            <a:extLst>
              <a:ext uri="{FF2B5EF4-FFF2-40B4-BE49-F238E27FC236}">
                <a16:creationId xmlns:a16="http://schemas.microsoft.com/office/drawing/2014/main" id="{27AB1C0F-3E65-87B2-5581-C4CAF3F0C01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1E9460C-E8BD-BE89-02AD-BEB43AB7C0C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10911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Whole Architecture</a:t>
            </a:r>
          </a:p>
        </p:txBody>
      </p:sp>
      <p:grpSp>
        <p:nvGrpSpPr>
          <p:cNvPr id="3" name="Group 2">
            <a:extLst>
              <a:ext uri="{FF2B5EF4-FFF2-40B4-BE49-F238E27FC236}">
                <a16:creationId xmlns:a16="http://schemas.microsoft.com/office/drawing/2014/main" id="{084C550B-A19E-1FDD-C287-CCA2FCD8F0B4}"/>
              </a:ext>
            </a:extLst>
          </p:cNvPr>
          <p:cNvGrpSpPr/>
          <p:nvPr/>
        </p:nvGrpSpPr>
        <p:grpSpPr>
          <a:xfrm>
            <a:off x="2890886" y="5099710"/>
            <a:ext cx="30794227" cy="10374580"/>
            <a:chOff x="1055802" y="1593130"/>
            <a:chExt cx="9238268" cy="3761295"/>
          </a:xfrm>
        </p:grpSpPr>
        <p:sp>
          <p:nvSpPr>
            <p:cNvPr id="4" name="Rectangle 3">
              <a:extLst>
                <a:ext uri="{FF2B5EF4-FFF2-40B4-BE49-F238E27FC236}">
                  <a16:creationId xmlns:a16="http://schemas.microsoft.com/office/drawing/2014/main" id="{C8BFE474-E961-AAC7-C0EF-B8CDEBDC82AF}"/>
                </a:ext>
              </a:extLst>
            </p:cNvPr>
            <p:cNvSpPr/>
            <p:nvPr/>
          </p:nvSpPr>
          <p:spPr>
            <a:xfrm>
              <a:off x="1055802" y="1593130"/>
              <a:ext cx="9238268" cy="3761295"/>
            </a:xfrm>
            <a:prstGeom prst="rect">
              <a:avLst/>
            </a:prstGeom>
            <a:solidFill>
              <a:schemeClr val="tx1">
                <a:lumMod val="95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5" name="Rectangle 4">
              <a:extLst>
                <a:ext uri="{FF2B5EF4-FFF2-40B4-BE49-F238E27FC236}">
                  <a16:creationId xmlns:a16="http://schemas.microsoft.com/office/drawing/2014/main" id="{AAB56828-0FD7-E23D-AAB9-552A377C9C00}"/>
                </a:ext>
              </a:extLst>
            </p:cNvPr>
            <p:cNvSpPr/>
            <p:nvPr/>
          </p:nvSpPr>
          <p:spPr>
            <a:xfrm rot="16200000">
              <a:off x="1207670" y="3145086"/>
              <a:ext cx="2528873"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6" name="Rectangle 5">
              <a:extLst>
                <a:ext uri="{FF2B5EF4-FFF2-40B4-BE49-F238E27FC236}">
                  <a16:creationId xmlns:a16="http://schemas.microsoft.com/office/drawing/2014/main" id="{46C714E2-C425-584B-07AC-AE758E07EF5A}"/>
                </a:ext>
              </a:extLst>
            </p:cNvPr>
            <p:cNvSpPr/>
            <p:nvPr/>
          </p:nvSpPr>
          <p:spPr>
            <a:xfrm rot="16200000">
              <a:off x="683448" y="3145086"/>
              <a:ext cx="1989647" cy="59093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Input</a:t>
              </a:r>
            </a:p>
          </p:txBody>
        </p:sp>
        <p:sp>
          <p:nvSpPr>
            <p:cNvPr id="11" name="Rectangle 10">
              <a:extLst>
                <a:ext uri="{FF2B5EF4-FFF2-40B4-BE49-F238E27FC236}">
                  <a16:creationId xmlns:a16="http://schemas.microsoft.com/office/drawing/2014/main" id="{04E0917D-2C62-6344-356B-0F8EC0FE820A}"/>
                </a:ext>
              </a:extLst>
            </p:cNvPr>
            <p:cNvSpPr/>
            <p:nvPr/>
          </p:nvSpPr>
          <p:spPr>
            <a:xfrm rot="16200000">
              <a:off x="2795341" y="3145086"/>
              <a:ext cx="2528871"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5" name="Rectangle 14">
              <a:extLst>
                <a:ext uri="{FF2B5EF4-FFF2-40B4-BE49-F238E27FC236}">
                  <a16:creationId xmlns:a16="http://schemas.microsoft.com/office/drawing/2014/main" id="{4A26C248-958B-5AC5-2184-9D56BA290F48}"/>
                </a:ext>
              </a:extLst>
            </p:cNvPr>
            <p:cNvSpPr/>
            <p:nvPr/>
          </p:nvSpPr>
          <p:spPr>
            <a:xfrm rot="16200000">
              <a:off x="5176846" y="3145086"/>
              <a:ext cx="2528871"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6" name="Rectangle 15">
              <a:extLst>
                <a:ext uri="{FF2B5EF4-FFF2-40B4-BE49-F238E27FC236}">
                  <a16:creationId xmlns:a16="http://schemas.microsoft.com/office/drawing/2014/main" id="{B7BC510F-1E7D-8EF3-18DE-4810C2CDEB5B}"/>
                </a:ext>
              </a:extLst>
            </p:cNvPr>
            <p:cNvSpPr/>
            <p:nvPr/>
          </p:nvSpPr>
          <p:spPr>
            <a:xfrm rot="16200000">
              <a:off x="7120122" y="3145086"/>
              <a:ext cx="1817660" cy="59093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Linear</a:t>
              </a:r>
            </a:p>
          </p:txBody>
        </p:sp>
        <p:sp>
          <p:nvSpPr>
            <p:cNvPr id="17" name="Rectangle 16">
              <a:extLst>
                <a:ext uri="{FF2B5EF4-FFF2-40B4-BE49-F238E27FC236}">
                  <a16:creationId xmlns:a16="http://schemas.microsoft.com/office/drawing/2014/main" id="{E516FE56-2DF5-ACF6-2CA8-B66318BED228}"/>
                </a:ext>
              </a:extLst>
            </p:cNvPr>
            <p:cNvSpPr/>
            <p:nvPr/>
          </p:nvSpPr>
          <p:spPr>
            <a:xfrm rot="16200000">
              <a:off x="8831501" y="3145086"/>
              <a:ext cx="1570240" cy="5909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Output</a:t>
              </a:r>
            </a:p>
          </p:txBody>
        </p:sp>
        <p:sp>
          <p:nvSpPr>
            <p:cNvPr id="18" name="Rectangle 17">
              <a:extLst>
                <a:ext uri="{FF2B5EF4-FFF2-40B4-BE49-F238E27FC236}">
                  <a16:creationId xmlns:a16="http://schemas.microsoft.com/office/drawing/2014/main" id="{62D46037-BB82-44A9-9333-F4BB6B5E8BC3}"/>
                </a:ext>
              </a:extLst>
            </p:cNvPr>
            <p:cNvSpPr/>
            <p:nvPr/>
          </p:nvSpPr>
          <p:spPr>
            <a:xfrm rot="16200000">
              <a:off x="8163385" y="3145086"/>
              <a:ext cx="1318804" cy="59093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Linear</a:t>
              </a:r>
              <a:endParaRPr kumimoji="0" lang="en-US" sz="6000" b="0" i="0" u="none" strike="noStrike" kern="1200" cap="none" spc="0" normalizeH="0" baseline="0" noProof="0" dirty="0">
                <a:ln>
                  <a:noFill/>
                </a:ln>
                <a:solidFill>
                  <a:srgbClr val="000000"/>
                </a:solidFill>
                <a:effectLst/>
                <a:uLnTx/>
                <a:uFillTx/>
                <a:latin typeface="NVIDIA Sans"/>
                <a:ea typeface="+mn-ea"/>
                <a:cs typeface="+mn-cs"/>
              </a:endParaRPr>
            </a:p>
          </p:txBody>
        </p:sp>
        <p:sp>
          <p:nvSpPr>
            <p:cNvPr id="19" name="Rectangle 18">
              <a:extLst>
                <a:ext uri="{FF2B5EF4-FFF2-40B4-BE49-F238E27FC236}">
                  <a16:creationId xmlns:a16="http://schemas.microsoft.com/office/drawing/2014/main" id="{CC9F37BE-C7EF-1E34-821D-71A5DC24A383}"/>
                </a:ext>
              </a:extLst>
            </p:cNvPr>
            <p:cNvSpPr/>
            <p:nvPr/>
          </p:nvSpPr>
          <p:spPr>
            <a:xfrm rot="16200000">
              <a:off x="2001506"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sp>
          <p:nvSpPr>
            <p:cNvPr id="20" name="Rectangle 19">
              <a:extLst>
                <a:ext uri="{FF2B5EF4-FFF2-40B4-BE49-F238E27FC236}">
                  <a16:creationId xmlns:a16="http://schemas.microsoft.com/office/drawing/2014/main" id="{9B403D82-FCEF-4E29-9986-F8A992891AAD}"/>
                </a:ext>
              </a:extLst>
            </p:cNvPr>
            <p:cNvSpPr/>
            <p:nvPr/>
          </p:nvSpPr>
          <p:spPr>
            <a:xfrm rot="16200000">
              <a:off x="3589176" y="3145086"/>
              <a:ext cx="2528871" cy="590931"/>
            </a:xfrm>
            <a:prstGeom prst="rect">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Dropout</a:t>
              </a:r>
            </a:p>
          </p:txBody>
        </p:sp>
        <p:sp>
          <p:nvSpPr>
            <p:cNvPr id="21" name="Rectangle 20">
              <a:extLst>
                <a:ext uri="{FF2B5EF4-FFF2-40B4-BE49-F238E27FC236}">
                  <a16:creationId xmlns:a16="http://schemas.microsoft.com/office/drawing/2014/main" id="{6D11EA81-43B1-BF6B-6A41-B40BAED93B7B}"/>
                </a:ext>
              </a:extLst>
            </p:cNvPr>
            <p:cNvSpPr/>
            <p:nvPr/>
          </p:nvSpPr>
          <p:spPr>
            <a:xfrm rot="16200000">
              <a:off x="4383011"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sp>
          <p:nvSpPr>
            <p:cNvPr id="22" name="Rectangle 21">
              <a:extLst>
                <a:ext uri="{FF2B5EF4-FFF2-40B4-BE49-F238E27FC236}">
                  <a16:creationId xmlns:a16="http://schemas.microsoft.com/office/drawing/2014/main" id="{9F5FF57A-0D25-B4A7-8092-8BEB3C3EFD9E}"/>
                </a:ext>
              </a:extLst>
            </p:cNvPr>
            <p:cNvSpPr/>
            <p:nvPr/>
          </p:nvSpPr>
          <p:spPr>
            <a:xfrm rot="16200000">
              <a:off x="5970681"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cxnSp>
          <p:nvCxnSpPr>
            <p:cNvPr id="24" name="Straight Arrow Connector 23">
              <a:extLst>
                <a:ext uri="{FF2B5EF4-FFF2-40B4-BE49-F238E27FC236}">
                  <a16:creationId xmlns:a16="http://schemas.microsoft.com/office/drawing/2014/main" id="{22520FC3-C2EA-BF38-2097-A59FBAD9AEB8}"/>
                </a:ext>
              </a:extLst>
            </p:cNvPr>
            <p:cNvCxnSpPr>
              <a:cxnSpLocks/>
            </p:cNvCxnSpPr>
            <p:nvPr/>
          </p:nvCxnSpPr>
          <p:spPr>
            <a:xfrm>
              <a:off x="1973737" y="3388134"/>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AA4BCF-4A03-2E8F-6356-2AC8351993B6}"/>
                </a:ext>
              </a:extLst>
            </p:cNvPr>
            <p:cNvCxnSpPr>
              <a:cxnSpLocks/>
              <a:stCxn id="5" idx="2"/>
              <a:endCxn id="19" idx="0"/>
            </p:cNvCxnSpPr>
            <p:nvPr/>
          </p:nvCxnSpPr>
          <p:spPr>
            <a:xfrm>
              <a:off x="276757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0A8CCB9-050C-68AD-59D9-0E745344A6BD}"/>
                </a:ext>
              </a:extLst>
            </p:cNvPr>
            <p:cNvCxnSpPr>
              <a:cxnSpLocks/>
              <a:stCxn id="19" idx="2"/>
              <a:endCxn id="11" idx="0"/>
            </p:cNvCxnSpPr>
            <p:nvPr/>
          </p:nvCxnSpPr>
          <p:spPr>
            <a:xfrm>
              <a:off x="356140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AD91096-ED3F-7FEF-D491-5310767CF3EB}"/>
                </a:ext>
              </a:extLst>
            </p:cNvPr>
            <p:cNvCxnSpPr>
              <a:cxnSpLocks/>
              <a:stCxn id="11" idx="2"/>
              <a:endCxn id="20" idx="0"/>
            </p:cNvCxnSpPr>
            <p:nvPr/>
          </p:nvCxnSpPr>
          <p:spPr>
            <a:xfrm>
              <a:off x="435524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6F3B54-B2D9-1DEE-161C-B810253854F9}"/>
                </a:ext>
              </a:extLst>
            </p:cNvPr>
            <p:cNvCxnSpPr>
              <a:cxnSpLocks/>
              <a:stCxn id="20" idx="2"/>
              <a:endCxn id="21" idx="0"/>
            </p:cNvCxnSpPr>
            <p:nvPr/>
          </p:nvCxnSpPr>
          <p:spPr>
            <a:xfrm>
              <a:off x="514907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BDE0B7-986D-A487-614D-811DEB423BDF}"/>
                </a:ext>
              </a:extLst>
            </p:cNvPr>
            <p:cNvCxnSpPr>
              <a:cxnSpLocks/>
              <a:stCxn id="21" idx="2"/>
              <a:endCxn id="15" idx="0"/>
            </p:cNvCxnSpPr>
            <p:nvPr/>
          </p:nvCxnSpPr>
          <p:spPr>
            <a:xfrm>
              <a:off x="594291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B6FCE11-36F0-FA80-5394-9EEF7D28E247}"/>
                </a:ext>
              </a:extLst>
            </p:cNvPr>
            <p:cNvCxnSpPr>
              <a:cxnSpLocks/>
              <a:stCxn id="15" idx="2"/>
              <a:endCxn id="22" idx="0"/>
            </p:cNvCxnSpPr>
            <p:nvPr/>
          </p:nvCxnSpPr>
          <p:spPr>
            <a:xfrm>
              <a:off x="673674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5B31D8C-834F-4509-4952-09525FF46985}"/>
                </a:ext>
              </a:extLst>
            </p:cNvPr>
            <p:cNvCxnSpPr>
              <a:cxnSpLocks/>
              <a:stCxn id="22" idx="2"/>
              <a:endCxn id="16" idx="0"/>
            </p:cNvCxnSpPr>
            <p:nvPr/>
          </p:nvCxnSpPr>
          <p:spPr>
            <a:xfrm>
              <a:off x="7530582" y="3440551"/>
              <a:ext cx="202905" cy="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044C0D7-6BBC-3DCB-60D2-EE06FB57882E}"/>
                </a:ext>
              </a:extLst>
            </p:cNvPr>
            <p:cNvCxnSpPr>
              <a:cxnSpLocks/>
              <a:stCxn id="16" idx="2"/>
              <a:endCxn id="18" idx="0"/>
            </p:cNvCxnSpPr>
            <p:nvPr/>
          </p:nvCxnSpPr>
          <p:spPr>
            <a:xfrm>
              <a:off x="8324418" y="3440552"/>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0204F01-BCE9-A6B0-AD67-A667B58A0BEB}"/>
                </a:ext>
              </a:extLst>
            </p:cNvPr>
            <p:cNvCxnSpPr>
              <a:cxnSpLocks/>
              <a:stCxn id="18" idx="2"/>
              <a:endCxn id="17" idx="0"/>
            </p:cNvCxnSpPr>
            <p:nvPr/>
          </p:nvCxnSpPr>
          <p:spPr>
            <a:xfrm>
              <a:off x="9118253" y="3440552"/>
              <a:ext cx="202903"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5F2EF97A-092E-8931-B403-B9E90C9774D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C8A5F452-7DB9-9871-B4DD-D8071B17314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068784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C05BB-D55F-BECF-4F20-CF575FB35839}"/>
              </a:ext>
            </a:extLst>
          </p:cNvPr>
          <p:cNvSpPr>
            <a:spLocks noGrp="1"/>
          </p:cNvSpPr>
          <p:nvPr>
            <p:ph type="body" sz="quarter" idx="13"/>
          </p:nvPr>
        </p:nvSpPr>
        <p:spPr/>
        <p:txBody>
          <a:bodyPr/>
          <a:lstStyle/>
          <a:p>
            <a:r>
              <a:rPr lang="en-GB" sz="14000" dirty="0"/>
              <a:t>Let’s go!</a:t>
            </a:r>
            <a:endParaRPr lang="en-US" sz="14000" dirty="0"/>
          </a:p>
        </p:txBody>
      </p:sp>
      <p:sp>
        <p:nvSpPr>
          <p:cNvPr id="3" name="TextBox 2">
            <a:extLst>
              <a:ext uri="{FF2B5EF4-FFF2-40B4-BE49-F238E27FC236}">
                <a16:creationId xmlns:a16="http://schemas.microsoft.com/office/drawing/2014/main" id="{C08408E2-CA0E-BDF2-BAA8-1DF259DAB34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19D5A3A-3738-8FD0-05E4-C91233E90F7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626073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33D2B-6660-9E8A-7F13-F70402100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38CDE-58CA-53EA-292B-8BA70983B932}"/>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6E28DDFC-2956-161A-AD76-C3893D5BE959}"/>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196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AA2D153-6EEA-DF8D-4642-49F5404E943F}"/>
              </a:ext>
            </a:extLst>
          </p:cNvPr>
          <p:cNvSpPr txBox="1"/>
          <p:nvPr/>
        </p:nvSpPr>
        <p:spPr>
          <a:xfrm>
            <a:off x="3166313" y="19890315"/>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288450E-1A7D-C959-6542-01C6CF70BD7B}"/>
              </a:ext>
            </a:extLst>
          </p:cNvPr>
          <p:cNvPicPr>
            <a:picLocks noChangeAspect="1"/>
          </p:cNvPicPr>
          <p:nvPr/>
        </p:nvPicPr>
        <p:blipFill>
          <a:blip r:embed="rId4"/>
          <a:stretch>
            <a:fillRect/>
          </a:stretch>
        </p:blipFill>
        <p:spPr>
          <a:xfrm>
            <a:off x="2162082" y="2466681"/>
            <a:ext cx="32251830" cy="17372010"/>
          </a:xfrm>
          <a:prstGeom prst="rect">
            <a:avLst/>
          </a:prstGeom>
        </p:spPr>
      </p:pic>
    </p:spTree>
    <p:extLst>
      <p:ext uri="{BB962C8B-B14F-4D97-AF65-F5344CB8AC3E}">
        <p14:creationId xmlns:p14="http://schemas.microsoft.com/office/powerpoint/2010/main" val="24877500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B42721-5BA3-FDA6-9C68-6DBAC6B19B9F}"/>
              </a:ext>
            </a:extLst>
          </p:cNvPr>
          <p:cNvSpPr>
            <a:spLocks noGrp="1"/>
          </p:cNvSpPr>
          <p:nvPr>
            <p:ph type="sldNum" sz="quarter" idx="12"/>
          </p:nvPr>
        </p:nvSpPr>
        <p:spPr/>
        <p:txBody>
          <a:bodyPr/>
          <a:lstStyle/>
          <a:p>
            <a:fld id="{5D6FF71F-CF6A-4C46-8F9B-61D49EEA70E3}" type="slidenum">
              <a:rPr lang="en-US" smtClean="0"/>
              <a:t>197</a:t>
            </a:fld>
            <a:endParaRPr lang="en-US"/>
          </a:p>
        </p:txBody>
      </p:sp>
      <p:sp>
        <p:nvSpPr>
          <p:cNvPr id="10" name="TextBox 9">
            <a:extLst>
              <a:ext uri="{FF2B5EF4-FFF2-40B4-BE49-F238E27FC236}">
                <a16:creationId xmlns:a16="http://schemas.microsoft.com/office/drawing/2014/main" id="{F91CFE33-96D6-809E-3729-F0D1E75EB9DF}"/>
              </a:ext>
            </a:extLst>
          </p:cNvPr>
          <p:cNvSpPr txBox="1"/>
          <p:nvPr/>
        </p:nvSpPr>
        <p:spPr>
          <a:xfrm>
            <a:off x="1454728" y="1743360"/>
            <a:ext cx="25721956" cy="17943374"/>
          </a:xfrm>
          <a:prstGeom prst="rect">
            <a:avLst/>
          </a:prstGeom>
          <a:solidFill>
            <a:schemeClr val="accent4">
              <a:lumMod val="20000"/>
              <a:lumOff val="80000"/>
            </a:schemeClr>
          </a:solidFill>
        </p:spPr>
        <p:txBody>
          <a:bodyPr wrap="square">
            <a:spAutoFit/>
          </a:bodyPr>
          <a:lstStyle/>
          <a:p>
            <a:pPr>
              <a:buNone/>
            </a:pPr>
            <a:r>
              <a:rPr lang="en-US" sz="4000" b="0" dirty="0" err="1">
                <a:solidFill>
                  <a:srgbClr val="000000"/>
                </a:solidFill>
                <a:effectLst/>
                <a:latin typeface="Courier New" panose="02070309020205020404" pitchFamily="49" charset="0"/>
              </a:rPr>
              <a:t>n_classes</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24</a:t>
            </a:r>
            <a:endParaRPr lang="en-US" sz="4000" b="0" dirty="0">
              <a:solidFill>
                <a:srgbClr val="000000"/>
              </a:solidFill>
              <a:effectLst/>
              <a:latin typeface="Courier New" panose="02070309020205020404" pitchFamily="49" charset="0"/>
            </a:endParaRPr>
          </a:p>
          <a:p>
            <a:pPr>
              <a:buNone/>
            </a:pPr>
            <a:r>
              <a:rPr lang="en-US" sz="4000" b="0" dirty="0" err="1">
                <a:solidFill>
                  <a:srgbClr val="000000"/>
                </a:solidFill>
                <a:effectLst/>
                <a:latin typeface="Courier New" panose="02070309020205020404" pitchFamily="49" charset="0"/>
              </a:rPr>
              <a:t>kernel_size</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3</a:t>
            </a:r>
            <a:endParaRPr lang="en-US" sz="4000" b="0" dirty="0">
              <a:solidFill>
                <a:srgbClr val="000000"/>
              </a:solidFill>
              <a:effectLst/>
              <a:latin typeface="Courier New" panose="02070309020205020404" pitchFamily="49" charset="0"/>
            </a:endParaRPr>
          </a:p>
          <a:p>
            <a:pPr>
              <a:buNone/>
            </a:pPr>
            <a:r>
              <a:rPr lang="en-US" sz="4000" b="0" dirty="0" err="1">
                <a:solidFill>
                  <a:srgbClr val="000000"/>
                </a:solidFill>
                <a:effectLst/>
                <a:latin typeface="Courier New" panose="02070309020205020404" pitchFamily="49" charset="0"/>
              </a:rPr>
              <a:t>flattened_img_size</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75</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3</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3</a:t>
            </a:r>
            <a:endParaRPr lang="en-US" sz="4000" b="0" dirty="0">
              <a:solidFill>
                <a:srgbClr val="000000"/>
              </a:solidFill>
              <a:effectLst/>
              <a:latin typeface="Courier New" panose="02070309020205020404" pitchFamily="49" charset="0"/>
            </a:endParaRPr>
          </a:p>
          <a:p>
            <a:pPr>
              <a:buNone/>
            </a:pPr>
            <a:br>
              <a:rPr lang="en-US" sz="4000" b="0" dirty="0">
                <a:solidFill>
                  <a:srgbClr val="000000"/>
                </a:solidFill>
                <a:effectLst/>
                <a:latin typeface="Courier New" panose="02070309020205020404" pitchFamily="49" charset="0"/>
              </a:rPr>
            </a:br>
            <a:endParaRPr lang="en-US" sz="4000" b="0" dirty="0">
              <a:solidFill>
                <a:srgbClr val="000000"/>
              </a:solidFill>
              <a:effectLst/>
              <a:latin typeface="Courier New" panose="02070309020205020404" pitchFamily="49" charset="0"/>
            </a:endParaRPr>
          </a:p>
          <a:p>
            <a:pPr>
              <a:buNone/>
            </a:pPr>
            <a:r>
              <a:rPr lang="en-US" sz="4000" b="0" dirty="0">
                <a:solidFill>
                  <a:srgbClr val="000000"/>
                </a:solidFill>
                <a:effectLst/>
                <a:latin typeface="Courier New" panose="02070309020205020404" pitchFamily="49" charset="0"/>
              </a:rPr>
              <a:t>model = </a:t>
            </a:r>
            <a:r>
              <a:rPr lang="en-US" sz="4000" b="0" dirty="0" err="1">
                <a:solidFill>
                  <a:srgbClr val="000000"/>
                </a:solidFill>
                <a:effectLst/>
                <a:latin typeface="Courier New" panose="02070309020205020404" pitchFamily="49" charset="0"/>
              </a:rPr>
              <a:t>nn.Sequential</a:t>
            </a:r>
            <a:r>
              <a:rPr lang="en-US" sz="4000" b="0" dirty="0">
                <a:solidFill>
                  <a:srgbClr val="000000"/>
                </a:solidFill>
                <a:effectLst/>
                <a:latin typeface="Courier New" panose="02070309020205020404" pitchFamily="49" charset="0"/>
              </a:rPr>
              <a:t>(</a:t>
            </a:r>
          </a:p>
          <a:p>
            <a:pPr lvl="4"/>
            <a:r>
              <a:rPr lang="en-US" sz="4000" b="0" dirty="0">
                <a:solidFill>
                  <a:srgbClr val="008000"/>
                </a:solidFill>
                <a:effectLst/>
                <a:latin typeface="Courier New" panose="02070309020205020404" pitchFamily="49" charset="0"/>
              </a:rPr>
              <a:t># First convolution</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nn.Conv2d(IMG_CHS, </a:t>
            </a:r>
            <a:r>
              <a:rPr lang="en-US" sz="4000" b="0" dirty="0">
                <a:solidFill>
                  <a:srgbClr val="116644"/>
                </a:solidFill>
                <a:effectLst/>
                <a:latin typeface="Courier New" panose="02070309020205020404" pitchFamily="49" charset="0"/>
              </a:rPr>
              <a:t>25</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kernel_size</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padding=</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25 x 28 x 28</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nn.BatchNorm2d(</a:t>
            </a:r>
            <a:r>
              <a:rPr lang="en-US" sz="4000" b="0" dirty="0">
                <a:solidFill>
                  <a:srgbClr val="116644"/>
                </a:solidFill>
                <a:effectLst/>
                <a:latin typeface="Courier New" panose="02070309020205020404" pitchFamily="49" charset="0"/>
              </a:rPr>
              <a:t>25</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nn.ReLU</a:t>
            </a:r>
            <a:r>
              <a:rPr lang="en-US" sz="4000" b="0" dirty="0">
                <a:solidFill>
                  <a:srgbClr val="000000"/>
                </a:solidFill>
                <a:effectLst/>
                <a:latin typeface="Courier New" panose="02070309020205020404" pitchFamily="49" charset="0"/>
              </a:rPr>
              <a:t>(),</a:t>
            </a:r>
          </a:p>
          <a:p>
            <a:pPr lvl="4"/>
            <a:r>
              <a:rPr lang="en-US" sz="4000" b="0" dirty="0">
                <a:solidFill>
                  <a:srgbClr val="000000"/>
                </a:solidFill>
                <a:effectLst/>
                <a:latin typeface="Courier New" panose="02070309020205020404" pitchFamily="49" charset="0"/>
              </a:rPr>
              <a:t>nn.MaxPool2d(</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25 x 14 x 14</a:t>
            </a:r>
            <a:endParaRPr lang="en-US" sz="4000" b="0" dirty="0">
              <a:solidFill>
                <a:srgbClr val="000000"/>
              </a:solidFill>
              <a:effectLst/>
              <a:latin typeface="Courier New" panose="02070309020205020404" pitchFamily="49" charset="0"/>
            </a:endParaRPr>
          </a:p>
          <a:p>
            <a:pPr lvl="4"/>
            <a:r>
              <a:rPr lang="en-US" sz="4000" b="0" dirty="0">
                <a:solidFill>
                  <a:srgbClr val="008000"/>
                </a:solidFill>
                <a:effectLst/>
                <a:latin typeface="Courier New" panose="02070309020205020404" pitchFamily="49" charset="0"/>
              </a:rPr>
              <a:t># Second convolution</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nn.Conv2d(</a:t>
            </a:r>
            <a:r>
              <a:rPr lang="en-US" sz="4000" b="0" dirty="0">
                <a:solidFill>
                  <a:srgbClr val="116644"/>
                </a:solidFill>
                <a:effectLst/>
                <a:latin typeface="Courier New" panose="02070309020205020404" pitchFamily="49" charset="0"/>
              </a:rPr>
              <a:t>25</a:t>
            </a:r>
            <a:r>
              <a:rPr lang="en-US" sz="4000" b="0" dirty="0">
                <a:solidFill>
                  <a:srgbClr val="000000"/>
                </a:solidFill>
                <a:effectLst/>
                <a:latin typeface="Courier New" panose="02070309020205020404" pitchFamily="49" charset="0"/>
              </a:rPr>
              <a:t>, </a:t>
            </a:r>
            <a:r>
              <a:rPr lang="en-US" sz="4000" b="0" dirty="0">
                <a:solidFill>
                  <a:srgbClr val="116644"/>
                </a:solidFill>
                <a:effectLst/>
                <a:latin typeface="Courier New" panose="02070309020205020404" pitchFamily="49" charset="0"/>
              </a:rPr>
              <a:t>50</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kernel_size</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padding=</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50 x 14 x 14</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nn.BatchNorm2d(</a:t>
            </a:r>
            <a:r>
              <a:rPr lang="en-US" sz="4000" b="0" dirty="0">
                <a:solidFill>
                  <a:srgbClr val="116644"/>
                </a:solidFill>
                <a:effectLst/>
                <a:latin typeface="Courier New" panose="02070309020205020404" pitchFamily="49" charset="0"/>
              </a:rPr>
              <a:t>50</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nn.ReLU</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nn.Dropout</a:t>
            </a:r>
            <a:r>
              <a:rPr lang="en-US" sz="4000" b="0" dirty="0">
                <a:solidFill>
                  <a:srgbClr val="000000"/>
                </a:solidFill>
                <a:effectLst/>
                <a:latin typeface="Courier New" panose="02070309020205020404" pitchFamily="49" charset="0"/>
              </a:rPr>
              <a:t>(</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a:t>
            </a:r>
          </a:p>
          <a:p>
            <a:pPr lvl="4"/>
            <a:r>
              <a:rPr lang="en-US" sz="4000" b="0" dirty="0">
                <a:solidFill>
                  <a:srgbClr val="000000"/>
                </a:solidFill>
                <a:effectLst/>
                <a:latin typeface="Courier New" panose="02070309020205020404" pitchFamily="49" charset="0"/>
              </a:rPr>
              <a:t>nn.MaxPool2d(</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50 x 7 x 7</a:t>
            </a:r>
            <a:endParaRPr lang="en-US" sz="4000" b="0" dirty="0">
              <a:solidFill>
                <a:srgbClr val="000000"/>
              </a:solidFill>
              <a:effectLst/>
              <a:latin typeface="Courier New" panose="02070309020205020404" pitchFamily="49" charset="0"/>
            </a:endParaRPr>
          </a:p>
          <a:p>
            <a:pPr lvl="4"/>
            <a:r>
              <a:rPr lang="en-US" sz="4000" b="0" dirty="0">
                <a:solidFill>
                  <a:srgbClr val="008000"/>
                </a:solidFill>
                <a:effectLst/>
                <a:latin typeface="Courier New" panose="02070309020205020404" pitchFamily="49" charset="0"/>
              </a:rPr>
              <a:t># Third convolution</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nn.Conv2d(</a:t>
            </a:r>
            <a:r>
              <a:rPr lang="en-US" sz="4000" b="0" dirty="0">
                <a:solidFill>
                  <a:srgbClr val="116644"/>
                </a:solidFill>
                <a:effectLst/>
                <a:latin typeface="Courier New" panose="02070309020205020404" pitchFamily="49" charset="0"/>
              </a:rPr>
              <a:t>50</a:t>
            </a:r>
            <a:r>
              <a:rPr lang="en-US" sz="4000" b="0" dirty="0">
                <a:solidFill>
                  <a:srgbClr val="000000"/>
                </a:solidFill>
                <a:effectLst/>
                <a:latin typeface="Courier New" panose="02070309020205020404" pitchFamily="49" charset="0"/>
              </a:rPr>
              <a:t>, </a:t>
            </a:r>
            <a:r>
              <a:rPr lang="en-US" sz="4000" b="0" dirty="0">
                <a:solidFill>
                  <a:srgbClr val="116644"/>
                </a:solidFill>
                <a:effectLst/>
                <a:latin typeface="Courier New" panose="02070309020205020404" pitchFamily="49" charset="0"/>
              </a:rPr>
              <a:t>75</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kernel_size</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padding=</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75 x 7 x 7</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nn.BatchNorm2d(</a:t>
            </a:r>
            <a:r>
              <a:rPr lang="en-US" sz="4000" b="0" dirty="0">
                <a:solidFill>
                  <a:srgbClr val="116644"/>
                </a:solidFill>
                <a:effectLst/>
                <a:latin typeface="Courier New" panose="02070309020205020404" pitchFamily="49" charset="0"/>
              </a:rPr>
              <a:t>75</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nn.ReLU</a:t>
            </a:r>
            <a:r>
              <a:rPr lang="en-US" sz="4000" b="0" dirty="0">
                <a:solidFill>
                  <a:srgbClr val="000000"/>
                </a:solidFill>
                <a:effectLst/>
                <a:latin typeface="Courier New" panose="02070309020205020404" pitchFamily="49" charset="0"/>
              </a:rPr>
              <a:t>(),</a:t>
            </a:r>
          </a:p>
          <a:p>
            <a:pPr lvl="4"/>
            <a:r>
              <a:rPr lang="en-US" sz="4000" b="0" dirty="0">
                <a:solidFill>
                  <a:srgbClr val="000000"/>
                </a:solidFill>
                <a:effectLst/>
                <a:latin typeface="Courier New" panose="02070309020205020404" pitchFamily="49" charset="0"/>
              </a:rPr>
              <a:t>nn.MaxPool2d(</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75 x 3 x 3</a:t>
            </a:r>
            <a:endParaRPr lang="en-US" sz="4000" b="0" dirty="0">
              <a:solidFill>
                <a:srgbClr val="000000"/>
              </a:solidFill>
              <a:effectLst/>
              <a:latin typeface="Courier New" panose="02070309020205020404" pitchFamily="49" charset="0"/>
            </a:endParaRPr>
          </a:p>
          <a:p>
            <a:pPr lvl="4"/>
            <a:r>
              <a:rPr lang="en-US" sz="4000" b="0" dirty="0">
                <a:solidFill>
                  <a:srgbClr val="008000"/>
                </a:solidFill>
                <a:effectLst/>
                <a:latin typeface="Courier New" panose="02070309020205020404" pitchFamily="49" charset="0"/>
              </a:rPr>
              <a:t># Flatten to Dense</a:t>
            </a:r>
            <a:endParaRPr lang="en-US" sz="4000" b="0" dirty="0">
              <a:solidFill>
                <a:srgbClr val="000000"/>
              </a:solidFill>
              <a:effectLst/>
              <a:latin typeface="Courier New" panose="02070309020205020404" pitchFamily="49" charset="0"/>
            </a:endParaRPr>
          </a:p>
          <a:p>
            <a:pPr lvl="4"/>
            <a:r>
              <a:rPr lang="en-US" sz="4000" b="0" dirty="0" err="1">
                <a:solidFill>
                  <a:srgbClr val="000000"/>
                </a:solidFill>
                <a:effectLst/>
                <a:latin typeface="Courier New" panose="02070309020205020404" pitchFamily="49" charset="0"/>
              </a:rPr>
              <a:t>nn.Flatten</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nn.Linear</a:t>
            </a:r>
            <a:r>
              <a:rPr lang="en-US" sz="4000" b="0" dirty="0">
                <a:solidFill>
                  <a:srgbClr val="000000"/>
                </a:solidFill>
                <a:effectLst/>
                <a:latin typeface="Courier New" panose="02070309020205020404" pitchFamily="49" charset="0"/>
              </a:rPr>
              <a:t>(</a:t>
            </a:r>
            <a:r>
              <a:rPr lang="en-US" sz="4000" b="0" dirty="0" err="1">
                <a:solidFill>
                  <a:srgbClr val="000000"/>
                </a:solidFill>
                <a:effectLst/>
                <a:latin typeface="Courier New" panose="02070309020205020404" pitchFamily="49" charset="0"/>
              </a:rPr>
              <a:t>flattened_img_size</a:t>
            </a:r>
            <a:r>
              <a:rPr lang="en-US" sz="4000" b="0" dirty="0">
                <a:solidFill>
                  <a:srgbClr val="000000"/>
                </a:solidFill>
                <a:effectLst/>
                <a:latin typeface="Courier New" panose="02070309020205020404" pitchFamily="49" charset="0"/>
              </a:rPr>
              <a:t>, </a:t>
            </a:r>
            <a:r>
              <a:rPr lang="en-US" sz="4000" b="0" dirty="0">
                <a:solidFill>
                  <a:srgbClr val="116644"/>
                </a:solidFill>
                <a:effectLst/>
                <a:latin typeface="Courier New" panose="02070309020205020404" pitchFamily="49" charset="0"/>
              </a:rPr>
              <a:t>512</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nn.Dropout</a:t>
            </a:r>
            <a:r>
              <a:rPr lang="en-US" sz="4000" b="0" dirty="0">
                <a:solidFill>
                  <a:srgbClr val="000000"/>
                </a:solidFill>
                <a:effectLst/>
                <a:latin typeface="Courier New" panose="02070309020205020404" pitchFamily="49" charset="0"/>
              </a:rPr>
              <a:t>(</a:t>
            </a:r>
            <a:r>
              <a:rPr lang="en-US" sz="4000" b="0" dirty="0">
                <a:solidFill>
                  <a:srgbClr val="116644"/>
                </a:solidFill>
                <a:effectLst/>
                <a:latin typeface="Courier New" panose="02070309020205020404" pitchFamily="49" charset="0"/>
              </a:rPr>
              <a:t>.3</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nn.ReLU</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nn.Linear</a:t>
            </a:r>
            <a:r>
              <a:rPr lang="en-US" sz="4000" b="0" dirty="0">
                <a:solidFill>
                  <a:srgbClr val="000000"/>
                </a:solidFill>
                <a:effectLst/>
                <a:latin typeface="Courier New" panose="02070309020205020404" pitchFamily="49" charset="0"/>
              </a:rPr>
              <a:t>(</a:t>
            </a:r>
            <a:r>
              <a:rPr lang="en-US" sz="4000" b="0" dirty="0">
                <a:solidFill>
                  <a:srgbClr val="116644"/>
                </a:solidFill>
                <a:effectLst/>
                <a:latin typeface="Courier New" panose="02070309020205020404" pitchFamily="49" charset="0"/>
              </a:rPr>
              <a:t>512</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n_classes</a:t>
            </a:r>
            <a:r>
              <a:rPr lang="en-US" sz="4000" b="0" dirty="0">
                <a:solidFill>
                  <a:srgbClr val="000000"/>
                </a:solidFill>
                <a:effectLst/>
                <a:latin typeface="Courier New" panose="02070309020205020404" pitchFamily="49" charset="0"/>
              </a:rPr>
              <a:t>)</a:t>
            </a:r>
          </a:p>
          <a:p>
            <a:pPr>
              <a:buNone/>
            </a:pPr>
            <a:r>
              <a:rPr lang="en-US" sz="4000" b="0" dirty="0">
                <a:solidFill>
                  <a:srgbClr val="000000"/>
                </a:solidFill>
                <a:effectLst/>
                <a:latin typeface="Courier New" panose="02070309020205020404" pitchFamily="49" charset="0"/>
              </a:rPr>
              <a:t>)</a:t>
            </a:r>
          </a:p>
        </p:txBody>
      </p:sp>
      <p:pic>
        <p:nvPicPr>
          <p:cNvPr id="12" name="Picture 11">
            <a:extLst>
              <a:ext uri="{FF2B5EF4-FFF2-40B4-BE49-F238E27FC236}">
                <a16:creationId xmlns:a16="http://schemas.microsoft.com/office/drawing/2014/main" id="{195D2A66-4B97-AA70-6D4A-B85A67C637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55162" y="2244436"/>
            <a:ext cx="7214229" cy="17442298"/>
          </a:xfrm>
          <a:prstGeom prst="rect">
            <a:avLst/>
          </a:prstGeom>
        </p:spPr>
      </p:pic>
      <p:sp>
        <p:nvSpPr>
          <p:cNvPr id="15" name="TextBox 14">
            <a:extLst>
              <a:ext uri="{FF2B5EF4-FFF2-40B4-BE49-F238E27FC236}">
                <a16:creationId xmlns:a16="http://schemas.microsoft.com/office/drawing/2014/main" id="{64DCE535-4D30-1F19-8791-E39623ECB58C}"/>
              </a:ext>
            </a:extLst>
          </p:cNvPr>
          <p:cNvSpPr txBox="1"/>
          <p:nvPr/>
        </p:nvSpPr>
        <p:spPr>
          <a:xfrm>
            <a:off x="3166313" y="19890315"/>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254088D4-249E-0E0C-CA96-34ED2DDFF2E1}"/>
              </a:ext>
            </a:extLst>
          </p:cNvPr>
          <p:cNvSpPr>
            <a:spLocks noGrp="1"/>
          </p:cNvSpPr>
          <p:nvPr>
            <p:ph type="title"/>
          </p:nvPr>
        </p:nvSpPr>
        <p:spPr>
          <a:xfrm>
            <a:off x="28055162" y="168301"/>
            <a:ext cx="7066110" cy="2423073"/>
          </a:xfrm>
        </p:spPr>
        <p:txBody>
          <a:bodyPr>
            <a:normAutofit/>
          </a:bodyPr>
          <a:lstStyle/>
          <a:p>
            <a:r>
              <a:rPr lang="en-US" dirty="0"/>
              <a:t>CNN</a:t>
            </a:r>
            <a:endParaRPr lang="en-TW" dirty="0"/>
          </a:p>
        </p:txBody>
      </p:sp>
    </p:spTree>
    <p:extLst>
      <p:ext uri="{BB962C8B-B14F-4D97-AF65-F5344CB8AC3E}">
        <p14:creationId xmlns:p14="http://schemas.microsoft.com/office/powerpoint/2010/main" val="425174009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4: Data Augmentation and Deployment</a:t>
            </a:r>
          </a:p>
        </p:txBody>
      </p:sp>
      <p:sp>
        <p:nvSpPr>
          <p:cNvPr id="2" name="TextBox 1">
            <a:extLst>
              <a:ext uri="{FF2B5EF4-FFF2-40B4-BE49-F238E27FC236}">
                <a16:creationId xmlns:a16="http://schemas.microsoft.com/office/drawing/2014/main" id="{8F5D5E79-C914-EC35-7DF9-70BCD984194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86E1E357-E1CB-CAA0-0058-4A161D04630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98532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3309298540"/>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2538012"/>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B8A2FD2B-E0BC-0878-5BB5-FBE048F6110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D917E5A-D40D-9C0D-9C68-E26F1A0AC15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199</a:t>
            </a:fld>
            <a:endParaRPr lang="en-US" sz="2400" dirty="0">
              <a:solidFill>
                <a:prstClr val="black">
                  <a:tint val="75000"/>
                </a:prstClr>
              </a:solidFill>
              <a:latin typeface="Calibri" panose="020F0502020204030204"/>
              <a:cs typeface="Arial"/>
              <a:sym typeface="Arial"/>
            </a:endParaRPr>
          </a:p>
        </p:txBody>
      </p:sp>
      <p:sp>
        <p:nvSpPr>
          <p:cNvPr id="7" name="Title 3">
            <a:extLst>
              <a:ext uri="{FF2B5EF4-FFF2-40B4-BE49-F238E27FC236}">
                <a16:creationId xmlns:a16="http://schemas.microsoft.com/office/drawing/2014/main" id="{2B326569-E30C-7CEF-AA6D-F3916D66C87B}"/>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3896149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t>1 2025/09/09 Introduction to Artificial Intelligence</a:t>
            </a:r>
          </a:p>
          <a:p>
            <a:pPr marL="0" indent="0">
              <a:buNone/>
            </a:pPr>
            <a:r>
              <a:rPr lang="en-US" sz="8400" dirty="0"/>
              <a:t>2 2025/09/16 Artificial Intelligence and Intelligent Agents; </a:t>
            </a:r>
            <a:br>
              <a:rPr lang="en-US" sz="8400" dirty="0"/>
            </a:br>
            <a:r>
              <a:rPr lang="en-US" sz="8400" dirty="0"/>
              <a:t>                          Problem Solving</a:t>
            </a:r>
          </a:p>
          <a:p>
            <a:pPr marL="0" indent="0">
              <a:buNone/>
            </a:pPr>
            <a:r>
              <a:rPr lang="en-US" sz="8400" dirty="0"/>
              <a:t>3 2025/09/23 Knowledge, Reasoning and Knowledge Representation;</a:t>
            </a:r>
            <a:br>
              <a:rPr lang="en-US" sz="8400" dirty="0"/>
            </a:br>
            <a:r>
              <a:rPr lang="en-US" sz="8400" dirty="0"/>
              <a:t>                          Uncertain Knowledge and Reasoning</a:t>
            </a:r>
          </a:p>
          <a:p>
            <a:pPr marL="0" indent="0">
              <a:buNone/>
            </a:pPr>
            <a:r>
              <a:rPr lang="en-US" sz="8400" dirty="0">
                <a:solidFill>
                  <a:srgbClr val="7030A0"/>
                </a:solidFill>
              </a:rPr>
              <a:t>4 2025/09/30 Case Study on Artificial Intelligence I</a:t>
            </a:r>
          </a:p>
          <a:p>
            <a:pPr marL="0" indent="0">
              <a:buNone/>
            </a:pPr>
            <a:r>
              <a:rPr lang="en-US" sz="8400" dirty="0"/>
              <a:t>5 2025/10/07 Machine Learning: Supervised and Unsupervised Learning;</a:t>
            </a:r>
            <a:br>
              <a:rPr lang="en-US" sz="8400" dirty="0"/>
            </a:br>
            <a:r>
              <a:rPr lang="en-US" sz="8400" dirty="0"/>
              <a:t>                          The Theory of Learning and Ensemble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Fundamentals of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Getting Started With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Explained</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Introduction to Transformer-Based Natural Language Processing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180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1D3B2159-5936-9353-4AC7-9F5A1888363E}"/>
              </a:ext>
            </a:extLst>
          </p:cNvPr>
          <p:cNvSpPr/>
          <p:nvPr/>
        </p:nvSpPr>
        <p:spPr>
          <a:xfrm>
            <a:off x="18668645" y="10931669"/>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54721058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Recap of the Exercise</a:t>
            </a:r>
          </a:p>
        </p:txBody>
      </p:sp>
      <p:sp>
        <p:nvSpPr>
          <p:cNvPr id="6" name="Rectangle: Rounded Corners 5">
            <a:extLst>
              <a:ext uri="{FF2B5EF4-FFF2-40B4-BE49-F238E27FC236}">
                <a16:creationId xmlns:a16="http://schemas.microsoft.com/office/drawing/2014/main" id="{BDD5B296-1761-48D4-9DFE-D2074A00BFAC}"/>
              </a:ext>
            </a:extLst>
          </p:cNvPr>
          <p:cNvSpPr/>
          <p:nvPr/>
        </p:nvSpPr>
        <p:spPr>
          <a:xfrm>
            <a:off x="4088057" y="5302369"/>
            <a:ext cx="11629747" cy="2407683"/>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Analysis</a:t>
            </a:r>
          </a:p>
        </p:txBody>
      </p:sp>
      <p:sp>
        <p:nvSpPr>
          <p:cNvPr id="8" name="Content Placeholder 2">
            <a:extLst>
              <a:ext uri="{FF2B5EF4-FFF2-40B4-BE49-F238E27FC236}">
                <a16:creationId xmlns:a16="http://schemas.microsoft.com/office/drawing/2014/main" id="{BC9C6C09-1E64-CA4F-8494-490CAA3DF388}"/>
              </a:ext>
            </a:extLst>
          </p:cNvPr>
          <p:cNvSpPr txBox="1">
            <a:spLocks/>
          </p:cNvSpPr>
          <p:nvPr/>
        </p:nvSpPr>
        <p:spPr>
          <a:xfrm>
            <a:off x="1661162" y="6506212"/>
            <a:ext cx="16483543" cy="12311737"/>
          </a:xfrm>
          <a:solidFill>
            <a:schemeClr val="tx2"/>
          </a:soli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anchor="ctr">
            <a:normAutofit/>
          </a:bodyPr>
          <a:lst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dk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dk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dk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9pPr>
          </a:lstStyle>
          <a:p>
            <a:pPr marL="1219188" marR="0" lvl="0" indent="-685800" algn="l" defTabSz="27432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a:ea typeface="+mn-ea"/>
                <a:cs typeface="+mn-cs"/>
              </a:rPr>
              <a:t>CNN increased validation accuracy</a:t>
            </a:r>
          </a:p>
          <a:p>
            <a:pPr marL="1219188" marR="0" lvl="0" indent="-685800" algn="l" defTabSz="27432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a:ea typeface="+mn-ea"/>
                <a:cs typeface="+mn-cs"/>
              </a:rPr>
              <a:t>Still seeing training accuracy higher than validation</a:t>
            </a:r>
          </a:p>
        </p:txBody>
      </p:sp>
      <p:sp>
        <p:nvSpPr>
          <p:cNvPr id="3" name="TextBox 2">
            <a:extLst>
              <a:ext uri="{FF2B5EF4-FFF2-40B4-BE49-F238E27FC236}">
                <a16:creationId xmlns:a16="http://schemas.microsoft.com/office/drawing/2014/main" id="{1ED38EB1-546C-95B9-926B-80413C4AA79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1E8D8C2-E288-8CEE-16FF-BC942E99EEB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56613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CEC0CBB-DF10-5E6E-EDF3-5A0F11C73D59}"/>
              </a:ext>
            </a:extLst>
          </p:cNvPr>
          <p:cNvSpPr txBox="1">
            <a:spLocks/>
          </p:cNvSpPr>
          <p:nvPr/>
        </p:nvSpPr>
        <p:spPr>
          <a:xfrm>
            <a:off x="1661162" y="6506212"/>
            <a:ext cx="16483543" cy="12311737"/>
          </a:xfrm>
          <a:solidFill>
            <a:schemeClr val="tx2"/>
          </a:soli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anchor="ctr">
            <a:normAutofit/>
          </a:bodyPr>
          <a:lst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dk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dk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dk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9pPr>
          </a:lstStyle>
          <a:p>
            <a:pPr marL="1219188" marR="0" lvl="0" indent="-685800" algn="l" defTabSz="27432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a:ea typeface="+mn-ea"/>
                <a:cs typeface="+mn-cs"/>
              </a:rPr>
              <a:t>CNN increased validation accuracy</a:t>
            </a:r>
          </a:p>
          <a:p>
            <a:pPr marL="1219188" marR="0" lvl="0" indent="-685800" algn="l" defTabSz="27432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a:ea typeface="+mn-ea"/>
                <a:cs typeface="+mn-cs"/>
              </a:rPr>
              <a:t>Still seeing training accuracy higher than validation</a:t>
            </a:r>
          </a:p>
        </p:txBody>
      </p:sp>
      <p:sp>
        <p:nvSpPr>
          <p:cNvPr id="9" name="Content Placeholder 3">
            <a:extLst>
              <a:ext uri="{FF2B5EF4-FFF2-40B4-BE49-F238E27FC236}">
                <a16:creationId xmlns:a16="http://schemas.microsoft.com/office/drawing/2014/main" id="{14F1BD79-AA74-49D3-AAA6-32E6BE28BA88}"/>
              </a:ext>
            </a:extLst>
          </p:cNvPr>
          <p:cNvSpPr>
            <a:spLocks noGrp="1"/>
          </p:cNvSpPr>
          <p:nvPr>
            <p:ph sz="half" idx="2"/>
          </p:nvPr>
        </p:nvSpPr>
        <p:spPr>
          <a:xfrm>
            <a:off x="18431300" y="6506212"/>
            <a:ext cx="16483540" cy="12311737"/>
          </a:xfrm>
        </p:spPr>
        <p:style>
          <a:lnRef idx="1">
            <a:schemeClr val="accent1"/>
          </a:lnRef>
          <a:fillRef idx="2">
            <a:schemeClr val="accent1"/>
          </a:fillRef>
          <a:effectRef idx="1">
            <a:schemeClr val="accent1"/>
          </a:effectRef>
          <a:fontRef idx="minor">
            <a:schemeClr val="dk1"/>
          </a:fontRef>
        </p:style>
        <p:txBody>
          <a:bodyPr anchor="ctr"/>
          <a:lstStyle/>
          <a:p>
            <a:pPr>
              <a:buClrTx/>
              <a:buFont typeface="Arial" panose="020B0604020202020204" pitchFamily="34" charset="0"/>
              <a:buChar char="•"/>
            </a:pPr>
            <a:r>
              <a:rPr lang="en-US" dirty="0"/>
              <a:t>Clean data provides better examples</a:t>
            </a:r>
          </a:p>
          <a:p>
            <a:pPr>
              <a:buClrTx/>
              <a:buFont typeface="Arial" panose="020B0604020202020204" pitchFamily="34" charset="0"/>
              <a:buChar char="•"/>
            </a:pPr>
            <a:r>
              <a:rPr lang="en-US" dirty="0"/>
              <a:t>Dataset variety helps the model generalize</a:t>
            </a:r>
          </a:p>
        </p:txBody>
      </p:sp>
      <p:sp>
        <p:nvSpPr>
          <p:cNvPr id="6" name="Rectangle: Rounded Corners 5">
            <a:extLst>
              <a:ext uri="{FF2B5EF4-FFF2-40B4-BE49-F238E27FC236}">
                <a16:creationId xmlns:a16="http://schemas.microsoft.com/office/drawing/2014/main" id="{BDD5B296-1761-48D4-9DFE-D2074A00BFAC}"/>
              </a:ext>
            </a:extLst>
          </p:cNvPr>
          <p:cNvSpPr/>
          <p:nvPr/>
        </p:nvSpPr>
        <p:spPr>
          <a:xfrm>
            <a:off x="4088057" y="5302369"/>
            <a:ext cx="11629747" cy="2407683"/>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Analysis</a:t>
            </a:r>
          </a:p>
        </p:txBody>
      </p:sp>
      <p:sp>
        <p:nvSpPr>
          <p:cNvPr id="7" name="Rectangle: Rounded Corners 6">
            <a:extLst>
              <a:ext uri="{FF2B5EF4-FFF2-40B4-BE49-F238E27FC236}">
                <a16:creationId xmlns:a16="http://schemas.microsoft.com/office/drawing/2014/main" id="{5CB2FDC1-5102-4EBC-8CB5-EFC261D7E879}"/>
              </a:ext>
            </a:extLst>
          </p:cNvPr>
          <p:cNvSpPr/>
          <p:nvPr/>
        </p:nvSpPr>
        <p:spPr>
          <a:xfrm>
            <a:off x="20858203" y="5302365"/>
            <a:ext cx="11629747" cy="2407683"/>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Solution</a:t>
            </a:r>
          </a:p>
        </p:txBody>
      </p:sp>
      <p:pic>
        <p:nvPicPr>
          <p:cNvPr id="11" name="Graphic 10" descr="Wolf">
            <a:extLst>
              <a:ext uri="{FF2B5EF4-FFF2-40B4-BE49-F238E27FC236}">
                <a16:creationId xmlns:a16="http://schemas.microsoft.com/office/drawing/2014/main" id="{A452E1A6-3E09-47B0-87D6-AD5C02C7B7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82725" y="16138052"/>
            <a:ext cx="2573857" cy="2573857"/>
          </a:xfrm>
          <a:prstGeom prst="rect">
            <a:avLst/>
          </a:prstGeom>
        </p:spPr>
      </p:pic>
      <p:pic>
        <p:nvPicPr>
          <p:cNvPr id="13" name="Graphic 12" descr="Puppy">
            <a:extLst>
              <a:ext uri="{FF2B5EF4-FFF2-40B4-BE49-F238E27FC236}">
                <a16:creationId xmlns:a16="http://schemas.microsoft.com/office/drawing/2014/main" id="{8E1F85B9-E891-4DF3-B4B0-792F09989C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86142" y="16342675"/>
            <a:ext cx="2573857" cy="2573857"/>
          </a:xfrm>
          <a:prstGeom prst="rect">
            <a:avLst/>
          </a:prstGeom>
        </p:spPr>
      </p:pic>
      <p:pic>
        <p:nvPicPr>
          <p:cNvPr id="15" name="Graphic 14" descr="Puppy 2">
            <a:extLst>
              <a:ext uri="{FF2B5EF4-FFF2-40B4-BE49-F238E27FC236}">
                <a16:creationId xmlns:a16="http://schemas.microsoft.com/office/drawing/2014/main" id="{BC268E97-4007-4BCC-9337-96FAD341B2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34204" y="16342674"/>
            <a:ext cx="2475273" cy="2475273"/>
          </a:xfrm>
          <a:prstGeom prst="rect">
            <a:avLst/>
          </a:prstGeom>
        </p:spPr>
      </p:pic>
      <p:sp>
        <p:nvSpPr>
          <p:cNvPr id="14" name="Title 1">
            <a:extLst>
              <a:ext uri="{FF2B5EF4-FFF2-40B4-BE49-F238E27FC236}">
                <a16:creationId xmlns:a16="http://schemas.microsoft.com/office/drawing/2014/main" id="{CFE4C2D3-BA91-A516-7FFC-8D181BA7B3D4}"/>
              </a:ext>
            </a:extLst>
          </p:cNvPr>
          <p:cNvSpPr txBox="1">
            <a:spLocks/>
          </p:cNvSpPr>
          <p:nvPr/>
        </p:nvSpPr>
        <p:spPr>
          <a:xfrm>
            <a:off x="2514600" y="0"/>
            <a:ext cx="31546800" cy="2514601"/>
          </a:xfrm>
          <a:prstGeom prst="rect">
            <a:avLst/>
          </a:prstGeom>
        </p:spPr>
        <p:txBody>
          <a:bodyPr vert="horz" wrap="square"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Recap of the Exercise</a:t>
            </a:r>
          </a:p>
        </p:txBody>
      </p:sp>
      <p:sp>
        <p:nvSpPr>
          <p:cNvPr id="2" name="TextBox 1">
            <a:extLst>
              <a:ext uri="{FF2B5EF4-FFF2-40B4-BE49-F238E27FC236}">
                <a16:creationId xmlns:a16="http://schemas.microsoft.com/office/drawing/2014/main" id="{8B27E3F8-7E48-E5CA-1D74-505B1ECE2E5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0A2E12D7-F270-9492-173C-D09CE0C50B8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3935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5135BD-C8D3-CD8B-148F-60C106114306}"/>
              </a:ext>
            </a:extLst>
          </p:cNvPr>
          <p:cNvSpPr>
            <a:spLocks noGrp="1"/>
          </p:cNvSpPr>
          <p:nvPr>
            <p:ph type="body" sz="quarter" idx="13"/>
          </p:nvPr>
        </p:nvSpPr>
        <p:spPr/>
        <p:txBody>
          <a:bodyPr/>
          <a:lstStyle/>
          <a:p>
            <a:r>
              <a:rPr lang="en-US" sz="14000" dirty="0"/>
              <a:t>Data Augmentation</a:t>
            </a:r>
          </a:p>
        </p:txBody>
      </p:sp>
      <p:sp>
        <p:nvSpPr>
          <p:cNvPr id="3" name="TextBox 2">
            <a:extLst>
              <a:ext uri="{FF2B5EF4-FFF2-40B4-BE49-F238E27FC236}">
                <a16:creationId xmlns:a16="http://schemas.microsoft.com/office/drawing/2014/main" id="{3B669BEE-27D8-A74B-9147-8F8D5DF5902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84EA402-4FFD-2016-8780-19458111533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55100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Data Augmentation</a:t>
            </a:r>
          </a:p>
        </p:txBody>
      </p:sp>
      <p:pic>
        <p:nvPicPr>
          <p:cNvPr id="18" name="Picture 17" descr="A picture containing table, indoor, sitting, small&#10;&#10;Description automatically generated">
            <a:extLst>
              <a:ext uri="{FF2B5EF4-FFF2-40B4-BE49-F238E27FC236}">
                <a16:creationId xmlns:a16="http://schemas.microsoft.com/office/drawing/2014/main" id="{A80DEC63-E7B7-4674-9000-060CD635D784}"/>
              </a:ext>
            </a:extLst>
          </p:cNvPr>
          <p:cNvPicPr>
            <a:picLocks noChangeAspect="1"/>
          </p:cNvPicPr>
          <p:nvPr/>
        </p:nvPicPr>
        <p:blipFill>
          <a:blip r:embed="rId3"/>
          <a:stretch>
            <a:fillRect/>
          </a:stretch>
        </p:blipFill>
        <p:spPr>
          <a:xfrm>
            <a:off x="2472244" y="5327798"/>
            <a:ext cx="15990493" cy="12056330"/>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ED787CCD-D92C-4737-985C-EA5E3373BDDA}"/>
              </a:ext>
            </a:extLst>
          </p:cNvPr>
          <p:cNvPicPr>
            <a:picLocks noChangeAspect="1"/>
          </p:cNvPicPr>
          <p:nvPr/>
        </p:nvPicPr>
        <p:blipFill>
          <a:blip r:embed="rId4"/>
          <a:stretch>
            <a:fillRect/>
          </a:stretch>
        </p:blipFill>
        <p:spPr>
          <a:xfrm>
            <a:off x="18697367" y="5327805"/>
            <a:ext cx="15990493" cy="12056323"/>
          </a:xfrm>
          <a:prstGeom prst="rect">
            <a:avLst/>
          </a:prstGeom>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B939E70A-2277-38D5-976B-C3316D61F19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48FF6C8-D0BB-2637-93C9-0F7910489D6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1571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62" y="1376092"/>
            <a:ext cx="33253680" cy="1969770"/>
          </a:xfrm>
        </p:spPr>
        <p:txBody>
          <a:bodyPr>
            <a:noAutofit/>
          </a:bodyPr>
          <a:lstStyle/>
          <a:p>
            <a:pPr algn="l"/>
            <a:r>
              <a:rPr lang="en-US" sz="14000" dirty="0"/>
              <a:t>Image Flipping</a:t>
            </a:r>
          </a:p>
        </p:txBody>
      </p:sp>
      <p:pic>
        <p:nvPicPr>
          <p:cNvPr id="10" name="Picture 9" descr="A picture containing table, indoor, sitting, small&#10;&#10;Description automatically generated">
            <a:extLst>
              <a:ext uri="{FF2B5EF4-FFF2-40B4-BE49-F238E27FC236}">
                <a16:creationId xmlns:a16="http://schemas.microsoft.com/office/drawing/2014/main" id="{7ED9F94E-1AFF-494F-B3E1-40FEBDD8B22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60269" y="6530215"/>
            <a:ext cx="10967863" cy="6017803"/>
          </a:xfrm>
          <a:prstGeom prst="rect">
            <a:avLst/>
          </a:prstGeom>
        </p:spPr>
      </p:pic>
      <p:pic>
        <p:nvPicPr>
          <p:cNvPr id="3" name="Picture 2" descr="A picture containing table, indoor, sitting, small&#10;&#10;Description automatically generated">
            <a:extLst>
              <a:ext uri="{FF2B5EF4-FFF2-40B4-BE49-F238E27FC236}">
                <a16:creationId xmlns:a16="http://schemas.microsoft.com/office/drawing/2014/main" id="{F927B538-1F9E-43A6-B721-E9FBF58336F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21211019" y="6530215"/>
            <a:ext cx="10967863" cy="6017803"/>
          </a:xfrm>
          <a:prstGeom prst="rect">
            <a:avLst/>
          </a:prstGeom>
        </p:spPr>
      </p:pic>
      <p:pic>
        <p:nvPicPr>
          <p:cNvPr id="4" name="Picture 3" descr="A picture containing table, indoor, sitting, small&#10;&#10;Description automatically generated">
            <a:extLst>
              <a:ext uri="{FF2B5EF4-FFF2-40B4-BE49-F238E27FC236}">
                <a16:creationId xmlns:a16="http://schemas.microsoft.com/office/drawing/2014/main" id="{B3015731-2016-42A4-998B-5067C54589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V="1">
            <a:off x="9660272" y="13258405"/>
            <a:ext cx="10967863" cy="6017803"/>
          </a:xfrm>
          <a:prstGeom prst="rect">
            <a:avLst/>
          </a:prstGeom>
        </p:spPr>
      </p:pic>
      <p:pic>
        <p:nvPicPr>
          <p:cNvPr id="8" name="Picture 7" descr="A picture containing table, indoor, sitting, small&#10;&#10;Description automatically generated">
            <a:extLst>
              <a:ext uri="{FF2B5EF4-FFF2-40B4-BE49-F238E27FC236}">
                <a16:creationId xmlns:a16="http://schemas.microsoft.com/office/drawing/2014/main" id="{0495B0C3-7D8A-45E9-B938-EEB2A7C2C9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flipV="1">
            <a:off x="21211019" y="13125882"/>
            <a:ext cx="10967863" cy="6017803"/>
          </a:xfrm>
          <a:prstGeom prst="rect">
            <a:avLst/>
          </a:prstGeom>
        </p:spPr>
      </p:pic>
      <p:sp>
        <p:nvSpPr>
          <p:cNvPr id="16" name="Rectangle 15">
            <a:extLst>
              <a:ext uri="{FF2B5EF4-FFF2-40B4-BE49-F238E27FC236}">
                <a16:creationId xmlns:a16="http://schemas.microsoft.com/office/drawing/2014/main" id="{2892E0AB-5B49-4C86-B0B0-B45CE59A006D}"/>
              </a:ext>
            </a:extLst>
          </p:cNvPr>
          <p:cNvSpPr/>
          <p:nvPr/>
        </p:nvSpPr>
        <p:spPr>
          <a:xfrm>
            <a:off x="23165082" y="3634794"/>
            <a:ext cx="7059730" cy="223385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Horizontal Flip</a:t>
            </a:r>
          </a:p>
        </p:txBody>
      </p:sp>
      <p:sp>
        <p:nvSpPr>
          <p:cNvPr id="18" name="Rectangle 17">
            <a:extLst>
              <a:ext uri="{FF2B5EF4-FFF2-40B4-BE49-F238E27FC236}">
                <a16:creationId xmlns:a16="http://schemas.microsoft.com/office/drawing/2014/main" id="{87D4D5F8-A545-4DE8-8611-306E76764D86}"/>
              </a:ext>
            </a:extLst>
          </p:cNvPr>
          <p:cNvSpPr/>
          <p:nvPr/>
        </p:nvSpPr>
        <p:spPr>
          <a:xfrm>
            <a:off x="1661162" y="15017854"/>
            <a:ext cx="7059730" cy="223385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Vertical Flip</a:t>
            </a:r>
          </a:p>
        </p:txBody>
      </p:sp>
      <p:sp>
        <p:nvSpPr>
          <p:cNvPr id="5" name="TextBox 4">
            <a:extLst>
              <a:ext uri="{FF2B5EF4-FFF2-40B4-BE49-F238E27FC236}">
                <a16:creationId xmlns:a16="http://schemas.microsoft.com/office/drawing/2014/main" id="{574C75D4-B27C-D872-EA0F-346B5D6C281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41920F94-2E0E-7AAB-8CC5-3AC91E92AD9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10342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pPr algn="l"/>
            <a:r>
              <a:rPr lang="en-US" sz="14000" dirty="0"/>
              <a:t>Rotation</a:t>
            </a:r>
          </a:p>
        </p:txBody>
      </p:sp>
      <p:pic>
        <p:nvPicPr>
          <p:cNvPr id="3" name="Picture 2" descr="A picture containing table, indoor, sitting, small&#10;&#10;Description automatically generated">
            <a:extLst>
              <a:ext uri="{FF2B5EF4-FFF2-40B4-BE49-F238E27FC236}">
                <a16:creationId xmlns:a16="http://schemas.microsoft.com/office/drawing/2014/main" id="{2093E593-2CFF-4DD5-9D4E-5D43FAD9F8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483830" y="8785572"/>
            <a:ext cx="6744513" cy="2472210"/>
          </a:xfrm>
          <a:prstGeom prst="rect">
            <a:avLst/>
          </a:prstGeom>
        </p:spPr>
      </p:pic>
      <p:sp>
        <p:nvSpPr>
          <p:cNvPr id="4" name="TextBox 3">
            <a:extLst>
              <a:ext uri="{FF2B5EF4-FFF2-40B4-BE49-F238E27FC236}">
                <a16:creationId xmlns:a16="http://schemas.microsoft.com/office/drawing/2014/main" id="{865809FB-83D9-4DD5-8455-1AFC9D125F66}"/>
              </a:ext>
            </a:extLst>
          </p:cNvPr>
          <p:cNvSpPr txBox="1"/>
          <p:nvPr/>
        </p:nvSpPr>
        <p:spPr>
          <a:xfrm>
            <a:off x="19755416" y="9560011"/>
            <a:ext cx="149912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0⁰   </a:t>
            </a:r>
          </a:p>
        </p:txBody>
      </p:sp>
      <p:pic>
        <p:nvPicPr>
          <p:cNvPr id="34" name="Picture 33" descr="A picture containing table, indoor, sitting, small&#10;&#10;Description automatically generated">
            <a:extLst>
              <a:ext uri="{FF2B5EF4-FFF2-40B4-BE49-F238E27FC236}">
                <a16:creationId xmlns:a16="http://schemas.microsoft.com/office/drawing/2014/main" id="{C07DAFFF-CB7B-4E06-ADB3-E5A3192FC2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2700000">
            <a:off x="14767839" y="4098862"/>
            <a:ext cx="6482323" cy="2572203"/>
          </a:xfrm>
          <a:prstGeom prst="rect">
            <a:avLst/>
          </a:prstGeom>
        </p:spPr>
      </p:pic>
      <p:sp>
        <p:nvSpPr>
          <p:cNvPr id="36" name="TextBox 35">
            <a:extLst>
              <a:ext uri="{FF2B5EF4-FFF2-40B4-BE49-F238E27FC236}">
                <a16:creationId xmlns:a16="http://schemas.microsoft.com/office/drawing/2014/main" id="{0C45C7F5-1112-43B1-921F-4975B5B6831C}"/>
              </a:ext>
            </a:extLst>
          </p:cNvPr>
          <p:cNvSpPr txBox="1"/>
          <p:nvPr/>
        </p:nvSpPr>
        <p:spPr>
          <a:xfrm rot="2700000">
            <a:off x="20275279" y="8152161"/>
            <a:ext cx="156324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45⁰ </a:t>
            </a:r>
          </a:p>
        </p:txBody>
      </p:sp>
      <p:pic>
        <p:nvPicPr>
          <p:cNvPr id="50" name="Picture 49" descr="A picture containing table, indoor, sitting, small&#10;&#10;Description automatically generated">
            <a:extLst>
              <a:ext uri="{FF2B5EF4-FFF2-40B4-BE49-F238E27FC236}">
                <a16:creationId xmlns:a16="http://schemas.microsoft.com/office/drawing/2014/main" id="{108366EA-D97F-4EDB-B799-7803B1BAA1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19610903" y="2262339"/>
            <a:ext cx="6482327" cy="2572203"/>
          </a:xfrm>
          <a:prstGeom prst="rect">
            <a:avLst/>
          </a:prstGeom>
        </p:spPr>
      </p:pic>
      <p:sp>
        <p:nvSpPr>
          <p:cNvPr id="51" name="TextBox 50">
            <a:extLst>
              <a:ext uri="{FF2B5EF4-FFF2-40B4-BE49-F238E27FC236}">
                <a16:creationId xmlns:a16="http://schemas.microsoft.com/office/drawing/2014/main" id="{A437B595-D0A3-4586-BD80-3DA02C067A94}"/>
              </a:ext>
            </a:extLst>
          </p:cNvPr>
          <p:cNvSpPr txBox="1"/>
          <p:nvPr/>
        </p:nvSpPr>
        <p:spPr>
          <a:xfrm rot="5400000">
            <a:off x="21873999" y="7525981"/>
            <a:ext cx="156324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90⁰ </a:t>
            </a:r>
          </a:p>
        </p:txBody>
      </p:sp>
      <p:pic>
        <p:nvPicPr>
          <p:cNvPr id="58" name="Picture 57" descr="A picture containing table, indoor, sitting, small&#10;&#10;Description automatically generated">
            <a:extLst>
              <a:ext uri="{FF2B5EF4-FFF2-40B4-BE49-F238E27FC236}">
                <a16:creationId xmlns:a16="http://schemas.microsoft.com/office/drawing/2014/main" id="{20CEEA2F-47E1-4140-98AD-9FAF19CED52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8100000">
            <a:off x="24254474" y="4319632"/>
            <a:ext cx="6744513" cy="2472210"/>
          </a:xfrm>
          <a:prstGeom prst="rect">
            <a:avLst/>
          </a:prstGeom>
        </p:spPr>
      </p:pic>
      <p:sp>
        <p:nvSpPr>
          <p:cNvPr id="59" name="TextBox 58">
            <a:extLst>
              <a:ext uri="{FF2B5EF4-FFF2-40B4-BE49-F238E27FC236}">
                <a16:creationId xmlns:a16="http://schemas.microsoft.com/office/drawing/2014/main" id="{43E813A9-2535-4944-991F-F6C7EC089562}"/>
              </a:ext>
            </a:extLst>
          </p:cNvPr>
          <p:cNvSpPr txBox="1"/>
          <p:nvPr/>
        </p:nvSpPr>
        <p:spPr>
          <a:xfrm rot="8100000">
            <a:off x="23437049" y="7990181"/>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135⁰</a:t>
            </a:r>
          </a:p>
        </p:txBody>
      </p:sp>
      <p:pic>
        <p:nvPicPr>
          <p:cNvPr id="56" name="Picture 55" descr="A picture containing table, indoor, sitting, small&#10;&#10;Description automatically generated">
            <a:extLst>
              <a:ext uri="{FF2B5EF4-FFF2-40B4-BE49-F238E27FC236}">
                <a16:creationId xmlns:a16="http://schemas.microsoft.com/office/drawing/2014/main" id="{E682D3B9-02C6-4787-B226-75F848AC09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26165280" y="9036348"/>
            <a:ext cx="6744513" cy="2472210"/>
          </a:xfrm>
          <a:prstGeom prst="rect">
            <a:avLst/>
          </a:prstGeom>
        </p:spPr>
      </p:pic>
      <p:sp>
        <p:nvSpPr>
          <p:cNvPr id="57" name="TextBox 56">
            <a:extLst>
              <a:ext uri="{FF2B5EF4-FFF2-40B4-BE49-F238E27FC236}">
                <a16:creationId xmlns:a16="http://schemas.microsoft.com/office/drawing/2014/main" id="{85BD21EA-9597-4584-B4D6-CDC1C6CD0C44}"/>
              </a:ext>
            </a:extLst>
          </p:cNvPr>
          <p:cNvSpPr txBox="1"/>
          <p:nvPr/>
        </p:nvSpPr>
        <p:spPr>
          <a:xfrm rot="10800000">
            <a:off x="24105149" y="9547945"/>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180⁰</a:t>
            </a:r>
          </a:p>
        </p:txBody>
      </p:sp>
      <p:pic>
        <p:nvPicPr>
          <p:cNvPr id="75" name="Picture 74" descr="A picture containing table, indoor, sitting, small&#10;&#10;Description automatically generated">
            <a:extLst>
              <a:ext uri="{FF2B5EF4-FFF2-40B4-BE49-F238E27FC236}">
                <a16:creationId xmlns:a16="http://schemas.microsoft.com/office/drawing/2014/main" id="{8BB11FD1-26E7-42B7-8005-16E7E2E789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3500000">
            <a:off x="24142250" y="13584879"/>
            <a:ext cx="6482327" cy="2572203"/>
          </a:xfrm>
          <a:prstGeom prst="rect">
            <a:avLst/>
          </a:prstGeom>
        </p:spPr>
      </p:pic>
      <p:sp>
        <p:nvSpPr>
          <p:cNvPr id="76" name="TextBox 75">
            <a:extLst>
              <a:ext uri="{FF2B5EF4-FFF2-40B4-BE49-F238E27FC236}">
                <a16:creationId xmlns:a16="http://schemas.microsoft.com/office/drawing/2014/main" id="{27B9624F-9AB6-41B0-99DA-3CA05AC05491}"/>
              </a:ext>
            </a:extLst>
          </p:cNvPr>
          <p:cNvSpPr txBox="1"/>
          <p:nvPr/>
        </p:nvSpPr>
        <p:spPr>
          <a:xfrm rot="13500000">
            <a:off x="23480933" y="11181731"/>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225⁰</a:t>
            </a:r>
          </a:p>
        </p:txBody>
      </p:sp>
      <p:pic>
        <p:nvPicPr>
          <p:cNvPr id="73" name="Picture 72" descr="A picture containing table, indoor, sitting, small&#10;&#10;Description automatically generated">
            <a:extLst>
              <a:ext uri="{FF2B5EF4-FFF2-40B4-BE49-F238E27FC236}">
                <a16:creationId xmlns:a16="http://schemas.microsoft.com/office/drawing/2014/main" id="{2CAE0D94-8FCC-4ABD-B329-AD4D93E8C0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19300400" y="15421409"/>
            <a:ext cx="6482327" cy="2572203"/>
          </a:xfrm>
          <a:prstGeom prst="rect">
            <a:avLst/>
          </a:prstGeom>
        </p:spPr>
      </p:pic>
      <p:sp>
        <p:nvSpPr>
          <p:cNvPr id="74" name="TextBox 73">
            <a:extLst>
              <a:ext uri="{FF2B5EF4-FFF2-40B4-BE49-F238E27FC236}">
                <a16:creationId xmlns:a16="http://schemas.microsoft.com/office/drawing/2014/main" id="{2718666B-4848-47A3-BC0B-2AEEC74F86D5}"/>
              </a:ext>
            </a:extLst>
          </p:cNvPr>
          <p:cNvSpPr txBox="1"/>
          <p:nvPr/>
        </p:nvSpPr>
        <p:spPr>
          <a:xfrm rot="16200000">
            <a:off x="21762620" y="11771328"/>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270⁰</a:t>
            </a:r>
          </a:p>
        </p:txBody>
      </p:sp>
      <p:pic>
        <p:nvPicPr>
          <p:cNvPr id="68" name="Picture 67" descr="A picture containing table, indoor, sitting, small&#10;&#10;Description automatically generated">
            <a:extLst>
              <a:ext uri="{FF2B5EF4-FFF2-40B4-BE49-F238E27FC236}">
                <a16:creationId xmlns:a16="http://schemas.microsoft.com/office/drawing/2014/main" id="{3F57B5D7-9FA8-4DA6-B2C4-965FA9B75B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8900000">
            <a:off x="14394637" y="13464102"/>
            <a:ext cx="6744513" cy="2472210"/>
          </a:xfrm>
          <a:prstGeom prst="rect">
            <a:avLst/>
          </a:prstGeom>
        </p:spPr>
      </p:pic>
      <p:sp>
        <p:nvSpPr>
          <p:cNvPr id="69" name="TextBox 68">
            <a:extLst>
              <a:ext uri="{FF2B5EF4-FFF2-40B4-BE49-F238E27FC236}">
                <a16:creationId xmlns:a16="http://schemas.microsoft.com/office/drawing/2014/main" id="{F6F233CB-EF67-4DFB-B4A8-55ED554AD4AE}"/>
              </a:ext>
            </a:extLst>
          </p:cNvPr>
          <p:cNvSpPr txBox="1"/>
          <p:nvPr/>
        </p:nvSpPr>
        <p:spPr>
          <a:xfrm rot="18900000">
            <a:off x="20076246" y="11111318"/>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315⁰</a:t>
            </a:r>
          </a:p>
        </p:txBody>
      </p:sp>
      <p:sp>
        <p:nvSpPr>
          <p:cNvPr id="5" name="TextBox 4">
            <a:extLst>
              <a:ext uri="{FF2B5EF4-FFF2-40B4-BE49-F238E27FC236}">
                <a16:creationId xmlns:a16="http://schemas.microsoft.com/office/drawing/2014/main" id="{B488821A-3091-899A-1F10-4F17D5DD75F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47659D5F-8365-49A3-EAE3-F2F97EAAEC4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3901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pPr algn="l"/>
            <a:r>
              <a:rPr lang="en-US" sz="14000" dirty="0"/>
              <a:t>Zooming</a:t>
            </a:r>
          </a:p>
        </p:txBody>
      </p:sp>
      <p:pic>
        <p:nvPicPr>
          <p:cNvPr id="49" name="Picture 48" descr="A picture containing table, indoor, sitting, small&#10;&#10;Description automatically generated">
            <a:extLst>
              <a:ext uri="{FF2B5EF4-FFF2-40B4-BE49-F238E27FC236}">
                <a16:creationId xmlns:a16="http://schemas.microsoft.com/office/drawing/2014/main" id="{43A846E6-9569-4DFF-AB3B-578EA20751EC}"/>
              </a:ext>
            </a:extLst>
          </p:cNvPr>
          <p:cNvPicPr>
            <a:picLocks noChangeAspect="1"/>
          </p:cNvPicPr>
          <p:nvPr/>
        </p:nvPicPr>
        <p:blipFill>
          <a:blip r:embed="rId3"/>
          <a:stretch>
            <a:fillRect/>
          </a:stretch>
        </p:blipFill>
        <p:spPr>
          <a:xfrm>
            <a:off x="2083135" y="5327799"/>
            <a:ext cx="7352697" cy="5543703"/>
          </a:xfrm>
          <a:prstGeom prst="rect">
            <a:avLst/>
          </a:prstGeom>
          <a:effectLst/>
        </p:spPr>
      </p:pic>
      <p:pic>
        <p:nvPicPr>
          <p:cNvPr id="71" name="Picture 70" descr="A picture containing table, indoor, sitting, small&#10;&#10;Description automatically generated">
            <a:extLst>
              <a:ext uri="{FF2B5EF4-FFF2-40B4-BE49-F238E27FC236}">
                <a16:creationId xmlns:a16="http://schemas.microsoft.com/office/drawing/2014/main" id="{0B504FD1-E933-4FC0-BE18-78745600B1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8901175" y="5327799"/>
            <a:ext cx="7352697" cy="5543703"/>
          </a:xfrm>
          <a:prstGeom prst="rect">
            <a:avLst/>
          </a:prstGeom>
          <a:effectLst/>
        </p:spPr>
      </p:pic>
      <p:pic>
        <p:nvPicPr>
          <p:cNvPr id="73" name="Picture 72" descr="A picture containing table, indoor, sitting, small&#10;&#10;Description automatically generated">
            <a:extLst>
              <a:ext uri="{FF2B5EF4-FFF2-40B4-BE49-F238E27FC236}">
                <a16:creationId xmlns:a16="http://schemas.microsoft.com/office/drawing/2014/main" id="{D40D027A-C949-4617-86ED-6932562742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492155" y="5327799"/>
            <a:ext cx="7352697" cy="5543703"/>
          </a:xfrm>
          <a:prstGeom prst="rect">
            <a:avLst/>
          </a:prstGeom>
          <a:effectLst/>
        </p:spPr>
      </p:pic>
      <p:pic>
        <p:nvPicPr>
          <p:cNvPr id="75" name="Picture 74" descr="A picture containing table, indoor, sitting, small&#10;&#10;Description automatically generated">
            <a:extLst>
              <a:ext uri="{FF2B5EF4-FFF2-40B4-BE49-F238E27FC236}">
                <a16:creationId xmlns:a16="http://schemas.microsoft.com/office/drawing/2014/main" id="{366CC0A9-25B2-4305-A05D-D369092C073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7310195" y="5327799"/>
            <a:ext cx="7352697" cy="5543703"/>
          </a:xfrm>
          <a:prstGeom prst="rect">
            <a:avLst/>
          </a:prstGeom>
          <a:effectLst/>
        </p:spPr>
      </p:pic>
      <p:pic>
        <p:nvPicPr>
          <p:cNvPr id="77" name="Picture 76" descr="A picture containing table, indoor, sitting, small&#10;&#10;Description automatically generated">
            <a:extLst>
              <a:ext uri="{FF2B5EF4-FFF2-40B4-BE49-F238E27FC236}">
                <a16:creationId xmlns:a16="http://schemas.microsoft.com/office/drawing/2014/main" id="{34DB80FC-49BE-4A0C-9751-A5B1710DA7A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083132" y="12025442"/>
            <a:ext cx="7352697" cy="5543703"/>
          </a:xfrm>
          <a:prstGeom prst="rect">
            <a:avLst/>
          </a:prstGeom>
          <a:effectLst/>
        </p:spPr>
      </p:pic>
      <p:pic>
        <p:nvPicPr>
          <p:cNvPr id="81" name="Picture 80" descr="A picture containing table, indoor, sitting, small&#10;&#10;Description automatically generated">
            <a:extLst>
              <a:ext uri="{FF2B5EF4-FFF2-40B4-BE49-F238E27FC236}">
                <a16:creationId xmlns:a16="http://schemas.microsoft.com/office/drawing/2014/main" id="{6F64DADD-9F09-4DDF-8DAF-D576F9CD3CD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492152" y="12025439"/>
            <a:ext cx="7352697" cy="5543703"/>
          </a:xfrm>
          <a:prstGeom prst="rect">
            <a:avLst/>
          </a:prstGeom>
          <a:effectLst/>
        </p:spPr>
      </p:pic>
      <p:pic>
        <p:nvPicPr>
          <p:cNvPr id="83" name="Picture 82" descr="A picture containing table, indoor, sitting, small&#10;&#10;Description automatically generated">
            <a:extLst>
              <a:ext uri="{FF2B5EF4-FFF2-40B4-BE49-F238E27FC236}">
                <a16:creationId xmlns:a16="http://schemas.microsoft.com/office/drawing/2014/main" id="{CB4029B3-C47B-440A-BA36-CAA80DF46AA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8901175" y="12025439"/>
            <a:ext cx="7352697" cy="5543703"/>
          </a:xfrm>
          <a:prstGeom prst="rect">
            <a:avLst/>
          </a:prstGeom>
          <a:effectLst/>
        </p:spPr>
      </p:pic>
      <p:pic>
        <p:nvPicPr>
          <p:cNvPr id="85" name="Picture 84" descr="A picture containing table, indoor, sitting, small&#10;&#10;Description automatically generated">
            <a:extLst>
              <a:ext uri="{FF2B5EF4-FFF2-40B4-BE49-F238E27FC236}">
                <a16:creationId xmlns:a16="http://schemas.microsoft.com/office/drawing/2014/main" id="{4D92811A-E7E7-4FAC-906C-749F68E5768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7310195" y="12025439"/>
            <a:ext cx="7352697" cy="5543703"/>
          </a:xfrm>
          <a:prstGeom prst="rect">
            <a:avLst/>
          </a:prstGeom>
          <a:effectLst/>
        </p:spPr>
      </p:pic>
      <p:sp>
        <p:nvSpPr>
          <p:cNvPr id="3" name="TextBox 2">
            <a:extLst>
              <a:ext uri="{FF2B5EF4-FFF2-40B4-BE49-F238E27FC236}">
                <a16:creationId xmlns:a16="http://schemas.microsoft.com/office/drawing/2014/main" id="{F006FA42-5641-FEFF-CAF8-B3EB9217A99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1">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834F4B5D-4E04-D603-A884-11A4AFE13FD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42355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56" y="2204088"/>
            <a:ext cx="33253680" cy="3779996"/>
          </a:xfrm>
        </p:spPr>
        <p:txBody>
          <a:bodyPr>
            <a:noAutofit/>
          </a:bodyPr>
          <a:lstStyle/>
          <a:p>
            <a:pPr algn="l"/>
            <a:r>
              <a:rPr lang="en-US" sz="14000" dirty="0"/>
              <a:t>Width And Height</a:t>
            </a:r>
            <a:br>
              <a:rPr lang="en-US" sz="14000" dirty="0"/>
            </a:br>
            <a:r>
              <a:rPr lang="en-US" sz="14000" dirty="0"/>
              <a:t>Shifting</a:t>
            </a:r>
          </a:p>
        </p:txBody>
      </p:sp>
      <p:pic>
        <p:nvPicPr>
          <p:cNvPr id="36" name="Picture 35" descr="A picture containing table, indoor, sitting, small&#10;&#10;Description automatically generated">
            <a:extLst>
              <a:ext uri="{FF2B5EF4-FFF2-40B4-BE49-F238E27FC236}">
                <a16:creationId xmlns:a16="http://schemas.microsoft.com/office/drawing/2014/main" id="{3E529E91-B1F2-4CA4-9633-49325DC2E6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54745" y="8602665"/>
            <a:ext cx="4984750" cy="4730750"/>
          </a:xfrm>
          <a:prstGeom prst="rect">
            <a:avLst/>
          </a:prstGeom>
          <a:effectLst/>
        </p:spPr>
      </p:pic>
      <p:pic>
        <p:nvPicPr>
          <p:cNvPr id="54" name="Picture 53" descr="A picture containing table, indoor, sitting, small&#10;&#10;Description automatically generated">
            <a:extLst>
              <a:ext uri="{FF2B5EF4-FFF2-40B4-BE49-F238E27FC236}">
                <a16:creationId xmlns:a16="http://schemas.microsoft.com/office/drawing/2014/main" id="{E240FF44-327F-4A5A-86DB-6C007C9E67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701872" y="8602662"/>
            <a:ext cx="4984750" cy="4730750"/>
          </a:xfrm>
          <a:prstGeom prst="rect">
            <a:avLst/>
          </a:prstGeom>
          <a:effectLst/>
        </p:spPr>
      </p:pic>
      <p:pic>
        <p:nvPicPr>
          <p:cNvPr id="58" name="Picture 57" descr="A picture containing table, indoor, sitting, small&#10;&#10;Description automatically generated">
            <a:extLst>
              <a:ext uri="{FF2B5EF4-FFF2-40B4-BE49-F238E27FC236}">
                <a16:creationId xmlns:a16="http://schemas.microsoft.com/office/drawing/2014/main" id="{3B6CFBAC-B604-4E05-8E9D-8FF672EE8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07622" y="8602665"/>
            <a:ext cx="4984750" cy="4730750"/>
          </a:xfrm>
          <a:prstGeom prst="rect">
            <a:avLst/>
          </a:prstGeom>
          <a:effectLst/>
        </p:spPr>
      </p:pic>
      <p:pic>
        <p:nvPicPr>
          <p:cNvPr id="62" name="Picture 61" descr="A picture containing table, indoor, sitting, small&#10;&#10;Description automatically generated">
            <a:extLst>
              <a:ext uri="{FF2B5EF4-FFF2-40B4-BE49-F238E27FC236}">
                <a16:creationId xmlns:a16="http://schemas.microsoft.com/office/drawing/2014/main" id="{A4709416-A77E-4EC9-BDB3-1BC9D9B5DA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954745" y="2204088"/>
            <a:ext cx="4984750" cy="4730750"/>
          </a:xfrm>
          <a:prstGeom prst="rect">
            <a:avLst/>
          </a:prstGeom>
          <a:effectLst/>
        </p:spPr>
      </p:pic>
      <p:pic>
        <p:nvPicPr>
          <p:cNvPr id="68" name="Picture 67" descr="A picture containing table, indoor, sitting, small&#10;&#10;Description automatically generated">
            <a:extLst>
              <a:ext uri="{FF2B5EF4-FFF2-40B4-BE49-F238E27FC236}">
                <a16:creationId xmlns:a16="http://schemas.microsoft.com/office/drawing/2014/main" id="{C10F6848-E31D-436E-8D26-4653296758F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954745" y="15001238"/>
            <a:ext cx="4984750" cy="4730750"/>
          </a:xfrm>
          <a:prstGeom prst="rect">
            <a:avLst/>
          </a:prstGeom>
          <a:effectLst/>
        </p:spPr>
      </p:pic>
      <p:sp>
        <p:nvSpPr>
          <p:cNvPr id="3" name="TextBox 2">
            <a:extLst>
              <a:ext uri="{FF2B5EF4-FFF2-40B4-BE49-F238E27FC236}">
                <a16:creationId xmlns:a16="http://schemas.microsoft.com/office/drawing/2014/main" id="{C8CB5EF1-7E46-5D5B-356A-1A90104B8AB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BCC0377-624E-AE23-EDC8-411130DF051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35941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indoor, sitting, small&#10;&#10;Description automatically generated">
            <a:extLst>
              <a:ext uri="{FF2B5EF4-FFF2-40B4-BE49-F238E27FC236}">
                <a16:creationId xmlns:a16="http://schemas.microsoft.com/office/drawing/2014/main" id="{34505C95-20D4-4595-83B9-CB46C20341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772236" y="6078797"/>
            <a:ext cx="10533593" cy="4907568"/>
          </a:xfrm>
          <a:prstGeom prst="rect">
            <a:avLst/>
          </a:prstGeom>
          <a:scene3d>
            <a:camera prst="perspectiveHeroicExtremeLeftFacing"/>
            <a:lightRig rig="threePt" dir="t"/>
          </a:scene3d>
        </p:spPr>
      </p:pic>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pPr algn="l"/>
            <a:r>
              <a:rPr lang="en-US" sz="14000" dirty="0" err="1"/>
              <a:t>Homography</a:t>
            </a:r>
            <a:endParaRPr lang="en-US" sz="14000" dirty="0"/>
          </a:p>
        </p:txBody>
      </p:sp>
      <p:cxnSp>
        <p:nvCxnSpPr>
          <p:cNvPr id="35" name="Straight Connector 34">
            <a:extLst>
              <a:ext uri="{FF2B5EF4-FFF2-40B4-BE49-F238E27FC236}">
                <a16:creationId xmlns:a16="http://schemas.microsoft.com/office/drawing/2014/main" id="{921BD9ED-6BAF-4AAB-A415-C59B54F68DE3}"/>
              </a:ext>
            </a:extLst>
          </p:cNvPr>
          <p:cNvCxnSpPr>
            <a:cxnSpLocks/>
          </p:cNvCxnSpPr>
          <p:nvPr/>
        </p:nvCxnSpPr>
        <p:spPr>
          <a:xfrm flipH="1">
            <a:off x="7407112" y="10986365"/>
            <a:ext cx="15420231" cy="407054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able, indoor, sitting, small&#10;&#10;Description automatically generated">
            <a:extLst>
              <a:ext uri="{FF2B5EF4-FFF2-40B4-BE49-F238E27FC236}">
                <a16:creationId xmlns:a16="http://schemas.microsoft.com/office/drawing/2014/main" id="{59BC5894-6925-4E5E-9B9F-DA90D76DAA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012362" y="9511972"/>
            <a:ext cx="6460063" cy="3544483"/>
          </a:xfrm>
          <a:prstGeom prst="rect">
            <a:avLst/>
          </a:prstGeom>
          <a:scene3d>
            <a:camera prst="perspectiveHeroicExtremeLeftFacing"/>
            <a:lightRig rig="threePt" dir="t"/>
          </a:scene3d>
        </p:spPr>
      </p:pic>
      <p:cxnSp>
        <p:nvCxnSpPr>
          <p:cNvPr id="13" name="Straight Connector 12">
            <a:extLst>
              <a:ext uri="{FF2B5EF4-FFF2-40B4-BE49-F238E27FC236}">
                <a16:creationId xmlns:a16="http://schemas.microsoft.com/office/drawing/2014/main" id="{E6C80213-B3E2-420B-9F5F-FD9AA7EBB536}"/>
              </a:ext>
            </a:extLst>
          </p:cNvPr>
          <p:cNvCxnSpPr>
            <a:cxnSpLocks/>
          </p:cNvCxnSpPr>
          <p:nvPr/>
        </p:nvCxnSpPr>
        <p:spPr>
          <a:xfrm flipH="1">
            <a:off x="7375087" y="6492276"/>
            <a:ext cx="14537856" cy="856463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DE65B1-2CCD-4E37-95B3-F72D56E88A2A}"/>
              </a:ext>
            </a:extLst>
          </p:cNvPr>
          <p:cNvCxnSpPr>
            <a:cxnSpLocks/>
          </p:cNvCxnSpPr>
          <p:nvPr/>
        </p:nvCxnSpPr>
        <p:spPr>
          <a:xfrm flipH="1">
            <a:off x="7407117" y="5658237"/>
            <a:ext cx="25968483" cy="939867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76062E-2D37-4F71-891D-FBF07AEFB0DF}"/>
              </a:ext>
            </a:extLst>
          </p:cNvPr>
          <p:cNvCxnSpPr>
            <a:cxnSpLocks/>
          </p:cNvCxnSpPr>
          <p:nvPr/>
        </p:nvCxnSpPr>
        <p:spPr>
          <a:xfrm flipH="1">
            <a:off x="7407110" y="13552714"/>
            <a:ext cx="24400947" cy="149176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Graphic 8" descr="Camera">
            <a:extLst>
              <a:ext uri="{FF2B5EF4-FFF2-40B4-BE49-F238E27FC236}">
                <a16:creationId xmlns:a16="http://schemas.microsoft.com/office/drawing/2014/main" id="{687EAFBF-18E9-4CCE-B23F-8F00904ADC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1087" y="13304783"/>
            <a:ext cx="3048000" cy="3048000"/>
          </a:xfrm>
          <a:prstGeom prst="rect">
            <a:avLst/>
          </a:prstGeom>
          <a:scene3d>
            <a:camera prst="perspectiveContrastingRightFacing"/>
            <a:lightRig rig="threePt" dir="t"/>
          </a:scene3d>
        </p:spPr>
      </p:pic>
      <p:sp>
        <p:nvSpPr>
          <p:cNvPr id="3" name="TextBox 2">
            <a:extLst>
              <a:ext uri="{FF2B5EF4-FFF2-40B4-BE49-F238E27FC236}">
                <a16:creationId xmlns:a16="http://schemas.microsoft.com/office/drawing/2014/main" id="{26AC1646-BF0B-0972-6998-27C591943DA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E6D28B8-7540-20D8-C4AA-C75D11EB878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42945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pPr algn="l"/>
            <a:r>
              <a:rPr lang="en-US" sz="14000" dirty="0"/>
              <a:t>Brightness</a:t>
            </a:r>
          </a:p>
        </p:txBody>
      </p:sp>
      <p:pic>
        <p:nvPicPr>
          <p:cNvPr id="3" name="Picture 2" descr="A picture containing table, indoor, sitting, small&#10;&#10;Description automatically generated">
            <a:extLst>
              <a:ext uri="{FF2B5EF4-FFF2-40B4-BE49-F238E27FC236}">
                <a16:creationId xmlns:a16="http://schemas.microsoft.com/office/drawing/2014/main" id="{EFFAF67B-150D-4FC1-B2EF-362EEB61025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2201333" y="5395532"/>
            <a:ext cx="5486400" cy="12056330"/>
          </a:xfrm>
          <a:prstGeom prst="rect">
            <a:avLst/>
          </a:prstGeom>
          <a:effectLst/>
        </p:spPr>
      </p:pic>
      <p:pic>
        <p:nvPicPr>
          <p:cNvPr id="8" name="Picture 7" descr="A picture containing table, indoor, sitting, small&#10;&#10;Description automatically generated">
            <a:extLst>
              <a:ext uri="{FF2B5EF4-FFF2-40B4-BE49-F238E27FC236}">
                <a16:creationId xmlns:a16="http://schemas.microsoft.com/office/drawing/2014/main" id="{94BB6291-D07E-4918-9403-1E4DBCCFF3B7}"/>
              </a:ext>
            </a:extLst>
          </p:cNvPr>
          <p:cNvPicPr>
            <a:picLocks noChangeAspect="1"/>
          </p:cNvPicPr>
          <p:nvPr/>
        </p:nvPicPr>
        <p:blipFill rotWithShape="1">
          <a:blip r:embed="rId5"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8763000" y="5395528"/>
            <a:ext cx="5486400" cy="12056330"/>
          </a:xfrm>
          <a:prstGeom prst="rect">
            <a:avLst/>
          </a:prstGeom>
          <a:effectLst/>
        </p:spPr>
      </p:pic>
      <p:pic>
        <p:nvPicPr>
          <p:cNvPr id="10" name="Picture 9" descr="A picture containing table, indoor, sitting, small&#10;&#10;Description automatically generated">
            <a:extLst>
              <a:ext uri="{FF2B5EF4-FFF2-40B4-BE49-F238E27FC236}">
                <a16:creationId xmlns:a16="http://schemas.microsoft.com/office/drawing/2014/main" id="{B02F6D1E-A63F-4B87-A9B5-922E7179CE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324667" y="5395525"/>
            <a:ext cx="5486400" cy="12056330"/>
          </a:xfrm>
          <a:prstGeom prst="rect">
            <a:avLst/>
          </a:prstGeom>
          <a:effectLst/>
        </p:spPr>
      </p:pic>
      <p:pic>
        <p:nvPicPr>
          <p:cNvPr id="11" name="Picture 10" descr="A picture containing table, indoor, sitting, small&#10;&#10;Description automatically generated">
            <a:extLst>
              <a:ext uri="{FF2B5EF4-FFF2-40B4-BE49-F238E27FC236}">
                <a16:creationId xmlns:a16="http://schemas.microsoft.com/office/drawing/2014/main" id="{78AABA4A-BEE2-4FE6-8FE7-6FA054CC0600}"/>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1886333" y="5395522"/>
            <a:ext cx="5486400" cy="12056330"/>
          </a:xfrm>
          <a:prstGeom prst="rect">
            <a:avLst/>
          </a:prstGeom>
          <a:effectLst/>
        </p:spPr>
      </p:pic>
      <p:pic>
        <p:nvPicPr>
          <p:cNvPr id="15" name="Picture 14" descr="A picture containing table, indoor, sitting, small&#10;&#10;Description automatically generated">
            <a:extLst>
              <a:ext uri="{FF2B5EF4-FFF2-40B4-BE49-F238E27FC236}">
                <a16:creationId xmlns:a16="http://schemas.microsoft.com/office/drawing/2014/main" id="{8D11DD89-7F75-4422-9120-FC055B44F4A8}"/>
              </a:ext>
            </a:extLst>
          </p:cNvPr>
          <p:cNvPicPr>
            <a:picLocks noChangeAspect="1"/>
          </p:cNvPicPr>
          <p:nvPr/>
        </p:nvPicPr>
        <p:blipFill rotWithShape="1">
          <a:blip r:embed="rId8"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28448000" y="5395522"/>
            <a:ext cx="5486400" cy="12056330"/>
          </a:xfrm>
          <a:prstGeom prst="rect">
            <a:avLst/>
          </a:prstGeom>
          <a:effectLst/>
        </p:spPr>
      </p:pic>
      <p:sp>
        <p:nvSpPr>
          <p:cNvPr id="4" name="TextBox 3">
            <a:extLst>
              <a:ext uri="{FF2B5EF4-FFF2-40B4-BE49-F238E27FC236}">
                <a16:creationId xmlns:a16="http://schemas.microsoft.com/office/drawing/2014/main" id="{2AFA4C11-A732-DBDB-D9A3-0FEAE430717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3DE69E29-45BF-B5A4-BCDF-C454555016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15855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72BA8-2D47-CA31-D211-6246EDF75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65BA4-E888-5E92-549F-F160AD2D35C9}"/>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DEFE336-0C53-BBEA-2745-A5CAD630437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3DAC79F-10B1-6EF4-5B19-3004B78BA8DE}"/>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2787D16-1611-7363-C024-31B6045A0624}"/>
              </a:ext>
            </a:extLst>
          </p:cNvPr>
          <p:cNvPicPr>
            <a:picLocks noChangeAspect="1"/>
          </p:cNvPicPr>
          <p:nvPr/>
        </p:nvPicPr>
        <p:blipFill>
          <a:blip r:embed="rId3"/>
          <a:stretch>
            <a:fillRect/>
          </a:stretch>
        </p:blipFill>
        <p:spPr>
          <a:xfrm>
            <a:off x="4681973" y="2481059"/>
            <a:ext cx="26752401" cy="17205675"/>
          </a:xfrm>
          <a:prstGeom prst="rect">
            <a:avLst/>
          </a:prstGeom>
        </p:spPr>
      </p:pic>
    </p:spTree>
    <p:extLst>
      <p:ext uri="{BB962C8B-B14F-4D97-AF65-F5344CB8AC3E}">
        <p14:creationId xmlns:p14="http://schemas.microsoft.com/office/powerpoint/2010/main" val="222355284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60" y="3174398"/>
            <a:ext cx="33253680" cy="1969770"/>
          </a:xfrm>
        </p:spPr>
        <p:txBody>
          <a:bodyPr>
            <a:noAutofit/>
          </a:bodyPr>
          <a:lstStyle/>
          <a:p>
            <a:pPr algn="l"/>
            <a:r>
              <a:rPr lang="en-US" sz="14000" dirty="0"/>
              <a:t>Channel</a:t>
            </a:r>
            <a:br>
              <a:rPr lang="en-US" sz="14000" dirty="0"/>
            </a:br>
            <a:r>
              <a:rPr lang="en-US" sz="14000" dirty="0"/>
              <a:t>Shifting</a:t>
            </a:r>
          </a:p>
        </p:txBody>
      </p:sp>
      <p:pic>
        <p:nvPicPr>
          <p:cNvPr id="19" name="Picture 18" descr="A picture containing table, indoor, sitting, small&#10;&#10;Description automatically generated">
            <a:extLst>
              <a:ext uri="{FF2B5EF4-FFF2-40B4-BE49-F238E27FC236}">
                <a16:creationId xmlns:a16="http://schemas.microsoft.com/office/drawing/2014/main" id="{52CC5AA4-291C-4736-A5CD-AB286D54C18F}"/>
              </a:ext>
            </a:extLst>
          </p:cNvPr>
          <p:cNvPicPr>
            <a:picLocks noChangeAspect="1"/>
          </p:cNvPicPr>
          <p:nvPr/>
        </p:nvPicPr>
        <p:blipFill rotWithShape="1">
          <a:blip r:embed="rId3" cstate="hqprint">
            <a:duotone>
              <a:prstClr val="black"/>
              <a:srgbClr val="00FF00">
                <a:tint val="45000"/>
                <a:satMod val="400000"/>
              </a:srgbClr>
            </a:duotone>
            <a:extLst>
              <a:ext uri="{28A0092B-C50C-407E-A947-70E740481C1C}">
                <a14:useLocalDpi xmlns:a14="http://schemas.microsoft.com/office/drawing/2010/main"/>
              </a:ext>
            </a:extLst>
          </a:blip>
          <a:srcRect/>
          <a:stretch/>
        </p:blipFill>
        <p:spPr>
          <a:xfrm>
            <a:off x="3242512" y="12128835"/>
            <a:ext cx="9339277" cy="3423323"/>
          </a:xfrm>
          <a:prstGeom prst="rect">
            <a:avLst/>
          </a:prstGeom>
        </p:spPr>
      </p:pic>
      <p:pic>
        <p:nvPicPr>
          <p:cNvPr id="21" name="Picture 20" descr="A picture containing table, indoor, sitting, small&#10;&#10;Description automatically generated">
            <a:extLst>
              <a:ext uri="{FF2B5EF4-FFF2-40B4-BE49-F238E27FC236}">
                <a16:creationId xmlns:a16="http://schemas.microsoft.com/office/drawing/2014/main" id="{F66158BD-337C-4E4D-9657-49E4500E7D47}"/>
              </a:ext>
            </a:extLst>
          </p:cNvPr>
          <p:cNvPicPr>
            <a:picLocks noChangeAspect="1"/>
          </p:cNvPicPr>
          <p:nvPr/>
        </p:nvPicPr>
        <p:blipFill rotWithShape="1">
          <a:blip r:embed="rId3" cstate="hqprint">
            <a:duotone>
              <a:prstClr val="black"/>
              <a:srgbClr val="FF0000">
                <a:tint val="45000"/>
                <a:satMod val="400000"/>
              </a:srgbClr>
            </a:duotone>
            <a:extLst>
              <a:ext uri="{28A0092B-C50C-407E-A947-70E740481C1C}">
                <a14:useLocalDpi xmlns:a14="http://schemas.microsoft.com/office/drawing/2010/main"/>
              </a:ext>
            </a:extLst>
          </a:blip>
          <a:srcRect/>
          <a:stretch/>
        </p:blipFill>
        <p:spPr>
          <a:xfrm>
            <a:off x="14012095" y="4417392"/>
            <a:ext cx="9339277" cy="3423323"/>
          </a:xfrm>
          <a:prstGeom prst="rect">
            <a:avLst/>
          </a:prstGeom>
        </p:spPr>
      </p:pic>
      <p:pic>
        <p:nvPicPr>
          <p:cNvPr id="23" name="Picture 22" descr="A picture containing table, indoor, sitting, small&#10;&#10;Description automatically generated">
            <a:extLst>
              <a:ext uri="{FF2B5EF4-FFF2-40B4-BE49-F238E27FC236}">
                <a16:creationId xmlns:a16="http://schemas.microsoft.com/office/drawing/2014/main" id="{B08B218B-2CF3-4677-8673-05E65B2DDD6B}"/>
              </a:ext>
            </a:extLst>
          </p:cNvPr>
          <p:cNvPicPr>
            <a:picLocks noChangeAspect="1"/>
          </p:cNvPicPr>
          <p:nvPr/>
        </p:nvPicPr>
        <p:blipFill rotWithShape="1">
          <a:blip r:embed="rId3" cstate="hqprint">
            <a:duotone>
              <a:prstClr val="black"/>
              <a:srgbClr val="0000FF">
                <a:tint val="45000"/>
                <a:satMod val="400000"/>
              </a:srgbClr>
            </a:duotone>
            <a:extLst>
              <a:ext uri="{28A0092B-C50C-407E-A947-70E740481C1C}">
                <a14:useLocalDpi xmlns:a14="http://schemas.microsoft.com/office/drawing/2010/main"/>
              </a:ext>
            </a:extLst>
          </a:blip>
          <a:srcRect/>
          <a:stretch/>
        </p:blipFill>
        <p:spPr>
          <a:xfrm>
            <a:off x="24676122" y="12128835"/>
            <a:ext cx="9339277" cy="3423323"/>
          </a:xfrm>
          <a:prstGeom prst="rect">
            <a:avLst/>
          </a:prstGeom>
        </p:spPr>
      </p:pic>
      <p:pic>
        <p:nvPicPr>
          <p:cNvPr id="25" name="Picture 24" descr="A picture containing table, indoor, sitting, small&#10;&#10;Description automatically generated">
            <a:extLst>
              <a:ext uri="{FF2B5EF4-FFF2-40B4-BE49-F238E27FC236}">
                <a16:creationId xmlns:a16="http://schemas.microsoft.com/office/drawing/2014/main" id="{5E18420A-BAEF-452E-8881-6CAD44F6A028}"/>
              </a:ext>
            </a:extLst>
          </p:cNvPr>
          <p:cNvPicPr>
            <a:picLocks noChangeAspect="1"/>
          </p:cNvPicPr>
          <p:nvPr/>
        </p:nvPicPr>
        <p:blipFill rotWithShape="1">
          <a:blip r:embed="rId3" cstate="hqprint">
            <a:duotone>
              <a:prstClr val="black"/>
              <a:srgbClr val="7D7D00">
                <a:tint val="45000"/>
                <a:satMod val="400000"/>
              </a:srgbClr>
            </a:duotone>
            <a:extLst>
              <a:ext uri="{28A0092B-C50C-407E-A947-70E740481C1C}">
                <a14:useLocalDpi xmlns:a14="http://schemas.microsoft.com/office/drawing/2010/main"/>
              </a:ext>
            </a:extLst>
          </a:blip>
          <a:srcRect/>
          <a:stretch/>
        </p:blipFill>
        <p:spPr>
          <a:xfrm>
            <a:off x="3276368" y="6863682"/>
            <a:ext cx="9339277" cy="3423323"/>
          </a:xfrm>
          <a:prstGeom prst="rect">
            <a:avLst/>
          </a:prstGeom>
        </p:spPr>
      </p:pic>
      <p:pic>
        <p:nvPicPr>
          <p:cNvPr id="27" name="Picture 26" descr="A picture containing table, indoor, sitting, small&#10;&#10;Description automatically generated">
            <a:extLst>
              <a:ext uri="{FF2B5EF4-FFF2-40B4-BE49-F238E27FC236}">
                <a16:creationId xmlns:a16="http://schemas.microsoft.com/office/drawing/2014/main" id="{E1E7C512-CC3A-4149-AEAF-A496F0539178}"/>
              </a:ext>
            </a:extLst>
          </p:cNvPr>
          <p:cNvPicPr>
            <a:picLocks noChangeAspect="1"/>
          </p:cNvPicPr>
          <p:nvPr/>
        </p:nvPicPr>
        <p:blipFill rotWithShape="1">
          <a:blip r:embed="rId3" cstate="hqprint">
            <a:duotone>
              <a:prstClr val="black"/>
              <a:srgbClr val="7D007D">
                <a:tint val="45000"/>
                <a:satMod val="400000"/>
              </a:srgbClr>
            </a:duotone>
            <a:extLst>
              <a:ext uri="{28A0092B-C50C-407E-A947-70E740481C1C}">
                <a14:useLocalDpi xmlns:a14="http://schemas.microsoft.com/office/drawing/2010/main"/>
              </a:ext>
            </a:extLst>
          </a:blip>
          <a:srcRect/>
          <a:stretch/>
        </p:blipFill>
        <p:spPr>
          <a:xfrm>
            <a:off x="24676122" y="6863679"/>
            <a:ext cx="9339277" cy="3423323"/>
          </a:xfrm>
          <a:prstGeom prst="rect">
            <a:avLst/>
          </a:prstGeom>
        </p:spPr>
      </p:pic>
      <p:pic>
        <p:nvPicPr>
          <p:cNvPr id="29" name="Picture 28" descr="A picture containing table, indoor, sitting, small&#10;&#10;Description automatically generated">
            <a:extLst>
              <a:ext uri="{FF2B5EF4-FFF2-40B4-BE49-F238E27FC236}">
                <a16:creationId xmlns:a16="http://schemas.microsoft.com/office/drawing/2014/main" id="{7AC6DF31-2DF4-4BFE-841C-835FA675F05B}"/>
              </a:ext>
            </a:extLst>
          </p:cNvPr>
          <p:cNvPicPr>
            <a:picLocks noChangeAspect="1"/>
          </p:cNvPicPr>
          <p:nvPr/>
        </p:nvPicPr>
        <p:blipFill rotWithShape="1">
          <a:blip r:embed="rId3" cstate="hqprint">
            <a:duotone>
              <a:prstClr val="black"/>
              <a:srgbClr val="007D7D">
                <a:tint val="45000"/>
                <a:satMod val="400000"/>
              </a:srgbClr>
            </a:duotone>
            <a:extLst>
              <a:ext uri="{28A0092B-C50C-407E-A947-70E740481C1C}">
                <a14:useLocalDpi xmlns:a14="http://schemas.microsoft.com/office/drawing/2010/main"/>
              </a:ext>
            </a:extLst>
          </a:blip>
          <a:srcRect/>
          <a:stretch/>
        </p:blipFill>
        <p:spPr>
          <a:xfrm>
            <a:off x="13906538" y="15509845"/>
            <a:ext cx="9339277" cy="3423323"/>
          </a:xfrm>
          <a:prstGeom prst="rect">
            <a:avLst/>
          </a:prstGeom>
        </p:spPr>
      </p:pic>
      <p:pic>
        <p:nvPicPr>
          <p:cNvPr id="6" name="Picture 5" descr="A picture containing table, indoor, sitting, small&#10;&#10;Description automatically generated">
            <a:extLst>
              <a:ext uri="{FF2B5EF4-FFF2-40B4-BE49-F238E27FC236}">
                <a16:creationId xmlns:a16="http://schemas.microsoft.com/office/drawing/2014/main" id="{CEAFB3DA-5706-4E75-BBB7-974E61CF82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012095" y="9963619"/>
            <a:ext cx="9339277" cy="3423323"/>
          </a:xfrm>
          <a:prstGeom prst="rect">
            <a:avLst/>
          </a:prstGeom>
        </p:spPr>
      </p:pic>
      <p:sp>
        <p:nvSpPr>
          <p:cNvPr id="3" name="TextBox 2">
            <a:extLst>
              <a:ext uri="{FF2B5EF4-FFF2-40B4-BE49-F238E27FC236}">
                <a16:creationId xmlns:a16="http://schemas.microsoft.com/office/drawing/2014/main" id="{F01F6867-53E9-659E-5A5A-F8D73018A24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FA0794C-9CF7-5F8E-67F7-6C99BA9D1AD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565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BE42F-7ACF-DD96-4FB7-217B1AF33A23}"/>
              </a:ext>
            </a:extLst>
          </p:cNvPr>
          <p:cNvSpPr>
            <a:spLocks noGrp="1"/>
          </p:cNvSpPr>
          <p:nvPr>
            <p:ph type="body" sz="quarter" idx="13"/>
          </p:nvPr>
        </p:nvSpPr>
        <p:spPr/>
        <p:txBody>
          <a:bodyPr/>
          <a:lstStyle/>
          <a:p>
            <a:r>
              <a:rPr lang="en-US" sz="14000" dirty="0"/>
              <a:t>Model Deployment</a:t>
            </a:r>
          </a:p>
        </p:txBody>
      </p:sp>
      <p:sp>
        <p:nvSpPr>
          <p:cNvPr id="3" name="TextBox 2">
            <a:extLst>
              <a:ext uri="{FF2B5EF4-FFF2-40B4-BE49-F238E27FC236}">
                <a16:creationId xmlns:a16="http://schemas.microsoft.com/office/drawing/2014/main" id="{007E64B2-41CE-EC66-995D-76F47769F4C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7F6DED4-46E4-2C2E-ED9F-DE71706BA44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1821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887334" y="1178438"/>
            <a:ext cx="33253680" cy="1969770"/>
          </a:xfrm>
        </p:spPr>
        <p:txBody>
          <a:bodyPr>
            <a:noAutofit/>
          </a:bodyPr>
          <a:lstStyle/>
          <a:p>
            <a:r>
              <a:rPr lang="en-US" sz="14000" dirty="0"/>
              <a:t>Model Deployment</a:t>
            </a:r>
          </a:p>
        </p:txBody>
      </p:sp>
      <p:cxnSp>
        <p:nvCxnSpPr>
          <p:cNvPr id="7" name="Straight Connector 6">
            <a:extLst>
              <a:ext uri="{FF2B5EF4-FFF2-40B4-BE49-F238E27FC236}">
                <a16:creationId xmlns:a16="http://schemas.microsoft.com/office/drawing/2014/main" id="{50CAA43F-9544-46BE-749D-66443ECB541A}"/>
              </a:ext>
            </a:extLst>
          </p:cNvPr>
          <p:cNvCxnSpPr>
            <a:cxnSpLocks/>
          </p:cNvCxnSpPr>
          <p:nvPr/>
        </p:nvCxnSpPr>
        <p:spPr>
          <a:xfrm>
            <a:off x="19252297" y="11590478"/>
            <a:ext cx="4859240" cy="338903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7E39A88-DBE8-8675-AC1B-190D0A43B2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8165" y="6096000"/>
            <a:ext cx="5203150" cy="8792027"/>
          </a:xfrm>
          <a:prstGeom prst="rect">
            <a:avLst/>
          </a:prstGeom>
          <a:scene3d>
            <a:camera prst="isometricRightUp"/>
            <a:lightRig rig="threePt" dir="t"/>
          </a:scene3d>
        </p:spPr>
      </p:pic>
      <p:sp>
        <p:nvSpPr>
          <p:cNvPr id="10" name="TextBox 9">
            <a:extLst>
              <a:ext uri="{FF2B5EF4-FFF2-40B4-BE49-F238E27FC236}">
                <a16:creationId xmlns:a16="http://schemas.microsoft.com/office/drawing/2014/main" id="{A016B876-67FE-A6D7-5F57-026120D5A4BC}"/>
              </a:ext>
            </a:extLst>
          </p:cNvPr>
          <p:cNvSpPr txBox="1"/>
          <p:nvPr/>
        </p:nvSpPr>
        <p:spPr>
          <a:xfrm>
            <a:off x="2993468" y="16473642"/>
            <a:ext cx="3360215"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(1, 28, 28)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Image Input</a:t>
            </a:r>
          </a:p>
        </p:txBody>
      </p:sp>
      <p:sp>
        <p:nvSpPr>
          <p:cNvPr id="11" name="TextBox 10">
            <a:extLst>
              <a:ext uri="{FF2B5EF4-FFF2-40B4-BE49-F238E27FC236}">
                <a16:creationId xmlns:a16="http://schemas.microsoft.com/office/drawing/2014/main" id="{B96DC00B-4D87-DB91-29E4-5301AA25BD5A}"/>
              </a:ext>
            </a:extLst>
          </p:cNvPr>
          <p:cNvSpPr txBox="1"/>
          <p:nvPr/>
        </p:nvSpPr>
        <p:spPr>
          <a:xfrm>
            <a:off x="7594244" y="15209992"/>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(2, 1, 3, 3)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15" name="TextBox 14">
            <a:extLst>
              <a:ext uri="{FF2B5EF4-FFF2-40B4-BE49-F238E27FC236}">
                <a16:creationId xmlns:a16="http://schemas.microsoft.com/office/drawing/2014/main" id="{2F51383C-53A3-0E26-A919-6A5A8F3F1468}"/>
              </a:ext>
            </a:extLst>
          </p:cNvPr>
          <p:cNvSpPr txBox="1"/>
          <p:nvPr/>
        </p:nvSpPr>
        <p:spPr>
          <a:xfrm>
            <a:off x="10326074" y="13052192"/>
            <a:ext cx="4309192"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sp>
        <p:nvSpPr>
          <p:cNvPr id="21" name="TextBox 20">
            <a:extLst>
              <a:ext uri="{FF2B5EF4-FFF2-40B4-BE49-F238E27FC236}">
                <a16:creationId xmlns:a16="http://schemas.microsoft.com/office/drawing/2014/main" id="{2B412761-FF72-C5BF-0574-A4FF71E065D8}"/>
              </a:ext>
            </a:extLst>
          </p:cNvPr>
          <p:cNvSpPr txBox="1"/>
          <p:nvPr/>
        </p:nvSpPr>
        <p:spPr>
          <a:xfrm>
            <a:off x="14866656" y="15209989"/>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26" name="TextBox 25">
            <a:extLst>
              <a:ext uri="{FF2B5EF4-FFF2-40B4-BE49-F238E27FC236}">
                <a16:creationId xmlns:a16="http://schemas.microsoft.com/office/drawing/2014/main" id="{4922A0F5-9C2A-2EFC-8769-2EB930D50CA4}"/>
              </a:ext>
            </a:extLst>
          </p:cNvPr>
          <p:cNvSpPr txBox="1"/>
          <p:nvPr/>
        </p:nvSpPr>
        <p:spPr>
          <a:xfrm>
            <a:off x="18113824" y="13086969"/>
            <a:ext cx="4309192" cy="1385123"/>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graphicFrame>
        <p:nvGraphicFramePr>
          <p:cNvPr id="29" name="Table 173">
            <a:extLst>
              <a:ext uri="{FF2B5EF4-FFF2-40B4-BE49-F238E27FC236}">
                <a16:creationId xmlns:a16="http://schemas.microsoft.com/office/drawing/2014/main" id="{C14973C4-6AEB-62CF-FFBA-9E08BD30884D}"/>
              </a:ext>
            </a:extLst>
          </p:cNvPr>
          <p:cNvGraphicFramePr>
            <a:graphicFrameLocks noGrp="1"/>
          </p:cNvGraphicFramePr>
          <p:nvPr/>
        </p:nvGraphicFramePr>
        <p:xfrm>
          <a:off x="23990873" y="4008704"/>
          <a:ext cx="934453" cy="12192000"/>
        </p:xfrm>
        <a:graphic>
          <a:graphicData uri="http://schemas.openxmlformats.org/drawingml/2006/table">
            <a:tbl>
              <a:tblPr firstRow="1" bandRow="1">
                <a:tableStyleId>{5C22544A-7EE6-4342-B048-85BDC9FD1C3A}</a:tableStyleId>
              </a:tblPr>
              <a:tblGrid>
                <a:gridCol w="934453">
                  <a:extLst>
                    <a:ext uri="{9D8B030D-6E8A-4147-A177-3AD203B41FA5}">
                      <a16:colId xmlns:a16="http://schemas.microsoft.com/office/drawing/2014/main" val="3772995847"/>
                    </a:ext>
                  </a:extLst>
                </a:gridCol>
              </a:tblGrid>
              <a:tr h="1524000">
                <a:tc>
                  <a:txBody>
                    <a:bodyPr/>
                    <a:lstStyle/>
                    <a:p>
                      <a:endParaRPr lang="en-US" sz="14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2080634"/>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487664915"/>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409914388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8004820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555942051"/>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500810097"/>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036839989"/>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605072629"/>
                  </a:ext>
                </a:extLst>
              </a:tr>
            </a:tbl>
          </a:graphicData>
        </a:graphic>
      </p:graphicFrame>
      <p:sp>
        <p:nvSpPr>
          <p:cNvPr id="30" name="TextBox 29">
            <a:extLst>
              <a:ext uri="{FF2B5EF4-FFF2-40B4-BE49-F238E27FC236}">
                <a16:creationId xmlns:a16="http://schemas.microsoft.com/office/drawing/2014/main" id="{2C746EAA-EE9D-BFB6-2220-4C55A9D717A8}"/>
              </a:ext>
            </a:extLst>
          </p:cNvPr>
          <p:cNvSpPr txBox="1"/>
          <p:nvPr/>
        </p:nvSpPr>
        <p:spPr>
          <a:xfrm>
            <a:off x="22131590" y="16473611"/>
            <a:ext cx="4562467" cy="20315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(1568)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Flattened Image</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Vector</a:t>
            </a:r>
          </a:p>
        </p:txBody>
      </p:sp>
      <p:sp>
        <p:nvSpPr>
          <p:cNvPr id="31" name="Google Shape;219;p33">
            <a:extLst>
              <a:ext uri="{FF2B5EF4-FFF2-40B4-BE49-F238E27FC236}">
                <a16:creationId xmlns:a16="http://schemas.microsoft.com/office/drawing/2014/main" id="{51FBFDF4-21D9-40E4-7F7A-AB498FE184E3}"/>
              </a:ext>
            </a:extLst>
          </p:cNvPr>
          <p:cNvSpPr/>
          <p:nvPr/>
        </p:nvSpPr>
        <p:spPr>
          <a:xfrm>
            <a:off x="2690504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 name="Google Shape;219;p33">
            <a:extLst>
              <a:ext uri="{FF2B5EF4-FFF2-40B4-BE49-F238E27FC236}">
                <a16:creationId xmlns:a16="http://schemas.microsoft.com/office/drawing/2014/main" id="{9D6CC441-0E6B-C233-DF3E-9281BD6CF499}"/>
              </a:ext>
            </a:extLst>
          </p:cNvPr>
          <p:cNvSpPr/>
          <p:nvPr/>
        </p:nvSpPr>
        <p:spPr>
          <a:xfrm>
            <a:off x="26896034"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3" name="Google Shape;219;p33">
            <a:extLst>
              <a:ext uri="{FF2B5EF4-FFF2-40B4-BE49-F238E27FC236}">
                <a16:creationId xmlns:a16="http://schemas.microsoft.com/office/drawing/2014/main" id="{68E9ADCF-D1D2-7386-6C31-DFAF83AB335D}"/>
              </a:ext>
            </a:extLst>
          </p:cNvPr>
          <p:cNvSpPr/>
          <p:nvPr/>
        </p:nvSpPr>
        <p:spPr>
          <a:xfrm>
            <a:off x="26896034"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4" name="Google Shape;219;p33">
            <a:extLst>
              <a:ext uri="{FF2B5EF4-FFF2-40B4-BE49-F238E27FC236}">
                <a16:creationId xmlns:a16="http://schemas.microsoft.com/office/drawing/2014/main" id="{ABFD322F-A023-CA7F-8603-C6E0CDA4F9DB}"/>
              </a:ext>
            </a:extLst>
          </p:cNvPr>
          <p:cNvSpPr/>
          <p:nvPr/>
        </p:nvSpPr>
        <p:spPr>
          <a:xfrm>
            <a:off x="2904658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5" name="Google Shape;219;p33">
            <a:extLst>
              <a:ext uri="{FF2B5EF4-FFF2-40B4-BE49-F238E27FC236}">
                <a16:creationId xmlns:a16="http://schemas.microsoft.com/office/drawing/2014/main" id="{BB8B592A-646C-47FF-A7CD-D0F415F0D9CC}"/>
              </a:ext>
            </a:extLst>
          </p:cNvPr>
          <p:cNvSpPr/>
          <p:nvPr/>
        </p:nvSpPr>
        <p:spPr>
          <a:xfrm>
            <a:off x="29037577"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6" name="Google Shape;219;p33">
            <a:extLst>
              <a:ext uri="{FF2B5EF4-FFF2-40B4-BE49-F238E27FC236}">
                <a16:creationId xmlns:a16="http://schemas.microsoft.com/office/drawing/2014/main" id="{5F1C5A2C-9892-D526-E4DF-1A0E5EC367A4}"/>
              </a:ext>
            </a:extLst>
          </p:cNvPr>
          <p:cNvSpPr/>
          <p:nvPr/>
        </p:nvSpPr>
        <p:spPr>
          <a:xfrm>
            <a:off x="29037577"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7" name="Google Shape;219;p33">
            <a:extLst>
              <a:ext uri="{FF2B5EF4-FFF2-40B4-BE49-F238E27FC236}">
                <a16:creationId xmlns:a16="http://schemas.microsoft.com/office/drawing/2014/main" id="{CEE0A7B3-0811-89F6-369A-99D931B53A53}"/>
              </a:ext>
            </a:extLst>
          </p:cNvPr>
          <p:cNvSpPr/>
          <p:nvPr/>
        </p:nvSpPr>
        <p:spPr>
          <a:xfrm>
            <a:off x="31724120" y="1510888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38" name="Group 37">
            <a:extLst>
              <a:ext uri="{FF2B5EF4-FFF2-40B4-BE49-F238E27FC236}">
                <a16:creationId xmlns:a16="http://schemas.microsoft.com/office/drawing/2014/main" id="{56237D11-4CAA-87D0-AF3F-9AFACD86A56A}"/>
              </a:ext>
            </a:extLst>
          </p:cNvPr>
          <p:cNvGrpSpPr/>
          <p:nvPr/>
        </p:nvGrpSpPr>
        <p:grpSpPr>
          <a:xfrm>
            <a:off x="27542883" y="5847778"/>
            <a:ext cx="1503707" cy="8653390"/>
            <a:chOff x="8430069" y="1754333"/>
            <a:chExt cx="283908" cy="2596017"/>
          </a:xfrm>
        </p:grpSpPr>
        <p:cxnSp>
          <p:nvCxnSpPr>
            <p:cNvPr id="39" name="Straight Connector 38">
              <a:extLst>
                <a:ext uri="{FF2B5EF4-FFF2-40B4-BE49-F238E27FC236}">
                  <a16:creationId xmlns:a16="http://schemas.microsoft.com/office/drawing/2014/main" id="{204FDF5F-1907-2E6B-0647-220526B5CA3A}"/>
                </a:ext>
              </a:extLst>
            </p:cNvPr>
            <p:cNvCxnSpPr>
              <a:cxnSpLocks/>
              <a:endCxn id="34" idx="2"/>
            </p:cNvCxnSpPr>
            <p:nvPr/>
          </p:nvCxnSpPr>
          <p:spPr>
            <a:xfrm rot="16200000">
              <a:off x="7274015" y="2910388"/>
              <a:ext cx="2596016"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7900744-581D-49ED-D55D-FD927C1160A0}"/>
                </a:ext>
              </a:extLst>
            </p:cNvPr>
            <p:cNvCxnSpPr>
              <a:cxnSpLocks/>
              <a:endCxn id="35" idx="2"/>
            </p:cNvCxnSpPr>
            <p:nvPr/>
          </p:nvCxnSpPr>
          <p:spPr>
            <a:xfrm rot="16200000">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5B3BC5-80AE-A007-87B1-59DD6B697D94}"/>
                </a:ext>
              </a:extLst>
            </p:cNvPr>
            <p:cNvCxnSpPr>
              <a:cxnSpLocks/>
              <a:endCxn id="36" idx="2"/>
            </p:cNvCxnSpPr>
            <p:nvPr/>
          </p:nvCxnSpPr>
          <p:spPr>
            <a:xfrm rot="16200000">
              <a:off x="8570671" y="4209748"/>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BE48B0B-DD11-EEFD-AE9D-A6A043BFCCCA}"/>
                </a:ext>
              </a:extLst>
            </p:cNvPr>
            <p:cNvCxnSpPr>
              <a:cxnSpLocks/>
              <a:endCxn id="34" idx="2"/>
            </p:cNvCxnSpPr>
            <p:nvPr/>
          </p:nvCxnSpPr>
          <p:spPr>
            <a:xfrm rot="16200000">
              <a:off x="8573375" y="1613732"/>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B104AED-7E7F-2D91-1C3D-9789FBCB2F44}"/>
                </a:ext>
              </a:extLst>
            </p:cNvPr>
            <p:cNvCxnSpPr>
              <a:cxnSpLocks/>
              <a:endCxn id="35" idx="2"/>
            </p:cNvCxnSpPr>
            <p:nvPr/>
          </p:nvCxnSpPr>
          <p:spPr>
            <a:xfrm rot="16200000" flipH="1">
              <a:off x="7386405" y="2800701"/>
              <a:ext cx="2371235"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8DEDA-6F3D-29C0-AF3A-11E4C7B8C0E1}"/>
                </a:ext>
              </a:extLst>
            </p:cNvPr>
            <p:cNvCxnSpPr>
              <a:cxnSpLocks/>
              <a:endCxn id="36" idx="2"/>
            </p:cNvCxnSpPr>
            <p:nvPr/>
          </p:nvCxnSpPr>
          <p:spPr>
            <a:xfrm rot="16200000" flipH="1">
              <a:off x="7274015" y="2913092"/>
              <a:ext cx="2596016"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7B1AEBB-D550-6FD7-082F-5512121C3C6F}"/>
                </a:ext>
              </a:extLst>
            </p:cNvPr>
            <p:cNvCxnSpPr>
              <a:cxnSpLocks/>
              <a:endCxn id="34" idx="2"/>
            </p:cNvCxnSpPr>
            <p:nvPr/>
          </p:nvCxnSpPr>
          <p:spPr>
            <a:xfrm rot="16200000">
              <a:off x="7386405" y="2797997"/>
              <a:ext cx="2371235"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5BF65EA-A294-60E7-0AEB-53E9BDC1E49F}"/>
                </a:ext>
              </a:extLst>
            </p:cNvPr>
            <p:cNvCxnSpPr>
              <a:cxnSpLocks/>
              <a:endCxn id="35" idx="2"/>
            </p:cNvCxnSpPr>
            <p:nvPr/>
          </p:nvCxnSpPr>
          <p:spPr>
            <a:xfrm rot="16200000">
              <a:off x="8570671" y="3984967"/>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509A90-C2C0-5B7F-CE1C-EA561A4CA51E}"/>
                </a:ext>
              </a:extLst>
            </p:cNvPr>
            <p:cNvCxnSpPr>
              <a:cxnSpLocks/>
              <a:endCxn id="36" idx="2"/>
            </p:cNvCxnSpPr>
            <p:nvPr/>
          </p:nvCxnSpPr>
          <p:spPr>
            <a:xfrm rot="16200000" flipH="1">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8" name="Google Shape;219;p33">
            <a:extLst>
              <a:ext uri="{FF2B5EF4-FFF2-40B4-BE49-F238E27FC236}">
                <a16:creationId xmlns:a16="http://schemas.microsoft.com/office/drawing/2014/main" id="{9A2E79D0-481D-BAF3-3C20-BEA33E48B391}"/>
              </a:ext>
            </a:extLst>
          </p:cNvPr>
          <p:cNvSpPr/>
          <p:nvPr/>
        </p:nvSpPr>
        <p:spPr>
          <a:xfrm>
            <a:off x="31715254" y="13914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9" name="Google Shape;219;p33">
            <a:extLst>
              <a:ext uri="{FF2B5EF4-FFF2-40B4-BE49-F238E27FC236}">
                <a16:creationId xmlns:a16="http://schemas.microsoft.com/office/drawing/2014/main" id="{37B0E104-02D5-BBE1-75B8-528D21DD6A7B}"/>
              </a:ext>
            </a:extLst>
          </p:cNvPr>
          <p:cNvSpPr/>
          <p:nvPr/>
        </p:nvSpPr>
        <p:spPr>
          <a:xfrm>
            <a:off x="31724120" y="1271638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1" name="Google Shape;219;p33">
            <a:extLst>
              <a:ext uri="{FF2B5EF4-FFF2-40B4-BE49-F238E27FC236}">
                <a16:creationId xmlns:a16="http://schemas.microsoft.com/office/drawing/2014/main" id="{5C895EEF-520A-E628-CF71-37D0F17C6158}"/>
              </a:ext>
            </a:extLst>
          </p:cNvPr>
          <p:cNvSpPr/>
          <p:nvPr/>
        </p:nvSpPr>
        <p:spPr>
          <a:xfrm>
            <a:off x="31715254" y="115223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2" name="Google Shape;219;p33">
            <a:extLst>
              <a:ext uri="{FF2B5EF4-FFF2-40B4-BE49-F238E27FC236}">
                <a16:creationId xmlns:a16="http://schemas.microsoft.com/office/drawing/2014/main" id="{72D5B767-655D-838C-921F-431D771CF0C9}"/>
              </a:ext>
            </a:extLst>
          </p:cNvPr>
          <p:cNvSpPr/>
          <p:nvPr/>
        </p:nvSpPr>
        <p:spPr>
          <a:xfrm>
            <a:off x="31724120" y="102741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3" name="Google Shape;219;p33">
            <a:extLst>
              <a:ext uri="{FF2B5EF4-FFF2-40B4-BE49-F238E27FC236}">
                <a16:creationId xmlns:a16="http://schemas.microsoft.com/office/drawing/2014/main" id="{551BFAE3-3D6A-0DA2-20A1-64901060537A}"/>
              </a:ext>
            </a:extLst>
          </p:cNvPr>
          <p:cNvSpPr/>
          <p:nvPr/>
        </p:nvSpPr>
        <p:spPr>
          <a:xfrm>
            <a:off x="31715254" y="908009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4" name="Google Shape;219;p33">
            <a:extLst>
              <a:ext uri="{FF2B5EF4-FFF2-40B4-BE49-F238E27FC236}">
                <a16:creationId xmlns:a16="http://schemas.microsoft.com/office/drawing/2014/main" id="{17013AFB-68A1-C1F1-03C2-6700172C42B6}"/>
              </a:ext>
            </a:extLst>
          </p:cNvPr>
          <p:cNvSpPr/>
          <p:nvPr/>
        </p:nvSpPr>
        <p:spPr>
          <a:xfrm>
            <a:off x="31740430" y="788799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5" name="Google Shape;219;p33">
            <a:extLst>
              <a:ext uri="{FF2B5EF4-FFF2-40B4-BE49-F238E27FC236}">
                <a16:creationId xmlns:a16="http://schemas.microsoft.com/office/drawing/2014/main" id="{C81CDC47-E7F9-D4EA-43AA-2F979EBC150D}"/>
              </a:ext>
            </a:extLst>
          </p:cNvPr>
          <p:cNvSpPr/>
          <p:nvPr/>
        </p:nvSpPr>
        <p:spPr>
          <a:xfrm>
            <a:off x="31731564" y="669394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6" name="Google Shape;219;p33">
            <a:extLst>
              <a:ext uri="{FF2B5EF4-FFF2-40B4-BE49-F238E27FC236}">
                <a16:creationId xmlns:a16="http://schemas.microsoft.com/office/drawing/2014/main" id="{B0C154AE-EFA4-0258-AB1A-9268C7BE9E7E}"/>
              </a:ext>
            </a:extLst>
          </p:cNvPr>
          <p:cNvSpPr/>
          <p:nvPr/>
        </p:nvSpPr>
        <p:spPr>
          <a:xfrm>
            <a:off x="31724120" y="5501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7" name="Google Shape;219;p33">
            <a:extLst>
              <a:ext uri="{FF2B5EF4-FFF2-40B4-BE49-F238E27FC236}">
                <a16:creationId xmlns:a16="http://schemas.microsoft.com/office/drawing/2014/main" id="{A6559AD9-C1C2-0EA2-5359-58E7997A0D85}"/>
              </a:ext>
            </a:extLst>
          </p:cNvPr>
          <p:cNvSpPr/>
          <p:nvPr/>
        </p:nvSpPr>
        <p:spPr>
          <a:xfrm>
            <a:off x="31715254" y="430780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58" name="Group 57">
            <a:extLst>
              <a:ext uri="{FF2B5EF4-FFF2-40B4-BE49-F238E27FC236}">
                <a16:creationId xmlns:a16="http://schemas.microsoft.com/office/drawing/2014/main" id="{CC0D6E18-2F8C-4365-3828-B32E384F749B}"/>
              </a:ext>
            </a:extLst>
          </p:cNvPr>
          <p:cNvGrpSpPr/>
          <p:nvPr/>
        </p:nvGrpSpPr>
        <p:grpSpPr>
          <a:xfrm>
            <a:off x="29661163" y="4618262"/>
            <a:ext cx="2079267" cy="10801090"/>
            <a:chOff x="9127523" y="1385478"/>
            <a:chExt cx="394606" cy="3240327"/>
          </a:xfrm>
        </p:grpSpPr>
        <p:cxnSp>
          <p:nvCxnSpPr>
            <p:cNvPr id="59" name="Straight Connector 58">
              <a:extLst>
                <a:ext uri="{FF2B5EF4-FFF2-40B4-BE49-F238E27FC236}">
                  <a16:creationId xmlns:a16="http://schemas.microsoft.com/office/drawing/2014/main" id="{BB16712A-1FD6-5F00-815D-F34365A303EC}"/>
                </a:ext>
              </a:extLst>
            </p:cNvPr>
            <p:cNvCxnSpPr>
              <a:cxnSpLocks/>
              <a:endCxn id="37" idx="2"/>
            </p:cNvCxnSpPr>
            <p:nvPr/>
          </p:nvCxnSpPr>
          <p:spPr>
            <a:xfrm rot="16200000" flipH="1">
              <a:off x="7893772" y="3002340"/>
              <a:ext cx="2859920"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A0B6941-9923-2933-1259-1B89EBC70523}"/>
                </a:ext>
              </a:extLst>
            </p:cNvPr>
            <p:cNvCxnSpPr>
              <a:cxnSpLocks/>
              <a:endCxn id="37" idx="2"/>
            </p:cNvCxnSpPr>
            <p:nvPr/>
          </p:nvCxnSpPr>
          <p:spPr>
            <a:xfrm rot="16200000" flipH="1">
              <a:off x="9078037" y="4186606"/>
              <a:ext cx="488685"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BB4D50F-51E2-A618-2F15-783F1FFFA5BC}"/>
                </a:ext>
              </a:extLst>
            </p:cNvPr>
            <p:cNvCxnSpPr>
              <a:cxnSpLocks/>
              <a:endCxn id="37" idx="2"/>
            </p:cNvCxnSpPr>
            <p:nvPr/>
          </p:nvCxnSpPr>
          <p:spPr>
            <a:xfrm rot="16200000" flipH="1">
              <a:off x="9190428" y="4298996"/>
              <a:ext cx="263904"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3F4B427-3DE9-E3B1-C2B6-C89109350277}"/>
                </a:ext>
              </a:extLst>
            </p:cNvPr>
            <p:cNvCxnSpPr>
              <a:cxnSpLocks/>
              <a:endCxn id="48" idx="2"/>
            </p:cNvCxnSpPr>
            <p:nvPr/>
          </p:nvCxnSpPr>
          <p:spPr>
            <a:xfrm rot="16200000">
              <a:off x="9273895" y="4121219"/>
              <a:ext cx="9430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21E9F73-E181-CD42-AD0D-13F086D53B5B}"/>
                </a:ext>
              </a:extLst>
            </p:cNvPr>
            <p:cNvCxnSpPr>
              <a:cxnSpLocks/>
              <a:endCxn id="48" idx="2"/>
            </p:cNvCxnSpPr>
            <p:nvPr/>
          </p:nvCxnSpPr>
          <p:spPr>
            <a:xfrm rot="16200000" flipH="1">
              <a:off x="9255814" y="4008829"/>
              <a:ext cx="13047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4A741B8-ED52-5750-C95E-DAFFD40DA7EC}"/>
                </a:ext>
              </a:extLst>
            </p:cNvPr>
            <p:cNvCxnSpPr>
              <a:cxnSpLocks/>
              <a:endCxn id="48" idx="2"/>
            </p:cNvCxnSpPr>
            <p:nvPr/>
          </p:nvCxnSpPr>
          <p:spPr>
            <a:xfrm rot="16200000" flipH="1">
              <a:off x="8071549" y="2824563"/>
              <a:ext cx="2501706"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3FDDB6A-4870-5898-2674-E0699F633D53}"/>
                </a:ext>
              </a:extLst>
            </p:cNvPr>
            <p:cNvCxnSpPr>
              <a:cxnSpLocks/>
              <a:endCxn id="49" idx="2"/>
            </p:cNvCxnSpPr>
            <p:nvPr/>
          </p:nvCxnSpPr>
          <p:spPr>
            <a:xfrm rot="16200000">
              <a:off x="9207847" y="3827730"/>
              <a:ext cx="229066"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DA00C83-5695-7B03-C3BD-30F57840D94E}"/>
                </a:ext>
              </a:extLst>
            </p:cNvPr>
            <p:cNvCxnSpPr>
              <a:cxnSpLocks/>
              <a:endCxn id="49" idx="2"/>
            </p:cNvCxnSpPr>
            <p:nvPr/>
          </p:nvCxnSpPr>
          <p:spPr>
            <a:xfrm rot="16200000">
              <a:off x="9095456" y="3940121"/>
              <a:ext cx="453847"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8B9B98C-5813-C7BA-31AA-6A167D3E7C31}"/>
                </a:ext>
              </a:extLst>
            </p:cNvPr>
            <p:cNvCxnSpPr>
              <a:cxnSpLocks/>
              <a:endCxn id="49" idx="2"/>
            </p:cNvCxnSpPr>
            <p:nvPr/>
          </p:nvCxnSpPr>
          <p:spPr>
            <a:xfrm rot="16200000" flipH="1">
              <a:off x="8252647" y="2643465"/>
              <a:ext cx="2142169"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2EAF1A4-45C3-ADEB-BFE7-89734A851BD6}"/>
                </a:ext>
              </a:extLst>
            </p:cNvPr>
            <p:cNvCxnSpPr>
              <a:cxnSpLocks/>
              <a:endCxn id="51" idx="2"/>
            </p:cNvCxnSpPr>
            <p:nvPr/>
          </p:nvCxnSpPr>
          <p:spPr>
            <a:xfrm rot="16200000">
              <a:off x="8915020" y="3762344"/>
              <a:ext cx="812060"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FAB6F69-B4BD-4CEE-4BFB-B7660440B741}"/>
                </a:ext>
              </a:extLst>
            </p:cNvPr>
            <p:cNvCxnSpPr>
              <a:cxnSpLocks/>
              <a:endCxn id="51" idx="2"/>
            </p:cNvCxnSpPr>
            <p:nvPr/>
          </p:nvCxnSpPr>
          <p:spPr>
            <a:xfrm rot="16200000">
              <a:off x="9027410" y="3649953"/>
              <a:ext cx="58727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54166AE-4FEE-8053-4AB9-68CBC8F530A8}"/>
                </a:ext>
              </a:extLst>
            </p:cNvPr>
            <p:cNvCxnSpPr>
              <a:cxnSpLocks/>
              <a:endCxn id="51" idx="2"/>
            </p:cNvCxnSpPr>
            <p:nvPr/>
          </p:nvCxnSpPr>
          <p:spPr>
            <a:xfrm rot="16200000" flipH="1">
              <a:off x="8430424" y="2465688"/>
              <a:ext cx="1783955"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D99BB58-14C6-6499-9C7F-6FEBFF6CECDF}"/>
                </a:ext>
              </a:extLst>
            </p:cNvPr>
            <p:cNvCxnSpPr>
              <a:cxnSpLocks/>
              <a:endCxn id="52" idx="2"/>
            </p:cNvCxnSpPr>
            <p:nvPr/>
          </p:nvCxnSpPr>
          <p:spPr>
            <a:xfrm rot="16200000">
              <a:off x="8729120" y="3573784"/>
              <a:ext cx="118651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259DAF8-B988-0829-467D-C560AA79DFD5}"/>
                </a:ext>
              </a:extLst>
            </p:cNvPr>
            <p:cNvCxnSpPr>
              <a:cxnSpLocks/>
              <a:endCxn id="52" idx="2"/>
            </p:cNvCxnSpPr>
            <p:nvPr/>
          </p:nvCxnSpPr>
          <p:spPr>
            <a:xfrm rot="16200000">
              <a:off x="8841510" y="3461394"/>
              <a:ext cx="96173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150E7F5-B7E5-B507-303C-564A902B9550}"/>
                </a:ext>
              </a:extLst>
            </p:cNvPr>
            <p:cNvCxnSpPr>
              <a:cxnSpLocks/>
              <a:endCxn id="52" idx="2"/>
            </p:cNvCxnSpPr>
            <p:nvPr/>
          </p:nvCxnSpPr>
          <p:spPr>
            <a:xfrm rot="16200000" flipH="1">
              <a:off x="8618984" y="2277129"/>
              <a:ext cx="1409496"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589E439-B978-C2DB-A6A6-C94A1B0CAF2C}"/>
                </a:ext>
              </a:extLst>
            </p:cNvPr>
            <p:cNvCxnSpPr>
              <a:cxnSpLocks/>
              <a:endCxn id="53" idx="2"/>
            </p:cNvCxnSpPr>
            <p:nvPr/>
          </p:nvCxnSpPr>
          <p:spPr>
            <a:xfrm rot="16200000">
              <a:off x="8661074" y="3283617"/>
              <a:ext cx="131995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CE9E35-B8AE-A1C5-535C-FD9F2D7AF868}"/>
                </a:ext>
              </a:extLst>
            </p:cNvPr>
            <p:cNvCxnSpPr>
              <a:cxnSpLocks/>
              <a:endCxn id="53" idx="2"/>
            </p:cNvCxnSpPr>
            <p:nvPr/>
          </p:nvCxnSpPr>
          <p:spPr>
            <a:xfrm rot="16200000">
              <a:off x="8548684" y="3396007"/>
              <a:ext cx="1544733"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C482530-8093-1950-E44B-94F72CB99AE4}"/>
                </a:ext>
              </a:extLst>
            </p:cNvPr>
            <p:cNvCxnSpPr>
              <a:cxnSpLocks/>
              <a:endCxn id="53" idx="2"/>
            </p:cNvCxnSpPr>
            <p:nvPr/>
          </p:nvCxnSpPr>
          <p:spPr>
            <a:xfrm rot="16200000" flipH="1">
              <a:off x="8796760" y="2099352"/>
              <a:ext cx="1051283"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8DBDA28-B8D4-A4CF-79AA-EFA345D19EEA}"/>
                </a:ext>
              </a:extLst>
            </p:cNvPr>
            <p:cNvCxnSpPr>
              <a:cxnSpLocks/>
              <a:endCxn id="54" idx="2"/>
            </p:cNvCxnSpPr>
            <p:nvPr/>
          </p:nvCxnSpPr>
          <p:spPr>
            <a:xfrm rot="16200000">
              <a:off x="8373644" y="3213416"/>
              <a:ext cx="1902364"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F0D7205-6ECA-85CC-ABF8-79EC0BD51791}"/>
                </a:ext>
              </a:extLst>
            </p:cNvPr>
            <p:cNvCxnSpPr>
              <a:cxnSpLocks/>
              <a:endCxn id="54" idx="2"/>
            </p:cNvCxnSpPr>
            <p:nvPr/>
          </p:nvCxnSpPr>
          <p:spPr>
            <a:xfrm rot="16200000">
              <a:off x="8486034" y="3101025"/>
              <a:ext cx="1677583"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E86AEA9-1237-B389-9D42-6C2ABD75BCA8}"/>
                </a:ext>
              </a:extLst>
            </p:cNvPr>
            <p:cNvCxnSpPr>
              <a:cxnSpLocks/>
              <a:endCxn id="54" idx="2"/>
            </p:cNvCxnSpPr>
            <p:nvPr/>
          </p:nvCxnSpPr>
          <p:spPr>
            <a:xfrm rot="16200000" flipH="1">
              <a:off x="8979352" y="1916760"/>
              <a:ext cx="693651" cy="39190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0F55120-1FD0-ADDE-C87D-BE4CC4D751FC}"/>
                </a:ext>
              </a:extLst>
            </p:cNvPr>
            <p:cNvCxnSpPr>
              <a:cxnSpLocks/>
              <a:endCxn id="55" idx="2"/>
            </p:cNvCxnSpPr>
            <p:nvPr/>
          </p:nvCxnSpPr>
          <p:spPr>
            <a:xfrm rot="16200000">
              <a:off x="8193208" y="3035639"/>
              <a:ext cx="226057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BA2FFF9-89F7-BB1F-E9A9-80B92F1712E8}"/>
                </a:ext>
              </a:extLst>
            </p:cNvPr>
            <p:cNvCxnSpPr>
              <a:cxnSpLocks/>
              <a:endCxn id="55" idx="2"/>
            </p:cNvCxnSpPr>
            <p:nvPr/>
          </p:nvCxnSpPr>
          <p:spPr>
            <a:xfrm rot="16200000">
              <a:off x="8305598" y="2923248"/>
              <a:ext cx="203579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F04AEBE-1ACB-7C96-7CDF-59A4E378A37B}"/>
                </a:ext>
              </a:extLst>
            </p:cNvPr>
            <p:cNvCxnSpPr>
              <a:cxnSpLocks/>
              <a:endCxn id="55" idx="2"/>
            </p:cNvCxnSpPr>
            <p:nvPr/>
          </p:nvCxnSpPr>
          <p:spPr>
            <a:xfrm rot="16200000" flipH="1">
              <a:off x="9157129" y="1738983"/>
              <a:ext cx="335438" cy="38924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5926591-C743-0500-CA5F-6455DD26B29C}"/>
                </a:ext>
              </a:extLst>
            </p:cNvPr>
            <p:cNvCxnSpPr>
              <a:cxnSpLocks/>
              <a:endCxn id="56" idx="2"/>
            </p:cNvCxnSpPr>
            <p:nvPr/>
          </p:nvCxnSpPr>
          <p:spPr>
            <a:xfrm rot="16200000">
              <a:off x="8013275" y="2857940"/>
              <a:ext cx="261820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D82C565-2088-947A-9AE7-DE919DB3BDBB}"/>
                </a:ext>
              </a:extLst>
            </p:cNvPr>
            <p:cNvCxnSpPr>
              <a:cxnSpLocks/>
              <a:endCxn id="56" idx="2"/>
            </p:cNvCxnSpPr>
            <p:nvPr/>
          </p:nvCxnSpPr>
          <p:spPr>
            <a:xfrm rot="16200000">
              <a:off x="8125666" y="2745549"/>
              <a:ext cx="2393428"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78DDBF4-AC5A-FBBD-3399-3CB1856D9721}"/>
                </a:ext>
              </a:extLst>
            </p:cNvPr>
            <p:cNvCxnSpPr>
              <a:cxnSpLocks/>
              <a:endCxn id="56" idx="2"/>
            </p:cNvCxnSpPr>
            <p:nvPr/>
          </p:nvCxnSpPr>
          <p:spPr>
            <a:xfrm rot="16200000">
              <a:off x="9312635" y="1561284"/>
              <a:ext cx="22193"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E938CFB-151E-AA22-7109-134DFE8B280B}"/>
                </a:ext>
              </a:extLst>
            </p:cNvPr>
            <p:cNvCxnSpPr>
              <a:cxnSpLocks/>
              <a:endCxn id="57" idx="2"/>
            </p:cNvCxnSpPr>
            <p:nvPr/>
          </p:nvCxnSpPr>
          <p:spPr>
            <a:xfrm rot="16200000">
              <a:off x="7832839" y="2680163"/>
              <a:ext cx="297642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0681B9C-B26F-04F7-E900-DB658C35D5A0}"/>
                </a:ext>
              </a:extLst>
            </p:cNvPr>
            <p:cNvCxnSpPr>
              <a:cxnSpLocks/>
              <a:endCxn id="57" idx="2"/>
            </p:cNvCxnSpPr>
            <p:nvPr/>
          </p:nvCxnSpPr>
          <p:spPr>
            <a:xfrm rot="16200000">
              <a:off x="7945229" y="2567772"/>
              <a:ext cx="2751641"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65CD0F5-AD9A-4073-B928-2D0B39D36437}"/>
                </a:ext>
              </a:extLst>
            </p:cNvPr>
            <p:cNvCxnSpPr>
              <a:cxnSpLocks/>
              <a:endCxn id="57" idx="2"/>
            </p:cNvCxnSpPr>
            <p:nvPr/>
          </p:nvCxnSpPr>
          <p:spPr>
            <a:xfrm rot="16200000">
              <a:off x="9132199" y="1383507"/>
              <a:ext cx="380407"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id="{0E40B757-E203-7436-7FAB-3D4DD122FCE8}"/>
              </a:ext>
            </a:extLst>
          </p:cNvPr>
          <p:cNvCxnSpPr>
            <a:cxnSpLocks/>
            <a:endCxn id="33" idx="2"/>
          </p:cNvCxnSpPr>
          <p:nvPr/>
        </p:nvCxnSpPr>
        <p:spPr>
          <a:xfrm rot="16200000" flipH="1">
            <a:off x="24281892" y="11887023"/>
            <a:ext cx="3644603"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BD748FD-C649-0D64-C886-E9191EF21B9C}"/>
              </a:ext>
            </a:extLst>
          </p:cNvPr>
          <p:cNvCxnSpPr>
            <a:cxnSpLocks/>
            <a:endCxn id="32" idx="2"/>
          </p:cNvCxnSpPr>
          <p:nvPr/>
        </p:nvCxnSpPr>
        <p:spPr>
          <a:xfrm rot="16200000" flipH="1">
            <a:off x="24656525" y="11512387"/>
            <a:ext cx="2895337"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7EEF1BC-56BC-9490-D3BC-7CAD930FF936}"/>
              </a:ext>
            </a:extLst>
          </p:cNvPr>
          <p:cNvCxnSpPr>
            <a:cxnSpLocks/>
            <a:endCxn id="31" idx="2"/>
          </p:cNvCxnSpPr>
          <p:nvPr/>
        </p:nvCxnSpPr>
        <p:spPr>
          <a:xfrm rot="16200000">
            <a:off x="23604309" y="7555824"/>
            <a:ext cx="5008783" cy="159269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14C40CE-1544-E00C-2F83-672A1EA7257B}"/>
              </a:ext>
            </a:extLst>
          </p:cNvPr>
          <p:cNvSpPr txBox="1"/>
          <p:nvPr/>
        </p:nvSpPr>
        <p:spPr>
          <a:xfrm rot="16200000">
            <a:off x="2561874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sp>
        <p:nvSpPr>
          <p:cNvPr id="94" name="TextBox 93">
            <a:extLst>
              <a:ext uri="{FF2B5EF4-FFF2-40B4-BE49-F238E27FC236}">
                <a16:creationId xmlns:a16="http://schemas.microsoft.com/office/drawing/2014/main" id="{AC0E2D70-AC1E-CB53-D7DD-B7191F82ED85}"/>
              </a:ext>
            </a:extLst>
          </p:cNvPr>
          <p:cNvSpPr txBox="1"/>
          <p:nvPr/>
        </p:nvSpPr>
        <p:spPr>
          <a:xfrm rot="16200000">
            <a:off x="2342177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cxnSp>
        <p:nvCxnSpPr>
          <p:cNvPr id="95" name="Straight Connector 94">
            <a:extLst>
              <a:ext uri="{FF2B5EF4-FFF2-40B4-BE49-F238E27FC236}">
                <a16:creationId xmlns:a16="http://schemas.microsoft.com/office/drawing/2014/main" id="{DCAABA19-9FDA-A496-9BF7-C3F76C1E32A1}"/>
              </a:ext>
            </a:extLst>
          </p:cNvPr>
          <p:cNvCxnSpPr>
            <a:cxnSpLocks/>
            <a:endCxn id="33" idx="2"/>
          </p:cNvCxnSpPr>
          <p:nvPr/>
        </p:nvCxnSpPr>
        <p:spPr>
          <a:xfrm rot="16200000" flipH="1">
            <a:off x="23987489" y="11592617"/>
            <a:ext cx="424872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F69CF0D-7128-2497-AD73-27DB1D668C6B}"/>
              </a:ext>
            </a:extLst>
          </p:cNvPr>
          <p:cNvCxnSpPr>
            <a:cxnSpLocks/>
            <a:endCxn id="32" idx="2"/>
          </p:cNvCxnSpPr>
          <p:nvPr/>
        </p:nvCxnSpPr>
        <p:spPr>
          <a:xfrm rot="16200000" flipH="1">
            <a:off x="24353717" y="11209580"/>
            <a:ext cx="3516260"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0A94BDA-8F64-6699-FFF6-61ABD46B9C41}"/>
              </a:ext>
            </a:extLst>
          </p:cNvPr>
          <p:cNvCxnSpPr>
            <a:cxnSpLocks/>
            <a:endCxn id="31" idx="2"/>
          </p:cNvCxnSpPr>
          <p:nvPr/>
        </p:nvCxnSpPr>
        <p:spPr>
          <a:xfrm rot="16200000">
            <a:off x="23914022" y="7261417"/>
            <a:ext cx="440466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49F2E3C-6CD3-22E3-1E48-DB7497D5DF1D}"/>
              </a:ext>
            </a:extLst>
          </p:cNvPr>
          <p:cNvCxnSpPr>
            <a:cxnSpLocks/>
            <a:endCxn id="33" idx="2"/>
          </p:cNvCxnSpPr>
          <p:nvPr/>
        </p:nvCxnSpPr>
        <p:spPr>
          <a:xfrm rot="16200000" flipH="1">
            <a:off x="23256409" y="10861537"/>
            <a:ext cx="571088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E8145E6-51A5-295D-68B1-D4888E76B698}"/>
              </a:ext>
            </a:extLst>
          </p:cNvPr>
          <p:cNvCxnSpPr>
            <a:cxnSpLocks/>
            <a:endCxn id="32" idx="2"/>
          </p:cNvCxnSpPr>
          <p:nvPr/>
        </p:nvCxnSpPr>
        <p:spPr>
          <a:xfrm rot="16200000" flipH="1">
            <a:off x="23631040" y="10486900"/>
            <a:ext cx="496161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EC7CB52-9C9A-058B-4B3B-3B3F5B7BDE4E}"/>
              </a:ext>
            </a:extLst>
          </p:cNvPr>
          <p:cNvCxnSpPr>
            <a:cxnSpLocks/>
            <a:endCxn id="31" idx="2"/>
          </p:cNvCxnSpPr>
          <p:nvPr/>
        </p:nvCxnSpPr>
        <p:spPr>
          <a:xfrm rot="16200000">
            <a:off x="24645102" y="6530337"/>
            <a:ext cx="294250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CF327AC-C382-38E9-6C0A-F5EFF2613A40}"/>
              </a:ext>
            </a:extLst>
          </p:cNvPr>
          <p:cNvSpPr txBox="1"/>
          <p:nvPr/>
        </p:nvSpPr>
        <p:spPr>
          <a:xfrm>
            <a:off x="29578016" y="16854955"/>
            <a:ext cx="4949560"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(10)</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Output Prediction</a:t>
            </a:r>
          </a:p>
        </p:txBody>
      </p:sp>
      <p:sp>
        <p:nvSpPr>
          <p:cNvPr id="102" name="TextBox 101">
            <a:extLst>
              <a:ext uri="{FF2B5EF4-FFF2-40B4-BE49-F238E27FC236}">
                <a16:creationId xmlns:a16="http://schemas.microsoft.com/office/drawing/2014/main" id="{D2E4EC68-6276-CEB1-ABC2-D0C24CF56C07}"/>
              </a:ext>
            </a:extLst>
          </p:cNvPr>
          <p:cNvSpPr txBox="1"/>
          <p:nvPr/>
        </p:nvSpPr>
        <p:spPr>
          <a:xfrm>
            <a:off x="26113993" y="1503281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Linear</a:t>
            </a:r>
          </a:p>
        </p:txBody>
      </p:sp>
      <p:sp>
        <p:nvSpPr>
          <p:cNvPr id="103" name="TextBox 102">
            <a:extLst>
              <a:ext uri="{FF2B5EF4-FFF2-40B4-BE49-F238E27FC236}">
                <a16:creationId xmlns:a16="http://schemas.microsoft.com/office/drawing/2014/main" id="{68F89CEF-2066-1B89-F84C-4B1D58CB262B}"/>
              </a:ext>
            </a:extLst>
          </p:cNvPr>
          <p:cNvSpPr txBox="1"/>
          <p:nvPr/>
        </p:nvSpPr>
        <p:spPr>
          <a:xfrm>
            <a:off x="28492943" y="1505725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Linear</a:t>
            </a:r>
            <a:endParaRPr kumimoji="0" lang="en-US" sz="4667"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04" name="Rectangle 103">
            <a:extLst>
              <a:ext uri="{FF2B5EF4-FFF2-40B4-BE49-F238E27FC236}">
                <a16:creationId xmlns:a16="http://schemas.microsoft.com/office/drawing/2014/main" id="{D6D7DA62-7E5C-1685-D27A-3D4F5F07E111}"/>
              </a:ext>
            </a:extLst>
          </p:cNvPr>
          <p:cNvSpPr/>
          <p:nvPr/>
        </p:nvSpPr>
        <p:spPr>
          <a:xfrm>
            <a:off x="3184352" y="8018422"/>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05" name="Straight Connector 104">
            <a:extLst>
              <a:ext uri="{FF2B5EF4-FFF2-40B4-BE49-F238E27FC236}">
                <a16:creationId xmlns:a16="http://schemas.microsoft.com/office/drawing/2014/main" id="{7917A6F3-D5FB-485D-021E-6505D035A8AB}"/>
              </a:ext>
            </a:extLst>
          </p:cNvPr>
          <p:cNvCxnSpPr/>
          <p:nvPr/>
        </p:nvCxnSpPr>
        <p:spPr>
          <a:xfrm flipV="1">
            <a:off x="3861480" y="7319030"/>
            <a:ext cx="5414273" cy="115138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6FFE11FE-BB11-B318-9111-1FF98558C5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23438" y="5865180"/>
            <a:ext cx="2849430" cy="2830533"/>
          </a:xfrm>
          <a:prstGeom prst="rect">
            <a:avLst/>
          </a:prstGeom>
          <a:scene3d>
            <a:camera prst="isometricRightUp"/>
            <a:lightRig rig="threePt" dir="t"/>
          </a:scene3d>
        </p:spPr>
      </p:pic>
      <p:cxnSp>
        <p:nvCxnSpPr>
          <p:cNvPr id="107" name="Straight Connector 106">
            <a:extLst>
              <a:ext uri="{FF2B5EF4-FFF2-40B4-BE49-F238E27FC236}">
                <a16:creationId xmlns:a16="http://schemas.microsoft.com/office/drawing/2014/main" id="{645B0556-4462-3CE9-EAB1-B974A518E577}"/>
              </a:ext>
            </a:extLst>
          </p:cNvPr>
          <p:cNvCxnSpPr>
            <a:cxnSpLocks/>
          </p:cNvCxnSpPr>
          <p:nvPr/>
        </p:nvCxnSpPr>
        <p:spPr>
          <a:xfrm>
            <a:off x="3896230" y="8483133"/>
            <a:ext cx="5309887" cy="226346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01C0E10B-95E4-6204-154A-7505103D6B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84468" y="9139434"/>
            <a:ext cx="2782577" cy="2830533"/>
          </a:xfrm>
          <a:prstGeom prst="rect">
            <a:avLst/>
          </a:prstGeom>
          <a:scene3d>
            <a:camera prst="isometricRightUp"/>
            <a:lightRig rig="threePt" dir="t"/>
          </a:scene3d>
        </p:spPr>
      </p:pic>
      <p:cxnSp>
        <p:nvCxnSpPr>
          <p:cNvPr id="109" name="Straight Connector 108">
            <a:extLst>
              <a:ext uri="{FF2B5EF4-FFF2-40B4-BE49-F238E27FC236}">
                <a16:creationId xmlns:a16="http://schemas.microsoft.com/office/drawing/2014/main" id="{1A71F988-06F5-4CE6-C174-3AF0C1F6508D}"/>
              </a:ext>
            </a:extLst>
          </p:cNvPr>
          <p:cNvCxnSpPr>
            <a:cxnSpLocks/>
          </p:cNvCxnSpPr>
          <p:nvPr/>
        </p:nvCxnSpPr>
        <p:spPr>
          <a:xfrm>
            <a:off x="9205600" y="7284258"/>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DBEFB81B-905F-32BA-CA24-0ABC3E01B0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55895" y="6007067"/>
            <a:ext cx="4532843" cy="4610967"/>
          </a:xfrm>
          <a:prstGeom prst="rect">
            <a:avLst/>
          </a:prstGeom>
          <a:scene3d>
            <a:camera prst="isometricRightUp"/>
            <a:lightRig rig="threePt" dir="t"/>
          </a:scene3d>
        </p:spPr>
      </p:pic>
      <p:sp>
        <p:nvSpPr>
          <p:cNvPr id="111" name="Rectangle 110">
            <a:extLst>
              <a:ext uri="{FF2B5EF4-FFF2-40B4-BE49-F238E27FC236}">
                <a16:creationId xmlns:a16="http://schemas.microsoft.com/office/drawing/2014/main" id="{9FAB14D0-47EE-F71B-EE6D-2F22D39BE631}"/>
              </a:ext>
            </a:extLst>
          </p:cNvPr>
          <p:cNvSpPr/>
          <p:nvPr/>
        </p:nvSpPr>
        <p:spPr>
          <a:xfrm>
            <a:off x="10946189" y="7205208"/>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12" name="Straight Connector 111">
            <a:extLst>
              <a:ext uri="{FF2B5EF4-FFF2-40B4-BE49-F238E27FC236}">
                <a16:creationId xmlns:a16="http://schemas.microsoft.com/office/drawing/2014/main" id="{414D6654-77BA-C499-3BF2-581AD5A181B7}"/>
              </a:ext>
            </a:extLst>
          </p:cNvPr>
          <p:cNvCxnSpPr>
            <a:cxnSpLocks/>
          </p:cNvCxnSpPr>
          <p:nvPr/>
        </p:nvCxnSpPr>
        <p:spPr>
          <a:xfrm flipV="1">
            <a:off x="9302310" y="9858059"/>
            <a:ext cx="2100887" cy="69582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20B3E36F-5D16-C3D1-B024-C4B3F9917928}"/>
              </a:ext>
            </a:extLst>
          </p:cNvPr>
          <p:cNvGrpSpPr/>
          <p:nvPr/>
        </p:nvGrpSpPr>
        <p:grpSpPr>
          <a:xfrm>
            <a:off x="10711162" y="7009970"/>
            <a:ext cx="4532843" cy="4598887"/>
            <a:chOff x="3213348" y="2102991"/>
            <a:chExt cx="1359853" cy="1379666"/>
          </a:xfrm>
        </p:grpSpPr>
        <p:pic>
          <p:nvPicPr>
            <p:cNvPr id="114" name="Picture 113">
              <a:extLst>
                <a:ext uri="{FF2B5EF4-FFF2-40B4-BE49-F238E27FC236}">
                  <a16:creationId xmlns:a16="http://schemas.microsoft.com/office/drawing/2014/main" id="{62AEDBFA-57A1-1302-264E-1D8CDFE5ECE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3348" y="2102991"/>
              <a:ext cx="1359853" cy="1379666"/>
            </a:xfrm>
            <a:prstGeom prst="rect">
              <a:avLst/>
            </a:prstGeom>
            <a:scene3d>
              <a:camera prst="isometricRightUp"/>
              <a:lightRig rig="threePt" dir="t"/>
            </a:scene3d>
          </p:spPr>
        </p:pic>
        <p:sp>
          <p:nvSpPr>
            <p:cNvPr id="115" name="Rectangle 114">
              <a:extLst>
                <a:ext uri="{FF2B5EF4-FFF2-40B4-BE49-F238E27FC236}">
                  <a16:creationId xmlns:a16="http://schemas.microsoft.com/office/drawing/2014/main" id="{FBD6CD44-3A06-969F-08D2-2BF9AC2C1C9B}"/>
                </a:ext>
              </a:extLst>
            </p:cNvPr>
            <p:cNvSpPr/>
            <p:nvPr/>
          </p:nvSpPr>
          <p:spPr>
            <a:xfrm>
              <a:off x="3473547" y="2448480"/>
              <a:ext cx="406279" cy="291141"/>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grpSp>
      <p:cxnSp>
        <p:nvCxnSpPr>
          <p:cNvPr id="116" name="Straight Connector 115">
            <a:extLst>
              <a:ext uri="{FF2B5EF4-FFF2-40B4-BE49-F238E27FC236}">
                <a16:creationId xmlns:a16="http://schemas.microsoft.com/office/drawing/2014/main" id="{A8C4F9FF-A0CB-96E7-0504-0CEAC3C20EB0}"/>
              </a:ext>
            </a:extLst>
          </p:cNvPr>
          <p:cNvCxnSpPr>
            <a:cxnSpLocks/>
          </p:cNvCxnSpPr>
          <p:nvPr/>
        </p:nvCxnSpPr>
        <p:spPr>
          <a:xfrm flipV="1">
            <a:off x="11585172" y="6604067"/>
            <a:ext cx="5071203" cy="112374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Picture 116">
            <a:extLst>
              <a:ext uri="{FF2B5EF4-FFF2-40B4-BE49-F238E27FC236}">
                <a16:creationId xmlns:a16="http://schemas.microsoft.com/office/drawing/2014/main" id="{623CE5BF-1E28-C5CB-1076-06019C99722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135858" y="5327590"/>
            <a:ext cx="2801357" cy="2868900"/>
          </a:xfrm>
          <a:prstGeom prst="rect">
            <a:avLst/>
          </a:prstGeom>
          <a:scene3d>
            <a:camera prst="isometricRightUp"/>
            <a:lightRig rig="threePt" dir="t"/>
          </a:scene3d>
        </p:spPr>
      </p:pic>
      <p:cxnSp>
        <p:nvCxnSpPr>
          <p:cNvPr id="118" name="Straight Connector 117">
            <a:extLst>
              <a:ext uri="{FF2B5EF4-FFF2-40B4-BE49-F238E27FC236}">
                <a16:creationId xmlns:a16="http://schemas.microsoft.com/office/drawing/2014/main" id="{CF1F13C9-BD66-56B0-A09D-9FF831715F24}"/>
              </a:ext>
            </a:extLst>
          </p:cNvPr>
          <p:cNvCxnSpPr>
            <a:cxnSpLocks/>
          </p:cNvCxnSpPr>
          <p:nvPr/>
        </p:nvCxnSpPr>
        <p:spPr>
          <a:xfrm>
            <a:off x="11604838" y="7690442"/>
            <a:ext cx="5051537" cy="231089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9" name="Picture 118">
            <a:extLst>
              <a:ext uri="{FF2B5EF4-FFF2-40B4-BE49-F238E27FC236}">
                <a16:creationId xmlns:a16="http://schemas.microsoft.com/office/drawing/2014/main" id="{8A085CA4-F2F6-C12B-25D6-0C165DD8FD2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067085" y="8910920"/>
            <a:ext cx="2796357" cy="2767713"/>
          </a:xfrm>
          <a:prstGeom prst="rect">
            <a:avLst/>
          </a:prstGeom>
          <a:ln w="3175">
            <a:solidFill>
              <a:srgbClr val="B3B3B3">
                <a:alpha val="56078"/>
              </a:srgbClr>
            </a:solidFill>
          </a:ln>
          <a:scene3d>
            <a:camera prst="isometricRightUp"/>
            <a:lightRig rig="threePt" dir="t"/>
          </a:scene3d>
        </p:spPr>
      </p:pic>
      <p:cxnSp>
        <p:nvCxnSpPr>
          <p:cNvPr id="120" name="Straight Connector 119">
            <a:extLst>
              <a:ext uri="{FF2B5EF4-FFF2-40B4-BE49-F238E27FC236}">
                <a16:creationId xmlns:a16="http://schemas.microsoft.com/office/drawing/2014/main" id="{B2901484-84FE-4C55-098B-1ACECC3845B6}"/>
              </a:ext>
            </a:extLst>
          </p:cNvPr>
          <p:cNvCxnSpPr>
            <a:cxnSpLocks/>
          </p:cNvCxnSpPr>
          <p:nvPr/>
        </p:nvCxnSpPr>
        <p:spPr>
          <a:xfrm>
            <a:off x="12300450" y="8667650"/>
            <a:ext cx="4357440" cy="191695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1" name="Picture 120">
            <a:extLst>
              <a:ext uri="{FF2B5EF4-FFF2-40B4-BE49-F238E27FC236}">
                <a16:creationId xmlns:a16="http://schemas.microsoft.com/office/drawing/2014/main" id="{5FE31284-9E77-2AFB-A3B4-84A7FECB4F9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340198" y="9151120"/>
            <a:ext cx="2796357" cy="2805513"/>
          </a:xfrm>
          <a:prstGeom prst="rect">
            <a:avLst/>
          </a:prstGeom>
          <a:scene3d>
            <a:camera prst="isometricRightUp"/>
            <a:lightRig rig="threePt" dir="t"/>
          </a:scene3d>
        </p:spPr>
      </p:pic>
      <p:cxnSp>
        <p:nvCxnSpPr>
          <p:cNvPr id="122" name="Straight Connector 121">
            <a:extLst>
              <a:ext uri="{FF2B5EF4-FFF2-40B4-BE49-F238E27FC236}">
                <a16:creationId xmlns:a16="http://schemas.microsoft.com/office/drawing/2014/main" id="{6057ED30-74B3-1C4A-67C8-D4EC56CA4379}"/>
              </a:ext>
            </a:extLst>
          </p:cNvPr>
          <p:cNvCxnSpPr>
            <a:cxnSpLocks/>
          </p:cNvCxnSpPr>
          <p:nvPr/>
        </p:nvCxnSpPr>
        <p:spPr>
          <a:xfrm flipV="1">
            <a:off x="12255622" y="7053464"/>
            <a:ext cx="4623570" cy="161481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3" name="Picture 122">
            <a:extLst>
              <a:ext uri="{FF2B5EF4-FFF2-40B4-BE49-F238E27FC236}">
                <a16:creationId xmlns:a16="http://schemas.microsoft.com/office/drawing/2014/main" id="{21C81ECE-0C42-BBC7-DF7F-CC1E98C41AF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425280" y="5623200"/>
            <a:ext cx="2867593" cy="2860527"/>
          </a:xfrm>
          <a:prstGeom prst="rect">
            <a:avLst/>
          </a:prstGeom>
          <a:scene3d>
            <a:camera prst="isometricRightUp"/>
            <a:lightRig rig="threePt" dir="t"/>
          </a:scene3d>
        </p:spPr>
      </p:pic>
      <p:cxnSp>
        <p:nvCxnSpPr>
          <p:cNvPr id="124" name="Straight Connector 123">
            <a:extLst>
              <a:ext uri="{FF2B5EF4-FFF2-40B4-BE49-F238E27FC236}">
                <a16:creationId xmlns:a16="http://schemas.microsoft.com/office/drawing/2014/main" id="{345D8D8A-422C-7968-4DED-D31531FFF7B8}"/>
              </a:ext>
            </a:extLst>
          </p:cNvPr>
          <p:cNvCxnSpPr>
            <a:cxnSpLocks/>
          </p:cNvCxnSpPr>
          <p:nvPr/>
        </p:nvCxnSpPr>
        <p:spPr>
          <a:xfrm>
            <a:off x="16920117" y="7080835"/>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5" name="Picture 124">
            <a:extLst>
              <a:ext uri="{FF2B5EF4-FFF2-40B4-BE49-F238E27FC236}">
                <a16:creationId xmlns:a16="http://schemas.microsoft.com/office/drawing/2014/main" id="{E22FC08A-3267-77FB-E530-CECE9AD171F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996158" y="5846139"/>
            <a:ext cx="4551357" cy="4598883"/>
          </a:xfrm>
          <a:prstGeom prst="rect">
            <a:avLst/>
          </a:prstGeom>
          <a:scene3d>
            <a:camera prst="isometricRightUp"/>
            <a:lightRig rig="threePt" dir="t"/>
          </a:scene3d>
        </p:spPr>
      </p:pic>
      <p:cxnSp>
        <p:nvCxnSpPr>
          <p:cNvPr id="126" name="Straight Connector 125">
            <a:extLst>
              <a:ext uri="{FF2B5EF4-FFF2-40B4-BE49-F238E27FC236}">
                <a16:creationId xmlns:a16="http://schemas.microsoft.com/office/drawing/2014/main" id="{ACCAD76F-5659-920F-A01C-19A8AB60FF22}"/>
              </a:ext>
            </a:extLst>
          </p:cNvPr>
          <p:cNvCxnSpPr>
            <a:cxnSpLocks/>
          </p:cNvCxnSpPr>
          <p:nvPr/>
        </p:nvCxnSpPr>
        <p:spPr>
          <a:xfrm flipV="1">
            <a:off x="16794525" y="9799834"/>
            <a:ext cx="2643823" cy="78477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7" name="Picture 126">
            <a:extLst>
              <a:ext uri="{FF2B5EF4-FFF2-40B4-BE49-F238E27FC236}">
                <a16:creationId xmlns:a16="http://schemas.microsoft.com/office/drawing/2014/main" id="{DABB13EE-87AA-6437-1EF2-86E9233327D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514174" y="6639383"/>
            <a:ext cx="4476093" cy="4544567"/>
          </a:xfrm>
          <a:prstGeom prst="rect">
            <a:avLst/>
          </a:prstGeom>
          <a:scene3d>
            <a:camera prst="isometricRightUp"/>
            <a:lightRig rig="threePt" dir="t"/>
          </a:scene3d>
        </p:spPr>
      </p:pic>
      <p:cxnSp>
        <p:nvCxnSpPr>
          <p:cNvPr id="128" name="Straight Connector 127">
            <a:extLst>
              <a:ext uri="{FF2B5EF4-FFF2-40B4-BE49-F238E27FC236}">
                <a16:creationId xmlns:a16="http://schemas.microsoft.com/office/drawing/2014/main" id="{21953A49-6B56-754F-DDD3-7E7771944EBF}"/>
              </a:ext>
            </a:extLst>
          </p:cNvPr>
          <p:cNvCxnSpPr>
            <a:cxnSpLocks/>
          </p:cNvCxnSpPr>
          <p:nvPr/>
        </p:nvCxnSpPr>
        <p:spPr>
          <a:xfrm flipV="1">
            <a:off x="21919617" y="5252273"/>
            <a:ext cx="2102613" cy="13426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D37BEE8-C59B-69CB-FCF0-A3AE8F3EAF8F}"/>
              </a:ext>
            </a:extLst>
          </p:cNvPr>
          <p:cNvCxnSpPr/>
          <p:nvPr/>
        </p:nvCxnSpPr>
        <p:spPr>
          <a:xfrm>
            <a:off x="23214370" y="4101275"/>
            <a:ext cx="0" cy="12058183"/>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 name="Arrow: Up 2">
            <a:extLst>
              <a:ext uri="{FF2B5EF4-FFF2-40B4-BE49-F238E27FC236}">
                <a16:creationId xmlns:a16="http://schemas.microsoft.com/office/drawing/2014/main" id="{E27DA5FA-8FAD-4365-83CD-0950D6A5FE82}"/>
              </a:ext>
            </a:extLst>
          </p:cNvPr>
          <p:cNvSpPr/>
          <p:nvPr/>
        </p:nvSpPr>
        <p:spPr>
          <a:xfrm rot="16200000">
            <a:off x="6292837" y="15261387"/>
            <a:ext cx="3439487" cy="3048000"/>
          </a:xfrm>
          <a:prstGeom prst="upArrow">
            <a:avLst/>
          </a:prstGeom>
          <a:solidFill>
            <a:schemeClr val="tx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4" name="TextBox 3">
            <a:extLst>
              <a:ext uri="{FF2B5EF4-FFF2-40B4-BE49-F238E27FC236}">
                <a16:creationId xmlns:a16="http://schemas.microsoft.com/office/drawing/2014/main" id="{103B3C54-58C2-4006-B850-502F60BF8F8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E233B3ED-58ED-787E-C7AB-355B5006B74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90400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r>
              <a:rPr lang="en-US" sz="14000" dirty="0"/>
              <a:t>Model Deployment</a:t>
            </a:r>
          </a:p>
        </p:txBody>
      </p:sp>
      <p:pic>
        <p:nvPicPr>
          <p:cNvPr id="8" name="Picture 7" descr="A picture containing table, indoor, sitting, small&#10;&#10;Description automatically generated">
            <a:extLst>
              <a:ext uri="{FF2B5EF4-FFF2-40B4-BE49-F238E27FC236}">
                <a16:creationId xmlns:a16="http://schemas.microsoft.com/office/drawing/2014/main" id="{27651AAD-0655-45EB-841F-E208657A3D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12015" y="6627305"/>
            <a:ext cx="4018303" cy="3813550"/>
          </a:xfrm>
          <a:prstGeom prst="rect">
            <a:avLst/>
          </a:prstGeom>
          <a:effectLst/>
        </p:spPr>
      </p:pic>
      <p:pic>
        <p:nvPicPr>
          <p:cNvPr id="10" name="Picture 9" descr="A picture containing table, indoor, sitting, small&#10;&#10;Description automatically generated">
            <a:extLst>
              <a:ext uri="{FF2B5EF4-FFF2-40B4-BE49-F238E27FC236}">
                <a16:creationId xmlns:a16="http://schemas.microsoft.com/office/drawing/2014/main" id="{B4F27FE6-39FF-48F4-BFB9-8FB8B264CD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262225" y="6627305"/>
            <a:ext cx="4018303" cy="3813550"/>
          </a:xfrm>
          <a:prstGeom prst="rect">
            <a:avLst/>
          </a:prstGeom>
          <a:effectLst/>
        </p:spPr>
      </p:pic>
      <p:pic>
        <p:nvPicPr>
          <p:cNvPr id="12" name="Picture 11" descr="A picture containing table, indoor, sitting, small&#10;&#10;Description automatically generated">
            <a:extLst>
              <a:ext uri="{FF2B5EF4-FFF2-40B4-BE49-F238E27FC236}">
                <a16:creationId xmlns:a16="http://schemas.microsoft.com/office/drawing/2014/main" id="{DE6026ED-08BB-4144-9F17-452CF5AD3A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095419" y="6627305"/>
            <a:ext cx="4018303" cy="3813550"/>
          </a:xfrm>
          <a:prstGeom prst="rect">
            <a:avLst/>
          </a:prstGeom>
          <a:effectLst/>
        </p:spPr>
      </p:pic>
      <p:pic>
        <p:nvPicPr>
          <p:cNvPr id="14" name="Picture 13" descr="A picture containing table, indoor, sitting, small&#10;&#10;Description automatically generated">
            <a:extLst>
              <a:ext uri="{FF2B5EF4-FFF2-40B4-BE49-F238E27FC236}">
                <a16:creationId xmlns:a16="http://schemas.microsoft.com/office/drawing/2014/main" id="{31B33650-280B-4A56-B659-6DEAAE979B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678822" y="6627305"/>
            <a:ext cx="4018303" cy="3813550"/>
          </a:xfrm>
          <a:prstGeom prst="rect">
            <a:avLst/>
          </a:prstGeom>
          <a:effectLst/>
        </p:spPr>
      </p:pic>
      <p:pic>
        <p:nvPicPr>
          <p:cNvPr id="16" name="Picture 15" descr="A picture containing table, indoor, sitting, small&#10;&#10;Description automatically generated">
            <a:extLst>
              <a:ext uri="{FF2B5EF4-FFF2-40B4-BE49-F238E27FC236}">
                <a16:creationId xmlns:a16="http://schemas.microsoft.com/office/drawing/2014/main" id="{F0099E70-4EB0-40A2-9A7F-ADF017EDF0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28612" y="6627305"/>
            <a:ext cx="4018303" cy="3813550"/>
          </a:xfrm>
          <a:prstGeom prst="rect">
            <a:avLst/>
          </a:prstGeom>
          <a:effectLst/>
        </p:spPr>
      </p:pic>
      <p:sp>
        <p:nvSpPr>
          <p:cNvPr id="17" name="Left Brace 16">
            <a:extLst>
              <a:ext uri="{FF2B5EF4-FFF2-40B4-BE49-F238E27FC236}">
                <a16:creationId xmlns:a16="http://schemas.microsoft.com/office/drawing/2014/main" id="{51738BE6-E505-45E1-8A4D-826B97105CDC}"/>
              </a:ext>
            </a:extLst>
          </p:cNvPr>
          <p:cNvSpPr/>
          <p:nvPr/>
        </p:nvSpPr>
        <p:spPr>
          <a:xfrm rot="16200000">
            <a:off x="21088733" y="-456992"/>
            <a:ext cx="1291487" cy="24174277"/>
          </a:xfrm>
          <a:prstGeom prst="leftBrace">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21" name="Rectangle: Rounded Corners 20">
            <a:extLst>
              <a:ext uri="{FF2B5EF4-FFF2-40B4-BE49-F238E27FC236}">
                <a16:creationId xmlns:a16="http://schemas.microsoft.com/office/drawing/2014/main" id="{38CFD880-7C9D-4B1B-B8C7-1E04FABAA653}"/>
              </a:ext>
            </a:extLst>
          </p:cNvPr>
          <p:cNvSpPr/>
          <p:nvPr/>
        </p:nvSpPr>
        <p:spPr>
          <a:xfrm>
            <a:off x="663980" y="6978767"/>
            <a:ext cx="6482080" cy="3110620"/>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Training Batch Input</a:t>
            </a:r>
          </a:p>
        </p:txBody>
      </p:sp>
      <p:sp>
        <p:nvSpPr>
          <p:cNvPr id="23" name="Rectangle 22">
            <a:extLst>
              <a:ext uri="{FF2B5EF4-FFF2-40B4-BE49-F238E27FC236}">
                <a16:creationId xmlns:a16="http://schemas.microsoft.com/office/drawing/2014/main" id="{1473FFD4-6C28-4DC4-BC62-C72203DBEF07}"/>
              </a:ext>
            </a:extLst>
          </p:cNvPr>
          <p:cNvSpPr/>
          <p:nvPr/>
        </p:nvSpPr>
        <p:spPr>
          <a:xfrm>
            <a:off x="13512013" y="12574042"/>
            <a:ext cx="16550887"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Convolution</a:t>
            </a:r>
          </a:p>
        </p:txBody>
      </p:sp>
      <p:sp>
        <p:nvSpPr>
          <p:cNvPr id="25" name="Rectangle 24">
            <a:extLst>
              <a:ext uri="{FF2B5EF4-FFF2-40B4-BE49-F238E27FC236}">
                <a16:creationId xmlns:a16="http://schemas.microsoft.com/office/drawing/2014/main" id="{BD6AF10C-3FA6-4CAF-AE1F-0E446D4FF72E}"/>
              </a:ext>
            </a:extLst>
          </p:cNvPr>
          <p:cNvSpPr/>
          <p:nvPr/>
        </p:nvSpPr>
        <p:spPr>
          <a:xfrm>
            <a:off x="13512020" y="17528102"/>
            <a:ext cx="16550873" cy="19697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p:txBody>
      </p:sp>
      <p:sp>
        <p:nvSpPr>
          <p:cNvPr id="27" name="Rectangle 26">
            <a:extLst>
              <a:ext uri="{FF2B5EF4-FFF2-40B4-BE49-F238E27FC236}">
                <a16:creationId xmlns:a16="http://schemas.microsoft.com/office/drawing/2014/main" id="{B26C9407-1D1C-4C93-A3CC-27AE1AC13398}"/>
              </a:ext>
            </a:extLst>
          </p:cNvPr>
          <p:cNvSpPr/>
          <p:nvPr/>
        </p:nvSpPr>
        <p:spPr>
          <a:xfrm>
            <a:off x="13512020" y="15051072"/>
            <a:ext cx="16550873" cy="1969770"/>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sp>
        <p:nvSpPr>
          <p:cNvPr id="3" name="TextBox 2">
            <a:extLst>
              <a:ext uri="{FF2B5EF4-FFF2-40B4-BE49-F238E27FC236}">
                <a16:creationId xmlns:a16="http://schemas.microsoft.com/office/drawing/2014/main" id="{485FFFF6-CD10-6482-0727-372A1375D8E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91C280B-D179-235F-C3F9-C17DAFB22F6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73255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976D3B83-BE77-4A6A-9994-A574418CC7C3}"/>
              </a:ext>
            </a:extLst>
          </p:cNvPr>
          <p:cNvSpPr/>
          <p:nvPr/>
        </p:nvSpPr>
        <p:spPr>
          <a:xfrm>
            <a:off x="10767055" y="17266685"/>
            <a:ext cx="5023910" cy="1951123"/>
          </a:xfrm>
          <a:prstGeom prst="roundRect">
            <a:avLst/>
          </a:prstGeom>
          <a:solidFill>
            <a:schemeClr val="tx2">
              <a:lumMod val="20000"/>
              <a:lumOff val="80000"/>
            </a:schemeClr>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Resize</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r>
              <a:rPr lang="en-US" sz="14000" dirty="0"/>
              <a:t>Model Deployment</a:t>
            </a:r>
          </a:p>
        </p:txBody>
      </p:sp>
      <p:grpSp>
        <p:nvGrpSpPr>
          <p:cNvPr id="37" name="Group 36">
            <a:extLst>
              <a:ext uri="{FF2B5EF4-FFF2-40B4-BE49-F238E27FC236}">
                <a16:creationId xmlns:a16="http://schemas.microsoft.com/office/drawing/2014/main" id="{DE8246A7-83DC-4009-9E47-8EA72956082E}"/>
              </a:ext>
            </a:extLst>
          </p:cNvPr>
          <p:cNvGrpSpPr/>
          <p:nvPr/>
        </p:nvGrpSpPr>
        <p:grpSpPr>
          <a:xfrm>
            <a:off x="28575845" y="7169093"/>
            <a:ext cx="5149910" cy="7997507"/>
            <a:chOff x="8094580" y="2181137"/>
            <a:chExt cx="1544973" cy="2399252"/>
          </a:xfrm>
        </p:grpSpPr>
        <p:pic>
          <p:nvPicPr>
            <p:cNvPr id="9" name="Picture 8" descr="A picture containing table, indoor, sitting, small&#10;&#10;Description automatically generated">
              <a:extLst>
                <a:ext uri="{FF2B5EF4-FFF2-40B4-BE49-F238E27FC236}">
                  <a16:creationId xmlns:a16="http://schemas.microsoft.com/office/drawing/2014/main" id="{0B4C64D2-9981-452C-A7C4-C82174CDAE9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421751" y="2346822"/>
              <a:ext cx="951549" cy="2007064"/>
            </a:xfrm>
            <a:prstGeom prst="rect">
              <a:avLst/>
            </a:prstGeom>
            <a:effectLst/>
          </p:spPr>
        </p:pic>
        <p:sp>
          <p:nvSpPr>
            <p:cNvPr id="26" name="Left Bracket 25">
              <a:extLst>
                <a:ext uri="{FF2B5EF4-FFF2-40B4-BE49-F238E27FC236}">
                  <a16:creationId xmlns:a16="http://schemas.microsoft.com/office/drawing/2014/main" id="{E2FE6AFE-3E7A-42B0-9CB4-C543CACFE351}"/>
                </a:ext>
              </a:extLst>
            </p:cNvPr>
            <p:cNvSpPr/>
            <p:nvPr/>
          </p:nvSpPr>
          <p:spPr>
            <a:xfrm>
              <a:off x="8094580" y="2181138"/>
              <a:ext cx="369116" cy="2399251"/>
            </a:xfrm>
            <a:prstGeom prst="leftBracket">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29" name="Left Bracket 28">
              <a:extLst>
                <a:ext uri="{FF2B5EF4-FFF2-40B4-BE49-F238E27FC236}">
                  <a16:creationId xmlns:a16="http://schemas.microsoft.com/office/drawing/2014/main" id="{62AFEEC7-A29F-44BC-ABD9-93DC5C0D58FB}"/>
                </a:ext>
              </a:extLst>
            </p:cNvPr>
            <p:cNvSpPr/>
            <p:nvPr/>
          </p:nvSpPr>
          <p:spPr>
            <a:xfrm flipH="1">
              <a:off x="9270437" y="2181137"/>
              <a:ext cx="369116" cy="2399251"/>
            </a:xfrm>
            <a:prstGeom prst="leftBracket">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grpSp>
      <p:pic>
        <p:nvPicPr>
          <p:cNvPr id="3" name="Picture 2" descr="A picture containing table, indoor, sitting, small&#10;&#10;Description automatically generated">
            <a:extLst>
              <a:ext uri="{FF2B5EF4-FFF2-40B4-BE49-F238E27FC236}">
                <a16:creationId xmlns:a16="http://schemas.microsoft.com/office/drawing/2014/main" id="{D11496AD-4BCC-4471-822D-9C901E7C94BD}"/>
              </a:ext>
            </a:extLst>
          </p:cNvPr>
          <p:cNvPicPr>
            <a:picLocks noChangeAspect="1"/>
          </p:cNvPicPr>
          <p:nvPr/>
        </p:nvPicPr>
        <p:blipFill>
          <a:blip r:embed="rId5"/>
          <a:stretch>
            <a:fillRect/>
          </a:stretch>
        </p:blipFill>
        <p:spPr>
          <a:xfrm>
            <a:off x="1661162" y="6788102"/>
            <a:ext cx="11617850" cy="8759497"/>
          </a:xfrm>
          <a:prstGeom prst="rect">
            <a:avLst/>
          </a:prstGeom>
          <a:effectLst/>
        </p:spPr>
      </p:pic>
      <p:pic>
        <p:nvPicPr>
          <p:cNvPr id="6" name="Picture 5" descr="A picture containing table, indoor, sitting, small&#10;&#10;Description automatically generated">
            <a:extLst>
              <a:ext uri="{FF2B5EF4-FFF2-40B4-BE49-F238E27FC236}">
                <a16:creationId xmlns:a16="http://schemas.microsoft.com/office/drawing/2014/main" id="{F3DF5FB8-6638-41D2-871F-A3EFE235126B}"/>
              </a:ext>
            </a:extLst>
          </p:cNvPr>
          <p:cNvPicPr>
            <a:picLocks noChangeAspect="1"/>
          </p:cNvPicPr>
          <p:nvPr/>
        </p:nvPicPr>
        <p:blipFill>
          <a:blip r:embed="rId5"/>
          <a:stretch>
            <a:fillRect/>
          </a:stretch>
        </p:blipFill>
        <p:spPr>
          <a:xfrm>
            <a:off x="16303125" y="7822740"/>
            <a:ext cx="3171830" cy="6690213"/>
          </a:xfrm>
          <a:prstGeom prst="rect">
            <a:avLst/>
          </a:prstGeom>
          <a:effectLst/>
        </p:spPr>
      </p:pic>
      <p:sp>
        <p:nvSpPr>
          <p:cNvPr id="32" name="Arrow: Right 31">
            <a:extLst>
              <a:ext uri="{FF2B5EF4-FFF2-40B4-BE49-F238E27FC236}">
                <a16:creationId xmlns:a16="http://schemas.microsoft.com/office/drawing/2014/main" id="{78195C33-E6F4-42FC-9B23-176D7BF2B622}"/>
              </a:ext>
            </a:extLst>
          </p:cNvPr>
          <p:cNvSpPr/>
          <p:nvPr/>
        </p:nvSpPr>
        <p:spPr>
          <a:xfrm>
            <a:off x="19167357" y="10356584"/>
            <a:ext cx="1873540" cy="246077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7" name="Picture 6" descr="A picture containing table, indoor, sitting, small&#10;&#10;Description automatically generated">
            <a:extLst>
              <a:ext uri="{FF2B5EF4-FFF2-40B4-BE49-F238E27FC236}">
                <a16:creationId xmlns:a16="http://schemas.microsoft.com/office/drawing/2014/main" id="{4D709F9C-1814-4B1B-AFC4-B97A0D3D3EF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2499068" y="7822740"/>
            <a:ext cx="3171830" cy="6690213"/>
          </a:xfrm>
          <a:prstGeom prst="rect">
            <a:avLst/>
          </a:prstGeom>
          <a:effectLst/>
        </p:spPr>
      </p:pic>
      <p:sp>
        <p:nvSpPr>
          <p:cNvPr id="36" name="Arrow: Right 35">
            <a:extLst>
              <a:ext uri="{FF2B5EF4-FFF2-40B4-BE49-F238E27FC236}">
                <a16:creationId xmlns:a16="http://schemas.microsoft.com/office/drawing/2014/main" id="{27E21FAB-6CBB-4080-9288-D64E9C41E419}"/>
              </a:ext>
            </a:extLst>
          </p:cNvPr>
          <p:cNvSpPr/>
          <p:nvPr/>
        </p:nvSpPr>
        <p:spPr>
          <a:xfrm>
            <a:off x="25244133" y="10356584"/>
            <a:ext cx="1873540" cy="246077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44" name="Rectangle: Rounded Corners 43">
            <a:extLst>
              <a:ext uri="{FF2B5EF4-FFF2-40B4-BE49-F238E27FC236}">
                <a16:creationId xmlns:a16="http://schemas.microsoft.com/office/drawing/2014/main" id="{80078E1C-D6B0-480F-B4F8-BC9B92344383}"/>
              </a:ext>
            </a:extLst>
          </p:cNvPr>
          <p:cNvSpPr/>
          <p:nvPr/>
        </p:nvSpPr>
        <p:spPr>
          <a:xfrm>
            <a:off x="17450728" y="17300959"/>
            <a:ext cx="5306797" cy="1951123"/>
          </a:xfrm>
          <a:prstGeom prst="roundRect">
            <a:avLst/>
          </a:prstGeom>
          <a:solidFill>
            <a:schemeClr val="tx2">
              <a:lumMod val="20000"/>
              <a:lumOff val="80000"/>
            </a:schemeClr>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Greyscale</a:t>
            </a:r>
          </a:p>
        </p:txBody>
      </p:sp>
      <p:sp>
        <p:nvSpPr>
          <p:cNvPr id="46" name="Rectangle: Rounded Corners 45">
            <a:extLst>
              <a:ext uri="{FF2B5EF4-FFF2-40B4-BE49-F238E27FC236}">
                <a16:creationId xmlns:a16="http://schemas.microsoft.com/office/drawing/2014/main" id="{7D56A902-BAE5-4374-8FCB-9ABC4CBFDC24}"/>
              </a:ext>
            </a:extLst>
          </p:cNvPr>
          <p:cNvSpPr/>
          <p:nvPr/>
        </p:nvSpPr>
        <p:spPr>
          <a:xfrm>
            <a:off x="23869415" y="17266685"/>
            <a:ext cx="4706430" cy="1951123"/>
          </a:xfrm>
          <a:prstGeom prst="roundRect">
            <a:avLst/>
          </a:prstGeom>
          <a:solidFill>
            <a:schemeClr val="tx2">
              <a:lumMod val="20000"/>
              <a:lumOff val="80000"/>
            </a:schemeClr>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“Batch”</a:t>
            </a:r>
          </a:p>
        </p:txBody>
      </p:sp>
      <p:sp>
        <p:nvSpPr>
          <p:cNvPr id="48" name="TextBox 47">
            <a:extLst>
              <a:ext uri="{FF2B5EF4-FFF2-40B4-BE49-F238E27FC236}">
                <a16:creationId xmlns:a16="http://schemas.microsoft.com/office/drawing/2014/main" id="{EF2307DA-CA66-4FBD-BF85-B78056E290C5}"/>
              </a:ext>
            </a:extLst>
          </p:cNvPr>
          <p:cNvSpPr txBox="1"/>
          <p:nvPr/>
        </p:nvSpPr>
        <p:spPr>
          <a:xfrm>
            <a:off x="21679714" y="15025196"/>
            <a:ext cx="4542913" cy="8309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5333" b="0" i="0" u="none" strike="noStrike" kern="1200" cap="none" spc="0" normalizeH="0" baseline="0" noProof="0" dirty="0">
                <a:ln>
                  <a:noFill/>
                </a:ln>
                <a:solidFill>
                  <a:srgbClr val="000000"/>
                </a:solidFill>
                <a:effectLst/>
                <a:uLnTx/>
                <a:uFillTx/>
                <a:latin typeface="Trebuchet MS"/>
                <a:ea typeface="+mn-ea"/>
                <a:cs typeface="+mn-cs"/>
              </a:rPr>
              <a:t>(1, 220, 155)</a:t>
            </a:r>
          </a:p>
        </p:txBody>
      </p:sp>
      <p:sp>
        <p:nvSpPr>
          <p:cNvPr id="50" name="TextBox 49">
            <a:extLst>
              <a:ext uri="{FF2B5EF4-FFF2-40B4-BE49-F238E27FC236}">
                <a16:creationId xmlns:a16="http://schemas.microsoft.com/office/drawing/2014/main" id="{AE08A6AF-58F5-4CEB-9A2B-689BF88483C3}"/>
              </a:ext>
            </a:extLst>
          </p:cNvPr>
          <p:cNvSpPr txBox="1"/>
          <p:nvPr/>
        </p:nvSpPr>
        <p:spPr>
          <a:xfrm>
            <a:off x="5722950" y="16499677"/>
            <a:ext cx="4118436" cy="8309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5333" b="0" i="0" u="none" strike="noStrike" kern="1200" cap="none" spc="0" normalizeH="0" baseline="0" noProof="0" dirty="0">
                <a:ln>
                  <a:noFill/>
                </a:ln>
                <a:solidFill>
                  <a:srgbClr val="000000"/>
                </a:solidFill>
                <a:effectLst/>
                <a:uLnTx/>
                <a:uFillTx/>
                <a:latin typeface="Trebuchet MS"/>
                <a:ea typeface="+mn-ea"/>
                <a:cs typeface="+mn-cs"/>
              </a:rPr>
              <a:t>(3, 287, 433)</a:t>
            </a:r>
          </a:p>
        </p:txBody>
      </p:sp>
      <p:sp>
        <p:nvSpPr>
          <p:cNvPr id="52" name="TextBox 51">
            <a:extLst>
              <a:ext uri="{FF2B5EF4-FFF2-40B4-BE49-F238E27FC236}">
                <a16:creationId xmlns:a16="http://schemas.microsoft.com/office/drawing/2014/main" id="{3055AF60-A3E2-489A-9D35-36DC3A45F1EF}"/>
              </a:ext>
            </a:extLst>
          </p:cNvPr>
          <p:cNvSpPr txBox="1"/>
          <p:nvPr/>
        </p:nvSpPr>
        <p:spPr>
          <a:xfrm>
            <a:off x="15684327" y="15028523"/>
            <a:ext cx="4542913" cy="8309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5333" b="0" i="0" u="none" strike="noStrike" kern="1200" cap="none" spc="0" normalizeH="0" baseline="0" noProof="0" dirty="0">
                <a:ln>
                  <a:noFill/>
                </a:ln>
                <a:solidFill>
                  <a:srgbClr val="000000"/>
                </a:solidFill>
                <a:effectLst/>
                <a:uLnTx/>
                <a:uFillTx/>
                <a:latin typeface="Trebuchet MS"/>
                <a:ea typeface="+mn-ea"/>
                <a:cs typeface="+mn-cs"/>
              </a:rPr>
              <a:t>(3, 220, 155)</a:t>
            </a:r>
          </a:p>
        </p:txBody>
      </p:sp>
      <p:sp>
        <p:nvSpPr>
          <p:cNvPr id="54" name="TextBox 53">
            <a:extLst>
              <a:ext uri="{FF2B5EF4-FFF2-40B4-BE49-F238E27FC236}">
                <a16:creationId xmlns:a16="http://schemas.microsoft.com/office/drawing/2014/main" id="{FF96CC0F-6C2E-49DF-BF59-76AA8D146A72}"/>
              </a:ext>
            </a:extLst>
          </p:cNvPr>
          <p:cNvSpPr txBox="1"/>
          <p:nvPr/>
        </p:nvSpPr>
        <p:spPr>
          <a:xfrm>
            <a:off x="28529245" y="15770043"/>
            <a:ext cx="5415083" cy="8309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5333" b="0" i="0" u="none" strike="noStrike" kern="1200" cap="none" spc="0" normalizeH="0" baseline="0" noProof="0" dirty="0">
                <a:ln>
                  <a:noFill/>
                </a:ln>
                <a:solidFill>
                  <a:srgbClr val="000000"/>
                </a:solidFill>
                <a:effectLst/>
                <a:uLnTx/>
                <a:uFillTx/>
                <a:latin typeface="Trebuchet MS"/>
                <a:ea typeface="+mn-ea"/>
                <a:cs typeface="+mn-cs"/>
              </a:rPr>
              <a:t>(1, 1, 220, 155)</a:t>
            </a:r>
          </a:p>
        </p:txBody>
      </p:sp>
      <p:sp>
        <p:nvSpPr>
          <p:cNvPr id="24" name="Arrow: Right 23">
            <a:extLst>
              <a:ext uri="{FF2B5EF4-FFF2-40B4-BE49-F238E27FC236}">
                <a16:creationId xmlns:a16="http://schemas.microsoft.com/office/drawing/2014/main" id="{0004CF5E-B980-45B4-9C40-0B64C6CD2877}"/>
              </a:ext>
            </a:extLst>
          </p:cNvPr>
          <p:cNvSpPr/>
          <p:nvPr/>
        </p:nvSpPr>
        <p:spPr>
          <a:xfrm>
            <a:off x="11713065" y="10356580"/>
            <a:ext cx="3131890" cy="246077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4" name="TextBox 3">
            <a:extLst>
              <a:ext uri="{FF2B5EF4-FFF2-40B4-BE49-F238E27FC236}">
                <a16:creationId xmlns:a16="http://schemas.microsoft.com/office/drawing/2014/main" id="{6FBBF2D3-CEF1-C652-7620-98ED57E84F8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3CAA344-2E02-C3F1-D1F6-CB89BA64ED2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4845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92FDD-CC69-01D7-A6EC-F903F2F9EA5C}"/>
              </a:ext>
            </a:extLst>
          </p:cNvPr>
          <p:cNvSpPr>
            <a:spLocks noGrp="1"/>
          </p:cNvSpPr>
          <p:nvPr>
            <p:ph type="body" sz="quarter" idx="13"/>
          </p:nvPr>
        </p:nvSpPr>
        <p:spPr/>
        <p:txBody>
          <a:bodyPr/>
          <a:lstStyle/>
          <a:p>
            <a:r>
              <a:rPr lang="en-US" sz="14000" dirty="0"/>
              <a:t>Let’s Try It Out!</a:t>
            </a:r>
          </a:p>
        </p:txBody>
      </p:sp>
      <p:sp>
        <p:nvSpPr>
          <p:cNvPr id="3" name="TextBox 2">
            <a:extLst>
              <a:ext uri="{FF2B5EF4-FFF2-40B4-BE49-F238E27FC236}">
                <a16:creationId xmlns:a16="http://schemas.microsoft.com/office/drawing/2014/main" id="{B8C228BF-1563-BBED-7085-83E8BF22FAC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C4A8983-63C7-D6AA-C8C1-59BDE31EFF5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60548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D7840-5BD6-C49A-AB7D-CED814505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49A8A-28F6-8C8F-AA79-12F23D698880}"/>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8F2B1D9-BAAD-4BF7-A2CA-016DF3EDA47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216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DFE96D4-A498-B8C9-489E-3363DA47978D}"/>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5A3DA2D-08A7-EC14-129E-64AE60850740}"/>
              </a:ext>
            </a:extLst>
          </p:cNvPr>
          <p:cNvPicPr>
            <a:picLocks noChangeAspect="1"/>
          </p:cNvPicPr>
          <p:nvPr/>
        </p:nvPicPr>
        <p:blipFill>
          <a:blip r:embed="rId3"/>
          <a:stretch>
            <a:fillRect/>
          </a:stretch>
        </p:blipFill>
        <p:spPr>
          <a:xfrm>
            <a:off x="2183174" y="2382987"/>
            <a:ext cx="32506521" cy="17382636"/>
          </a:xfrm>
          <a:prstGeom prst="rect">
            <a:avLst/>
          </a:prstGeom>
        </p:spPr>
      </p:pic>
    </p:spTree>
    <p:extLst>
      <p:ext uri="{BB962C8B-B14F-4D97-AF65-F5344CB8AC3E}">
        <p14:creationId xmlns:p14="http://schemas.microsoft.com/office/powerpoint/2010/main" val="50483764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EC42-DB32-4E56-A669-BCD331006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56B45-7B48-9CDD-2D66-20B188799EA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5DD8C89-2AB4-202D-50BB-9AEC433B32F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217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7A0D82B-C559-B709-B7F3-612F8A4D6A5F}"/>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6A83EC9-48BD-4693-213D-B74DB8D684EB}"/>
              </a:ext>
            </a:extLst>
          </p:cNvPr>
          <p:cNvPicPr>
            <a:picLocks noChangeAspect="1"/>
          </p:cNvPicPr>
          <p:nvPr/>
        </p:nvPicPr>
        <p:blipFill>
          <a:blip r:embed="rId3"/>
          <a:stretch>
            <a:fillRect/>
          </a:stretch>
        </p:blipFill>
        <p:spPr>
          <a:xfrm>
            <a:off x="2105276" y="2336973"/>
            <a:ext cx="32662317" cy="17593110"/>
          </a:xfrm>
          <a:prstGeom prst="rect">
            <a:avLst/>
          </a:prstGeom>
        </p:spPr>
      </p:pic>
    </p:spTree>
    <p:extLst>
      <p:ext uri="{BB962C8B-B14F-4D97-AF65-F5344CB8AC3E}">
        <p14:creationId xmlns:p14="http://schemas.microsoft.com/office/powerpoint/2010/main" val="126337343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96DB-CBE4-5DEC-EB84-43710F03D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7BD63-F08E-4E05-8329-6580AFC3AB60}"/>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F5D07F34-89B8-C55A-5196-5E1C6F30180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(2025), Getting Started with Deep Learning, </a:t>
            </a:r>
            <a:r>
              <a:rPr lang="en-US" sz="7200" b="0" dirty="0">
                <a:hlinkClick r:id="rId2"/>
              </a:rPr>
              <a:t>https://learn.nvidia.com/courses/course-detail?course_id=course-v1:DLI+S-FX-01+V1</a:t>
            </a:r>
            <a:endParaRPr lang="en-US" sz="7200" b="0" dirty="0"/>
          </a:p>
          <a:p>
            <a:pPr>
              <a:lnSpc>
                <a:spcPct val="130000"/>
              </a:lnSpc>
              <a:spcAft>
                <a:spcPts val="1800"/>
              </a:spcAft>
            </a:pPr>
            <a:r>
              <a:rPr lang="en-US" sz="10000" b="0" dirty="0"/>
              <a:t>NVIDIA DLI (2025), Building RAG Agents with LLMs, </a:t>
            </a:r>
            <a:br>
              <a:rPr lang="en-US" sz="7200" b="0" dirty="0"/>
            </a:br>
            <a:r>
              <a:rPr lang="en-US" sz="7200" b="0" dirty="0">
                <a:hlinkClick r:id="rId3"/>
              </a:rPr>
              <a:t>https://learn.nvidia.com/courses/course-detail?course_id=course-v1:DLI+S-FX-15+V1</a:t>
            </a:r>
            <a:endParaRPr lang="en-US" sz="7200" b="0" dirty="0"/>
          </a:p>
          <a:p>
            <a:pPr>
              <a:lnSpc>
                <a:spcPct val="130000"/>
              </a:lnSpc>
              <a:spcAft>
                <a:spcPts val="1800"/>
              </a:spcAft>
            </a:pPr>
            <a:r>
              <a:rPr lang="en-US" sz="10000" b="0" dirty="0"/>
              <a:t>NVIDIA DLI (2025), Generative AI with Diffusion Models, </a:t>
            </a:r>
            <a:r>
              <a:rPr lang="en-US" sz="7200" b="0" dirty="0">
                <a:hlinkClick r:id="rId4"/>
              </a:rPr>
              <a:t>https://learn.nvidia.com/courses/course-detail?course_id=course-v1:DLI+S-FX-14+V1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47483956-04CA-024C-7292-AB145030222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218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6323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5328B-210B-1E61-DE1C-D4146589B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7ED9A-6CF3-C0AC-96C9-3C05C2F6F08D}"/>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E64FE6E-2F14-D05A-DEFE-70591B722050}"/>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19DC5C-10B2-21FA-E0EF-94109F82054A}"/>
              </a:ext>
            </a:extLst>
          </p:cNvPr>
          <p:cNvPicPr>
            <a:picLocks noChangeAspect="1"/>
          </p:cNvPicPr>
          <p:nvPr/>
        </p:nvPicPr>
        <p:blipFill>
          <a:blip r:embed="rId2"/>
          <a:stretch>
            <a:fillRect/>
          </a:stretch>
        </p:blipFill>
        <p:spPr>
          <a:xfrm>
            <a:off x="3747257" y="2591373"/>
            <a:ext cx="29081481" cy="17095356"/>
          </a:xfrm>
          <a:prstGeom prst="rect">
            <a:avLst/>
          </a:prstGeom>
        </p:spPr>
      </p:pic>
      <p:sp>
        <p:nvSpPr>
          <p:cNvPr id="6" name="TextBox 5">
            <a:extLst>
              <a:ext uri="{FF2B5EF4-FFF2-40B4-BE49-F238E27FC236}">
                <a16:creationId xmlns:a16="http://schemas.microsoft.com/office/drawing/2014/main" id="{8DE2BE79-55B9-8469-D821-679C5222C5F7}"/>
              </a:ext>
            </a:extLst>
          </p:cNvPr>
          <p:cNvSpPr txBox="1"/>
          <p:nvPr/>
        </p:nvSpPr>
        <p:spPr>
          <a:xfrm>
            <a:off x="3166313" y="19753545"/>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61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144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Generative AI </a:t>
            </a:r>
          </a:p>
        </p:txBody>
      </p:sp>
    </p:spTree>
    <p:extLst>
      <p:ext uri="{BB962C8B-B14F-4D97-AF65-F5344CB8AC3E}">
        <p14:creationId xmlns:p14="http://schemas.microsoft.com/office/powerpoint/2010/main" val="1285212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318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https://learn.nvidia.com/courses/course-detail?course_id=course-v1:DLI+S-FX-08+V1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928926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solidFill>
                  <a:schemeClr val="accent6">
                    <a:lumMod val="75000"/>
                  </a:schemeClr>
                </a:solidFill>
              </a:rPr>
              <a:t>6 2025/10/14 NVIDIA Fundamentals of Deep Learning I: </a:t>
            </a:r>
            <a:br>
              <a:rPr lang="en-US" sz="8400" dirty="0">
                <a:solidFill>
                  <a:schemeClr val="accent6">
                    <a:lumMod val="75000"/>
                  </a:schemeClr>
                </a:solidFill>
              </a:rPr>
            </a:br>
            <a:r>
              <a:rPr lang="en-US" sz="8400" dirty="0">
                <a:solidFill>
                  <a:schemeClr val="accent6">
                    <a:lumMod val="75000"/>
                  </a:schemeClr>
                </a:solidFill>
              </a:rPr>
              <a:t>                          Deep Learning; Neural Networks</a:t>
            </a:r>
          </a:p>
          <a:p>
            <a:pPr marL="0" indent="0">
              <a:buNone/>
            </a:pPr>
            <a:r>
              <a:rPr lang="en-US" sz="8400" dirty="0">
                <a:solidFill>
                  <a:srgbClr val="C00000"/>
                </a:solidFill>
              </a:rPr>
              <a:t>7 2025/10/21 NVIDIA Fundamentals of Deep Learning II: </a:t>
            </a:r>
            <a:br>
              <a:rPr lang="en-US" sz="8400" dirty="0">
                <a:solidFill>
                  <a:srgbClr val="C00000"/>
                </a:solidFill>
              </a:rPr>
            </a:br>
            <a:r>
              <a:rPr lang="en-US" sz="8400" dirty="0">
                <a:solidFill>
                  <a:srgbClr val="C00000"/>
                </a:solidFill>
              </a:rPr>
              <a:t>                          Convolutional Neural Networks; </a:t>
            </a:r>
            <a:br>
              <a:rPr lang="en-US" sz="8400" dirty="0">
                <a:solidFill>
                  <a:srgbClr val="C00000"/>
                </a:solidFill>
              </a:rPr>
            </a:br>
            <a:r>
              <a:rPr lang="en-US" sz="8400" dirty="0">
                <a:solidFill>
                  <a:srgbClr val="C00000"/>
                </a:solidFill>
              </a:rPr>
              <a:t>                          Data Augmentation and Deployment</a:t>
            </a:r>
          </a:p>
          <a:p>
            <a:pPr marL="0" indent="0">
              <a:buNone/>
            </a:pPr>
            <a:r>
              <a:rPr lang="en-US" sz="8400" dirty="0">
                <a:solidFill>
                  <a:schemeClr val="bg1">
                    <a:lumMod val="65000"/>
                  </a:schemeClr>
                </a:solidFill>
              </a:rPr>
              <a:t>8 2025/10/28 Self-Learning</a:t>
            </a:r>
          </a:p>
          <a:p>
            <a:pPr marL="0" indent="0">
              <a:buNone/>
            </a:pPr>
            <a:r>
              <a:rPr lang="en-US" sz="8400" dirty="0">
                <a:solidFill>
                  <a:schemeClr val="accent2">
                    <a:lumMod val="75000"/>
                  </a:schemeClr>
                </a:solidFill>
              </a:rPr>
              <a:t>9 2025/11/04 Midterm Project Report</a:t>
            </a:r>
          </a:p>
          <a:p>
            <a:pPr marL="0" indent="0">
              <a:buNone/>
            </a:pPr>
            <a:r>
              <a:rPr lang="en-US" sz="8400" dirty="0">
                <a:solidFill>
                  <a:schemeClr val="accent6">
                    <a:lumMod val="75000"/>
                  </a:schemeClr>
                </a:solidFill>
              </a:rPr>
              <a:t>10 2025/11/11 NVIDIA Fundamentals of Deep Learning III: </a:t>
            </a:r>
            <a:br>
              <a:rPr lang="en-US" sz="8400" dirty="0">
                <a:solidFill>
                  <a:schemeClr val="accent6">
                    <a:lumMod val="75000"/>
                  </a:schemeClr>
                </a:solidFill>
              </a:rPr>
            </a:br>
            <a:r>
              <a:rPr lang="en-US" sz="8400" dirty="0">
                <a:solidFill>
                  <a:schemeClr val="accent6">
                    <a:lumMod val="75000"/>
                  </a:schemeClr>
                </a:solidFill>
              </a:rPr>
              <a:t>                             Pre-trained Models; Natural Language Processing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3</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80265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981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2752973" y="3356196"/>
            <a:ext cx="31070049" cy="16330536"/>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089146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36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5"/>
          <a:stretch>
            <a:fillRect/>
          </a:stretch>
        </p:blipFill>
        <p:spPr>
          <a:xfrm>
            <a:off x="848493" y="13506329"/>
            <a:ext cx="26801352" cy="607184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662278" y="7067672"/>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673A0D7-406C-192E-BAB6-470FCA62EFB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49574" y="2646950"/>
            <a:ext cx="6233200" cy="17758741"/>
          </a:xfrm>
          <a:prstGeom prst="rect">
            <a:avLst/>
          </a:prstGeom>
        </p:spPr>
      </p:pic>
      <p:sp>
        <p:nvSpPr>
          <p:cNvPr id="10" name="Rounded Rectangle 9">
            <a:extLst>
              <a:ext uri="{FF2B5EF4-FFF2-40B4-BE49-F238E27FC236}">
                <a16:creationId xmlns:a16="http://schemas.microsoft.com/office/drawing/2014/main" id="{3BD2B536-0579-4A84-B1B7-BEC8033F6984}"/>
              </a:ext>
            </a:extLst>
          </p:cNvPr>
          <p:cNvSpPr/>
          <p:nvPr/>
        </p:nvSpPr>
        <p:spPr>
          <a:xfrm>
            <a:off x="32768406" y="9905999"/>
            <a:ext cx="2152035"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1">
            <a:extLst>
              <a:ext uri="{FF2B5EF4-FFF2-40B4-BE49-F238E27FC236}">
                <a16:creationId xmlns:a16="http://schemas.microsoft.com/office/drawing/2014/main" id="{6D0299D7-D873-CA34-835E-83EDB4047506}"/>
              </a:ext>
            </a:extLst>
          </p:cNvPr>
          <p:cNvSpPr/>
          <p:nvPr/>
        </p:nvSpPr>
        <p:spPr>
          <a:xfrm>
            <a:off x="28549574" y="17201512"/>
            <a:ext cx="2152035"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70877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https://learn.nvidia.com/en-us/training/self-paced-courses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13279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9290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solidFill>
                  <a:srgbClr val="7030A0"/>
                </a:solidFill>
              </a:rPr>
              <a:t>11 2025/11/18 Case Study on Artificial Intelligence II</a:t>
            </a:r>
          </a:p>
          <a:p>
            <a:pPr marL="0" indent="0">
              <a:buNone/>
            </a:pPr>
            <a:r>
              <a:rPr lang="en-US" sz="8400" dirty="0"/>
              <a:t>12 2025/11/25 Computer Vision and Robotics</a:t>
            </a:r>
          </a:p>
          <a:p>
            <a:pPr marL="0" indent="0">
              <a:buNone/>
            </a:pPr>
            <a:r>
              <a:rPr lang="en-US" sz="8400" dirty="0"/>
              <a:t>13 2025/12/02 Generative AI, Agentic AI, and Physical AI</a:t>
            </a:r>
          </a:p>
          <a:p>
            <a:pPr marL="0" indent="0">
              <a:buNone/>
            </a:pPr>
            <a:r>
              <a:rPr lang="en-US" sz="8400" dirty="0"/>
              <a:t>14 2025/12/09 Philosophy and Ethics of AI and the Future of AI</a:t>
            </a:r>
          </a:p>
          <a:p>
            <a:pPr marL="0" indent="0">
              <a:buNone/>
            </a:pPr>
            <a:r>
              <a:rPr lang="en-US" sz="8400" dirty="0">
                <a:solidFill>
                  <a:schemeClr val="accent2">
                    <a:lumMod val="75000"/>
                  </a:schemeClr>
                </a:solidFill>
              </a:rPr>
              <a:t>15 2025/12/16 Final Project Report I</a:t>
            </a:r>
          </a:p>
          <a:p>
            <a:pPr marL="0" indent="0">
              <a:buNone/>
            </a:pPr>
            <a:r>
              <a:rPr lang="en-US" sz="8400" dirty="0">
                <a:solidFill>
                  <a:schemeClr val="accent2">
                    <a:lumMod val="75000"/>
                  </a:schemeClr>
                </a:solidFill>
              </a:rPr>
              <a:t>16 2025/12/23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4</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870205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D887BCC5-633B-FA28-3C51-AE7E184195DB}"/>
              </a:ext>
            </a:extLst>
          </p:cNvPr>
          <p:cNvPicPr>
            <a:picLocks noChangeAspect="1"/>
          </p:cNvPicPr>
          <p:nvPr/>
        </p:nvPicPr>
        <p:blipFill>
          <a:blip r:embed="rId4"/>
          <a:stretch>
            <a:fillRect/>
          </a:stretch>
        </p:blipFill>
        <p:spPr>
          <a:xfrm>
            <a:off x="1377379" y="2336800"/>
            <a:ext cx="33821241" cy="17475200"/>
          </a:xfrm>
          <a:prstGeom prst="rect">
            <a:avLst/>
          </a:prstGeom>
        </p:spPr>
      </p:pic>
      <p:sp>
        <p:nvSpPr>
          <p:cNvPr id="10" name="TextBox 9">
            <a:extLst>
              <a:ext uri="{FF2B5EF4-FFF2-40B4-BE49-F238E27FC236}">
                <a16:creationId xmlns:a16="http://schemas.microsoft.com/office/drawing/2014/main" id="{D0F5B58D-AD10-4E37-14CF-89B852177C27}"/>
              </a:ext>
            </a:extLst>
          </p:cNvPr>
          <p:cNvSpPr txBox="1"/>
          <p:nvPr/>
        </p:nvSpPr>
        <p:spPr>
          <a:xfrm>
            <a:off x="3926535" y="20043013"/>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5"/>
              </a:rPr>
              <a:t>https://learn.nvidia.com/courses/course-detail?course_id=course-v1:DLI+S-FX-15+V1</a:t>
            </a: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42778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6" name="Picture 5">
            <a:extLst>
              <a:ext uri="{FF2B5EF4-FFF2-40B4-BE49-F238E27FC236}">
                <a16:creationId xmlns:a16="http://schemas.microsoft.com/office/drawing/2014/main" id="{BE2B9E96-3077-2F88-B84E-F0A95B07F009}"/>
              </a:ext>
            </a:extLst>
          </p:cNvPr>
          <p:cNvPicPr>
            <a:picLocks noChangeAspect="1"/>
          </p:cNvPicPr>
          <p:nvPr/>
        </p:nvPicPr>
        <p:blipFill>
          <a:blip r:embed="rId4"/>
          <a:stretch>
            <a:fillRect/>
          </a:stretch>
        </p:blipFill>
        <p:spPr>
          <a:xfrm>
            <a:off x="417748" y="5669327"/>
            <a:ext cx="35740505" cy="9235346"/>
          </a:xfrm>
          <a:prstGeom prst="rect">
            <a:avLst/>
          </a:prstGeom>
        </p:spPr>
      </p:pic>
      <p:sp>
        <p:nvSpPr>
          <p:cNvPr id="7" name="Rounded Rectangle 6">
            <a:extLst>
              <a:ext uri="{FF2B5EF4-FFF2-40B4-BE49-F238E27FC236}">
                <a16:creationId xmlns:a16="http://schemas.microsoft.com/office/drawing/2014/main" id="{35127783-4A76-C573-9499-5D12688D4DE8}"/>
              </a:ext>
            </a:extLst>
          </p:cNvPr>
          <p:cNvSpPr/>
          <p:nvPr/>
        </p:nvSpPr>
        <p:spPr>
          <a:xfrm>
            <a:off x="30937200" y="7670800"/>
            <a:ext cx="4318000" cy="1016000"/>
          </a:xfrm>
          <a:prstGeom prst="roundRect">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736767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AB2A8BA5-8AC7-A140-E497-A83DFE6D153A}"/>
              </a:ext>
            </a:extLst>
          </p:cNvPr>
          <p:cNvPicPr>
            <a:picLocks noChangeAspect="1"/>
          </p:cNvPicPr>
          <p:nvPr/>
        </p:nvPicPr>
        <p:blipFill>
          <a:blip r:embed="rId4"/>
          <a:stretch>
            <a:fillRect/>
          </a:stretch>
        </p:blipFill>
        <p:spPr>
          <a:xfrm>
            <a:off x="3753035" y="2489200"/>
            <a:ext cx="29069928" cy="17436530"/>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9616400" y="17646080"/>
            <a:ext cx="2590800" cy="168967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100811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EF01F-CCB0-064C-96EB-CBC8345E0F89}"/>
              </a:ext>
            </a:extLst>
          </p:cNvPr>
          <p:cNvPicPr>
            <a:picLocks noChangeAspect="1"/>
          </p:cNvPicPr>
          <p:nvPr/>
        </p:nvPicPr>
        <p:blipFill>
          <a:blip r:embed="rId2"/>
          <a:stretch>
            <a:fillRect/>
          </a:stretch>
        </p:blipFill>
        <p:spPr>
          <a:xfrm>
            <a:off x="4228352" y="2267184"/>
            <a:ext cx="28797624" cy="17717392"/>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7542792" y="17750118"/>
            <a:ext cx="2040737" cy="168201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188186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B5D755-4332-B59A-968F-E75AD28EE00B}"/>
              </a:ext>
            </a:extLst>
          </p:cNvPr>
          <p:cNvPicPr>
            <a:picLocks noChangeAspect="1"/>
          </p:cNvPicPr>
          <p:nvPr/>
        </p:nvPicPr>
        <p:blipFill>
          <a:blip r:embed="rId2"/>
          <a:stretch>
            <a:fillRect/>
          </a:stretch>
        </p:blipFill>
        <p:spPr>
          <a:xfrm>
            <a:off x="2724024" y="2446253"/>
            <a:ext cx="31127946" cy="1754617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3553239" y="11564469"/>
            <a:ext cx="6558950" cy="2581837"/>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02710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07A03F-535F-2CAA-4689-30F9B0DDC651}"/>
              </a:ext>
            </a:extLst>
          </p:cNvPr>
          <p:cNvPicPr>
            <a:picLocks noChangeAspect="1"/>
          </p:cNvPicPr>
          <p:nvPr/>
        </p:nvPicPr>
        <p:blipFill>
          <a:blip r:embed="rId2"/>
          <a:stretch>
            <a:fillRect/>
          </a:stretch>
        </p:blipFill>
        <p:spPr>
          <a:xfrm>
            <a:off x="3069071" y="2426803"/>
            <a:ext cx="31301611" cy="17636447"/>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Tree>
    <p:extLst>
      <p:ext uri="{BB962C8B-B14F-4D97-AF65-F5344CB8AC3E}">
        <p14:creationId xmlns:p14="http://schemas.microsoft.com/office/powerpoint/2010/main" val="4023559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9" name="Picture 8">
            <a:extLst>
              <a:ext uri="{FF2B5EF4-FFF2-40B4-BE49-F238E27FC236}">
                <a16:creationId xmlns:a16="http://schemas.microsoft.com/office/drawing/2014/main" id="{9367546E-EC90-3BBA-2336-FF2945C4D8FB}"/>
              </a:ext>
            </a:extLst>
          </p:cNvPr>
          <p:cNvPicPr>
            <a:picLocks noChangeAspect="1"/>
          </p:cNvPicPr>
          <p:nvPr/>
        </p:nvPicPr>
        <p:blipFill>
          <a:blip r:embed="rId4"/>
          <a:stretch>
            <a:fillRect/>
          </a:stretch>
        </p:blipFill>
        <p:spPr>
          <a:xfrm>
            <a:off x="510777" y="2805953"/>
            <a:ext cx="35850713" cy="16513228"/>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33479392" y="5486399"/>
            <a:ext cx="2421243"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15397580" y="14997952"/>
            <a:ext cx="6279079"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86731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24DA19-E01F-33FC-832D-155C4539100D}"/>
              </a:ext>
            </a:extLst>
          </p:cNvPr>
          <p:cNvPicPr>
            <a:picLocks noChangeAspect="1"/>
          </p:cNvPicPr>
          <p:nvPr/>
        </p:nvPicPr>
        <p:blipFill>
          <a:blip r:embed="rId2"/>
          <a:stretch>
            <a:fillRect/>
          </a:stretch>
        </p:blipFill>
        <p:spPr>
          <a:xfrm>
            <a:off x="3433921" y="2121405"/>
            <a:ext cx="29699889" cy="17863170"/>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20224376" y="13679900"/>
            <a:ext cx="12909434"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3442190" y="15813741"/>
            <a:ext cx="5217716" cy="333487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751142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FEA51-D211-EBD8-8C98-5A9EC519BB99}"/>
              </a:ext>
            </a:extLst>
          </p:cNvPr>
          <p:cNvPicPr>
            <a:picLocks noChangeAspect="1"/>
          </p:cNvPicPr>
          <p:nvPr/>
        </p:nvPicPr>
        <p:blipFill>
          <a:blip r:embed="rId2"/>
          <a:stretch>
            <a:fillRect/>
          </a:stretch>
        </p:blipFill>
        <p:spPr>
          <a:xfrm>
            <a:off x="2519263" y="2094273"/>
            <a:ext cx="30960129" cy="1747591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14186958" y="11528371"/>
            <a:ext cx="15773089"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2411687" y="6508377"/>
            <a:ext cx="9798243" cy="13368622"/>
          </a:xfrm>
          <a:prstGeom prst="roundRect">
            <a:avLst>
              <a:gd name="adj" fmla="val 14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12821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D3BC-6B82-3273-9F38-7A07185C38DB}"/>
              </a:ext>
            </a:extLst>
          </p:cNvPr>
          <p:cNvSpPr>
            <a:spLocks noGrp="1"/>
          </p:cNvSpPr>
          <p:nvPr>
            <p:ph type="title"/>
          </p:nvPr>
        </p:nvSpPr>
        <p:spPr>
          <a:xfrm>
            <a:off x="1603169" y="405314"/>
            <a:ext cx="33666543" cy="19281420"/>
          </a:xfrm>
        </p:spPr>
        <p:txBody>
          <a:bodyPr>
            <a:normAutofit/>
          </a:bodyPr>
          <a:lstStyle/>
          <a:p>
            <a:r>
              <a:rPr lang="en-US" altLang="zh-TW" sz="18000" dirty="0">
                <a:solidFill>
                  <a:srgbClr val="C00000"/>
                </a:solidFill>
                <a:ea typeface="Heiti TC Medium" pitchFamily="2" charset="-128"/>
                <a:cs typeface="Arial" panose="020B0604020202020204" pitchFamily="34" charset="0"/>
              </a:rPr>
              <a:t>NVIDIA </a:t>
            </a:r>
            <a:br>
              <a:rPr lang="en-US" altLang="zh-TW" sz="18000" dirty="0">
                <a:solidFill>
                  <a:srgbClr val="C00000"/>
                </a:solidFill>
                <a:ea typeface="Heiti TC Medium" pitchFamily="2" charset="-128"/>
                <a:cs typeface="Arial" panose="020B0604020202020204" pitchFamily="34" charset="0"/>
              </a:rPr>
            </a:br>
            <a:r>
              <a:rPr lang="en-US" altLang="zh-TW" sz="18000" dirty="0">
                <a:solidFill>
                  <a:srgbClr val="C00000"/>
                </a:solidFill>
                <a:ea typeface="Heiti TC Medium" pitchFamily="2" charset="-128"/>
                <a:cs typeface="Arial" panose="020B0604020202020204" pitchFamily="34" charset="0"/>
              </a:rPr>
              <a:t>Fundamentals of Deep Learning  </a:t>
            </a:r>
            <a:endParaRPr lang="en-TW" sz="18000" dirty="0"/>
          </a:p>
        </p:txBody>
      </p:sp>
      <p:sp>
        <p:nvSpPr>
          <p:cNvPr id="4" name="Slide Number Placeholder 3">
            <a:extLst>
              <a:ext uri="{FF2B5EF4-FFF2-40B4-BE49-F238E27FC236}">
                <a16:creationId xmlns:a16="http://schemas.microsoft.com/office/drawing/2014/main" id="{974999FE-E323-BE97-67D7-6F4042A754D9}"/>
              </a:ext>
            </a:extLst>
          </p:cNvPr>
          <p:cNvSpPr>
            <a:spLocks noGrp="1"/>
          </p:cNvSpPr>
          <p:nvPr>
            <p:ph type="sldNum" sz="quarter" idx="12"/>
          </p:nvPr>
        </p:nvSpPr>
        <p:spPr/>
        <p:txBody>
          <a:bodyPr/>
          <a:lstStyle/>
          <a:p>
            <a:fld id="{5D6FF71F-CF6A-4C46-8F9B-61D49EEA70E3}" type="slidenum">
              <a:rPr lang="en-US" smtClean="0"/>
              <a:t>49</a:t>
            </a:fld>
            <a:endParaRPr lang="en-US"/>
          </a:p>
        </p:txBody>
      </p:sp>
      <p:pic>
        <p:nvPicPr>
          <p:cNvPr id="5" name="Picture 4">
            <a:extLst>
              <a:ext uri="{FF2B5EF4-FFF2-40B4-BE49-F238E27FC236}">
                <a16:creationId xmlns:a16="http://schemas.microsoft.com/office/drawing/2014/main" id="{3282A6EB-5D81-F218-D1A5-5A4859E699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6" name="Picture 5">
            <a:extLst>
              <a:ext uri="{FF2B5EF4-FFF2-40B4-BE49-F238E27FC236}">
                <a16:creationId xmlns:a16="http://schemas.microsoft.com/office/drawing/2014/main" id="{98F6D868-E251-D770-817A-505675CE23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7" name="Picture 6">
            <a:extLst>
              <a:ext uri="{FF2B5EF4-FFF2-40B4-BE49-F238E27FC236}">
                <a16:creationId xmlns:a16="http://schemas.microsoft.com/office/drawing/2014/main" id="{C7B9E2B7-7EC2-E2D7-B23A-D5271471F46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65091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EFCF-5160-1D19-2A7B-07C79562E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E0B29-82C7-B314-C5F2-50C6B67E0F5E}"/>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9A6A38CD-BFDC-D399-FCDC-23FC14173302}"/>
              </a:ext>
            </a:extLst>
          </p:cNvPr>
          <p:cNvSpPr>
            <a:spLocks noGrp="1"/>
          </p:cNvSpPr>
          <p:nvPr>
            <p:ph idx="1"/>
          </p:nvPr>
        </p:nvSpPr>
        <p:spPr>
          <a:xfrm>
            <a:off x="1603166" y="3275465"/>
            <a:ext cx="33666543" cy="16411269"/>
          </a:xfrm>
        </p:spPr>
        <p:txBody>
          <a:bodyPr>
            <a:noAutofit/>
          </a:bodyPr>
          <a:lstStyle/>
          <a:p>
            <a:pPr marL="0" indent="0">
              <a:buNone/>
            </a:pPr>
            <a:r>
              <a:rPr lang="en-US" sz="12600" dirty="0"/>
              <a:t>1: An Introduction to Deep Learning</a:t>
            </a:r>
          </a:p>
          <a:p>
            <a:pPr marL="0" indent="0">
              <a:buNone/>
            </a:pPr>
            <a:r>
              <a:rPr lang="en-US" sz="12600" dirty="0"/>
              <a:t>2: The Theory Behind Neural Networks</a:t>
            </a:r>
          </a:p>
          <a:p>
            <a:pPr marL="0" indent="0">
              <a:buNone/>
            </a:pPr>
            <a:r>
              <a:rPr lang="en-US" sz="12600" dirty="0"/>
              <a:t>3: Convolutional Neural Networks</a:t>
            </a:r>
          </a:p>
          <a:p>
            <a:pPr marL="0" indent="0">
              <a:buNone/>
            </a:pPr>
            <a:r>
              <a:rPr lang="en-US" sz="12600" dirty="0"/>
              <a:t>4: Data Augmentation and Deployment</a:t>
            </a:r>
          </a:p>
          <a:p>
            <a:pPr marL="0" indent="0">
              <a:buNone/>
            </a:pPr>
            <a:r>
              <a:rPr lang="en-US" sz="12600" dirty="0"/>
              <a:t>5: Pre-trained Models</a:t>
            </a:r>
          </a:p>
          <a:p>
            <a:pPr marL="0" indent="0">
              <a:buNone/>
            </a:pPr>
            <a:r>
              <a:rPr lang="en-US" sz="12600" dirty="0"/>
              <a:t>6: Natural Language Processing</a:t>
            </a:r>
          </a:p>
          <a:p>
            <a:pPr marL="0" indent="0">
              <a:buNone/>
            </a:pPr>
            <a:r>
              <a:rPr lang="en-US" sz="12600" dirty="0"/>
              <a:t>7: Wrap-up and Assessment</a:t>
            </a:r>
            <a:endParaRPr lang="en-TW" sz="12600" dirty="0"/>
          </a:p>
        </p:txBody>
      </p:sp>
      <p:sp>
        <p:nvSpPr>
          <p:cNvPr id="4" name="Slide Number Placeholder 3">
            <a:extLst>
              <a:ext uri="{FF2B5EF4-FFF2-40B4-BE49-F238E27FC236}">
                <a16:creationId xmlns:a16="http://schemas.microsoft.com/office/drawing/2014/main" id="{FC840A4B-376C-E93A-43FC-7D04285E316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09D972-1F1B-2BE9-1521-33FACE54486D}"/>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49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6575-B1A8-ECE0-F894-E4E1400D7953}"/>
              </a:ext>
            </a:extLst>
          </p:cNvPr>
          <p:cNvSpPr>
            <a:spLocks noGrp="1"/>
          </p:cNvSpPr>
          <p:nvPr>
            <p:ph type="title"/>
          </p:nvPr>
        </p:nvSpPr>
        <p:spPr>
          <a:xfrm>
            <a:off x="1603169" y="405317"/>
            <a:ext cx="33666543" cy="2624487"/>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0889C6A5-82F7-7F7E-6392-7EE185B1C85E}"/>
              </a:ext>
            </a:extLst>
          </p:cNvPr>
          <p:cNvSpPr>
            <a:spLocks noGrp="1"/>
          </p:cNvSpPr>
          <p:nvPr>
            <p:ph idx="1"/>
          </p:nvPr>
        </p:nvSpPr>
        <p:spPr>
          <a:xfrm>
            <a:off x="1603169" y="3029802"/>
            <a:ext cx="33666543" cy="16656930"/>
          </a:xfrm>
        </p:spPr>
        <p:txBody>
          <a:bodyPr>
            <a:noAutofit/>
          </a:bodyPr>
          <a:lstStyle/>
          <a:p>
            <a:pPr>
              <a:spcAft>
                <a:spcPts val="1800"/>
              </a:spcAft>
            </a:pPr>
            <a:r>
              <a:rPr lang="en-US" dirty="0"/>
              <a:t>Learn how deep learning works through hands-on exercises in computer vision and natural language processing.</a:t>
            </a:r>
          </a:p>
          <a:p>
            <a:pPr>
              <a:spcAft>
                <a:spcPts val="1800"/>
              </a:spcAft>
            </a:pPr>
            <a:r>
              <a:rPr lang="en-US" dirty="0"/>
              <a:t>Learning Objectives</a:t>
            </a:r>
          </a:p>
          <a:p>
            <a:pPr lvl="1">
              <a:spcAft>
                <a:spcPts val="1800"/>
              </a:spcAft>
            </a:pPr>
            <a:r>
              <a:rPr lang="en-US" sz="7800" dirty="0"/>
              <a:t>Learn the fundamental techniques and tools required to train a deep learning model</a:t>
            </a:r>
          </a:p>
          <a:p>
            <a:pPr lvl="1">
              <a:spcAft>
                <a:spcPts val="1800"/>
              </a:spcAft>
            </a:pPr>
            <a:r>
              <a:rPr lang="en-US" sz="7800" dirty="0"/>
              <a:t>Gain experience with common deep learning data types and model architectures</a:t>
            </a:r>
          </a:p>
          <a:p>
            <a:pPr lvl="1">
              <a:spcAft>
                <a:spcPts val="1800"/>
              </a:spcAft>
            </a:pPr>
            <a:r>
              <a:rPr lang="en-US" sz="7800" dirty="0"/>
              <a:t>Enhance datasets through data augmentation to improve model accuracy</a:t>
            </a:r>
          </a:p>
          <a:p>
            <a:pPr lvl="1">
              <a:spcAft>
                <a:spcPts val="1800"/>
              </a:spcAft>
            </a:pPr>
            <a:r>
              <a:rPr lang="en-US" sz="7800" dirty="0"/>
              <a:t>Leverage transfer learning between models to achieve efficient results with less data and computation</a:t>
            </a:r>
          </a:p>
          <a:p>
            <a:pPr lvl="1">
              <a:spcAft>
                <a:spcPts val="1800"/>
              </a:spcAft>
            </a:pPr>
            <a:r>
              <a:rPr lang="en-US" sz="7800" dirty="0"/>
              <a:t>Build confidence to take on your own project with a modern deep learning framework</a:t>
            </a:r>
            <a:endParaRPr lang="en-TW" sz="7800" dirty="0"/>
          </a:p>
        </p:txBody>
      </p:sp>
      <p:sp>
        <p:nvSpPr>
          <p:cNvPr id="4" name="Slide Number Placeholder 3">
            <a:extLst>
              <a:ext uri="{FF2B5EF4-FFF2-40B4-BE49-F238E27FC236}">
                <a16:creationId xmlns:a16="http://schemas.microsoft.com/office/drawing/2014/main" id="{0237AEC3-C37C-F4CC-EE34-3AD1F4EE284A}"/>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50</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359105E5-D711-8109-F1CC-BDE9E1872F9D}"/>
              </a:ext>
            </a:extLst>
          </p:cNvPr>
          <p:cNvSpPr txBox="1"/>
          <p:nvPr/>
        </p:nvSpPr>
        <p:spPr>
          <a:xfrm>
            <a:off x="3166313" y="1967568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631828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7FA4-5C86-56AA-E6DD-4A96551708CE}"/>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1EE2E2E1-65A6-8456-892F-89B81BB094FB}"/>
              </a:ext>
            </a:extLst>
          </p:cNvPr>
          <p:cNvSpPr>
            <a:spLocks noGrp="1"/>
          </p:cNvSpPr>
          <p:nvPr>
            <p:ph idx="1"/>
          </p:nvPr>
        </p:nvSpPr>
        <p:spPr>
          <a:xfrm>
            <a:off x="1603166" y="3275465"/>
            <a:ext cx="33666543" cy="16411269"/>
          </a:xfrm>
        </p:spPr>
        <p:txBody>
          <a:bodyPr>
            <a:noAutofit/>
          </a:bodyPr>
          <a:lstStyle/>
          <a:p>
            <a:pPr marL="0" indent="0">
              <a:buNone/>
            </a:pPr>
            <a:r>
              <a:rPr lang="en-US" sz="12600" dirty="0">
                <a:solidFill>
                  <a:srgbClr val="C00000"/>
                </a:solidFill>
              </a:rPr>
              <a:t>1: An Introduction to Deep Learning</a:t>
            </a:r>
          </a:p>
          <a:p>
            <a:pPr marL="0" indent="0">
              <a:buNone/>
            </a:pPr>
            <a:r>
              <a:rPr lang="en-US" sz="12600" dirty="0">
                <a:solidFill>
                  <a:srgbClr val="C00000"/>
                </a:solidFill>
              </a:rPr>
              <a:t>2: The Theory Behind Neural Networks</a:t>
            </a:r>
          </a:p>
          <a:p>
            <a:pPr marL="0" indent="0">
              <a:buNone/>
            </a:pPr>
            <a:r>
              <a:rPr lang="en-US" sz="12600" dirty="0"/>
              <a:t>3: Convolutional Neural Networks</a:t>
            </a:r>
          </a:p>
          <a:p>
            <a:pPr marL="0" indent="0">
              <a:buNone/>
            </a:pPr>
            <a:r>
              <a:rPr lang="en-US" sz="12600" dirty="0"/>
              <a:t>4: Data Augmentation and Deployment</a:t>
            </a:r>
          </a:p>
          <a:p>
            <a:pPr marL="0" indent="0">
              <a:buNone/>
            </a:pPr>
            <a:r>
              <a:rPr lang="en-US" sz="12600" dirty="0"/>
              <a:t>5: Pre-trained Models</a:t>
            </a:r>
          </a:p>
          <a:p>
            <a:pPr marL="0" indent="0">
              <a:buNone/>
            </a:pPr>
            <a:r>
              <a:rPr lang="en-US" sz="12600" dirty="0"/>
              <a:t>6: Natural Language Processing</a:t>
            </a:r>
          </a:p>
          <a:p>
            <a:pPr marL="0" indent="0">
              <a:buNone/>
            </a:pPr>
            <a:r>
              <a:rPr lang="en-US" sz="12600" dirty="0"/>
              <a:t>7: Wrap-up and Assessment</a:t>
            </a:r>
            <a:endParaRPr lang="en-TW" sz="12600" dirty="0"/>
          </a:p>
        </p:txBody>
      </p:sp>
      <p:sp>
        <p:nvSpPr>
          <p:cNvPr id="4" name="Slide Number Placeholder 3">
            <a:extLst>
              <a:ext uri="{FF2B5EF4-FFF2-40B4-BE49-F238E27FC236}">
                <a16:creationId xmlns:a16="http://schemas.microsoft.com/office/drawing/2014/main" id="{FE57E976-BE1B-58EC-B452-99D537586C4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51</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77BFC231-9016-0D4A-4AA1-95E7452800FA}"/>
              </a:ext>
            </a:extLst>
          </p:cNvPr>
          <p:cNvSpPr txBox="1"/>
          <p:nvPr/>
        </p:nvSpPr>
        <p:spPr>
          <a:xfrm>
            <a:off x="3166313" y="1967568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849004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ACBA-C8F2-70D1-7431-1F3174BA1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B5109F-B55D-0C17-3CD3-EFC06FEC3ECD}"/>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DA78FCFA-866D-BA64-3F4C-A0349B6B9DD7}"/>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52</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BF7045D3-A640-9E41-143A-3B863F0A8A5C}"/>
              </a:ext>
            </a:extLst>
          </p:cNvPr>
          <p:cNvSpPr txBox="1"/>
          <p:nvPr/>
        </p:nvSpPr>
        <p:spPr>
          <a:xfrm>
            <a:off x="3166313" y="1967568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72C0761C-8C59-9C08-BF68-4FEAEFAFEB74}"/>
              </a:ext>
            </a:extLst>
          </p:cNvPr>
          <p:cNvPicPr>
            <a:picLocks noChangeAspect="1"/>
          </p:cNvPicPr>
          <p:nvPr/>
        </p:nvPicPr>
        <p:blipFill>
          <a:blip r:embed="rId3"/>
          <a:stretch>
            <a:fillRect/>
          </a:stretch>
        </p:blipFill>
        <p:spPr>
          <a:xfrm>
            <a:off x="4681973" y="2481059"/>
            <a:ext cx="26752401" cy="17205675"/>
          </a:xfrm>
          <a:prstGeom prst="rect">
            <a:avLst/>
          </a:prstGeom>
        </p:spPr>
      </p:pic>
    </p:spTree>
    <p:extLst>
      <p:ext uri="{BB962C8B-B14F-4D97-AF65-F5344CB8AC3E}">
        <p14:creationId xmlns:p14="http://schemas.microsoft.com/office/powerpoint/2010/main" val="2634895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F153-6DCB-4C2F-88CA-874D96271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AC5FB-ED02-DD5C-34AE-B10689490B9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F9D6285-4DE1-B4BD-43B6-ADD13A04C91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53</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1F84D924-D6BC-B8B5-92A9-BCA6A72990E1}"/>
              </a:ext>
            </a:extLst>
          </p:cNvPr>
          <p:cNvPicPr>
            <a:picLocks noChangeAspect="1"/>
          </p:cNvPicPr>
          <p:nvPr/>
        </p:nvPicPr>
        <p:blipFill>
          <a:blip r:embed="rId2"/>
          <a:stretch>
            <a:fillRect/>
          </a:stretch>
        </p:blipFill>
        <p:spPr>
          <a:xfrm>
            <a:off x="3747257" y="2591373"/>
            <a:ext cx="29081481" cy="17095356"/>
          </a:xfrm>
          <a:prstGeom prst="rect">
            <a:avLst/>
          </a:prstGeom>
        </p:spPr>
      </p:pic>
      <p:sp>
        <p:nvSpPr>
          <p:cNvPr id="6" name="TextBox 5">
            <a:extLst>
              <a:ext uri="{FF2B5EF4-FFF2-40B4-BE49-F238E27FC236}">
                <a16:creationId xmlns:a16="http://schemas.microsoft.com/office/drawing/2014/main" id="{9F26E70C-16EA-C927-FE6D-C655AAFE8A62}"/>
              </a:ext>
            </a:extLst>
          </p:cNvPr>
          <p:cNvSpPr txBox="1"/>
          <p:nvPr/>
        </p:nvSpPr>
        <p:spPr>
          <a:xfrm>
            <a:off x="3166313" y="19753545"/>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2729318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D680-F82F-6A9F-8A92-C32BF8739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EECE94-AAA0-6C2B-6D29-E7A7FA05F5CA}"/>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4F303407-3454-B1A3-D28A-ECCB6F875027}"/>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54</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75C3E6A2-2E74-91F4-BBDD-46EEFD38C445}"/>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7" name="Picture 6">
            <a:extLst>
              <a:ext uri="{FF2B5EF4-FFF2-40B4-BE49-F238E27FC236}">
                <a16:creationId xmlns:a16="http://schemas.microsoft.com/office/drawing/2014/main" id="{6B743385-D9EA-195E-BE9C-DED4B548AFAB}"/>
              </a:ext>
            </a:extLst>
          </p:cNvPr>
          <p:cNvPicPr>
            <a:picLocks noChangeAspect="1"/>
          </p:cNvPicPr>
          <p:nvPr/>
        </p:nvPicPr>
        <p:blipFill>
          <a:blip r:embed="rId3"/>
          <a:stretch>
            <a:fillRect/>
          </a:stretch>
        </p:blipFill>
        <p:spPr>
          <a:xfrm>
            <a:off x="1480295" y="2358587"/>
            <a:ext cx="32625675" cy="17418375"/>
          </a:xfrm>
          <a:prstGeom prst="rect">
            <a:avLst/>
          </a:prstGeom>
        </p:spPr>
      </p:pic>
    </p:spTree>
    <p:extLst>
      <p:ext uri="{BB962C8B-B14F-4D97-AF65-F5344CB8AC3E}">
        <p14:creationId xmlns:p14="http://schemas.microsoft.com/office/powerpoint/2010/main" val="2109358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0D93-7BB5-18F9-519E-BD92EB34E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07B07-D2A6-CED1-FAE1-B996867ACA9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C39199A9-34DF-B85A-4883-40EDE608CB3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55</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EDA9E91C-B580-C3D6-04B8-6F974C141F20}"/>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539E6A3B-001A-E41A-8494-D63AF2DE9DB5}"/>
              </a:ext>
            </a:extLst>
          </p:cNvPr>
          <p:cNvPicPr>
            <a:picLocks noChangeAspect="1"/>
          </p:cNvPicPr>
          <p:nvPr/>
        </p:nvPicPr>
        <p:blipFill>
          <a:blip r:embed="rId3"/>
          <a:stretch>
            <a:fillRect/>
          </a:stretch>
        </p:blipFill>
        <p:spPr>
          <a:xfrm>
            <a:off x="2248920" y="2591375"/>
            <a:ext cx="32078160" cy="17185587"/>
          </a:xfrm>
          <a:prstGeom prst="rect">
            <a:avLst/>
          </a:prstGeom>
        </p:spPr>
      </p:pic>
    </p:spTree>
    <p:extLst>
      <p:ext uri="{BB962C8B-B14F-4D97-AF65-F5344CB8AC3E}">
        <p14:creationId xmlns:p14="http://schemas.microsoft.com/office/powerpoint/2010/main" val="3643918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C8284-974D-5E79-728E-24E3363FB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C74C3B-F3BD-1494-065D-569CB26A149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7C8022E5-9E92-3B68-D476-55246D46FAF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56</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B56BB79F-293F-E7B1-CA33-A6F210E553C8}"/>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9" name="Picture 8">
            <a:extLst>
              <a:ext uri="{FF2B5EF4-FFF2-40B4-BE49-F238E27FC236}">
                <a16:creationId xmlns:a16="http://schemas.microsoft.com/office/drawing/2014/main" id="{1F9736A2-6A7D-FDFF-5D3A-58E01F80B528}"/>
              </a:ext>
            </a:extLst>
          </p:cNvPr>
          <p:cNvPicPr>
            <a:picLocks noChangeAspect="1"/>
          </p:cNvPicPr>
          <p:nvPr/>
        </p:nvPicPr>
        <p:blipFill>
          <a:blip r:embed="rId3"/>
          <a:stretch>
            <a:fillRect/>
          </a:stretch>
        </p:blipFill>
        <p:spPr>
          <a:xfrm>
            <a:off x="3564498" y="2499342"/>
            <a:ext cx="29368266" cy="17369652"/>
          </a:xfrm>
          <a:prstGeom prst="rect">
            <a:avLst/>
          </a:prstGeom>
        </p:spPr>
      </p:pic>
    </p:spTree>
    <p:extLst>
      <p:ext uri="{BB962C8B-B14F-4D97-AF65-F5344CB8AC3E}">
        <p14:creationId xmlns:p14="http://schemas.microsoft.com/office/powerpoint/2010/main" val="2577733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38D8B-FA28-17C0-ECFB-E6D9F920A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6AEBF-C6D1-507F-8D84-B716B953CA9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04828330-105E-D1EC-DE3C-DB8D81203D36}"/>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57</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CF081FFF-00D4-5C0C-9286-9E3D324F49E9}"/>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2938B45B-A1FD-3F11-742F-711F9FF52EF9}"/>
              </a:ext>
            </a:extLst>
          </p:cNvPr>
          <p:cNvPicPr>
            <a:picLocks noChangeAspect="1"/>
          </p:cNvPicPr>
          <p:nvPr/>
        </p:nvPicPr>
        <p:blipFill>
          <a:blip r:embed="rId3"/>
          <a:stretch>
            <a:fillRect/>
          </a:stretch>
        </p:blipFill>
        <p:spPr>
          <a:xfrm>
            <a:off x="6813530" y="2413988"/>
            <a:ext cx="22948929" cy="17632227"/>
          </a:xfrm>
          <a:prstGeom prst="rect">
            <a:avLst/>
          </a:prstGeom>
        </p:spPr>
      </p:pic>
    </p:spTree>
    <p:extLst>
      <p:ext uri="{BB962C8B-B14F-4D97-AF65-F5344CB8AC3E}">
        <p14:creationId xmlns:p14="http://schemas.microsoft.com/office/powerpoint/2010/main" val="585438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069C-CDFF-C19E-11B7-03C87FEF1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76826-9912-36D3-93DC-757C496CBB1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72C07E1-B15B-A511-0B18-99F63288C173}"/>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58</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AB9BB4CF-9904-7B2A-B161-7E62363DB6EB}"/>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288D1851-8FCF-184B-5D45-22293B389EC2}"/>
              </a:ext>
            </a:extLst>
          </p:cNvPr>
          <p:cNvPicPr>
            <a:picLocks noChangeAspect="1"/>
          </p:cNvPicPr>
          <p:nvPr/>
        </p:nvPicPr>
        <p:blipFill>
          <a:blip r:embed="rId3"/>
          <a:stretch>
            <a:fillRect/>
          </a:stretch>
        </p:blipFill>
        <p:spPr>
          <a:xfrm>
            <a:off x="7176170" y="2097966"/>
            <a:ext cx="22223649" cy="17588766"/>
          </a:xfrm>
          <a:prstGeom prst="rect">
            <a:avLst/>
          </a:prstGeom>
        </p:spPr>
      </p:pic>
    </p:spTree>
    <p:extLst>
      <p:ext uri="{BB962C8B-B14F-4D97-AF65-F5344CB8AC3E}">
        <p14:creationId xmlns:p14="http://schemas.microsoft.com/office/powerpoint/2010/main" val="4244947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A5B8181-F6CE-BF87-0D3F-CC3E23DCEE78}"/>
              </a:ext>
            </a:extLst>
          </p:cNvPr>
          <p:cNvGraphicFramePr>
            <a:graphicFrameLocks noGrp="1"/>
          </p:cNvGraphicFramePr>
          <p:nvPr>
            <p:ph idx="1"/>
            <p:extLst>
              <p:ext uri="{D42A27DB-BD31-4B8C-83A1-F6EECF244321}">
                <p14:modId xmlns:p14="http://schemas.microsoft.com/office/powerpoint/2010/main" val="2522329315"/>
              </p:ext>
            </p:extLst>
          </p:nvPr>
        </p:nvGraphicFramePr>
        <p:xfrm>
          <a:off x="1973456" y="3245703"/>
          <a:ext cx="33666111" cy="15786696"/>
        </p:xfrm>
        <a:graphic>
          <a:graphicData uri="http://schemas.openxmlformats.org/drawingml/2006/table">
            <a:tbl>
              <a:tblPr/>
              <a:tblGrid>
                <a:gridCol w="3267288">
                  <a:extLst>
                    <a:ext uri="{9D8B030D-6E8A-4147-A177-3AD203B41FA5}">
                      <a16:colId xmlns:a16="http://schemas.microsoft.com/office/drawing/2014/main" val="3808016691"/>
                    </a:ext>
                  </a:extLst>
                </a:gridCol>
                <a:gridCol w="19176786">
                  <a:extLst>
                    <a:ext uri="{9D8B030D-6E8A-4147-A177-3AD203B41FA5}">
                      <a16:colId xmlns:a16="http://schemas.microsoft.com/office/drawing/2014/main" val="1222994550"/>
                    </a:ext>
                  </a:extLst>
                </a:gridCol>
                <a:gridCol w="11222037">
                  <a:extLst>
                    <a:ext uri="{9D8B030D-6E8A-4147-A177-3AD203B41FA5}">
                      <a16:colId xmlns:a16="http://schemas.microsoft.com/office/drawing/2014/main" val="3227009096"/>
                    </a:ext>
                  </a:extLst>
                </a:gridCol>
              </a:tblGrid>
              <a:tr h="1973337">
                <a:tc>
                  <a:txBody>
                    <a:bodyPr/>
                    <a:lstStyle/>
                    <a:p>
                      <a:pPr algn="ctr">
                        <a:buNone/>
                      </a:pPr>
                      <a:r>
                        <a:rPr lang="en-US" sz="7200" dirty="0">
                          <a:effectLst/>
                        </a:rPr>
                        <a:t>Section</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tc>
                  <a:txBody>
                    <a:bodyPr/>
                    <a:lstStyle/>
                    <a:p>
                      <a:pPr algn="l">
                        <a:buNone/>
                      </a:pPr>
                      <a:r>
                        <a:rPr lang="en-US" sz="9600" dirty="0">
                          <a:effectLst/>
                        </a:rPr>
                        <a:t>Title</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tc>
                  <a:txBody>
                    <a:bodyPr/>
                    <a:lstStyle/>
                    <a:p>
                      <a:pPr algn="l">
                        <a:buNone/>
                      </a:pPr>
                      <a:r>
                        <a:rPr lang="en-US" sz="7200">
                          <a:effectLst/>
                        </a:rPr>
                        <a:t>Estimated Time to Complete</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extLst>
                  <a:ext uri="{0D108BD9-81ED-4DB2-BD59-A6C34878D82A}">
                    <a16:rowId xmlns:a16="http://schemas.microsoft.com/office/drawing/2014/main" val="211785494"/>
                  </a:ext>
                </a:extLst>
              </a:tr>
              <a:tr h="1973337">
                <a:tc>
                  <a:txBody>
                    <a:bodyPr/>
                    <a:lstStyle/>
                    <a:p>
                      <a:pPr algn="ctr">
                        <a:buNone/>
                      </a:pPr>
                      <a:r>
                        <a:rPr lang="en-TW" sz="7200" dirty="0">
                          <a:solidFill>
                            <a:srgbClr val="C00000"/>
                          </a:solidFill>
                          <a:effectLst/>
                        </a:rPr>
                        <a:t>1</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solidFill>
                            <a:srgbClr val="C00000"/>
                          </a:solidFill>
                          <a:effectLst/>
                        </a:rPr>
                        <a:t>An Introduction to Deep Learning</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solidFill>
                            <a:srgbClr val="C00000"/>
                          </a:solidFill>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858267346"/>
                  </a:ext>
                </a:extLst>
              </a:tr>
              <a:tr h="1973337">
                <a:tc>
                  <a:txBody>
                    <a:bodyPr/>
                    <a:lstStyle/>
                    <a:p>
                      <a:pPr algn="ctr">
                        <a:buNone/>
                      </a:pPr>
                      <a:r>
                        <a:rPr lang="en-TW" sz="7200" dirty="0">
                          <a:solidFill>
                            <a:srgbClr val="C00000"/>
                          </a:solidFill>
                          <a:effectLst/>
                        </a:rPr>
                        <a:t>2</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solidFill>
                            <a:srgbClr val="C00000"/>
                          </a:solidFill>
                          <a:effectLst/>
                        </a:rPr>
                        <a:t>The Theory Behind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solidFill>
                            <a:srgbClr val="C00000"/>
                          </a:solidFill>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1170151869"/>
                  </a:ext>
                </a:extLst>
              </a:tr>
              <a:tr h="1973337">
                <a:tc>
                  <a:txBody>
                    <a:bodyPr/>
                    <a:lstStyle/>
                    <a:p>
                      <a:pPr algn="ctr">
                        <a:buNone/>
                      </a:pPr>
                      <a:r>
                        <a:rPr lang="en-TW" sz="7200" dirty="0">
                          <a:effectLst/>
                        </a:rPr>
                        <a:t>3</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Convolutional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34137694"/>
                  </a:ext>
                </a:extLst>
              </a:tr>
              <a:tr h="1973337">
                <a:tc>
                  <a:txBody>
                    <a:bodyPr/>
                    <a:lstStyle/>
                    <a:p>
                      <a:pPr algn="ctr">
                        <a:buNone/>
                      </a:pPr>
                      <a:r>
                        <a:rPr lang="en-TW" sz="7200" dirty="0">
                          <a:effectLst/>
                        </a:rPr>
                        <a:t>4</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effectLst/>
                        </a:rPr>
                        <a:t>Data Augmentation and Deployment</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4229333139"/>
                  </a:ext>
                </a:extLst>
              </a:tr>
              <a:tr h="1973337">
                <a:tc>
                  <a:txBody>
                    <a:bodyPr/>
                    <a:lstStyle/>
                    <a:p>
                      <a:pPr algn="ctr">
                        <a:buNone/>
                      </a:pPr>
                      <a:r>
                        <a:rPr lang="en-TW" sz="7200" dirty="0">
                          <a:effectLst/>
                        </a:rPr>
                        <a:t>5</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Pre-trained Models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284740811"/>
                  </a:ext>
                </a:extLst>
              </a:tr>
              <a:tr h="1973337">
                <a:tc>
                  <a:txBody>
                    <a:bodyPr/>
                    <a:lstStyle/>
                    <a:p>
                      <a:pPr algn="ctr">
                        <a:buNone/>
                      </a:pPr>
                      <a:r>
                        <a:rPr lang="en-TW" sz="7200" dirty="0">
                          <a:effectLst/>
                        </a:rPr>
                        <a:t>6</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effectLst/>
                        </a:rPr>
                        <a:t>Recurrent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4250253850"/>
                  </a:ext>
                </a:extLst>
              </a:tr>
              <a:tr h="1973337">
                <a:tc>
                  <a:txBody>
                    <a:bodyPr/>
                    <a:lstStyle/>
                    <a:p>
                      <a:pPr algn="ctr">
                        <a:buNone/>
                      </a:pPr>
                      <a:r>
                        <a:rPr lang="en-TW" sz="7200" dirty="0">
                          <a:effectLst/>
                        </a:rPr>
                        <a:t>7</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Wrap-up and Assessment</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2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937705172"/>
                  </a:ext>
                </a:extLst>
              </a:tr>
            </a:tbl>
          </a:graphicData>
        </a:graphic>
      </p:graphicFrame>
      <p:sp>
        <p:nvSpPr>
          <p:cNvPr id="4" name="Slide Number Placeholder 3">
            <a:extLst>
              <a:ext uri="{FF2B5EF4-FFF2-40B4-BE49-F238E27FC236}">
                <a16:creationId xmlns:a16="http://schemas.microsoft.com/office/drawing/2014/main" id="{D2146C7A-A77F-DDCC-EACA-37E1A4A3DA2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59</a:t>
            </a:fld>
            <a:endParaRPr lang="en-US">
              <a:solidFill>
                <a:prstClr val="black">
                  <a:tint val="75000"/>
                </a:prstClr>
              </a:solidFill>
              <a:latin typeface="Calibri" panose="020F0502020204030204"/>
            </a:endParaRPr>
          </a:p>
        </p:txBody>
      </p:sp>
      <p:sp>
        <p:nvSpPr>
          <p:cNvPr id="6" name="Title 1">
            <a:extLst>
              <a:ext uri="{FF2B5EF4-FFF2-40B4-BE49-F238E27FC236}">
                <a16:creationId xmlns:a16="http://schemas.microsoft.com/office/drawing/2014/main" id="{2287E34D-325F-EB69-BC26-3232B8C61F42}"/>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7" name="TextBox 6">
            <a:extLst>
              <a:ext uri="{FF2B5EF4-FFF2-40B4-BE49-F238E27FC236}">
                <a16:creationId xmlns:a16="http://schemas.microsoft.com/office/drawing/2014/main" id="{1B340763-B21E-FC61-AE41-EC5771A8A27A}"/>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958341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00D3-B455-C436-FD05-45F293D55C1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CA4D991-AA55-DB67-A454-67F904950681}"/>
              </a:ext>
            </a:extLst>
          </p:cNvPr>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Fall 2025</a:t>
            </a:r>
            <a:br>
              <a:rPr lang="en-US" altLang="zh-TW" sz="23997" b="0" dirty="0">
                <a:solidFill>
                  <a:schemeClr val="accent6"/>
                </a:solidFill>
              </a:rPr>
            </a:br>
            <a:br>
              <a:rPr lang="en-US" altLang="zh-TW" sz="23997" dirty="0">
                <a:solidFill>
                  <a:srgbClr val="C00000"/>
                </a:solidFill>
              </a:rPr>
            </a:br>
            <a:r>
              <a:rPr lang="en-US" altLang="zh-TW" sz="30000" dirty="0">
                <a:solidFill>
                  <a:srgbClr val="C00000"/>
                </a:solidFill>
              </a:rPr>
              <a:t>Deep Learning</a:t>
            </a:r>
            <a:br>
              <a:rPr lang="en-US" altLang="zh-TW" sz="23997" dirty="0">
                <a:solidFill>
                  <a:srgbClr val="C00000"/>
                </a:solidFill>
              </a:rPr>
            </a:br>
            <a:endParaRPr lang="zh-TW" altLang="en-US" sz="23997" dirty="0">
              <a:solidFill>
                <a:srgbClr val="FF0000"/>
              </a:solidFill>
            </a:endParaRPr>
          </a:p>
        </p:txBody>
      </p:sp>
      <p:sp>
        <p:nvSpPr>
          <p:cNvPr id="4" name="投影片編號版面配置區 3">
            <a:extLst>
              <a:ext uri="{FF2B5EF4-FFF2-40B4-BE49-F238E27FC236}">
                <a16:creationId xmlns:a16="http://schemas.microsoft.com/office/drawing/2014/main" id="{81F375AB-191A-0CEF-6DEC-254C0E2E1811}"/>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6</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E1AE8EDD-9F40-C193-5BDB-FF6DD790E0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52BE001A-4B10-06F3-35A7-8BAC5FE94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21B91568-B088-60DA-F02E-FE10E1F1B145}"/>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00292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81658-3BEF-CD65-2751-F3B7B8FE5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7BCBA-2677-44C6-F74A-2D5196AD2AD5}"/>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5255E03-EE5C-7C84-1D69-ABD419D325E3}"/>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60</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836DE3F9-BBA6-FC98-89E0-174F138A4C05}"/>
              </a:ext>
            </a:extLst>
          </p:cNvPr>
          <p:cNvSpPr txBox="1"/>
          <p:nvPr/>
        </p:nvSpPr>
        <p:spPr>
          <a:xfrm>
            <a:off x="3017875" y="19927669"/>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Content Placeholder 5">
            <a:extLst>
              <a:ext uri="{FF2B5EF4-FFF2-40B4-BE49-F238E27FC236}">
                <a16:creationId xmlns:a16="http://schemas.microsoft.com/office/drawing/2014/main" id="{24406B68-A167-881B-A869-6FB6EA7D197D}"/>
              </a:ext>
            </a:extLst>
          </p:cNvPr>
          <p:cNvPicPr>
            <a:picLocks noGrp="1" noChangeAspect="1"/>
          </p:cNvPicPr>
          <p:nvPr>
            <p:ph idx="1"/>
          </p:nvPr>
        </p:nvPicPr>
        <p:blipFill>
          <a:blip r:embed="rId3"/>
          <a:stretch>
            <a:fillRect/>
          </a:stretch>
        </p:blipFill>
        <p:spPr>
          <a:xfrm>
            <a:off x="1101006" y="2832310"/>
            <a:ext cx="34373986" cy="16435734"/>
          </a:xfrm>
        </p:spPr>
      </p:pic>
    </p:spTree>
    <p:extLst>
      <p:ext uri="{BB962C8B-B14F-4D97-AF65-F5344CB8AC3E}">
        <p14:creationId xmlns:p14="http://schemas.microsoft.com/office/powerpoint/2010/main" val="3803730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630FA-0127-EA7C-75CE-984CAF95A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2DFE3-5F5E-E1A9-D53E-9601340AE04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0880753C-6D90-1B5A-8C9B-67A59E0CDCCB}"/>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61</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11CF82C8-17EE-31F6-2AE6-E230CD2C2092}"/>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64CA6691-19AA-FE82-4856-EE6488F343E2}"/>
              </a:ext>
            </a:extLst>
          </p:cNvPr>
          <p:cNvPicPr>
            <a:picLocks noChangeAspect="1"/>
          </p:cNvPicPr>
          <p:nvPr/>
        </p:nvPicPr>
        <p:blipFill>
          <a:blip r:embed="rId3"/>
          <a:stretch>
            <a:fillRect/>
          </a:stretch>
        </p:blipFill>
        <p:spPr>
          <a:xfrm>
            <a:off x="1686362" y="3366359"/>
            <a:ext cx="33203277" cy="14999163"/>
          </a:xfrm>
          <a:prstGeom prst="rect">
            <a:avLst/>
          </a:prstGeom>
        </p:spPr>
      </p:pic>
    </p:spTree>
    <p:extLst>
      <p:ext uri="{BB962C8B-B14F-4D97-AF65-F5344CB8AC3E}">
        <p14:creationId xmlns:p14="http://schemas.microsoft.com/office/powerpoint/2010/main" val="1209355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D1660-6F9A-2C51-1193-A913F58ED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FF1EB7-D096-B22F-C2BE-3EC2ED4EC8EC}"/>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ABADB34-19C3-44A5-B6AB-2BBCDF1ED850}"/>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62</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2F96E4E4-4530-AF01-20A0-D9106C3CA656}"/>
              </a:ext>
            </a:extLst>
          </p:cNvPr>
          <p:cNvSpPr txBox="1"/>
          <p:nvPr/>
        </p:nvSpPr>
        <p:spPr>
          <a:xfrm>
            <a:off x="3166313" y="1963071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5BD38F41-1EEF-2FA0-BA4C-2679C1347990}"/>
              </a:ext>
            </a:extLst>
          </p:cNvPr>
          <p:cNvPicPr>
            <a:picLocks noChangeAspect="1"/>
          </p:cNvPicPr>
          <p:nvPr/>
        </p:nvPicPr>
        <p:blipFill>
          <a:blip r:embed="rId3"/>
          <a:stretch>
            <a:fillRect/>
          </a:stretch>
        </p:blipFill>
        <p:spPr>
          <a:xfrm>
            <a:off x="3166313" y="3385076"/>
            <a:ext cx="31463340" cy="16301658"/>
          </a:xfrm>
          <a:prstGeom prst="rect">
            <a:avLst/>
          </a:prstGeom>
        </p:spPr>
      </p:pic>
    </p:spTree>
    <p:extLst>
      <p:ext uri="{BB962C8B-B14F-4D97-AF65-F5344CB8AC3E}">
        <p14:creationId xmlns:p14="http://schemas.microsoft.com/office/powerpoint/2010/main" val="3288569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44EB5-86BC-C01B-8FD0-D5E236FC7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4D9DB-CAA6-A32C-8406-3D7D88E913D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1965681F-82FF-4483-15B9-1AE91192A0BF}"/>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63</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AD069960-B5F5-7F44-44D5-A3F3C1D5BDA5}"/>
              </a:ext>
            </a:extLst>
          </p:cNvPr>
          <p:cNvSpPr txBox="1"/>
          <p:nvPr/>
        </p:nvSpPr>
        <p:spPr>
          <a:xfrm>
            <a:off x="3166313" y="1963071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776D7689-164C-F6D5-04DE-31B9B3E7F22C}"/>
              </a:ext>
            </a:extLst>
          </p:cNvPr>
          <p:cNvPicPr>
            <a:picLocks noChangeAspect="1"/>
          </p:cNvPicPr>
          <p:nvPr/>
        </p:nvPicPr>
        <p:blipFill>
          <a:blip r:embed="rId3"/>
          <a:stretch>
            <a:fillRect/>
          </a:stretch>
        </p:blipFill>
        <p:spPr>
          <a:xfrm>
            <a:off x="3545984" y="3036537"/>
            <a:ext cx="13362921" cy="16149012"/>
          </a:xfrm>
          <a:prstGeom prst="rect">
            <a:avLst/>
          </a:prstGeom>
        </p:spPr>
      </p:pic>
    </p:spTree>
    <p:extLst>
      <p:ext uri="{BB962C8B-B14F-4D97-AF65-F5344CB8AC3E}">
        <p14:creationId xmlns:p14="http://schemas.microsoft.com/office/powerpoint/2010/main" val="2329508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76B51-6857-616E-12C6-6E5D12003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0BCE2-A9F1-F1A1-1168-4EBAA0321345}"/>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71E99D92-5BBD-6023-453E-0544E2AEC15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64</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E8A0940A-A145-A6E5-6FBA-B5C9E7C23CB5}"/>
              </a:ext>
            </a:extLst>
          </p:cNvPr>
          <p:cNvSpPr txBox="1"/>
          <p:nvPr/>
        </p:nvSpPr>
        <p:spPr>
          <a:xfrm>
            <a:off x="3166311" y="20013368"/>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1D49B638-0402-1C06-2BF5-E05DB331F0D1}"/>
              </a:ext>
            </a:extLst>
          </p:cNvPr>
          <p:cNvPicPr>
            <a:picLocks noChangeAspect="1"/>
          </p:cNvPicPr>
          <p:nvPr/>
        </p:nvPicPr>
        <p:blipFill>
          <a:blip r:embed="rId3"/>
          <a:stretch>
            <a:fillRect/>
          </a:stretch>
        </p:blipFill>
        <p:spPr>
          <a:xfrm>
            <a:off x="2840453" y="2187598"/>
            <a:ext cx="31191963" cy="17499136"/>
          </a:xfrm>
          <a:prstGeom prst="rect">
            <a:avLst/>
          </a:prstGeom>
        </p:spPr>
      </p:pic>
    </p:spTree>
    <p:extLst>
      <p:ext uri="{BB962C8B-B14F-4D97-AF65-F5344CB8AC3E}">
        <p14:creationId xmlns:p14="http://schemas.microsoft.com/office/powerpoint/2010/main" val="1048465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F5493-3146-27C6-C0CB-9E07EFBDC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1BBF2-0DF3-977E-E0DC-FE492CC65E40}"/>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F35AF52-90C5-D32A-C352-15228241C48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65</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DBCA6813-CB7C-4996-7E1F-425895887B0B}"/>
              </a:ext>
            </a:extLst>
          </p:cNvPr>
          <p:cNvSpPr txBox="1"/>
          <p:nvPr/>
        </p:nvSpPr>
        <p:spPr>
          <a:xfrm>
            <a:off x="3166313" y="1963071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6A144F6D-D854-A491-391E-FDA49F876B26}"/>
              </a:ext>
            </a:extLst>
          </p:cNvPr>
          <p:cNvPicPr>
            <a:picLocks noChangeAspect="1"/>
          </p:cNvPicPr>
          <p:nvPr/>
        </p:nvPicPr>
        <p:blipFill>
          <a:blip r:embed="rId3"/>
          <a:stretch>
            <a:fillRect/>
          </a:stretch>
        </p:blipFill>
        <p:spPr>
          <a:xfrm>
            <a:off x="2765439" y="2434634"/>
            <a:ext cx="31045116" cy="17196081"/>
          </a:xfrm>
          <a:prstGeom prst="rect">
            <a:avLst/>
          </a:prstGeom>
        </p:spPr>
      </p:pic>
    </p:spTree>
    <p:extLst>
      <p:ext uri="{BB962C8B-B14F-4D97-AF65-F5344CB8AC3E}">
        <p14:creationId xmlns:p14="http://schemas.microsoft.com/office/powerpoint/2010/main" val="1906282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72E32-B702-5995-0D23-AEFEF0B37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AC77B-DF9B-E3B0-E533-987466071D8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9623A0A-A77E-BA29-4767-63077A73C30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66</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19896DE8-B3DE-D0C2-D0D5-C55305188410}"/>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95D5CD7C-4DD1-E535-CF18-6D141B42C124}"/>
              </a:ext>
            </a:extLst>
          </p:cNvPr>
          <p:cNvPicPr>
            <a:picLocks noChangeAspect="1"/>
          </p:cNvPicPr>
          <p:nvPr/>
        </p:nvPicPr>
        <p:blipFill>
          <a:blip r:embed="rId3"/>
          <a:stretch>
            <a:fillRect/>
          </a:stretch>
        </p:blipFill>
        <p:spPr>
          <a:xfrm>
            <a:off x="2330201" y="2268657"/>
            <a:ext cx="32212467" cy="17362056"/>
          </a:xfrm>
          <a:prstGeom prst="rect">
            <a:avLst/>
          </a:prstGeom>
        </p:spPr>
      </p:pic>
    </p:spTree>
    <p:extLst>
      <p:ext uri="{BB962C8B-B14F-4D97-AF65-F5344CB8AC3E}">
        <p14:creationId xmlns:p14="http://schemas.microsoft.com/office/powerpoint/2010/main" val="366205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B98AE-CB8D-D310-44EA-F1ED982AD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90093-EBCC-0D0D-AD53-53F29D28F412}"/>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8191FB05-B7B9-EC7C-447B-8708D83D7573}"/>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67</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B96FBE92-2376-A12A-4D5B-3D50531AAAB6}"/>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7" name="Picture 6">
            <a:extLst>
              <a:ext uri="{FF2B5EF4-FFF2-40B4-BE49-F238E27FC236}">
                <a16:creationId xmlns:a16="http://schemas.microsoft.com/office/drawing/2014/main" id="{54551D15-7AF8-7BEF-F195-A55F2992E67E}"/>
              </a:ext>
            </a:extLst>
          </p:cNvPr>
          <p:cNvPicPr>
            <a:picLocks noChangeAspect="1"/>
          </p:cNvPicPr>
          <p:nvPr/>
        </p:nvPicPr>
        <p:blipFill>
          <a:blip r:embed="rId3"/>
          <a:stretch>
            <a:fillRect/>
          </a:stretch>
        </p:blipFill>
        <p:spPr>
          <a:xfrm>
            <a:off x="2162082" y="2591373"/>
            <a:ext cx="32251830" cy="17372010"/>
          </a:xfrm>
          <a:prstGeom prst="rect">
            <a:avLst/>
          </a:prstGeom>
        </p:spPr>
      </p:pic>
    </p:spTree>
    <p:extLst>
      <p:ext uri="{BB962C8B-B14F-4D97-AF65-F5344CB8AC3E}">
        <p14:creationId xmlns:p14="http://schemas.microsoft.com/office/powerpoint/2010/main" val="277961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3014-AFD8-A887-DB86-E81F9D724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05F95-81D4-AF9B-B0AD-FDBF934B0AF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2DEF8924-5F66-9583-94D4-CEC92DFA3333}"/>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68</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2EE21010-F4C9-178A-AA86-CF71D1B3F5A2}"/>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88DF7577-AF4F-1F1B-53AE-257174B321C6}"/>
              </a:ext>
            </a:extLst>
          </p:cNvPr>
          <p:cNvPicPr>
            <a:picLocks noChangeAspect="1"/>
          </p:cNvPicPr>
          <p:nvPr/>
        </p:nvPicPr>
        <p:blipFill>
          <a:blip r:embed="rId3"/>
          <a:stretch>
            <a:fillRect/>
          </a:stretch>
        </p:blipFill>
        <p:spPr>
          <a:xfrm>
            <a:off x="2183174" y="2382987"/>
            <a:ext cx="32506521" cy="17382636"/>
          </a:xfrm>
          <a:prstGeom prst="rect">
            <a:avLst/>
          </a:prstGeom>
        </p:spPr>
      </p:pic>
    </p:spTree>
    <p:extLst>
      <p:ext uri="{BB962C8B-B14F-4D97-AF65-F5344CB8AC3E}">
        <p14:creationId xmlns:p14="http://schemas.microsoft.com/office/powerpoint/2010/main" val="41588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30106-B5FE-8FFF-B993-F1C7902F3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35D7A-488B-30A4-E3F9-574C9FDB0C0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DDE80A0-13BE-FB17-0CC1-9EF1C4A67614}"/>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69</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6CF7471E-9F58-120D-8B46-6566C2CF20D3}"/>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EF819D65-BDD4-7E93-2360-B7C8C2A7BCB5}"/>
              </a:ext>
            </a:extLst>
          </p:cNvPr>
          <p:cNvPicPr>
            <a:picLocks noChangeAspect="1"/>
          </p:cNvPicPr>
          <p:nvPr/>
        </p:nvPicPr>
        <p:blipFill>
          <a:blip r:embed="rId3"/>
          <a:stretch>
            <a:fillRect/>
          </a:stretch>
        </p:blipFill>
        <p:spPr>
          <a:xfrm>
            <a:off x="2105276" y="2336973"/>
            <a:ext cx="32662317" cy="17593110"/>
          </a:xfrm>
          <a:prstGeom prst="rect">
            <a:avLst/>
          </a:prstGeom>
        </p:spPr>
      </p:pic>
    </p:spTree>
    <p:extLst>
      <p:ext uri="{BB962C8B-B14F-4D97-AF65-F5344CB8AC3E}">
        <p14:creationId xmlns:p14="http://schemas.microsoft.com/office/powerpoint/2010/main" val="3240317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7</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54014-C478-27A9-0473-B32A2F9E4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A4826-448B-DB93-4542-65680625737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A4F13AD-FE1A-00F1-BAAF-5D3E097311A2}"/>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70</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CA4E75E8-FC54-2018-8440-FF8A504BA37E}"/>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82741301-2942-3F21-4969-03D534DDD6A0}"/>
              </a:ext>
            </a:extLst>
          </p:cNvPr>
          <p:cNvPicPr>
            <a:picLocks noChangeAspect="1"/>
          </p:cNvPicPr>
          <p:nvPr/>
        </p:nvPicPr>
        <p:blipFill>
          <a:blip r:embed="rId3"/>
          <a:stretch>
            <a:fillRect/>
          </a:stretch>
        </p:blipFill>
        <p:spPr>
          <a:xfrm>
            <a:off x="2278434" y="2530913"/>
            <a:ext cx="32019126" cy="17295177"/>
          </a:xfrm>
          <a:prstGeom prst="rect">
            <a:avLst/>
          </a:prstGeom>
        </p:spPr>
      </p:pic>
    </p:spTree>
    <p:extLst>
      <p:ext uri="{BB962C8B-B14F-4D97-AF65-F5344CB8AC3E}">
        <p14:creationId xmlns:p14="http://schemas.microsoft.com/office/powerpoint/2010/main" val="1874406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0DB8-3978-53D6-ED2A-C3535C1BA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F4AC1-BFCB-2A70-248E-994830738EF7}"/>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090AD11-FD4F-2772-216D-0ECC0CA4AD44}"/>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71</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5EE786BB-AD0C-AEE5-6FA4-2CD6C038EB15}"/>
              </a:ext>
            </a:extLst>
          </p:cNvPr>
          <p:cNvSpPr txBox="1"/>
          <p:nvPr/>
        </p:nvSpPr>
        <p:spPr>
          <a:xfrm>
            <a:off x="3017872" y="19927669"/>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690FE7DA-01B7-A7CA-6F1E-7BEEB5D81293}"/>
              </a:ext>
            </a:extLst>
          </p:cNvPr>
          <p:cNvPicPr>
            <a:picLocks noChangeAspect="1"/>
          </p:cNvPicPr>
          <p:nvPr/>
        </p:nvPicPr>
        <p:blipFill>
          <a:blip r:embed="rId3"/>
          <a:stretch>
            <a:fillRect/>
          </a:stretch>
        </p:blipFill>
        <p:spPr>
          <a:xfrm>
            <a:off x="2104421" y="2290308"/>
            <a:ext cx="32367153" cy="17396424"/>
          </a:xfrm>
          <a:prstGeom prst="rect">
            <a:avLst/>
          </a:prstGeom>
        </p:spPr>
      </p:pic>
    </p:spTree>
    <p:extLst>
      <p:ext uri="{BB962C8B-B14F-4D97-AF65-F5344CB8AC3E}">
        <p14:creationId xmlns:p14="http://schemas.microsoft.com/office/powerpoint/2010/main" val="215736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850A-D1A9-8619-0D41-F606EFC96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36D8F-2B7E-346A-AF5F-B052493170CA}"/>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EDB6A3B-31C3-7CE9-7FB7-6171BE1E237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72</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1543051C-EA45-D778-8DAD-FF013E1869C2}"/>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654669CA-43DC-87E1-C901-E7D400CB7105}"/>
              </a:ext>
            </a:extLst>
          </p:cNvPr>
          <p:cNvPicPr>
            <a:picLocks noChangeAspect="1"/>
          </p:cNvPicPr>
          <p:nvPr/>
        </p:nvPicPr>
        <p:blipFill>
          <a:blip r:embed="rId3"/>
          <a:stretch>
            <a:fillRect/>
          </a:stretch>
        </p:blipFill>
        <p:spPr>
          <a:xfrm>
            <a:off x="2162081" y="2505633"/>
            <a:ext cx="32251833" cy="17345730"/>
          </a:xfrm>
          <a:prstGeom prst="rect">
            <a:avLst/>
          </a:prstGeom>
        </p:spPr>
      </p:pic>
    </p:spTree>
    <p:extLst>
      <p:ext uri="{BB962C8B-B14F-4D97-AF65-F5344CB8AC3E}">
        <p14:creationId xmlns:p14="http://schemas.microsoft.com/office/powerpoint/2010/main" val="28638532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831E-4F90-1776-6CF9-DCE88B499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B0488-22F1-2626-EE2A-53E383A5154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9CDA6EE-0516-7761-C61A-A67A62CFBB4F}"/>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73</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A200BF36-71F6-9D11-DD2C-CAA6479D87C5}"/>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65269C44-FC9B-BEC0-678B-FD53177FD820}"/>
              </a:ext>
            </a:extLst>
          </p:cNvPr>
          <p:cNvPicPr>
            <a:picLocks noChangeAspect="1"/>
          </p:cNvPicPr>
          <p:nvPr/>
        </p:nvPicPr>
        <p:blipFill>
          <a:blip r:embed="rId3"/>
          <a:stretch>
            <a:fillRect/>
          </a:stretch>
        </p:blipFill>
        <p:spPr>
          <a:xfrm>
            <a:off x="2286713" y="2428437"/>
            <a:ext cx="32323329" cy="17297742"/>
          </a:xfrm>
          <a:prstGeom prst="rect">
            <a:avLst/>
          </a:prstGeom>
        </p:spPr>
      </p:pic>
    </p:spTree>
    <p:extLst>
      <p:ext uri="{BB962C8B-B14F-4D97-AF65-F5344CB8AC3E}">
        <p14:creationId xmlns:p14="http://schemas.microsoft.com/office/powerpoint/2010/main" val="3810507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028B-5532-9CB7-1B15-AF2017D56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2E5BD-62DD-5EFF-0753-1D55C84E1C7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2BAAD6EB-6CDD-C83C-B653-7DE02B22D7A5}"/>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74</a:t>
            </a:fld>
            <a:endParaRPr lang="en-US" dirty="0">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AC418D0E-5D1C-D2EC-DC6E-8E506E60EB5E}"/>
              </a:ext>
            </a:extLst>
          </p:cNvPr>
          <p:cNvSpPr txBox="1"/>
          <p:nvPr/>
        </p:nvSpPr>
        <p:spPr>
          <a:xfrm>
            <a:off x="3166313" y="19884894"/>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7806BF3F-E225-05B4-57F2-C0C18D7948F6}"/>
              </a:ext>
            </a:extLst>
          </p:cNvPr>
          <p:cNvPicPr>
            <a:picLocks noChangeAspect="1"/>
          </p:cNvPicPr>
          <p:nvPr/>
        </p:nvPicPr>
        <p:blipFill>
          <a:blip r:embed="rId3"/>
          <a:stretch>
            <a:fillRect/>
          </a:stretch>
        </p:blipFill>
        <p:spPr>
          <a:xfrm>
            <a:off x="2342994" y="2591373"/>
            <a:ext cx="32186880" cy="17333262"/>
          </a:xfrm>
          <a:prstGeom prst="rect">
            <a:avLst/>
          </a:prstGeom>
        </p:spPr>
      </p:pic>
    </p:spTree>
    <p:extLst>
      <p:ext uri="{BB962C8B-B14F-4D97-AF65-F5344CB8AC3E}">
        <p14:creationId xmlns:p14="http://schemas.microsoft.com/office/powerpoint/2010/main" val="3061780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48CA8-0FFA-78FA-8D30-C427AC345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769AD-490E-ABD1-FBE1-E080319BBFF7}"/>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MNIST Handwritten Digits </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A5E1BCF8-78B4-CA5D-536B-3CCF8DEA482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5C2202-8042-0B3D-2362-650BDDA0743C}"/>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18BFB9F-F2C3-0D0B-B989-956702E3F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503" y="5361709"/>
            <a:ext cx="31677149" cy="12833829"/>
          </a:xfrm>
          <a:prstGeom prst="rect">
            <a:avLst/>
          </a:prstGeom>
        </p:spPr>
      </p:pic>
    </p:spTree>
    <p:extLst>
      <p:ext uri="{BB962C8B-B14F-4D97-AF65-F5344CB8AC3E}">
        <p14:creationId xmlns:p14="http://schemas.microsoft.com/office/powerpoint/2010/main" val="1608800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F148-8B0F-85E6-38E9-242C9A912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99D5C-036C-2E1A-9867-1A349754C81F}"/>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American Sign Language (ASL) Alphabet</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77272823-302C-FE4C-0378-2162F18B20CF}"/>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C8BF23B-DCF9-381D-0761-03EA1A4F74A1}"/>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95EC62-8513-9EA5-83C1-33B3FC741A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729" y="4231014"/>
            <a:ext cx="26596220" cy="15534609"/>
          </a:xfrm>
          <a:prstGeom prst="rect">
            <a:avLst/>
          </a:prstGeom>
        </p:spPr>
      </p:pic>
      <p:pic>
        <p:nvPicPr>
          <p:cNvPr id="10" name="Picture 9">
            <a:extLst>
              <a:ext uri="{FF2B5EF4-FFF2-40B4-BE49-F238E27FC236}">
                <a16:creationId xmlns:a16="http://schemas.microsoft.com/office/drawing/2014/main" id="{0D1D8A28-9BF1-DAE8-53D8-0B75B17261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71308" y="4281481"/>
            <a:ext cx="6070798" cy="6006215"/>
          </a:xfrm>
          <a:prstGeom prst="rect">
            <a:avLst/>
          </a:prstGeom>
        </p:spPr>
      </p:pic>
      <p:pic>
        <p:nvPicPr>
          <p:cNvPr id="12" name="Picture 11">
            <a:extLst>
              <a:ext uri="{FF2B5EF4-FFF2-40B4-BE49-F238E27FC236}">
                <a16:creationId xmlns:a16="http://schemas.microsoft.com/office/drawing/2014/main" id="{5779F321-9826-A96A-2A7C-E295C53B1C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636181" y="11733057"/>
            <a:ext cx="6071502" cy="6006215"/>
          </a:xfrm>
          <a:prstGeom prst="rect">
            <a:avLst/>
          </a:prstGeom>
        </p:spPr>
      </p:pic>
    </p:spTree>
    <p:extLst>
      <p:ext uri="{BB962C8B-B14F-4D97-AF65-F5344CB8AC3E}">
        <p14:creationId xmlns:p14="http://schemas.microsoft.com/office/powerpoint/2010/main" val="8441118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F17D8-EB36-B472-E6F2-125016431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8E192-3A74-1C0F-EE20-4FB35F007BF0}"/>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Fruits fresh and rotten for classification</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A31CB22A-BD2A-DF76-C21A-26B27474A50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27EE78-CC5F-2C35-10CD-2C042BF0046F}"/>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A2B4CC6-F8B3-D239-99D3-AB83869EF5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2123" y="4152125"/>
            <a:ext cx="23091753" cy="14553625"/>
          </a:xfrm>
          <a:prstGeom prst="rect">
            <a:avLst/>
          </a:prstGeom>
        </p:spPr>
      </p:pic>
      <p:sp>
        <p:nvSpPr>
          <p:cNvPr id="9" name="TextBox 8">
            <a:extLst>
              <a:ext uri="{FF2B5EF4-FFF2-40B4-BE49-F238E27FC236}">
                <a16:creationId xmlns:a16="http://schemas.microsoft.com/office/drawing/2014/main" id="{8057BAE7-A6E0-F2AC-C623-CFAEAFBA8608}"/>
              </a:ext>
            </a:extLst>
          </p:cNvPr>
          <p:cNvSpPr txBox="1"/>
          <p:nvPr/>
        </p:nvSpPr>
        <p:spPr>
          <a:xfrm>
            <a:off x="2038166" y="18851595"/>
            <a:ext cx="33083106" cy="830997"/>
          </a:xfrm>
          <a:prstGeom prst="rect">
            <a:avLst/>
          </a:prstGeom>
          <a:noFill/>
        </p:spPr>
        <p:txBody>
          <a:bodyPr wrap="square">
            <a:spAutoFit/>
          </a:bodyPr>
          <a:lstStyle/>
          <a:p>
            <a:pPr algn="ctr"/>
            <a:r>
              <a:rPr lang="en-TW" sz="4800" dirty="0"/>
              <a:t>Kaggle Datasets: </a:t>
            </a:r>
            <a:r>
              <a:rPr lang="en-TW" sz="4800" dirty="0">
                <a:hlinkClick r:id="rId4"/>
              </a:rPr>
              <a:t>https://www.kaggle.com/datasets/sriramr/fruits-fresh-and-rotten-for-classification</a:t>
            </a:r>
            <a:endParaRPr lang="en-TW" sz="4800" dirty="0"/>
          </a:p>
        </p:txBody>
      </p:sp>
    </p:spTree>
    <p:extLst>
      <p:ext uri="{BB962C8B-B14F-4D97-AF65-F5344CB8AC3E}">
        <p14:creationId xmlns:p14="http://schemas.microsoft.com/office/powerpoint/2010/main" val="3642912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1: An Introduction to Deep Learning</a:t>
            </a:r>
          </a:p>
        </p:txBody>
      </p:sp>
      <p:sp>
        <p:nvSpPr>
          <p:cNvPr id="2" name="TextBox 1">
            <a:extLst>
              <a:ext uri="{FF2B5EF4-FFF2-40B4-BE49-F238E27FC236}">
                <a16:creationId xmlns:a16="http://schemas.microsoft.com/office/drawing/2014/main" id="{F7FCBF52-08AD-2E33-211A-A0D27E21B12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3BA27B53-7CED-72BC-FF28-58ADF6F9FC83}"/>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743200"/>
            <a:fld id="{5D6FF71F-CF6A-4C46-8F9B-61D49EEA70E3}" type="slidenum">
              <a:rPr lang="en-US" sz="1200" smtClean="0">
                <a:solidFill>
                  <a:schemeClr val="tx1">
                    <a:lumMod val="85000"/>
                  </a:schemeClr>
                </a:solidFill>
                <a:latin typeface="Calibri" panose="020F0502020204030204"/>
              </a:rPr>
              <a:pPr defTabSz="2743200"/>
              <a:t>78</a:t>
            </a:fld>
            <a:endParaRPr lang="en-US" sz="12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1F09A6C-8C30-E923-73A9-BF8C810D1A0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78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8783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003700307"/>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endPar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endParaRP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7280220"/>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 name="TextBox 3">
            <a:extLst>
              <a:ext uri="{FF2B5EF4-FFF2-40B4-BE49-F238E27FC236}">
                <a16:creationId xmlns:a16="http://schemas.microsoft.com/office/drawing/2014/main" id="{7F96EFD3-4F82-107E-96FC-C61397A658A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95B6B400-8ED6-BFFD-3328-FE6C67A37C99}"/>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743200"/>
            <a:fld id="{5D6FF71F-CF6A-4C46-8F9B-61D49EEA70E3}" type="slidenum">
              <a:rPr lang="en-US" sz="1200" smtClean="0">
                <a:solidFill>
                  <a:schemeClr val="tx1">
                    <a:lumMod val="85000"/>
                  </a:schemeClr>
                </a:solidFill>
                <a:latin typeface="Calibri" panose="020F0502020204030204"/>
              </a:rPr>
              <a:pPr defTabSz="2743200"/>
              <a:t>79</a:t>
            </a:fld>
            <a:endParaRPr lang="en-US" sz="12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B78D391F-FD95-FBB2-D12D-4DEAC137B82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79</a:t>
            </a:fld>
            <a:endParaRPr lang="en-US" sz="2400" dirty="0">
              <a:solidFill>
                <a:prstClr val="black">
                  <a:tint val="75000"/>
                </a:prstClr>
              </a:solidFill>
              <a:latin typeface="Calibri" panose="020F0502020204030204"/>
              <a:cs typeface="Arial"/>
              <a:sym typeface="Arial"/>
            </a:endParaRPr>
          </a:p>
        </p:txBody>
      </p:sp>
      <p:sp>
        <p:nvSpPr>
          <p:cNvPr id="3" name="Title 3">
            <a:extLst>
              <a:ext uri="{FF2B5EF4-FFF2-40B4-BE49-F238E27FC236}">
                <a16:creationId xmlns:a16="http://schemas.microsoft.com/office/drawing/2014/main" id="{EE8D4C97-932E-9A33-1740-D872FA5927A5}"/>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3275743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2799392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1B996E-3E6F-2636-740A-2F791A14EB95}"/>
              </a:ext>
            </a:extLst>
          </p:cNvPr>
          <p:cNvSpPr>
            <a:spLocks noGrp="1"/>
          </p:cNvSpPr>
          <p:nvPr>
            <p:ph type="title"/>
          </p:nvPr>
        </p:nvSpPr>
        <p:spPr>
          <a:xfrm>
            <a:off x="2514600" y="0"/>
            <a:ext cx="31546800" cy="2514601"/>
          </a:xfrm>
        </p:spPr>
        <p:txBody>
          <a:bodyPr anchor="b">
            <a:normAutofit/>
          </a:bodyPr>
          <a:lstStyle/>
          <a:p>
            <a:r>
              <a:rPr lang="en-US" sz="12000" dirty="0"/>
              <a:t>The Goals of This Course</a:t>
            </a:r>
          </a:p>
        </p:txBody>
      </p:sp>
      <p:graphicFrame>
        <p:nvGraphicFramePr>
          <p:cNvPr id="9" name="Content Placeholder 2">
            <a:extLst>
              <a:ext uri="{FF2B5EF4-FFF2-40B4-BE49-F238E27FC236}">
                <a16:creationId xmlns:a16="http://schemas.microsoft.com/office/drawing/2014/main" id="{87A4EBA0-A4BE-723C-5835-1D5EB50C14E4}"/>
              </a:ext>
            </a:extLst>
          </p:cNvPr>
          <p:cNvGraphicFramePr>
            <a:graphicFrameLocks noGrp="1"/>
          </p:cNvGraphicFramePr>
          <p:nvPr>
            <p:ph idx="1"/>
            <p:extLst>
              <p:ext uri="{D42A27DB-BD31-4B8C-83A1-F6EECF244321}">
                <p14:modId xmlns:p14="http://schemas.microsoft.com/office/powerpoint/2010/main" val="507234875"/>
              </p:ext>
            </p:extLst>
          </p:nvPr>
        </p:nvGraphicFramePr>
        <p:xfrm>
          <a:off x="2514600" y="484632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87A9B35-70CE-8BB6-7BDC-6F16ED9AF2A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EE7D03B-44D0-D785-1822-DED37084329C}"/>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743200"/>
            <a:fld id="{5D6FF71F-CF6A-4C46-8F9B-61D49EEA70E3}" type="slidenum">
              <a:rPr lang="en-US" sz="1200" smtClean="0">
                <a:solidFill>
                  <a:schemeClr val="tx1">
                    <a:lumMod val="85000"/>
                  </a:schemeClr>
                </a:solidFill>
                <a:latin typeface="Calibri" panose="020F0502020204030204"/>
              </a:rPr>
              <a:pPr defTabSz="2743200"/>
              <a:t>80</a:t>
            </a:fld>
            <a:endParaRPr lang="en-US" sz="12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C68D89F5-F88D-47B7-E433-C5C9AFB0758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29265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D74B-CE75-4C92-AEB9-496738414D15}"/>
              </a:ext>
            </a:extLst>
          </p:cNvPr>
          <p:cNvSpPr>
            <a:spLocks noGrp="1"/>
          </p:cNvSpPr>
          <p:nvPr>
            <p:ph type="title"/>
          </p:nvPr>
        </p:nvSpPr>
        <p:spPr/>
        <p:txBody>
          <a:bodyPr wrap="square" anchor="b">
            <a:normAutofit/>
          </a:bodyPr>
          <a:lstStyle/>
          <a:p>
            <a:r>
              <a:rPr lang="en-US" sz="14000" dirty="0"/>
              <a:t>Human Vs Machine Learning</a:t>
            </a:r>
          </a:p>
        </p:txBody>
      </p:sp>
      <p:sp>
        <p:nvSpPr>
          <p:cNvPr id="4" name="Text Placeholder 3">
            <a:extLst>
              <a:ext uri="{FF2B5EF4-FFF2-40B4-BE49-F238E27FC236}">
                <a16:creationId xmlns:a16="http://schemas.microsoft.com/office/drawing/2014/main" id="{2A2C383B-117F-44DE-AFD1-CCC706DE6F81}"/>
              </a:ext>
            </a:extLst>
          </p:cNvPr>
          <p:cNvSpPr>
            <a:spLocks noGrp="1"/>
          </p:cNvSpPr>
          <p:nvPr>
            <p:ph type="body" sz="quarter" idx="10"/>
          </p:nvPr>
        </p:nvSpPr>
        <p:spPr/>
        <p:txBody>
          <a:bodyPr wrap="square" anchor="t">
            <a:normAutofit/>
          </a:bodyPr>
          <a:lstStyle/>
          <a:p>
            <a:r>
              <a:rPr lang="en-US" sz="9000" dirty="0"/>
              <a:t>Relaxed Alertness</a:t>
            </a:r>
          </a:p>
        </p:txBody>
      </p:sp>
      <p:pic>
        <p:nvPicPr>
          <p:cNvPr id="7" name="Content Placeholder 6" descr="Robot Hand">
            <a:extLst>
              <a:ext uri="{FF2B5EF4-FFF2-40B4-BE49-F238E27FC236}">
                <a16:creationId xmlns:a16="http://schemas.microsoft.com/office/drawing/2014/main" id="{D3E054DD-1629-4CFB-8EE3-B054EA4B83A7}"/>
              </a:ext>
            </a:extLst>
          </p:cNvPr>
          <p:cNvPicPr>
            <a:picLocks noGrp="1" noChangeAspect="1"/>
          </p:cNvPicPr>
          <p:nvPr>
            <p:ph sz="half" idx="4294967295"/>
          </p:nvPr>
        </p:nvPicPr>
        <p:blipFill>
          <a:blip r:embed="rId3">
            <a:extLst>
              <a:ext uri="{96DAC541-7B7A-43D3-8B79-37D633B846F1}">
                <asvg:svgBlip xmlns:asvg="http://schemas.microsoft.com/office/drawing/2016/SVG/main" r:embed="rId4"/>
              </a:ext>
            </a:extLst>
          </a:blip>
          <a:stretch>
            <a:fillRect/>
          </a:stretch>
        </p:blipFill>
        <p:spPr>
          <a:xfrm>
            <a:off x="2445712" y="9711191"/>
            <a:ext cx="5200650" cy="4770437"/>
          </a:xfrm>
          <a:prstGeom prst="rect">
            <a:avLst/>
          </a:prstGeom>
        </p:spPr>
      </p:pic>
      <p:graphicFrame>
        <p:nvGraphicFramePr>
          <p:cNvPr id="6" name="Table 6">
            <a:extLst>
              <a:ext uri="{FF2B5EF4-FFF2-40B4-BE49-F238E27FC236}">
                <a16:creationId xmlns:a16="http://schemas.microsoft.com/office/drawing/2014/main" id="{8810F85A-B56D-4B37-9B70-30F07F981420}"/>
              </a:ext>
            </a:extLst>
          </p:cNvPr>
          <p:cNvGraphicFramePr>
            <a:graphicFrameLocks noGrp="1"/>
          </p:cNvGraphicFramePr>
          <p:nvPr>
            <p:extLst>
              <p:ext uri="{D42A27DB-BD31-4B8C-83A1-F6EECF244321}">
                <p14:modId xmlns:p14="http://schemas.microsoft.com/office/powerpoint/2010/main" val="3299490430"/>
              </p:ext>
            </p:extLst>
          </p:nvPr>
        </p:nvGraphicFramePr>
        <p:xfrm>
          <a:off x="18737362" y="6885599"/>
          <a:ext cx="14914430" cy="10421620"/>
        </p:xfrm>
        <a:graphic>
          <a:graphicData uri="http://schemas.openxmlformats.org/drawingml/2006/table">
            <a:tbl>
              <a:tblPr firstRow="1" bandRow="1">
                <a:effectLst/>
                <a:tableStyleId>{5C22544A-7EE6-4342-B048-85BDC9FD1C3A}</a:tableStyleId>
              </a:tblPr>
              <a:tblGrid>
                <a:gridCol w="7133433">
                  <a:extLst>
                    <a:ext uri="{9D8B030D-6E8A-4147-A177-3AD203B41FA5}">
                      <a16:colId xmlns:a16="http://schemas.microsoft.com/office/drawing/2014/main" val="3347456844"/>
                    </a:ext>
                  </a:extLst>
                </a:gridCol>
                <a:gridCol w="7780997">
                  <a:extLst>
                    <a:ext uri="{9D8B030D-6E8A-4147-A177-3AD203B41FA5}">
                      <a16:colId xmlns:a16="http://schemas.microsoft.com/office/drawing/2014/main" val="64765546"/>
                    </a:ext>
                  </a:extLst>
                </a:gridCol>
              </a:tblGrid>
              <a:tr h="2542540">
                <a:tc>
                  <a:txBody>
                    <a:bodyPr/>
                    <a:lstStyle/>
                    <a:p>
                      <a:pPr algn="ctr"/>
                      <a:r>
                        <a:rPr lang="en-US" sz="9600" b="0" dirty="0">
                          <a:solidFill>
                            <a:schemeClr val="tx1"/>
                          </a:solidFill>
                        </a:rPr>
                        <a:t>Human</a:t>
                      </a:r>
                    </a:p>
                  </a:txBody>
                  <a:tcPr marL="419100" marR="419100" marT="209550" marB="209550" anchor="ctr">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sz="9600" b="0" dirty="0">
                          <a:solidFill>
                            <a:schemeClr val="tx1"/>
                          </a:solidFill>
                        </a:rPr>
                        <a:t>Machine</a:t>
                      </a:r>
                    </a:p>
                  </a:txBody>
                  <a:tcPr marL="419100" marR="419100" marT="209550" marB="209550" anchor="ctr">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3131567046"/>
                  </a:ext>
                </a:extLst>
              </a:tr>
              <a:tr h="3939540">
                <a:tc>
                  <a:txBody>
                    <a:bodyPr/>
                    <a:lstStyle/>
                    <a:p>
                      <a:pPr algn="ctr"/>
                      <a:r>
                        <a:rPr lang="en-US" sz="6700" b="0" dirty="0">
                          <a:solidFill>
                            <a:sysClr val="windowText" lastClr="000000"/>
                          </a:solidFill>
                        </a:rPr>
                        <a:t>Rest and Digest</a:t>
                      </a:r>
                    </a:p>
                  </a:txBody>
                  <a:tcPr marL="419100" marR="419100" marT="209550" marB="209550" anchor="ctr">
                    <a:lnT w="12700" cap="flat" cmpd="sng" algn="ctr">
                      <a:solidFill>
                        <a:schemeClr val="bg1"/>
                      </a:solidFill>
                      <a:prstDash val="solid"/>
                      <a:round/>
                      <a:headEnd type="none" w="med" len="med"/>
                      <a:tailEnd type="none" w="med" len="med"/>
                    </a:lnT>
                    <a:gradFill>
                      <a:gsLst>
                        <a:gs pos="0">
                          <a:schemeClr val="tx1">
                            <a:lumMod val="95000"/>
                          </a:schemeClr>
                        </a:gs>
                        <a:gs pos="100000">
                          <a:schemeClr val="tx2">
                            <a:lumMod val="20000"/>
                            <a:lumOff val="80000"/>
                          </a:schemeClr>
                        </a:gs>
                      </a:gsLst>
                      <a:lin ang="5400000" scaled="1"/>
                    </a:gradFill>
                  </a:tcPr>
                </a:tc>
                <a:tc>
                  <a:txBody>
                    <a:bodyPr/>
                    <a:lstStyle/>
                    <a:p>
                      <a:pPr algn="ctr"/>
                      <a:r>
                        <a:rPr lang="en-US" sz="6700" b="0" dirty="0">
                          <a:solidFill>
                            <a:sysClr val="windowText" lastClr="000000"/>
                          </a:solidFill>
                        </a:rPr>
                        <a:t>Training</a:t>
                      </a:r>
                    </a:p>
                  </a:txBody>
                  <a:tcPr marL="419100" marR="419100" marT="209550" marB="209550" anchor="ctr">
                    <a:lnT w="12700" cap="flat" cmpd="sng" algn="ctr">
                      <a:solidFill>
                        <a:schemeClr val="bg1"/>
                      </a:solidFill>
                      <a:prstDash val="solid"/>
                      <a:round/>
                      <a:headEnd type="none" w="med" len="med"/>
                      <a:tailEnd type="none" w="med" len="med"/>
                    </a:lnT>
                    <a:gradFill>
                      <a:gsLst>
                        <a:gs pos="0">
                          <a:schemeClr val="tx1">
                            <a:lumMod val="95000"/>
                          </a:schemeClr>
                        </a:gs>
                        <a:gs pos="100000">
                          <a:schemeClr val="tx2">
                            <a:lumMod val="20000"/>
                            <a:lumOff val="80000"/>
                          </a:schemeClr>
                        </a:gs>
                      </a:gsLst>
                      <a:lin ang="5400000" scaled="1"/>
                    </a:gradFill>
                  </a:tcPr>
                </a:tc>
                <a:extLst>
                  <a:ext uri="{0D108BD9-81ED-4DB2-BD59-A6C34878D82A}">
                    <a16:rowId xmlns:a16="http://schemas.microsoft.com/office/drawing/2014/main" val="735802270"/>
                  </a:ext>
                </a:extLst>
              </a:tr>
              <a:tr h="3939540">
                <a:tc>
                  <a:txBody>
                    <a:bodyPr/>
                    <a:lstStyle/>
                    <a:p>
                      <a:pPr algn="ctr"/>
                      <a:r>
                        <a:rPr lang="en-US" sz="6700" b="0" dirty="0">
                          <a:solidFill>
                            <a:schemeClr val="bg1"/>
                          </a:solidFill>
                        </a:rPr>
                        <a:t>Fight-or-flight</a:t>
                      </a:r>
                    </a:p>
                  </a:txBody>
                  <a:tcPr marL="419100" marR="419100" marT="209550" marB="209550" anchor="ctr">
                    <a:gradFill>
                      <a:gsLst>
                        <a:gs pos="0">
                          <a:schemeClr val="tx1">
                            <a:lumMod val="95000"/>
                          </a:schemeClr>
                        </a:gs>
                        <a:gs pos="100000">
                          <a:schemeClr val="tx2">
                            <a:lumMod val="20000"/>
                            <a:lumOff val="80000"/>
                          </a:schemeClr>
                        </a:gs>
                      </a:gsLst>
                      <a:lin ang="5400000" scaled="1"/>
                    </a:gradFill>
                  </a:tcPr>
                </a:tc>
                <a:tc>
                  <a:txBody>
                    <a:bodyPr/>
                    <a:lstStyle/>
                    <a:p>
                      <a:pPr algn="ctr"/>
                      <a:r>
                        <a:rPr lang="en-US" sz="6700" b="0" dirty="0">
                          <a:solidFill>
                            <a:sysClr val="windowText" lastClr="000000"/>
                          </a:solidFill>
                        </a:rPr>
                        <a:t>Prediction</a:t>
                      </a:r>
                    </a:p>
                  </a:txBody>
                  <a:tcPr marL="419100" marR="419100" marT="209550" marB="209550" anchor="ctr">
                    <a:gradFill>
                      <a:gsLst>
                        <a:gs pos="0">
                          <a:schemeClr val="tx1">
                            <a:lumMod val="95000"/>
                          </a:schemeClr>
                        </a:gs>
                        <a:gs pos="100000">
                          <a:schemeClr val="tx2">
                            <a:lumMod val="20000"/>
                            <a:lumOff val="80000"/>
                          </a:schemeClr>
                        </a:gs>
                      </a:gsLst>
                      <a:lin ang="5400000" scaled="1"/>
                    </a:gradFill>
                  </a:tcPr>
                </a:tc>
                <a:extLst>
                  <a:ext uri="{0D108BD9-81ED-4DB2-BD59-A6C34878D82A}">
                    <a16:rowId xmlns:a16="http://schemas.microsoft.com/office/drawing/2014/main" val="1691594903"/>
                  </a:ext>
                </a:extLst>
              </a:tr>
            </a:tbl>
          </a:graphicData>
        </a:graphic>
      </p:graphicFrame>
      <p:pic>
        <p:nvPicPr>
          <p:cNvPr id="9" name="Graphic 8" descr="Dancing">
            <a:extLst>
              <a:ext uri="{FF2B5EF4-FFF2-40B4-BE49-F238E27FC236}">
                <a16:creationId xmlns:a16="http://schemas.microsoft.com/office/drawing/2014/main" id="{D49CAF31-2AB6-4C11-BBC9-CDCE7BA131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55287" y="10491378"/>
            <a:ext cx="4304856" cy="3696957"/>
          </a:xfrm>
          <a:prstGeom prst="rect">
            <a:avLst/>
          </a:prstGeom>
        </p:spPr>
      </p:pic>
      <p:sp>
        <p:nvSpPr>
          <p:cNvPr id="13" name="Arrow: Circular 12">
            <a:extLst>
              <a:ext uri="{FF2B5EF4-FFF2-40B4-BE49-F238E27FC236}">
                <a16:creationId xmlns:a16="http://schemas.microsoft.com/office/drawing/2014/main" id="{C22F1080-0EFE-48A3-882D-AC631076A2ED}"/>
              </a:ext>
            </a:extLst>
          </p:cNvPr>
          <p:cNvSpPr/>
          <p:nvPr/>
        </p:nvSpPr>
        <p:spPr>
          <a:xfrm>
            <a:off x="2924208" y="6342138"/>
            <a:ext cx="13247606" cy="8545091"/>
          </a:xfrm>
          <a:prstGeom prst="circularArrow">
            <a:avLst>
              <a:gd name="adj1" fmla="val 9246"/>
              <a:gd name="adj2" fmla="val 505963"/>
              <a:gd name="adj3" fmla="val 20617961"/>
              <a:gd name="adj4" fmla="val 11057356"/>
              <a:gd name="adj5" fmla="val 14466"/>
            </a:avLst>
          </a:prstGeom>
          <a:gradFill flip="none" rotWithShape="1">
            <a:gsLst>
              <a:gs pos="0">
                <a:schemeClr val="tx2">
                  <a:lumMod val="20000"/>
                  <a:lumOff val="80000"/>
                </a:schemeClr>
              </a:gs>
              <a:gs pos="100000">
                <a:schemeClr val="tx2"/>
              </a:gs>
            </a:gsLst>
            <a:lin ang="10800000" scaled="1"/>
            <a:tileRect/>
          </a:gradFill>
          <a:ln>
            <a:solidFill>
              <a:schemeClr val="tx2"/>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6000" dirty="0">
              <a:solidFill>
                <a:schemeClr val="tx1"/>
              </a:solidFill>
            </a:endParaRPr>
          </a:p>
        </p:txBody>
      </p:sp>
      <p:sp>
        <p:nvSpPr>
          <p:cNvPr id="15" name="Arrow: Circular 14">
            <a:extLst>
              <a:ext uri="{FF2B5EF4-FFF2-40B4-BE49-F238E27FC236}">
                <a16:creationId xmlns:a16="http://schemas.microsoft.com/office/drawing/2014/main" id="{32AFF443-2951-46AC-BC23-4690C53F97CA}"/>
              </a:ext>
            </a:extLst>
          </p:cNvPr>
          <p:cNvSpPr/>
          <p:nvPr/>
        </p:nvSpPr>
        <p:spPr>
          <a:xfrm rot="10800000">
            <a:off x="2990457" y="10262458"/>
            <a:ext cx="13247606" cy="7890925"/>
          </a:xfrm>
          <a:prstGeom prst="circularArrow">
            <a:avLst>
              <a:gd name="adj1" fmla="val 9246"/>
              <a:gd name="adj2" fmla="val 957560"/>
              <a:gd name="adj3" fmla="val 20617961"/>
              <a:gd name="adj4" fmla="val 11057356"/>
              <a:gd name="adj5" fmla="val 16616"/>
            </a:avLst>
          </a:prstGeom>
          <a:gradFill flip="none" rotWithShape="1">
            <a:gsLst>
              <a:gs pos="0">
                <a:schemeClr val="tx2">
                  <a:lumMod val="20000"/>
                  <a:lumOff val="80000"/>
                </a:schemeClr>
              </a:gs>
              <a:gs pos="100000">
                <a:schemeClr val="tx2"/>
              </a:gs>
            </a:gsLst>
            <a:lin ang="0" scaled="1"/>
            <a:tileRect/>
          </a:gradFill>
          <a:ln>
            <a:solidFill>
              <a:schemeClr val="tx2"/>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6000" dirty="0">
              <a:solidFill>
                <a:schemeClr val="tx1"/>
              </a:solidFill>
            </a:endParaRPr>
          </a:p>
        </p:txBody>
      </p:sp>
      <p:sp>
        <p:nvSpPr>
          <p:cNvPr id="3" name="TextBox 2">
            <a:extLst>
              <a:ext uri="{FF2B5EF4-FFF2-40B4-BE49-F238E27FC236}">
                <a16:creationId xmlns:a16="http://schemas.microsoft.com/office/drawing/2014/main" id="{0BE1715D-8C71-59DC-4BBE-AE81477B31A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1F5B9225-1482-34C1-7848-9C4CC597465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09938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2A5CA7-D5F4-5086-F562-333E0B2353B5}"/>
              </a:ext>
            </a:extLst>
          </p:cNvPr>
          <p:cNvSpPr>
            <a:spLocks noGrp="1"/>
          </p:cNvSpPr>
          <p:nvPr>
            <p:ph type="body" sz="quarter" idx="13"/>
          </p:nvPr>
        </p:nvSpPr>
        <p:spPr/>
        <p:txBody>
          <a:bodyPr/>
          <a:lstStyle/>
          <a:p>
            <a:r>
              <a:rPr lang="en-US" sz="14000" dirty="0"/>
              <a:t>History of AI</a:t>
            </a:r>
          </a:p>
        </p:txBody>
      </p:sp>
      <p:sp>
        <p:nvSpPr>
          <p:cNvPr id="2" name="TextBox 1">
            <a:extLst>
              <a:ext uri="{FF2B5EF4-FFF2-40B4-BE49-F238E27FC236}">
                <a16:creationId xmlns:a16="http://schemas.microsoft.com/office/drawing/2014/main" id="{3A027DA7-FF88-0BCB-960E-874F4CE5477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991A153-385C-693B-16A4-09F351C6F46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845127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Beginning of Artificial Intelligence</a:t>
            </a:r>
          </a:p>
        </p:txBody>
      </p:sp>
      <p:graphicFrame>
        <p:nvGraphicFramePr>
          <p:cNvPr id="6" name="Content Placeholder 2">
            <a:extLst>
              <a:ext uri="{FF2B5EF4-FFF2-40B4-BE49-F238E27FC236}">
                <a16:creationId xmlns:a16="http://schemas.microsoft.com/office/drawing/2014/main" id="{D1704707-1D30-43F9-9AF6-EBF1E2A94F28}"/>
              </a:ext>
            </a:extLst>
          </p:cNvPr>
          <p:cNvGraphicFramePr>
            <a:graphicFrameLocks noGrp="1"/>
          </p:cNvGraphicFramePr>
          <p:nvPr>
            <p:ph idx="4294967295"/>
            <p:extLst>
              <p:ext uri="{D42A27DB-BD31-4B8C-83A1-F6EECF244321}">
                <p14:modId xmlns:p14="http://schemas.microsoft.com/office/powerpoint/2010/main" val="4138183759"/>
              </p:ext>
            </p:extLst>
          </p:nvPr>
        </p:nvGraphicFramePr>
        <p:xfrm>
          <a:off x="1709737" y="3204368"/>
          <a:ext cx="33156525" cy="14165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82A71F2-1B24-E77E-2885-3C91002C3CD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2291EFD-085C-F62C-1D8F-0E2D595A0A2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8369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6413162" cy="3365695"/>
          </a:xfrm>
        </p:spPr>
        <p:txBody>
          <a:bodyPr vert="horz" lIns="91440" tIns="45720" rIns="91440" bIns="45720" rtlCol="0" anchor="b">
            <a:noAutofit/>
          </a:bodyPr>
          <a:lstStyle/>
          <a:p>
            <a:r>
              <a:rPr lang="en-US" sz="12000" b="1" kern="1200" cap="none" baseline="0" dirty="0">
                <a:latin typeface="NVIDIA Sans" panose="020B0503020203020204" pitchFamily="34" charset="0"/>
                <a:ea typeface="+mj-ea"/>
                <a:cs typeface="NVIDIA Sans" panose="020B0503020203020204" pitchFamily="34" charset="0"/>
              </a:rPr>
              <a:t>Early Neural Networks</a:t>
            </a:r>
          </a:p>
        </p:txBody>
      </p:sp>
      <p:sp>
        <p:nvSpPr>
          <p:cNvPr id="38" name="TextBox 37">
            <a:extLst>
              <a:ext uri="{FF2B5EF4-FFF2-40B4-BE49-F238E27FC236}">
                <a16:creationId xmlns:a16="http://schemas.microsoft.com/office/drawing/2014/main" id="{F7A2D9A5-0C87-8435-1881-3AC3AE004F38}"/>
              </a:ext>
            </a:extLst>
          </p:cNvPr>
          <p:cNvSpPr txBox="1"/>
          <p:nvPr/>
        </p:nvSpPr>
        <p:spPr>
          <a:xfrm>
            <a:off x="2596896" y="6988192"/>
            <a:ext cx="14639544" cy="11345523"/>
          </a:xfrm>
          <a:prstGeom prst="rect">
            <a:avLst/>
          </a:prstGeom>
        </p:spPr>
        <p:txBody>
          <a:bodyPr>
            <a:normAutofit/>
          </a:bodyPr>
          <a:lstStyle/>
          <a:p>
            <a:pPr marL="457200" indent="-457200" defTabSz="2743200">
              <a:lnSpc>
                <a:spcPct val="90000"/>
              </a:lnSpc>
              <a:spcBef>
                <a:spcPts val="3000"/>
              </a:spcBef>
              <a:buClr>
                <a:schemeClr val="tx2"/>
              </a:buClr>
              <a:buFont typeface="NVIDIA Sans" panose="020B0503020203020204" pitchFamily="34" charset="0"/>
              <a:buChar char="•"/>
            </a:pPr>
            <a:r>
              <a:rPr lang="en-US" sz="7000" dirty="0">
                <a:solidFill>
                  <a:schemeClr val="bg1"/>
                </a:solidFill>
                <a:latin typeface="NVIDIA Sans" panose="020B0503020203020204" pitchFamily="34" charset="0"/>
              </a:rPr>
              <a:t>Inspired by biology</a:t>
            </a:r>
          </a:p>
          <a:p>
            <a:pPr marL="457200" indent="-457200" defTabSz="2743200">
              <a:lnSpc>
                <a:spcPct val="90000"/>
              </a:lnSpc>
              <a:spcBef>
                <a:spcPts val="3000"/>
              </a:spcBef>
              <a:buClr>
                <a:schemeClr val="tx2"/>
              </a:buClr>
              <a:buFont typeface="NVIDIA Sans" panose="020B0503020203020204" pitchFamily="34" charset="0"/>
              <a:buChar char="•"/>
            </a:pPr>
            <a:r>
              <a:rPr lang="en-US" sz="7000" dirty="0">
                <a:solidFill>
                  <a:schemeClr val="bg1"/>
                </a:solidFill>
                <a:latin typeface="NVIDIA Sans" panose="020B0503020203020204" pitchFamily="34" charset="0"/>
              </a:rPr>
              <a:t>Created in the 1950’s</a:t>
            </a:r>
          </a:p>
          <a:p>
            <a:pPr marL="457200" indent="-457200" defTabSz="2743200">
              <a:lnSpc>
                <a:spcPct val="90000"/>
              </a:lnSpc>
              <a:spcBef>
                <a:spcPts val="3000"/>
              </a:spcBef>
              <a:buClr>
                <a:schemeClr val="tx2"/>
              </a:buClr>
              <a:buFont typeface="NVIDIA Sans" panose="020B0503020203020204" pitchFamily="34" charset="0"/>
              <a:buChar char="•"/>
            </a:pPr>
            <a:r>
              <a:rPr lang="en-US" sz="7000" dirty="0">
                <a:solidFill>
                  <a:schemeClr val="bg1"/>
                </a:solidFill>
                <a:latin typeface="NVIDIA Sans" panose="020B0503020203020204" pitchFamily="34" charset="0"/>
              </a:rPr>
              <a:t>Outclassed by Von Neumann Architecture</a:t>
            </a:r>
          </a:p>
        </p:txBody>
      </p:sp>
      <p:pic>
        <p:nvPicPr>
          <p:cNvPr id="14" name="Picture 13" descr="Human brain nerve cells">
            <a:extLst>
              <a:ext uri="{FF2B5EF4-FFF2-40B4-BE49-F238E27FC236}">
                <a16:creationId xmlns:a16="http://schemas.microsoft.com/office/drawing/2014/main" id="{306EB4BE-1F75-1306-22E6-45E6314A45F4}"/>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0162837" y="10"/>
            <a:ext cx="16413163" cy="20573990"/>
          </a:xfrm>
          <a:prstGeom prst="rect">
            <a:avLst/>
          </a:prstGeom>
          <a:noFill/>
          <a:ln w="9525">
            <a:solidFill>
              <a:schemeClr val="accent5"/>
            </a:solidFill>
          </a:ln>
        </p:spPr>
      </p:pic>
      <p:sp>
        <p:nvSpPr>
          <p:cNvPr id="3" name="TextBox 2">
            <a:extLst>
              <a:ext uri="{FF2B5EF4-FFF2-40B4-BE49-F238E27FC236}">
                <a16:creationId xmlns:a16="http://schemas.microsoft.com/office/drawing/2014/main" id="{3A366F22-889E-FDCE-EC07-A051E9E808D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86CA0B81-D7B1-754D-59A1-8022A2B2591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445854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Expert Systems</a:t>
            </a:r>
          </a:p>
        </p:txBody>
      </p:sp>
      <p:graphicFrame>
        <p:nvGraphicFramePr>
          <p:cNvPr id="6" name="Content Placeholder 2">
            <a:extLst>
              <a:ext uri="{FF2B5EF4-FFF2-40B4-BE49-F238E27FC236}">
                <a16:creationId xmlns:a16="http://schemas.microsoft.com/office/drawing/2014/main" id="{C022A9E2-8985-4259-8114-8FAE1D76ACB7}"/>
              </a:ext>
            </a:extLst>
          </p:cNvPr>
          <p:cNvGraphicFramePr>
            <a:graphicFrameLocks noGrp="1"/>
          </p:cNvGraphicFramePr>
          <p:nvPr>
            <p:ph idx="4294967295"/>
            <p:extLst>
              <p:ext uri="{D42A27DB-BD31-4B8C-83A1-F6EECF244321}">
                <p14:modId xmlns:p14="http://schemas.microsoft.com/office/powerpoint/2010/main" val="4031566165"/>
              </p:ext>
            </p:extLst>
          </p:nvPr>
        </p:nvGraphicFramePr>
        <p:xfrm>
          <a:off x="1708943" y="4090987"/>
          <a:ext cx="33158113" cy="1239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4451EA2-FC2B-2F6E-856E-433AEE96F84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8C0000F-D44C-B519-666F-235264BE39E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007162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Expert Systems - Limitations</a:t>
            </a:r>
          </a:p>
        </p:txBody>
      </p:sp>
      <p:sp>
        <p:nvSpPr>
          <p:cNvPr id="5" name="Text Placeholder 4">
            <a:extLst>
              <a:ext uri="{FF2B5EF4-FFF2-40B4-BE49-F238E27FC236}">
                <a16:creationId xmlns:a16="http://schemas.microsoft.com/office/drawing/2014/main" id="{FDE2C990-BFD4-0718-07B2-6E64ED4DFEB1}"/>
              </a:ext>
            </a:extLst>
          </p:cNvPr>
          <p:cNvSpPr>
            <a:spLocks noGrp="1"/>
          </p:cNvSpPr>
          <p:nvPr>
            <p:ph type="body" sz="quarter" idx="10"/>
          </p:nvPr>
        </p:nvSpPr>
        <p:spPr/>
        <p:txBody>
          <a:bodyPr/>
          <a:lstStyle/>
          <a:p>
            <a:r>
              <a:rPr lang="en-US" sz="10000" dirty="0"/>
              <a:t>What are these three images?</a:t>
            </a:r>
          </a:p>
          <a:p>
            <a:endParaRPr lang="en-US" sz="10000" dirty="0"/>
          </a:p>
        </p:txBody>
      </p:sp>
      <p:grpSp>
        <p:nvGrpSpPr>
          <p:cNvPr id="7" name="Group 6">
            <a:extLst>
              <a:ext uri="{FF2B5EF4-FFF2-40B4-BE49-F238E27FC236}">
                <a16:creationId xmlns:a16="http://schemas.microsoft.com/office/drawing/2014/main" id="{47A36AF4-A343-3F70-19D5-58F0F4F4F87F}"/>
              </a:ext>
            </a:extLst>
          </p:cNvPr>
          <p:cNvGrpSpPr/>
          <p:nvPr/>
        </p:nvGrpSpPr>
        <p:grpSpPr>
          <a:xfrm>
            <a:off x="2844195" y="7935686"/>
            <a:ext cx="30887610" cy="6422725"/>
            <a:chOff x="2822967" y="7968343"/>
            <a:chExt cx="30887610" cy="6422725"/>
          </a:xfrm>
        </p:grpSpPr>
        <p:pic>
          <p:nvPicPr>
            <p:cNvPr id="6" name="Picture 5" descr="Kitten in Flower Meadow">
              <a:extLst>
                <a:ext uri="{FF2B5EF4-FFF2-40B4-BE49-F238E27FC236}">
                  <a16:creationId xmlns:a16="http://schemas.microsoft.com/office/drawing/2014/main" id="{169780BF-20B0-4E2A-97F6-B6293063F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01781" y="7968345"/>
              <a:ext cx="9636440" cy="6422723"/>
            </a:xfrm>
            <a:prstGeom prst="rect">
              <a:avLst/>
            </a:prstGeom>
            <a:ln w="38100">
              <a:solidFill>
                <a:schemeClr val="tx1"/>
              </a:solidFill>
            </a:ln>
            <a:effectLst>
              <a:outerShdw blurRad="50800" dist="38100" dir="8100000" algn="tr" rotWithShape="0">
                <a:prstClr val="black">
                  <a:alpha val="40000"/>
                </a:prstClr>
              </a:outerShdw>
            </a:effectLst>
          </p:spPr>
        </p:pic>
        <p:pic>
          <p:nvPicPr>
            <p:cNvPr id="8" name="Picture 7" descr="Closeup of yellow classic vintage car">
              <a:extLst>
                <a:ext uri="{FF2B5EF4-FFF2-40B4-BE49-F238E27FC236}">
                  <a16:creationId xmlns:a16="http://schemas.microsoft.com/office/drawing/2014/main" id="{C29D2810-1E18-4D38-AB03-82585B0BD5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74137" y="7968345"/>
              <a:ext cx="9636440" cy="6422723"/>
            </a:xfrm>
            <a:prstGeom prst="rect">
              <a:avLst/>
            </a:prstGeom>
            <a:ln w="38100">
              <a:solidFill>
                <a:schemeClr val="tx1"/>
              </a:solidFill>
            </a:ln>
            <a:effectLst>
              <a:outerShdw blurRad="50800" dist="38100" dir="8100000" algn="tr" rotWithShape="0">
                <a:prstClr val="black">
                  <a:alpha val="40000"/>
                </a:prstClr>
              </a:outerShdw>
            </a:effectLst>
          </p:spPr>
        </p:pic>
        <p:pic>
          <p:nvPicPr>
            <p:cNvPr id="10" name="Picture 9" descr="Breaking wave">
              <a:extLst>
                <a:ext uri="{FF2B5EF4-FFF2-40B4-BE49-F238E27FC236}">
                  <a16:creationId xmlns:a16="http://schemas.microsoft.com/office/drawing/2014/main" id="{D7D4DD0C-1AE0-4474-A94E-D8DC666F8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2967" y="7968343"/>
              <a:ext cx="9542900" cy="6360380"/>
            </a:xfrm>
            <a:prstGeom prst="rect">
              <a:avLst/>
            </a:prstGeom>
            <a:ln w="38100">
              <a:solidFill>
                <a:schemeClr val="tx1"/>
              </a:solidFill>
            </a:ln>
            <a:effectLst>
              <a:outerShdw blurRad="50800" dist="38100" dir="8100000" algn="tr" rotWithShape="0">
                <a:prstClr val="black">
                  <a:alpha val="40000"/>
                </a:prstClr>
              </a:outerShdw>
            </a:effectLst>
          </p:spPr>
        </p:pic>
      </p:grpSp>
      <p:sp>
        <p:nvSpPr>
          <p:cNvPr id="3" name="TextBox 2">
            <a:extLst>
              <a:ext uri="{FF2B5EF4-FFF2-40B4-BE49-F238E27FC236}">
                <a16:creationId xmlns:a16="http://schemas.microsoft.com/office/drawing/2014/main" id="{B54A9086-F6B4-3BA7-D787-0E65A060DE8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5075A1F2-E3DA-26D3-81A4-0E468C4A58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4072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A743A6C-BA11-6A59-45FA-3E6A87B456E0}"/>
              </a:ext>
            </a:extLst>
          </p:cNvPr>
          <p:cNvSpPr txBox="1"/>
          <p:nvPr/>
        </p:nvSpPr>
        <p:spPr>
          <a:xfrm>
            <a:off x="19129248" y="6988192"/>
            <a:ext cx="14639544" cy="11345523"/>
          </a:xfrm>
          <a:prstGeom prst="rect">
            <a:avLst/>
          </a:prstGeom>
        </p:spPr>
        <p:txBody>
          <a:bodyPr>
            <a:normAutofit/>
          </a:bodyPr>
          <a:lstStyle/>
          <a:p>
            <a:pPr marL="457200" indent="-457200" defTabSz="2743200">
              <a:lnSpc>
                <a:spcPct val="90000"/>
              </a:lnSpc>
              <a:spcBef>
                <a:spcPts val="3000"/>
              </a:spcBef>
              <a:buClr>
                <a:schemeClr val="tx2"/>
              </a:buClr>
              <a:buFont typeface="NVIDIA Sans" panose="020B0503020203020204" pitchFamily="34" charset="0"/>
              <a:buChar char="•"/>
            </a:pPr>
            <a:r>
              <a:rPr lang="en-US" sz="8000" dirty="0">
                <a:solidFill>
                  <a:schemeClr val="bg1"/>
                </a:solidFill>
                <a:latin typeface="NVIDIA Sans" panose="020B0503020203020204" pitchFamily="34" charset="0"/>
              </a:rPr>
              <a:t>Expose them to lots of data</a:t>
            </a:r>
          </a:p>
          <a:p>
            <a:pPr marL="457200" indent="-457200" defTabSz="2743200">
              <a:lnSpc>
                <a:spcPct val="90000"/>
              </a:lnSpc>
              <a:spcBef>
                <a:spcPts val="3000"/>
              </a:spcBef>
              <a:buClr>
                <a:schemeClr val="tx2"/>
              </a:buClr>
              <a:buFont typeface="NVIDIA Sans" panose="020B0503020203020204" pitchFamily="34" charset="0"/>
              <a:buChar char="•"/>
            </a:pPr>
            <a:r>
              <a:rPr lang="en-US" sz="8000" dirty="0">
                <a:solidFill>
                  <a:schemeClr val="bg1"/>
                </a:solidFill>
                <a:latin typeface="NVIDIA Sans" panose="020B0503020203020204" pitchFamily="34" charset="0"/>
              </a:rPr>
              <a:t>Give them the “correct answer”</a:t>
            </a:r>
          </a:p>
          <a:p>
            <a:pPr marL="457200" indent="-457200" defTabSz="2743200">
              <a:lnSpc>
                <a:spcPct val="90000"/>
              </a:lnSpc>
              <a:spcBef>
                <a:spcPts val="3000"/>
              </a:spcBef>
              <a:buClr>
                <a:schemeClr val="tx2"/>
              </a:buClr>
              <a:buFont typeface="NVIDIA Sans" panose="020B0503020203020204" pitchFamily="34" charset="0"/>
              <a:buChar char="•"/>
            </a:pPr>
            <a:r>
              <a:rPr lang="en-US" sz="8000" dirty="0">
                <a:solidFill>
                  <a:schemeClr val="bg1"/>
                </a:solidFill>
                <a:latin typeface="NVIDIA Sans" panose="020B0503020203020204" pitchFamily="34" charset="0"/>
              </a:rPr>
              <a:t>They will pick up the important patterns on their own</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9129248" y="1218776"/>
            <a:ext cx="14639544" cy="3365695"/>
          </a:xfrm>
        </p:spPr>
        <p:txBody>
          <a:bodyPr vert="horz" lIns="91440" tIns="45720" rIns="91440" bIns="45720" rtlCol="0" anchor="b">
            <a:noAutofit/>
          </a:bodyPr>
          <a:lstStyle/>
          <a:p>
            <a:r>
              <a:rPr lang="en-US" sz="9000" b="1" kern="1200" cap="none" baseline="0" dirty="0">
                <a:latin typeface="NVIDIA Sans" panose="020B0503020203020204" pitchFamily="34" charset="0"/>
                <a:ea typeface="+mj-ea"/>
                <a:cs typeface="NVIDIA Sans" panose="020B0503020203020204" pitchFamily="34" charset="0"/>
              </a:rPr>
              <a:t>How Do Children Learn?</a:t>
            </a:r>
          </a:p>
        </p:txBody>
      </p:sp>
      <p:pic>
        <p:nvPicPr>
          <p:cNvPr id="7" name="Picture 6" descr="Aspirations to be an astronaut">
            <a:extLst>
              <a:ext uri="{FF2B5EF4-FFF2-40B4-BE49-F238E27FC236}">
                <a16:creationId xmlns:a16="http://schemas.microsoft.com/office/drawing/2014/main" id="{DAFCC191-D8C2-43FB-93C3-BBADAEB17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6413143" cy="20573990"/>
          </a:xfrm>
          <a:prstGeom prst="rect">
            <a:avLst/>
          </a:prstGeom>
          <a:noFill/>
          <a:ln w="9525">
            <a:solidFill>
              <a:schemeClr val="accent5"/>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F94637F3-654C-195C-0CA2-A9803528E2D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71BF9DD0-FC3A-D511-1BF3-B6B440E0B91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380401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3BAD9-2356-078F-F855-51F348A61AC4}"/>
              </a:ext>
            </a:extLst>
          </p:cNvPr>
          <p:cNvSpPr>
            <a:spLocks noGrp="1"/>
          </p:cNvSpPr>
          <p:nvPr>
            <p:ph type="body" sz="quarter" idx="13"/>
          </p:nvPr>
        </p:nvSpPr>
        <p:spPr/>
        <p:txBody>
          <a:bodyPr/>
          <a:lstStyle/>
          <a:p>
            <a:r>
              <a:rPr lang="en-US" sz="12000" dirty="0"/>
              <a:t>The Deep Learning Revolution</a:t>
            </a:r>
          </a:p>
        </p:txBody>
      </p:sp>
      <p:sp>
        <p:nvSpPr>
          <p:cNvPr id="2" name="TextBox 1">
            <a:extLst>
              <a:ext uri="{FF2B5EF4-FFF2-40B4-BE49-F238E27FC236}">
                <a16:creationId xmlns:a16="http://schemas.microsoft.com/office/drawing/2014/main" id="{E0386A1C-1AFB-F7CA-FEF1-6BB82078313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27DDFE58-FFC3-C09B-EB13-227A084A911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8363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4639544" cy="3365695"/>
          </a:xfrm>
        </p:spPr>
        <p:txBody>
          <a:bodyPr vert="horz" lIns="91440" tIns="45720" rIns="91440" bIns="45720" rtlCol="0" anchor="b">
            <a:normAutofit/>
          </a:bodyPr>
          <a:lstStyle/>
          <a:p>
            <a:r>
              <a:rPr lang="en-US" sz="14000" b="1" kern="1200" cap="none" baseline="0" dirty="0">
                <a:latin typeface="NVIDIA Sans" panose="020B0503020203020204" pitchFamily="34" charset="0"/>
                <a:ea typeface="+mj-ea"/>
                <a:cs typeface="NVIDIA Sans" panose="020B0503020203020204" pitchFamily="34" charset="0"/>
              </a:rPr>
              <a:t>Data</a:t>
            </a:r>
          </a:p>
        </p:txBody>
      </p:sp>
      <p:sp>
        <p:nvSpPr>
          <p:cNvPr id="7" name="TextBox 6">
            <a:extLst>
              <a:ext uri="{FF2B5EF4-FFF2-40B4-BE49-F238E27FC236}">
                <a16:creationId xmlns:a16="http://schemas.microsoft.com/office/drawing/2014/main" id="{02B79B04-6698-E752-738C-D3F2EAD31237}"/>
              </a:ext>
            </a:extLst>
          </p:cNvPr>
          <p:cNvSpPr txBox="1"/>
          <p:nvPr/>
        </p:nvSpPr>
        <p:spPr>
          <a:xfrm>
            <a:off x="2596896" y="6988192"/>
            <a:ext cx="14639544" cy="11345523"/>
          </a:xfrm>
          <a:prstGeom prst="rect">
            <a:avLst/>
          </a:prstGeom>
        </p:spPr>
        <p:txBody>
          <a:bodyPr>
            <a:normAutofit/>
          </a:bodyPr>
          <a:lstStyle/>
          <a:p>
            <a:pPr marL="457200" indent="-457200" defTabSz="2743200">
              <a:lnSpc>
                <a:spcPct val="90000"/>
              </a:lnSpc>
              <a:spcBef>
                <a:spcPts val="3000"/>
              </a:spcBef>
              <a:buClr>
                <a:schemeClr val="tx2"/>
              </a:buClr>
              <a:buFont typeface="NVIDIA Sans" panose="020B0503020203020204" pitchFamily="34" charset="0"/>
              <a:buChar char="•"/>
            </a:pPr>
            <a:r>
              <a:rPr lang="en-US" sz="9000">
                <a:solidFill>
                  <a:schemeClr val="bg1"/>
                </a:solidFill>
                <a:latin typeface="NVIDIA Sans" panose="020B0503020203020204" pitchFamily="34" charset="0"/>
              </a:rPr>
              <a:t>Networks need a lot of information to learn from</a:t>
            </a:r>
          </a:p>
          <a:p>
            <a:pPr marL="457200" indent="-457200" defTabSz="2743200">
              <a:lnSpc>
                <a:spcPct val="90000"/>
              </a:lnSpc>
              <a:spcBef>
                <a:spcPts val="3000"/>
              </a:spcBef>
              <a:buClr>
                <a:schemeClr val="tx2"/>
              </a:buClr>
              <a:buFont typeface="NVIDIA Sans" panose="020B0503020203020204" pitchFamily="34" charset="0"/>
              <a:buChar char="•"/>
            </a:pPr>
            <a:r>
              <a:rPr lang="en-US" sz="9000">
                <a:solidFill>
                  <a:schemeClr val="bg1"/>
                </a:solidFill>
                <a:latin typeface="NVIDIA Sans" panose="020B0503020203020204" pitchFamily="34" charset="0"/>
              </a:rPr>
              <a:t>The digital era and the internet has supplied that data</a:t>
            </a:r>
          </a:p>
        </p:txBody>
      </p:sp>
      <p:pic>
        <p:nvPicPr>
          <p:cNvPr id="6" name="Picture 5" descr="Graph">
            <a:extLst>
              <a:ext uri="{FF2B5EF4-FFF2-40B4-BE49-F238E27FC236}">
                <a16:creationId xmlns:a16="http://schemas.microsoft.com/office/drawing/2014/main" id="{1DBABB24-70CB-4D43-B3AB-F8C16BDA10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37405" y="1"/>
            <a:ext cx="17538596" cy="20574000"/>
          </a:xfrm>
          <a:prstGeom prst="rect">
            <a:avLst/>
          </a:prstGeom>
          <a:noFill/>
          <a:ln w="9525">
            <a:solidFill>
              <a:schemeClr val="accent5"/>
            </a:solidFill>
          </a:ln>
          <a:effectLst/>
        </p:spPr>
      </p:pic>
      <p:sp>
        <p:nvSpPr>
          <p:cNvPr id="3" name="TextBox 2">
            <a:extLst>
              <a:ext uri="{FF2B5EF4-FFF2-40B4-BE49-F238E27FC236}">
                <a16:creationId xmlns:a16="http://schemas.microsoft.com/office/drawing/2014/main" id="{2F1D9365-AFE1-F6D6-537B-EAEDD9A6BB3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4B94882E-3C24-7B5C-AC5B-1E1F859557C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31720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653530"/>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30678302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0"/>
            <a:ext cx="31546800" cy="2514601"/>
          </a:xfrm>
        </p:spPr>
        <p:txBody>
          <a:bodyPr anchor="b">
            <a:normAutofit/>
          </a:bodyPr>
          <a:lstStyle/>
          <a:p>
            <a:r>
              <a:rPr lang="en-US" sz="14000" dirty="0"/>
              <a:t>Computing Power</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type="body" sz="quarter" idx="10"/>
          </p:nvPr>
        </p:nvSpPr>
        <p:spPr>
          <a:xfrm>
            <a:off x="2514600" y="2487168"/>
            <a:ext cx="31546800" cy="2359152"/>
          </a:xfrm>
        </p:spPr>
        <p:txBody>
          <a:bodyPr>
            <a:noAutofit/>
          </a:bodyPr>
          <a:lstStyle/>
          <a:p>
            <a:pPr>
              <a:spcAft>
                <a:spcPts val="600"/>
              </a:spcAft>
            </a:pPr>
            <a:r>
              <a:rPr lang="en-US" sz="9000" dirty="0"/>
              <a:t>Need a way for our artificial “brain” to </a:t>
            </a:r>
            <a:br>
              <a:rPr lang="en-US" sz="9000" dirty="0"/>
            </a:br>
            <a:r>
              <a:rPr lang="en-US" sz="9000" dirty="0"/>
              <a:t>observe lots of data within a practical amount of time.</a:t>
            </a:r>
          </a:p>
        </p:txBody>
      </p:sp>
      <p:pic>
        <p:nvPicPr>
          <p:cNvPr id="6" name="Picture 5" descr="Photographer shooting with a camera">
            <a:extLst>
              <a:ext uri="{FF2B5EF4-FFF2-40B4-BE49-F238E27FC236}">
                <a16:creationId xmlns:a16="http://schemas.microsoft.com/office/drawing/2014/main" id="{0EBB6E06-E2EC-4A88-9B32-B837EC2A0B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4600" y="5345087"/>
            <a:ext cx="31546800" cy="13651992"/>
          </a:xfrm>
          <a:prstGeom prst="rect">
            <a:avLst/>
          </a:prstGeom>
          <a:noFill/>
        </p:spPr>
      </p:pic>
      <p:sp>
        <p:nvSpPr>
          <p:cNvPr id="4" name="TextBox 3">
            <a:extLst>
              <a:ext uri="{FF2B5EF4-FFF2-40B4-BE49-F238E27FC236}">
                <a16:creationId xmlns:a16="http://schemas.microsoft.com/office/drawing/2014/main" id="{686983AB-C1B3-4CD5-5ED1-01D844F712B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A3FC542-258C-C07E-9E88-CC589183A95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1258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The Importance of the GPU</a:t>
            </a:r>
          </a:p>
        </p:txBody>
      </p:sp>
      <p:grpSp>
        <p:nvGrpSpPr>
          <p:cNvPr id="8" name="Group 7">
            <a:extLst>
              <a:ext uri="{FF2B5EF4-FFF2-40B4-BE49-F238E27FC236}">
                <a16:creationId xmlns:a16="http://schemas.microsoft.com/office/drawing/2014/main" id="{75FC8677-875C-1C5A-014E-545E4FB08375}"/>
              </a:ext>
            </a:extLst>
          </p:cNvPr>
          <p:cNvGrpSpPr/>
          <p:nvPr/>
        </p:nvGrpSpPr>
        <p:grpSpPr>
          <a:xfrm>
            <a:off x="2939145" y="3762184"/>
            <a:ext cx="30540248" cy="15133051"/>
            <a:chOff x="7144262" y="5179155"/>
            <a:chExt cx="21373080" cy="10930080"/>
          </a:xfrm>
        </p:grpSpPr>
        <p:sp>
          <p:nvSpPr>
            <p:cNvPr id="11" name="Rectangle 10">
              <a:extLst>
                <a:ext uri="{FF2B5EF4-FFF2-40B4-BE49-F238E27FC236}">
                  <a16:creationId xmlns:a16="http://schemas.microsoft.com/office/drawing/2014/main" id="{455105E0-CDE3-4877-B291-052FB8943413}"/>
                </a:ext>
              </a:extLst>
            </p:cNvPr>
            <p:cNvSpPr/>
            <p:nvPr/>
          </p:nvSpPr>
          <p:spPr>
            <a:xfrm>
              <a:off x="19382525" y="5216265"/>
              <a:ext cx="9134817" cy="10892970"/>
            </a:xfrm>
            <a:prstGeom prst="rect">
              <a:avLst/>
            </a:prstGeom>
            <a:solidFill>
              <a:schemeClr val="tx2">
                <a:lumMod val="20000"/>
                <a:lumOff val="80000"/>
              </a:schemeClr>
            </a:solidFill>
            <a:ln>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9000" dirty="0">
                <a:solidFill>
                  <a:schemeClr val="bg1"/>
                </a:solidFill>
              </a:endParaRPr>
            </a:p>
            <a:p>
              <a:pPr algn="ctr"/>
              <a:r>
                <a:rPr lang="en-US" sz="9000" b="1" dirty="0">
                  <a:solidFill>
                    <a:schemeClr val="bg1"/>
                  </a:solidFill>
                </a:rPr>
                <a:t>A Neural Network</a:t>
              </a:r>
            </a:p>
          </p:txBody>
        </p:sp>
        <p:grpSp>
          <p:nvGrpSpPr>
            <p:cNvPr id="6" name="Group 5">
              <a:extLst>
                <a:ext uri="{FF2B5EF4-FFF2-40B4-BE49-F238E27FC236}">
                  <a16:creationId xmlns:a16="http://schemas.microsoft.com/office/drawing/2014/main" id="{F6293374-DDE4-2998-3183-53964CA44AF2}"/>
                </a:ext>
              </a:extLst>
            </p:cNvPr>
            <p:cNvGrpSpPr/>
            <p:nvPr/>
          </p:nvGrpSpPr>
          <p:grpSpPr>
            <a:xfrm>
              <a:off x="20699972" y="8536581"/>
              <a:ext cx="6796840" cy="5537342"/>
              <a:chOff x="20993887" y="9124410"/>
              <a:chExt cx="6796840" cy="5537342"/>
            </a:xfrm>
            <a:solidFill>
              <a:schemeClr val="tx2">
                <a:lumMod val="40000"/>
                <a:lumOff val="60000"/>
              </a:schemeClr>
            </a:solidFill>
            <a:effectLst>
              <a:outerShdw blurRad="50800" dist="38100" dir="8100000" algn="tr" rotWithShape="0">
                <a:prstClr val="black">
                  <a:alpha val="40000"/>
                </a:prstClr>
              </a:outerShdw>
            </a:effectLst>
          </p:grpSpPr>
          <p:sp>
            <p:nvSpPr>
              <p:cNvPr id="12" name="Google Shape;219;p33">
                <a:extLst>
                  <a:ext uri="{FF2B5EF4-FFF2-40B4-BE49-F238E27FC236}">
                    <a16:creationId xmlns:a16="http://schemas.microsoft.com/office/drawing/2014/main" id="{DB338B57-CB84-4EDD-AAA2-64C689D9142C}"/>
                  </a:ext>
                </a:extLst>
              </p:cNvPr>
              <p:cNvSpPr/>
              <p:nvPr/>
            </p:nvSpPr>
            <p:spPr>
              <a:xfrm>
                <a:off x="20993887" y="9124410"/>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dirty="0">
                  <a:solidFill>
                    <a:srgbClr val="000000"/>
                  </a:solidFill>
                  <a:latin typeface="Arial"/>
                  <a:ea typeface="Arial"/>
                  <a:cs typeface="Arial"/>
                  <a:sym typeface="Arial"/>
                </a:endParaRPr>
              </a:p>
            </p:txBody>
          </p:sp>
          <p:sp>
            <p:nvSpPr>
              <p:cNvPr id="13" name="Google Shape;219;p33">
                <a:extLst>
                  <a:ext uri="{FF2B5EF4-FFF2-40B4-BE49-F238E27FC236}">
                    <a16:creationId xmlns:a16="http://schemas.microsoft.com/office/drawing/2014/main" id="{942A11C9-2149-41F5-82B3-3812D10765B9}"/>
                  </a:ext>
                </a:extLst>
              </p:cNvPr>
              <p:cNvSpPr/>
              <p:nvPr/>
            </p:nvSpPr>
            <p:spPr>
              <a:xfrm>
                <a:off x="20993887"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4" name="Google Shape;219;p33">
                <a:extLst>
                  <a:ext uri="{FF2B5EF4-FFF2-40B4-BE49-F238E27FC236}">
                    <a16:creationId xmlns:a16="http://schemas.microsoft.com/office/drawing/2014/main" id="{BCB441CC-A732-49DF-90A3-7687C779CB03}"/>
                  </a:ext>
                </a:extLst>
              </p:cNvPr>
              <p:cNvSpPr/>
              <p:nvPr/>
            </p:nvSpPr>
            <p:spPr>
              <a:xfrm>
                <a:off x="20993887" y="13050509"/>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5" name="Google Shape;219;p33">
                <a:extLst>
                  <a:ext uri="{FF2B5EF4-FFF2-40B4-BE49-F238E27FC236}">
                    <a16:creationId xmlns:a16="http://schemas.microsoft.com/office/drawing/2014/main" id="{D1545BAD-2958-490D-A827-9B83A1C11713}"/>
                  </a:ext>
                </a:extLst>
              </p:cNvPr>
              <p:cNvSpPr/>
              <p:nvPr/>
            </p:nvSpPr>
            <p:spPr>
              <a:xfrm>
                <a:off x="23679717" y="9124410"/>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6" name="Google Shape;219;p33">
                <a:extLst>
                  <a:ext uri="{FF2B5EF4-FFF2-40B4-BE49-F238E27FC236}">
                    <a16:creationId xmlns:a16="http://schemas.microsoft.com/office/drawing/2014/main" id="{EB72DB22-A86C-4C97-9ED9-233570F9CA26}"/>
                  </a:ext>
                </a:extLst>
              </p:cNvPr>
              <p:cNvSpPr/>
              <p:nvPr/>
            </p:nvSpPr>
            <p:spPr>
              <a:xfrm>
                <a:off x="23679717"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7" name="Google Shape;219;p33">
                <a:extLst>
                  <a:ext uri="{FF2B5EF4-FFF2-40B4-BE49-F238E27FC236}">
                    <a16:creationId xmlns:a16="http://schemas.microsoft.com/office/drawing/2014/main" id="{03BFA2C3-05E0-4243-AE1D-F2A4E30F14BD}"/>
                  </a:ext>
                </a:extLst>
              </p:cNvPr>
              <p:cNvSpPr/>
              <p:nvPr/>
            </p:nvSpPr>
            <p:spPr>
              <a:xfrm>
                <a:off x="23679717" y="13050509"/>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8" name="Google Shape;219;p33">
                <a:extLst>
                  <a:ext uri="{FF2B5EF4-FFF2-40B4-BE49-F238E27FC236}">
                    <a16:creationId xmlns:a16="http://schemas.microsoft.com/office/drawing/2014/main" id="{C70B5E96-7102-4D6F-9F2A-F78955B31461}"/>
                  </a:ext>
                </a:extLst>
              </p:cNvPr>
              <p:cNvSpPr/>
              <p:nvPr/>
            </p:nvSpPr>
            <p:spPr>
              <a:xfrm>
                <a:off x="26169606"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dirty="0">
                  <a:solidFill>
                    <a:srgbClr val="000000"/>
                  </a:solidFill>
                  <a:latin typeface="Arial"/>
                  <a:ea typeface="Arial"/>
                  <a:cs typeface="Arial"/>
                  <a:sym typeface="Arial"/>
                </a:endParaRPr>
              </a:p>
            </p:txBody>
          </p:sp>
          <p:cxnSp>
            <p:nvCxnSpPr>
              <p:cNvPr id="19" name="Straight Connector 18">
                <a:extLst>
                  <a:ext uri="{FF2B5EF4-FFF2-40B4-BE49-F238E27FC236}">
                    <a16:creationId xmlns:a16="http://schemas.microsoft.com/office/drawing/2014/main" id="{64ACC5F6-4B9B-446C-A03B-4FB419B3D91E}"/>
                  </a:ext>
                </a:extLst>
              </p:cNvPr>
              <p:cNvCxnSpPr>
                <a:cxnSpLocks/>
                <a:stCxn id="15" idx="6"/>
                <a:endCxn id="18" idx="2"/>
              </p:cNvCxnSpPr>
              <p:nvPr/>
            </p:nvCxnSpPr>
            <p:spPr>
              <a:xfrm>
                <a:off x="25300838" y="9930032"/>
                <a:ext cx="868767" cy="1972435"/>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EDFC0E-035F-4888-A7DE-BBFCA80C6A59}"/>
                  </a:ext>
                </a:extLst>
              </p:cNvPr>
              <p:cNvCxnSpPr>
                <a:cxnSpLocks/>
                <a:stCxn id="16" idx="6"/>
                <a:endCxn id="18" idx="2"/>
              </p:cNvCxnSpPr>
              <p:nvPr/>
            </p:nvCxnSpPr>
            <p:spPr>
              <a:xfrm>
                <a:off x="25300838" y="11902467"/>
                <a:ext cx="868767"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A74E71-721D-48E6-929B-0263B7680458}"/>
                  </a:ext>
                </a:extLst>
              </p:cNvPr>
              <p:cNvCxnSpPr>
                <a:cxnSpLocks/>
                <a:stCxn id="17" idx="6"/>
                <a:endCxn id="18" idx="2"/>
              </p:cNvCxnSpPr>
              <p:nvPr/>
            </p:nvCxnSpPr>
            <p:spPr>
              <a:xfrm flipV="1">
                <a:off x="25300838" y="11902467"/>
                <a:ext cx="868767"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9B9E32-A759-4DF8-B8B8-C2D61A4AFB0D}"/>
                  </a:ext>
                </a:extLst>
              </p:cNvPr>
              <p:cNvCxnSpPr>
                <a:cxnSpLocks/>
                <a:stCxn id="14" idx="6"/>
                <a:endCxn id="15" idx="2"/>
              </p:cNvCxnSpPr>
              <p:nvPr/>
            </p:nvCxnSpPr>
            <p:spPr>
              <a:xfrm flipV="1">
                <a:off x="22615008" y="9930032"/>
                <a:ext cx="1064709" cy="3926099"/>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4FC4EB-6FC7-451E-B293-248302FA1B05}"/>
                  </a:ext>
                </a:extLst>
              </p:cNvPr>
              <p:cNvCxnSpPr>
                <a:cxnSpLocks/>
                <a:stCxn id="14" idx="6"/>
                <a:endCxn id="16" idx="2"/>
              </p:cNvCxnSpPr>
              <p:nvPr/>
            </p:nvCxnSpPr>
            <p:spPr>
              <a:xfrm flipV="1">
                <a:off x="22615008" y="11902468"/>
                <a:ext cx="1064709"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08927D-672C-4471-83CD-3F99765693BC}"/>
                  </a:ext>
                </a:extLst>
              </p:cNvPr>
              <p:cNvCxnSpPr>
                <a:cxnSpLocks/>
                <a:stCxn id="14" idx="6"/>
                <a:endCxn id="17" idx="2"/>
              </p:cNvCxnSpPr>
              <p:nvPr/>
            </p:nvCxnSpPr>
            <p:spPr>
              <a:xfrm>
                <a:off x="22615008" y="13856131"/>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137C1C-EAD9-44C6-AAD3-D3DE735FE9BC}"/>
                  </a:ext>
                </a:extLst>
              </p:cNvPr>
              <p:cNvCxnSpPr>
                <a:cxnSpLocks/>
                <a:stCxn id="12" idx="6"/>
                <a:endCxn id="15" idx="2"/>
              </p:cNvCxnSpPr>
              <p:nvPr/>
            </p:nvCxnSpPr>
            <p:spPr>
              <a:xfrm>
                <a:off x="22615008" y="9930032"/>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530B59-DA23-4C5A-B53D-AD643CD65F93}"/>
                  </a:ext>
                </a:extLst>
              </p:cNvPr>
              <p:cNvCxnSpPr>
                <a:cxnSpLocks/>
                <a:stCxn id="12" idx="6"/>
                <a:endCxn id="16" idx="2"/>
              </p:cNvCxnSpPr>
              <p:nvPr/>
            </p:nvCxnSpPr>
            <p:spPr>
              <a:xfrm>
                <a:off x="22615008" y="9930032"/>
                <a:ext cx="1064709" cy="1972436"/>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D73D73-A1F9-4468-991C-B49A62EB3426}"/>
                  </a:ext>
                </a:extLst>
              </p:cNvPr>
              <p:cNvCxnSpPr>
                <a:cxnSpLocks/>
                <a:stCxn id="12" idx="6"/>
                <a:endCxn id="17" idx="2"/>
              </p:cNvCxnSpPr>
              <p:nvPr/>
            </p:nvCxnSpPr>
            <p:spPr>
              <a:xfrm>
                <a:off x="22615008" y="9930032"/>
                <a:ext cx="1064709" cy="3926099"/>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F1DD41-5D33-4C8B-B74E-890A15E0ABB1}"/>
                  </a:ext>
                </a:extLst>
              </p:cNvPr>
              <p:cNvCxnSpPr>
                <a:cxnSpLocks/>
                <a:stCxn id="13" idx="6"/>
                <a:endCxn id="15" idx="2"/>
              </p:cNvCxnSpPr>
              <p:nvPr/>
            </p:nvCxnSpPr>
            <p:spPr>
              <a:xfrm flipV="1">
                <a:off x="22615008" y="9930032"/>
                <a:ext cx="1064709" cy="1972436"/>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B7C162-38C6-4231-8158-12957FF0525E}"/>
                  </a:ext>
                </a:extLst>
              </p:cNvPr>
              <p:cNvCxnSpPr>
                <a:cxnSpLocks/>
                <a:stCxn id="13" idx="6"/>
                <a:endCxn id="16" idx="2"/>
              </p:cNvCxnSpPr>
              <p:nvPr/>
            </p:nvCxnSpPr>
            <p:spPr>
              <a:xfrm>
                <a:off x="22615008" y="11902468"/>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9E85AB-0AF2-4577-A012-07AEDCAB9859}"/>
                  </a:ext>
                </a:extLst>
              </p:cNvPr>
              <p:cNvCxnSpPr>
                <a:cxnSpLocks/>
                <a:stCxn id="13" idx="6"/>
                <a:endCxn id="17" idx="2"/>
              </p:cNvCxnSpPr>
              <p:nvPr/>
            </p:nvCxnSpPr>
            <p:spPr>
              <a:xfrm>
                <a:off x="22615008" y="11902468"/>
                <a:ext cx="1064709"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5D5A741-F472-4E9D-B253-4350862256EB}"/>
                </a:ext>
              </a:extLst>
            </p:cNvPr>
            <p:cNvGrpSpPr/>
            <p:nvPr/>
          </p:nvGrpSpPr>
          <p:grpSpPr>
            <a:xfrm>
              <a:off x="7144262" y="5179155"/>
              <a:ext cx="9134817" cy="10892970"/>
              <a:chOff x="2017682" y="1983604"/>
              <a:chExt cx="2740445" cy="3267891"/>
            </a:xfrm>
            <a:solidFill>
              <a:schemeClr val="tx2">
                <a:lumMod val="20000"/>
                <a:lumOff val="80000"/>
              </a:schemeClr>
            </a:solidFill>
          </p:grpSpPr>
          <p:sp>
            <p:nvSpPr>
              <p:cNvPr id="33" name="Rectangle 32">
                <a:extLst>
                  <a:ext uri="{FF2B5EF4-FFF2-40B4-BE49-F238E27FC236}">
                    <a16:creationId xmlns:a16="http://schemas.microsoft.com/office/drawing/2014/main" id="{2F3CA02E-F13A-4872-A029-2D9CF5EC55D8}"/>
                  </a:ext>
                </a:extLst>
              </p:cNvPr>
              <p:cNvSpPr/>
              <p:nvPr/>
            </p:nvSpPr>
            <p:spPr>
              <a:xfrm>
                <a:off x="2017682" y="1983604"/>
                <a:ext cx="2740445" cy="3267891"/>
              </a:xfrm>
              <a:prstGeom prst="rect">
                <a:avLst/>
              </a:prstGeom>
              <a:grpFill/>
              <a:ln>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9000" dirty="0">
                  <a:solidFill>
                    <a:schemeClr val="bg1"/>
                  </a:solidFill>
                </a:endParaRPr>
              </a:p>
              <a:p>
                <a:pPr algn="ctr"/>
                <a:r>
                  <a:rPr lang="en-US" sz="9000" b="1" dirty="0">
                    <a:solidFill>
                      <a:schemeClr val="bg1"/>
                    </a:solidFill>
                  </a:rPr>
                  <a:t>A Rendered Image</a:t>
                </a:r>
              </a:p>
            </p:txBody>
          </p:sp>
          <p:pic>
            <p:nvPicPr>
              <p:cNvPr id="1026" name="Picture 2">
                <a:extLst>
                  <a:ext uri="{FF2B5EF4-FFF2-40B4-BE49-F238E27FC236}">
                    <a16:creationId xmlns:a16="http://schemas.microsoft.com/office/drawing/2014/main" id="{05DA0BD8-856F-4FCA-8085-168C6B4A42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09083" y="2937317"/>
                <a:ext cx="2357643" cy="1768232"/>
              </a:xfrm>
              <a:prstGeom prst="rect">
                <a:avLst/>
              </a:prstGeom>
              <a:grpFill/>
              <a:ln w="28575">
                <a:solidFill>
                  <a:schemeClr val="bg1"/>
                </a:solidFill>
              </a:ln>
              <a:effectLst>
                <a:outerShdw blurRad="50800" dist="38100" dir="8100000" algn="tr" rotWithShape="0">
                  <a:prstClr val="black">
                    <a:alpha val="40000"/>
                  </a:prstClr>
                </a:outerShdw>
              </a:effectLst>
            </p:spPr>
          </p:pic>
        </p:grpSp>
      </p:grpSp>
      <p:sp>
        <p:nvSpPr>
          <p:cNvPr id="3" name="TextBox 2">
            <a:extLst>
              <a:ext uri="{FF2B5EF4-FFF2-40B4-BE49-F238E27FC236}">
                <a16:creationId xmlns:a16="http://schemas.microsoft.com/office/drawing/2014/main" id="{0F6A059B-1178-EAFD-C393-A5079B2717E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54B853C-88C2-68FB-909D-40F68F3B65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339485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6413E9-984D-3BCC-8CA1-E21E00CABC7F}"/>
              </a:ext>
            </a:extLst>
          </p:cNvPr>
          <p:cNvSpPr>
            <a:spLocks noGrp="1"/>
          </p:cNvSpPr>
          <p:nvPr>
            <p:ph type="body" sz="quarter" idx="13"/>
          </p:nvPr>
        </p:nvSpPr>
        <p:spPr/>
        <p:txBody>
          <a:bodyPr/>
          <a:lstStyle/>
          <a:p>
            <a:r>
              <a:rPr lang="en-US" sz="14000" dirty="0"/>
              <a:t>What is Deep Learning?</a:t>
            </a:r>
          </a:p>
        </p:txBody>
      </p:sp>
      <p:sp>
        <p:nvSpPr>
          <p:cNvPr id="2" name="TextBox 1">
            <a:extLst>
              <a:ext uri="{FF2B5EF4-FFF2-40B4-BE49-F238E27FC236}">
                <a16:creationId xmlns:a16="http://schemas.microsoft.com/office/drawing/2014/main" id="{A3CDDAFE-65BE-7842-A32F-CEF238D1FA9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D73C1CA5-7F88-F3A2-8184-F109B10735B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9370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20CBFB-3CFA-89FC-0611-F24D063C98ED}"/>
              </a:ext>
            </a:extLst>
          </p:cNvPr>
          <p:cNvSpPr>
            <a:spLocks noGrp="1"/>
          </p:cNvSpPr>
          <p:nvPr>
            <p:ph type="body" sz="quarter" idx="14"/>
          </p:nvPr>
        </p:nvSpPr>
        <p:spPr>
          <a:xfrm>
            <a:off x="6158753" y="8085388"/>
            <a:ext cx="24258494" cy="4403224"/>
          </a:xfrm>
        </p:spPr>
        <p:txBody>
          <a:bodyPr/>
          <a:lstStyle/>
          <a:p>
            <a:r>
              <a:rPr lang="en-US" dirty="0"/>
              <a:t>Deep learning flips traditional programming on its head</a:t>
            </a:r>
          </a:p>
        </p:txBody>
      </p:sp>
      <p:sp>
        <p:nvSpPr>
          <p:cNvPr id="2" name="TextBox 1">
            <a:extLst>
              <a:ext uri="{FF2B5EF4-FFF2-40B4-BE49-F238E27FC236}">
                <a16:creationId xmlns:a16="http://schemas.microsoft.com/office/drawing/2014/main" id="{3EE6AC43-2A58-5959-E0CA-7C368488CF1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FD091A3A-0C5D-BC52-6520-CF1309A72EA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6017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0"/>
            <a:ext cx="31546800" cy="2514601"/>
          </a:xfrm>
        </p:spPr>
        <p:txBody>
          <a:bodyPr anchor="b">
            <a:normAutofit/>
          </a:bodyPr>
          <a:lstStyle/>
          <a:p>
            <a:r>
              <a:rPr lang="en-US" sz="14000" dirty="0"/>
              <a:t>Traditional Programming</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a:xfrm>
            <a:off x="2514600" y="2487168"/>
            <a:ext cx="31546800" cy="1408176"/>
          </a:xfrm>
        </p:spPr>
        <p:txBody>
          <a:bodyPr>
            <a:normAutofit/>
          </a:bodyPr>
          <a:lstStyle/>
          <a:p>
            <a:pPr>
              <a:spcAft>
                <a:spcPts val="600"/>
              </a:spcAft>
            </a:pPr>
            <a:r>
              <a:rPr lang="en-US" sz="9000" dirty="0"/>
              <a:t>Building a Classifier</a:t>
            </a:r>
          </a:p>
        </p:txBody>
      </p:sp>
      <p:graphicFrame>
        <p:nvGraphicFramePr>
          <p:cNvPr id="6" name="Content Placeholder 2">
            <a:extLst>
              <a:ext uri="{FF2B5EF4-FFF2-40B4-BE49-F238E27FC236}">
                <a16:creationId xmlns:a16="http://schemas.microsoft.com/office/drawing/2014/main" id="{9D83C17F-FF65-4C52-B31E-C2537177F6AC}"/>
              </a:ext>
            </a:extLst>
          </p:cNvPr>
          <p:cNvGraphicFramePr>
            <a:graphicFrameLocks noGrp="1"/>
          </p:cNvGraphicFramePr>
          <p:nvPr>
            <p:ph idx="1"/>
            <p:extLst>
              <p:ext uri="{D42A27DB-BD31-4B8C-83A1-F6EECF244321}">
                <p14:modId xmlns:p14="http://schemas.microsoft.com/office/powerpoint/2010/main" val="1173771942"/>
              </p:ext>
            </p:extLst>
          </p:nvPr>
        </p:nvGraphicFramePr>
        <p:xfrm>
          <a:off x="2514600" y="443484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D08990A-93A4-E6F0-DE95-DFC5DD750C7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ECD3F569-6FC6-BFA4-CF81-889EE3C651D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463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9ECE66-DF66-9E81-41F7-93C0F33B38A3}"/>
              </a:ext>
            </a:extLst>
          </p:cNvPr>
          <p:cNvSpPr>
            <a:spLocks noGrp="1"/>
          </p:cNvSpPr>
          <p:nvPr>
            <p:ph type="title"/>
          </p:nvPr>
        </p:nvSpPr>
        <p:spPr/>
        <p:txBody>
          <a:bodyPr anchor="b">
            <a:normAutofit/>
          </a:bodyPr>
          <a:lstStyle/>
          <a:p>
            <a:r>
              <a:rPr lang="en-US" sz="14000" dirty="0"/>
              <a:t>Machine Learning</a:t>
            </a:r>
          </a:p>
        </p:txBody>
      </p:sp>
      <p:sp>
        <p:nvSpPr>
          <p:cNvPr id="13" name="Text Placeholder 3">
            <a:extLst>
              <a:ext uri="{FF2B5EF4-FFF2-40B4-BE49-F238E27FC236}">
                <a16:creationId xmlns:a16="http://schemas.microsoft.com/office/drawing/2014/main" id="{05EA3271-4A0D-652F-CED5-17F604E9AA1A}"/>
              </a:ext>
            </a:extLst>
          </p:cNvPr>
          <p:cNvSpPr>
            <a:spLocks noGrp="1"/>
          </p:cNvSpPr>
          <p:nvPr>
            <p:ph type="body" sz="quarter" idx="10"/>
          </p:nvPr>
        </p:nvSpPr>
        <p:spPr/>
        <p:txBody>
          <a:bodyPr>
            <a:normAutofit/>
          </a:bodyPr>
          <a:lstStyle/>
          <a:p>
            <a:pPr>
              <a:spcAft>
                <a:spcPts val="600"/>
              </a:spcAft>
            </a:pPr>
            <a:r>
              <a:rPr lang="en-US" sz="9000" dirty="0"/>
              <a:t>Building a Classifier</a:t>
            </a:r>
          </a:p>
        </p:txBody>
      </p:sp>
      <p:graphicFrame>
        <p:nvGraphicFramePr>
          <p:cNvPr id="14" name="Content Placeholder 2">
            <a:extLst>
              <a:ext uri="{FF2B5EF4-FFF2-40B4-BE49-F238E27FC236}">
                <a16:creationId xmlns:a16="http://schemas.microsoft.com/office/drawing/2014/main" id="{833C7A4F-AE85-F215-4601-66B74BFA859E}"/>
              </a:ext>
            </a:extLst>
          </p:cNvPr>
          <p:cNvGraphicFramePr>
            <a:graphicFrameLocks/>
          </p:cNvGraphicFramePr>
          <p:nvPr>
            <p:extLst>
              <p:ext uri="{D42A27DB-BD31-4B8C-83A1-F6EECF244321}">
                <p14:modId xmlns:p14="http://schemas.microsoft.com/office/powerpoint/2010/main" val="3423763913"/>
              </p:ext>
            </p:extLst>
          </p:nvPr>
        </p:nvGraphicFramePr>
        <p:xfrm>
          <a:off x="2514600" y="443484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12888A4-9180-2EDD-F850-4AA5A25B885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DBBAB662-1A9F-3603-6FE6-E16CC51B35A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03409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6A726-E57F-D757-2E9D-2731F4956616}"/>
              </a:ext>
            </a:extLst>
          </p:cNvPr>
          <p:cNvSpPr>
            <a:spLocks noGrp="1"/>
          </p:cNvSpPr>
          <p:nvPr>
            <p:ph type="body" sz="quarter" idx="13"/>
          </p:nvPr>
        </p:nvSpPr>
        <p:spPr/>
        <p:txBody>
          <a:bodyPr/>
          <a:lstStyle/>
          <a:p>
            <a:r>
              <a:rPr lang="en-US" sz="12000" dirty="0"/>
              <a:t>This is a Fundamental Shift</a:t>
            </a:r>
          </a:p>
        </p:txBody>
      </p:sp>
      <p:sp>
        <p:nvSpPr>
          <p:cNvPr id="3" name="TextBox 2">
            <a:extLst>
              <a:ext uri="{FF2B5EF4-FFF2-40B4-BE49-F238E27FC236}">
                <a16:creationId xmlns:a16="http://schemas.microsoft.com/office/drawing/2014/main" id="{748F3BBF-19FD-6779-A21D-FBC7A26776C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D1F5FF9-72E9-8F2F-A751-E8634D6AE3B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50181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E1CC790-DC0D-4EA6-87A0-75B7A8E62679}"/>
              </a:ext>
            </a:extLst>
          </p:cNvPr>
          <p:cNvGraphicFramePr>
            <a:graphicFrameLocks noGrp="1"/>
          </p:cNvGraphicFramePr>
          <p:nvPr>
            <p:ph idx="1"/>
            <p:extLst>
              <p:ext uri="{D42A27DB-BD31-4B8C-83A1-F6EECF244321}">
                <p14:modId xmlns:p14="http://schemas.microsoft.com/office/powerpoint/2010/main" val="345637497"/>
              </p:ext>
            </p:extLst>
          </p:nvPr>
        </p:nvGraphicFramePr>
        <p:xfrm>
          <a:off x="1709212" y="7011460"/>
          <a:ext cx="33157583" cy="12313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A86668CF-7ACA-442B-8E83-0816F24E9E8A}"/>
              </a:ext>
            </a:extLst>
          </p:cNvPr>
          <p:cNvSpPr/>
          <p:nvPr/>
        </p:nvSpPr>
        <p:spPr>
          <a:xfrm>
            <a:off x="1706883" y="5267742"/>
            <a:ext cx="14228860" cy="2252870"/>
          </a:xfrm>
          <a:prstGeom prst="roundRect">
            <a:avLst>
              <a:gd name="adj" fmla="val 35785"/>
            </a:avLst>
          </a:prstGeom>
          <a:solidFill>
            <a:srgbClr val="598B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rPr>
              <a:t>Classic Programming</a:t>
            </a:r>
          </a:p>
        </p:txBody>
      </p:sp>
      <p:sp>
        <p:nvSpPr>
          <p:cNvPr id="7" name="Rectangle: Rounded Corners 6">
            <a:extLst>
              <a:ext uri="{FF2B5EF4-FFF2-40B4-BE49-F238E27FC236}">
                <a16:creationId xmlns:a16="http://schemas.microsoft.com/office/drawing/2014/main" id="{308DBE49-4F09-4331-8B41-DACB5758A843}"/>
              </a:ext>
            </a:extLst>
          </p:cNvPr>
          <p:cNvSpPr/>
          <p:nvPr/>
        </p:nvSpPr>
        <p:spPr>
          <a:xfrm>
            <a:off x="19078273" y="5267742"/>
            <a:ext cx="14228860" cy="2252870"/>
          </a:xfrm>
          <a:prstGeom prst="roundRect">
            <a:avLst>
              <a:gd name="adj" fmla="val 35785"/>
            </a:avLst>
          </a:prstGeom>
          <a:solidFill>
            <a:srgbClr val="598B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rPr>
              <a:t>Deep Learning</a:t>
            </a:r>
          </a:p>
        </p:txBody>
      </p:sp>
      <p:sp>
        <p:nvSpPr>
          <p:cNvPr id="3" name="Title 1">
            <a:extLst>
              <a:ext uri="{FF2B5EF4-FFF2-40B4-BE49-F238E27FC236}">
                <a16:creationId xmlns:a16="http://schemas.microsoft.com/office/drawing/2014/main" id="{150F93B6-F364-7417-A6A2-C137FDE2B388}"/>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When to Choose Deep Learning</a:t>
            </a:r>
          </a:p>
        </p:txBody>
      </p:sp>
      <p:sp>
        <p:nvSpPr>
          <p:cNvPr id="2" name="TextBox 1">
            <a:extLst>
              <a:ext uri="{FF2B5EF4-FFF2-40B4-BE49-F238E27FC236}">
                <a16:creationId xmlns:a16="http://schemas.microsoft.com/office/drawing/2014/main" id="{A965A2D7-F9BE-C33D-69D4-34D4B95402D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0EB92E5-31CB-832A-96C9-5F3B3997361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83191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96A398C4-17DB-41B3-965B-D2E6016B43A6}"/>
              </a:ext>
            </a:extLst>
          </p:cNvPr>
          <p:cNvGraphicFramePr>
            <a:graphicFrameLocks noGrp="1"/>
          </p:cNvGraphicFramePr>
          <p:nvPr>
            <p:ph idx="1"/>
            <p:extLst>
              <p:ext uri="{D42A27DB-BD31-4B8C-83A1-F6EECF244321}">
                <p14:modId xmlns:p14="http://schemas.microsoft.com/office/powerpoint/2010/main" val="797879289"/>
              </p:ext>
            </p:extLst>
          </p:nvPr>
        </p:nvGraphicFramePr>
        <p:xfrm>
          <a:off x="1661160" y="3722914"/>
          <a:ext cx="33162240" cy="14647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0349F79-F67D-37BF-F3C4-EFC1B08A6B8F}"/>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Deep Learning Compared to Other AI</a:t>
            </a:r>
          </a:p>
        </p:txBody>
      </p:sp>
      <p:sp>
        <p:nvSpPr>
          <p:cNvPr id="2" name="TextBox 1">
            <a:extLst>
              <a:ext uri="{FF2B5EF4-FFF2-40B4-BE49-F238E27FC236}">
                <a16:creationId xmlns:a16="http://schemas.microsoft.com/office/drawing/2014/main" id="{90D4634D-928A-469F-A5E0-861C7BA578E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1931B01-61C9-FD1F-B565-B2CD66126D0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65211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30DA7D-E861-5FDF-CFC0-1B7BB94BED71}"/>
              </a:ext>
            </a:extLst>
          </p:cNvPr>
          <p:cNvSpPr>
            <a:spLocks noGrp="1"/>
          </p:cNvSpPr>
          <p:nvPr>
            <p:ph type="body" sz="quarter" idx="13"/>
          </p:nvPr>
        </p:nvSpPr>
        <p:spPr/>
        <p:txBody>
          <a:bodyPr/>
          <a:lstStyle/>
          <a:p>
            <a:r>
              <a:rPr lang="en-US" sz="9600" dirty="0"/>
              <a:t>How Deep Learning is Transforming the World</a:t>
            </a:r>
            <a:endParaRPr lang="en-US" dirty="0"/>
          </a:p>
        </p:txBody>
      </p:sp>
      <p:sp>
        <p:nvSpPr>
          <p:cNvPr id="2" name="TextBox 1">
            <a:extLst>
              <a:ext uri="{FF2B5EF4-FFF2-40B4-BE49-F238E27FC236}">
                <a16:creationId xmlns:a16="http://schemas.microsoft.com/office/drawing/2014/main" id="{1FE7BB93-B6B9-163E-5F54-DD93EF7A8D2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771FA64-67CA-589F-AAEA-BF162258472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47911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v2_NewKV.pptx" id="{2CB1BC51-CEBF-4125-BC6C-FB23D6874A8C}" vid="{0B679A5A-A7BB-445D-B89B-5017F750351A}"/>
    </a:ext>
  </a:extLst>
</a:theme>
</file>

<file path=ppt/theme/theme2.xml><?xml version="1.0" encoding="utf-8"?>
<a:theme xmlns:a="http://schemas.openxmlformats.org/drawingml/2006/main" name="2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v2_NewKV.pptx" id="{2CB1BC51-CEBF-4125-BC6C-FB23D6874A8C}" vid="{0B679A5A-A7BB-445D-B89B-5017F750351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ac25ff7-bb51-4c67-b289-9013749df8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CF33B71089DC448F3A861CCE49DD4C" ma:contentTypeVersion="13" ma:contentTypeDescription="Create a new document." ma:contentTypeScope="" ma:versionID="0cf5159ec680aa7cc1f777e5ce312ee3">
  <xsd:schema xmlns:xsd="http://www.w3.org/2001/XMLSchema" xmlns:xs="http://www.w3.org/2001/XMLSchema" xmlns:p="http://schemas.microsoft.com/office/2006/metadata/properties" xmlns:ns3="33156d47-4ed2-41b4-b82d-0bdc41d51c72" xmlns:ns4="eac25ff7-bb51-4c67-b289-9013749df816" targetNamespace="http://schemas.microsoft.com/office/2006/metadata/properties" ma:root="true" ma:fieldsID="4c9ed958f862375c990245d6dd11fe88" ns3:_="" ns4:_="">
    <xsd:import namespace="33156d47-4ed2-41b4-b82d-0bdc41d51c72"/>
    <xsd:import namespace="eac25ff7-bb51-4c67-b289-9013749df8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56d47-4ed2-41b4-b82d-0bdc41d51c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25ff7-bb51-4c67-b289-9013749df8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AC8C1-8675-4762-89BF-D102E51271A0}">
  <ds:schemaRefs>
    <ds:schemaRef ds:uri="http://schemas.microsoft.com/sharepoint/v3/contenttype/forms"/>
  </ds:schemaRefs>
</ds:datastoreItem>
</file>

<file path=customXml/itemProps2.xml><?xml version="1.0" encoding="utf-8"?>
<ds:datastoreItem xmlns:ds="http://schemas.openxmlformats.org/officeDocument/2006/customXml" ds:itemID="{EA4C7E1E-6C20-440E-941A-535F1A24C014}">
  <ds:schemaRefs>
    <ds:schemaRef ds:uri="33156d47-4ed2-41b4-b82d-0bdc41d51c72"/>
    <ds:schemaRef ds:uri="eac25ff7-bb51-4c67-b289-9013749df8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A703DD-F8CD-47FA-B90D-65B68D854B44}">
  <ds:schemaRefs>
    <ds:schemaRef ds:uri="33156d47-4ed2-41b4-b82d-0bdc41d51c72"/>
    <ds:schemaRef ds:uri="eac25ff7-bb51-4c67-b289-9013749df8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GenAI_slides1</Template>
  <TotalTime>3858</TotalTime>
  <Words>22417</Words>
  <Application>Microsoft Macintosh PowerPoint</Application>
  <PresentationFormat>Custom</PresentationFormat>
  <Paragraphs>2746</Paragraphs>
  <Slides>218</Slides>
  <Notes>133</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218</vt:i4>
      </vt:variant>
    </vt:vector>
  </HeadingPairs>
  <TitlesOfParts>
    <vt:vector size="239" baseType="lpstr">
      <vt:lpstr>Heiti TC Medium</vt:lpstr>
      <vt:lpstr>NVIDIA Sans</vt:lpstr>
      <vt:lpstr>NVIDIA Sans Light</vt:lpstr>
      <vt:lpstr>NVIDIA Sans Medium</vt:lpstr>
      <vt:lpstr>URWPalladioL-Roma</vt:lpstr>
      <vt:lpstr>Arial</vt:lpstr>
      <vt:lpstr>Calibri</vt:lpstr>
      <vt:lpstr>Cambria Math</vt:lpstr>
      <vt:lpstr>Courier New</vt:lpstr>
      <vt:lpstr>Noto Sans Symbols</vt:lpstr>
      <vt:lpstr>Questrial</vt:lpstr>
      <vt:lpstr>Roboto</vt:lpstr>
      <vt:lpstr>Roboto Mono</vt:lpstr>
      <vt:lpstr>Trebuchet MS</vt:lpstr>
      <vt:lpstr>Wingdings</vt:lpstr>
      <vt:lpstr>Title Only</vt:lpstr>
      <vt:lpstr>2_Title &amp; Bullet</vt:lpstr>
      <vt:lpstr>3_Title &amp; Bullet</vt:lpstr>
      <vt:lpstr>Title &amp; Bullet</vt:lpstr>
      <vt:lpstr>Office Theme</vt:lpstr>
      <vt:lpstr>1_Title Only</vt:lpstr>
      <vt:lpstr>NVIDIA Fundamentals of Deep Learning II:  Convolutional Neural Networks;  Data Augmentation and Deployment</vt:lpstr>
      <vt:lpstr>Syllabus</vt:lpstr>
      <vt:lpstr>Syllabus</vt:lpstr>
      <vt:lpstr>Syllabus</vt:lpstr>
      <vt:lpstr>NVIDIA Getting Started with Deep Learning</vt:lpstr>
      <vt:lpstr>Fall 2025  Deep Learning </vt:lpstr>
      <vt:lpstr>Spring 2025  Generative AI  Innovative Applications </vt:lpstr>
      <vt:lpstr>PowerPoint Presentation</vt:lpstr>
      <vt:lpstr>PowerPoint Presentation</vt:lpstr>
      <vt:lpstr>PowerPoint Presentation</vt:lpstr>
      <vt:lpstr>PowerPoint Presentation</vt:lpstr>
      <vt:lpstr>NVIDIA  Certified Instructors  (12 from Taiwan)</vt:lpstr>
      <vt:lpstr>NVIDIA  Certified Instructors (14 from Taiwan) (2 from NTPU)(April 2025)</vt:lpstr>
      <vt:lpstr>NVIDIA Developer Program  NVIDIA  Deep Learning Institute (DLI)</vt:lpstr>
      <vt:lpstr>Get NVIDIA DLI Certificate Before the NVIDIA Workshop</vt:lpstr>
      <vt:lpstr>Get NVIDIA DLI Certificate</vt:lpstr>
      <vt:lpstr>NVIDIA Deep Learning Institute (DLI)</vt:lpstr>
      <vt:lpstr>Get NVIDIA Certificate</vt:lpstr>
      <vt:lpstr>Join the NVIDIA Developer Program  take one of the complimentary technical self-paced courses (worth up to $90)</vt:lpstr>
      <vt:lpstr>NVIDIA Deep Learning Institute (DLI)</vt:lpstr>
      <vt:lpstr>NVIDIA Getting Started with Deep Learning</vt:lpstr>
      <vt:lpstr>NVIDIA Getting Started with Deep Learning</vt:lpstr>
      <vt:lpstr>NVIDIA Deep Learning Institute (DLI)</vt:lpstr>
      <vt:lpstr>Building RAG Agents with LLMs</vt:lpstr>
      <vt:lpstr>Generative AI Explained</vt:lpstr>
      <vt:lpstr>Introduction to Transformer-Based  Natural Language Processing</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PowerPoint Presentation</vt:lpstr>
      <vt:lpstr>NVIDIA Deep Learning Institute (DLI)</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NVIDIA  Fundamentals of Deep Learning  </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 MNIST Handwritten Digits </vt:lpstr>
      <vt:lpstr>NVIDIA Getting Started with Deep Learning American Sign Language (ASL) Alphabet</vt:lpstr>
      <vt:lpstr>NVIDIA Getting Started with Deep Learning Fruits fresh and rotten for classification</vt:lpstr>
      <vt:lpstr>Fundamentals of  Deep Learning</vt:lpstr>
      <vt:lpstr>PowerPoint Presentation</vt:lpstr>
      <vt:lpstr>The Goals of This Course</vt:lpstr>
      <vt:lpstr>Human Vs Machine Learning</vt:lpstr>
      <vt:lpstr>PowerPoint Presentation</vt:lpstr>
      <vt:lpstr>Beginning of Artificial Intelligence</vt:lpstr>
      <vt:lpstr>Early Neural Networks</vt:lpstr>
      <vt:lpstr>Expert Systems</vt:lpstr>
      <vt:lpstr>Expert Systems - Limitations</vt:lpstr>
      <vt:lpstr>How Do Children Learn?</vt:lpstr>
      <vt:lpstr>PowerPoint Presentation</vt:lpstr>
      <vt:lpstr>Data</vt:lpstr>
      <vt:lpstr>Computing Power</vt:lpstr>
      <vt:lpstr>The Importance of the GPU</vt:lpstr>
      <vt:lpstr>PowerPoint Presentation</vt:lpstr>
      <vt:lpstr>PowerPoint Presentation</vt:lpstr>
      <vt:lpstr>Traditional Programming</vt:lpstr>
      <vt:lpstr>Machine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 on Exercises</vt:lpstr>
      <vt:lpstr>PowerPoint Presentation</vt:lpstr>
      <vt:lpstr>PowerPoint Presentation</vt:lpstr>
      <vt:lpstr>PowerPoint Presentation</vt:lpstr>
      <vt:lpstr>PowerPoint Presentation</vt:lpstr>
      <vt:lpstr>Hello Neural Networks</vt:lpstr>
      <vt:lpstr>NVIDIA Getting Started with Deep Learning</vt:lpstr>
      <vt:lpstr>NVIDIA Getting Started with Deep Learning</vt:lpstr>
      <vt:lpstr>NVIDIA Getting Started with Deep Learning MNIST Handwritten Digits </vt:lpstr>
      <vt:lpstr>Fundamentals of  Deep Learning</vt:lpstr>
      <vt:lpstr>PowerPoint Presentation</vt:lpstr>
      <vt:lpstr>Recap of the Exercise</vt:lpstr>
      <vt:lpstr>Data Preparation</vt:lpstr>
      <vt:lpstr>Data Preparation</vt:lpstr>
      <vt:lpstr>An Untrained Model</vt:lpstr>
      <vt:lpstr>PowerPoint Presentation</vt:lpstr>
      <vt:lpstr>A Simpler Model</vt:lpstr>
      <vt:lpstr>A Simpler Model</vt:lpstr>
      <vt:lpstr>A Simpler Model</vt:lpstr>
      <vt:lpstr>A Simpler Model</vt:lpstr>
      <vt:lpstr>A Simpler Model</vt:lpstr>
      <vt:lpstr>The Loss Curve</vt:lpstr>
      <vt:lpstr>The Loss Curve</vt:lpstr>
      <vt:lpstr>The Loss Curve</vt:lpstr>
      <vt:lpstr>The Loss Curve</vt:lpstr>
      <vt:lpstr>The Loss Curve</vt:lpstr>
      <vt:lpstr>The Loss Curve</vt:lpstr>
      <vt:lpstr>Optimizers</vt:lpstr>
      <vt:lpstr>PowerPoint Presentation</vt:lpstr>
      <vt:lpstr>Building a Network</vt:lpstr>
      <vt:lpstr>Building a Network</vt:lpstr>
      <vt:lpstr>Building a Network</vt:lpstr>
      <vt:lpstr>PowerPoint Presentation</vt:lpstr>
      <vt:lpstr>Activation Functions</vt:lpstr>
      <vt:lpstr>Activation Functions</vt:lpstr>
      <vt:lpstr>Activation Functions</vt:lpstr>
      <vt:lpstr>PowerPoint Presentation</vt:lpstr>
      <vt:lpstr>Overfitting</vt:lpstr>
      <vt:lpstr>Overfitting</vt:lpstr>
      <vt:lpstr>Overfitting</vt:lpstr>
      <vt:lpstr>Training vs Validation Data</vt:lpstr>
      <vt:lpstr>PowerPoint Presentation</vt:lpstr>
      <vt:lpstr>An MNIST Model</vt:lpstr>
      <vt:lpstr>An MNIST Model</vt:lpstr>
      <vt:lpstr>An MNIST Model</vt:lpstr>
      <vt:lpstr>RMSE For Probabilities?</vt:lpstr>
      <vt:lpstr>RMSE For Probabilities?</vt:lpstr>
      <vt:lpstr>Cross Entropy</vt:lpstr>
      <vt:lpstr>Cross Entropy</vt:lpstr>
      <vt:lpstr>Cross Entropy</vt:lpstr>
      <vt:lpstr>PowerPoint Presentation</vt:lpstr>
      <vt:lpstr>The Next Exercise</vt:lpstr>
      <vt:lpstr>PowerPoint Presentation</vt:lpstr>
      <vt:lpstr>Appendix:  Gradient Descent</vt:lpstr>
      <vt:lpstr>Learning from Error</vt:lpstr>
      <vt:lpstr>The Loss Curve</vt:lpstr>
      <vt:lpstr>The Loss Curve</vt:lpstr>
      <vt:lpstr>The Loss Curve</vt:lpstr>
      <vt:lpstr>The Loss Curve</vt:lpstr>
      <vt:lpstr>The Loss Curve</vt:lpstr>
      <vt:lpstr>The Loss Curve</vt:lpstr>
      <vt:lpstr>NVIDIA Getting Started with Deep Learning</vt:lpstr>
      <vt:lpstr>NVIDIA Getting Started with Deep Learning American Sign Language (ASL) Alphabet</vt:lpstr>
      <vt:lpstr>NVIDIA Getting Started with Deep Learning</vt:lpstr>
      <vt:lpstr>Fundamentals of  Deep Learning</vt:lpstr>
      <vt:lpstr>PowerPoint Presentation</vt:lpstr>
      <vt:lpstr>Recap of the exercise</vt:lpstr>
      <vt:lpstr>PowerPoint Presentation</vt:lpstr>
      <vt:lpstr>Kernels and Convolution</vt:lpstr>
      <vt:lpstr>Kernels and Convolution</vt:lpstr>
      <vt:lpstr>Kernels and Convolution</vt:lpstr>
      <vt:lpstr>Kernels and Convolution</vt:lpstr>
      <vt:lpstr>Kernels and Convolution</vt:lpstr>
      <vt:lpstr>Kernels and Convolution</vt:lpstr>
      <vt:lpstr>Kernels and Convolution</vt:lpstr>
      <vt:lpstr>Kernels and Convolution</vt:lpstr>
      <vt:lpstr>Stride</vt:lpstr>
      <vt:lpstr>Padding</vt:lpstr>
      <vt:lpstr>Padding</vt:lpstr>
      <vt:lpstr>PowerPoint Presentation</vt:lpstr>
      <vt:lpstr>Kernels and Neural Networks</vt:lpstr>
      <vt:lpstr>Kernels and Neural Networks</vt:lpstr>
      <vt:lpstr>Kernels and Neural Networks</vt:lpstr>
      <vt:lpstr>Finding Edges</vt:lpstr>
      <vt:lpstr>Neural Network Perception</vt:lpstr>
      <vt:lpstr>Neural Network Perception</vt:lpstr>
      <vt:lpstr>PowerPoint Presentation</vt:lpstr>
      <vt:lpstr>Max Pooling</vt:lpstr>
      <vt:lpstr>Dropout</vt:lpstr>
      <vt:lpstr>Whole Architecture</vt:lpstr>
      <vt:lpstr>PowerPoint Presentation</vt:lpstr>
      <vt:lpstr>NVIDIA Getting Started with Deep Learning</vt:lpstr>
      <vt:lpstr>CNN</vt:lpstr>
      <vt:lpstr>Fundamentals of  Deep Learning</vt:lpstr>
      <vt:lpstr>PowerPoint Presentation</vt:lpstr>
      <vt:lpstr>Recap of the Exercise</vt:lpstr>
      <vt:lpstr>PowerPoint Presentation</vt:lpstr>
      <vt:lpstr>PowerPoint Presentation</vt:lpstr>
      <vt:lpstr>Data Augmentation</vt:lpstr>
      <vt:lpstr>Image Flipping</vt:lpstr>
      <vt:lpstr>Rotation</vt:lpstr>
      <vt:lpstr>Zooming</vt:lpstr>
      <vt:lpstr>Width And Height Shifting</vt:lpstr>
      <vt:lpstr>Homography</vt:lpstr>
      <vt:lpstr>Brightness</vt:lpstr>
      <vt:lpstr>Channel Shifting</vt:lpstr>
      <vt:lpstr>PowerPoint Presentation</vt:lpstr>
      <vt:lpstr>Model Deployment</vt:lpstr>
      <vt:lpstr>Model Deployment</vt:lpstr>
      <vt:lpstr>Model Deployment</vt:lpstr>
      <vt:lpstr>PowerPoint Presentation</vt:lpstr>
      <vt:lpstr>NVIDIA Getting Started with Deep Learning</vt:lpstr>
      <vt:lpstr>NVIDIA Getting Started with Deep Learning</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MYDAY</cp:lastModifiedBy>
  <cp:revision>59</cp:revision>
  <dcterms:created xsi:type="dcterms:W3CDTF">2023-09-14T23:38:20Z</dcterms:created>
  <dcterms:modified xsi:type="dcterms:W3CDTF">2025-10-20T22:24:08Z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0x01010004CF33B71089DC448F3A861CCE49DD4C</vt:lpwstr>
  </property>
</Properties>
</file>