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ink/ink1.xml" ContentType="application/inkml+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6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66.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7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7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74.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7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ink/ink23.xml" ContentType="application/inkml+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5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5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30.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ata5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charts/chart100.xml" ContentType="application/vnd.openxmlformats-officedocument.drawingml.chart+xml"/>
  <Override PartName="/ppt/charts/chart110.xml" ContentType="application/vnd.openxmlformats-officedocument.drawingml.chart+xml"/>
  <Override PartName="/ppt/charts/colors100.xml" ContentType="application/vnd.ms-office.chartcolorstyle+xml"/>
  <Override PartName="/ppt/charts/style100.xml" ContentType="application/vnd.ms-office.chartstyle+xml"/>
  <Override PartName="/ppt/charts/colors110.xml" ContentType="application/vnd.ms-office.chartcolorstyle+xml"/>
  <Override PartName="/ppt/charts/style1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8" r:id="rId5"/>
    <p:sldMasterId id="2147483750" r:id="rId6"/>
    <p:sldMasterId id="2147483782" r:id="rId7"/>
    <p:sldMasterId id="2147483801" r:id="rId8"/>
    <p:sldMasterId id="2147483813" r:id="rId9"/>
  </p:sldMasterIdLst>
  <p:notesMasterIdLst>
    <p:notesMasterId r:id="rId294"/>
  </p:notesMasterIdLst>
  <p:handoutMasterIdLst>
    <p:handoutMasterId r:id="rId295"/>
  </p:handoutMasterIdLst>
  <p:sldIdLst>
    <p:sldId id="3462" r:id="rId10"/>
    <p:sldId id="3786" r:id="rId11"/>
    <p:sldId id="5525" r:id="rId12"/>
    <p:sldId id="5526" r:id="rId13"/>
    <p:sldId id="550145629" r:id="rId14"/>
    <p:sldId id="550145601" r:id="rId15"/>
    <p:sldId id="499" r:id="rId16"/>
    <p:sldId id="5900" r:id="rId17"/>
    <p:sldId id="5901" r:id="rId18"/>
    <p:sldId id="550145599" r:id="rId19"/>
    <p:sldId id="550145604" r:id="rId20"/>
    <p:sldId id="5908" r:id="rId21"/>
    <p:sldId id="550145354" r:id="rId22"/>
    <p:sldId id="5902" r:id="rId23"/>
    <p:sldId id="5904" r:id="rId24"/>
    <p:sldId id="5903" r:id="rId25"/>
    <p:sldId id="5905" r:id="rId26"/>
    <p:sldId id="5906" r:id="rId27"/>
    <p:sldId id="480" r:id="rId28"/>
    <p:sldId id="481" r:id="rId29"/>
    <p:sldId id="550145602" r:id="rId30"/>
    <p:sldId id="550145603" r:id="rId31"/>
    <p:sldId id="482" r:id="rId32"/>
    <p:sldId id="485" r:id="rId33"/>
    <p:sldId id="483" r:id="rId34"/>
    <p:sldId id="484" r:id="rId35"/>
    <p:sldId id="486" r:id="rId36"/>
    <p:sldId id="487" r:id="rId37"/>
    <p:sldId id="488" r:id="rId38"/>
    <p:sldId id="489" r:id="rId39"/>
    <p:sldId id="490" r:id="rId40"/>
    <p:sldId id="491" r:id="rId41"/>
    <p:sldId id="492" r:id="rId42"/>
    <p:sldId id="493" r:id="rId43"/>
    <p:sldId id="494" r:id="rId44"/>
    <p:sldId id="5907" r:id="rId45"/>
    <p:sldId id="498" r:id="rId46"/>
    <p:sldId id="496" r:id="rId47"/>
    <p:sldId id="505" r:id="rId48"/>
    <p:sldId id="500" r:id="rId49"/>
    <p:sldId id="502" r:id="rId50"/>
    <p:sldId id="503" r:id="rId51"/>
    <p:sldId id="506" r:id="rId52"/>
    <p:sldId id="508" r:id="rId53"/>
    <p:sldId id="509" r:id="rId54"/>
    <p:sldId id="510" r:id="rId55"/>
    <p:sldId id="5899" r:id="rId56"/>
    <p:sldId id="5898" r:id="rId57"/>
    <p:sldId id="550145600" r:id="rId58"/>
    <p:sldId id="550145632" r:id="rId59"/>
    <p:sldId id="550145630" r:id="rId60"/>
    <p:sldId id="550145635" r:id="rId61"/>
    <p:sldId id="550145631" r:id="rId62"/>
    <p:sldId id="550145634" r:id="rId63"/>
    <p:sldId id="550145492" r:id="rId64"/>
    <p:sldId id="550145633" r:id="rId65"/>
    <p:sldId id="550145564" r:id="rId66"/>
    <p:sldId id="550145565" r:id="rId67"/>
    <p:sldId id="550145567" r:id="rId68"/>
    <p:sldId id="550145568" r:id="rId69"/>
    <p:sldId id="550145569" r:id="rId70"/>
    <p:sldId id="550145570" r:id="rId71"/>
    <p:sldId id="550145571" r:id="rId72"/>
    <p:sldId id="550145572" r:id="rId73"/>
    <p:sldId id="550145573" r:id="rId74"/>
    <p:sldId id="550145574" r:id="rId75"/>
    <p:sldId id="550145577" r:id="rId76"/>
    <p:sldId id="550145575" r:id="rId77"/>
    <p:sldId id="550145576" r:id="rId78"/>
    <p:sldId id="550145578" r:id="rId79"/>
    <p:sldId id="550145579" r:id="rId80"/>
    <p:sldId id="550145580" r:id="rId81"/>
    <p:sldId id="550145581" r:id="rId82"/>
    <p:sldId id="550145582" r:id="rId83"/>
    <p:sldId id="550145583" r:id="rId84"/>
    <p:sldId id="550145584" r:id="rId85"/>
    <p:sldId id="550145585" r:id="rId86"/>
    <p:sldId id="550145586" r:id="rId87"/>
    <p:sldId id="550145587" r:id="rId88"/>
    <p:sldId id="550145588" r:id="rId89"/>
    <p:sldId id="550145589" r:id="rId90"/>
    <p:sldId id="550145624" r:id="rId91"/>
    <p:sldId id="550145628" r:id="rId92"/>
    <p:sldId id="550145622" r:id="rId93"/>
    <p:sldId id="256" r:id="rId94"/>
    <p:sldId id="550145267" r:id="rId95"/>
    <p:sldId id="550145284" r:id="rId96"/>
    <p:sldId id="1146" r:id="rId97"/>
    <p:sldId id="550145285" r:id="rId98"/>
    <p:sldId id="1095" r:id="rId99"/>
    <p:sldId id="1164" r:id="rId100"/>
    <p:sldId id="550145286" r:id="rId101"/>
    <p:sldId id="550145287" r:id="rId102"/>
    <p:sldId id="1114" r:id="rId103"/>
    <p:sldId id="1118" r:id="rId104"/>
    <p:sldId id="1116" r:id="rId105"/>
    <p:sldId id="1120" r:id="rId106"/>
    <p:sldId id="550145288" r:id="rId107"/>
    <p:sldId id="1119" r:id="rId108"/>
    <p:sldId id="1154" r:id="rId109"/>
    <p:sldId id="550145289" r:id="rId110"/>
    <p:sldId id="1125" r:id="rId111"/>
    <p:sldId id="1155" r:id="rId112"/>
    <p:sldId id="550145290" r:id="rId113"/>
    <p:sldId id="550145291" r:id="rId114"/>
    <p:sldId id="1129" r:id="rId115"/>
    <p:sldId id="1131" r:id="rId116"/>
    <p:sldId id="1132" r:id="rId117"/>
    <p:sldId id="1133" r:id="rId118"/>
    <p:sldId id="1134" r:id="rId119"/>
    <p:sldId id="1136" r:id="rId120"/>
    <p:sldId id="1137" r:id="rId121"/>
    <p:sldId id="1138" r:id="rId122"/>
    <p:sldId id="1139" r:id="rId123"/>
    <p:sldId id="1140" r:id="rId124"/>
    <p:sldId id="1142" r:id="rId125"/>
    <p:sldId id="1143" r:id="rId126"/>
    <p:sldId id="550145596" r:id="rId127"/>
    <p:sldId id="550145597" r:id="rId128"/>
    <p:sldId id="550145625" r:id="rId129"/>
    <p:sldId id="550145296" r:id="rId130"/>
    <p:sldId id="550145297" r:id="rId131"/>
    <p:sldId id="1078" r:id="rId132"/>
    <p:sldId id="550145298" r:id="rId133"/>
    <p:sldId id="1117" r:id="rId134"/>
    <p:sldId id="1074" r:id="rId135"/>
    <p:sldId id="1094" r:id="rId136"/>
    <p:sldId id="1092" r:id="rId137"/>
    <p:sldId id="550145299" r:id="rId138"/>
    <p:sldId id="550145300" r:id="rId139"/>
    <p:sldId id="550145301" r:id="rId140"/>
    <p:sldId id="1156" r:id="rId141"/>
    <p:sldId id="1123" r:id="rId142"/>
    <p:sldId id="550145302" r:id="rId143"/>
    <p:sldId id="1157" r:id="rId144"/>
    <p:sldId id="1158" r:id="rId145"/>
    <p:sldId id="1159" r:id="rId146"/>
    <p:sldId id="550145303" r:id="rId147"/>
    <p:sldId id="1151" r:id="rId148"/>
    <p:sldId id="550145304" r:id="rId149"/>
    <p:sldId id="1130" r:id="rId150"/>
    <p:sldId id="550145305" r:id="rId151"/>
    <p:sldId id="550145306" r:id="rId152"/>
    <p:sldId id="550145307" r:id="rId153"/>
    <p:sldId id="550145308" r:id="rId154"/>
    <p:sldId id="1135" r:id="rId155"/>
    <p:sldId id="550145309" r:id="rId156"/>
    <p:sldId id="550145310" r:id="rId157"/>
    <p:sldId id="1160" r:id="rId158"/>
    <p:sldId id="1161" r:id="rId159"/>
    <p:sldId id="1162" r:id="rId160"/>
    <p:sldId id="1163" r:id="rId161"/>
    <p:sldId id="550145311" r:id="rId162"/>
    <p:sldId id="1141" r:id="rId163"/>
    <p:sldId id="550145312" r:id="rId164"/>
    <p:sldId id="1144" r:id="rId165"/>
    <p:sldId id="550145313" r:id="rId166"/>
    <p:sldId id="1147" r:id="rId167"/>
    <p:sldId id="1148" r:id="rId168"/>
    <p:sldId id="1149" r:id="rId169"/>
    <p:sldId id="1165" r:id="rId170"/>
    <p:sldId id="1150" r:id="rId171"/>
    <p:sldId id="1112" r:id="rId172"/>
    <p:sldId id="550145314" r:id="rId173"/>
    <p:sldId id="1152" r:id="rId174"/>
    <p:sldId id="1121" r:id="rId175"/>
    <p:sldId id="1124" r:id="rId176"/>
    <p:sldId id="550145315" r:id="rId177"/>
    <p:sldId id="1126" r:id="rId178"/>
    <p:sldId id="1127" r:id="rId179"/>
    <p:sldId id="1128" r:id="rId180"/>
    <p:sldId id="550145316" r:id="rId181"/>
    <p:sldId id="550145598" r:id="rId182"/>
    <p:sldId id="550145626" r:id="rId183"/>
    <p:sldId id="550145605" r:id="rId184"/>
    <p:sldId id="550145319" r:id="rId185"/>
    <p:sldId id="550145320" r:id="rId186"/>
    <p:sldId id="550145321" r:id="rId187"/>
    <p:sldId id="862" r:id="rId188"/>
    <p:sldId id="550145322" r:id="rId189"/>
    <p:sldId id="1107" r:id="rId190"/>
    <p:sldId id="1108" r:id="rId191"/>
    <p:sldId id="1109" r:id="rId192"/>
    <p:sldId id="1110" r:id="rId193"/>
    <p:sldId id="1111" r:id="rId194"/>
    <p:sldId id="1113" r:id="rId195"/>
    <p:sldId id="550145323" r:id="rId196"/>
    <p:sldId id="1115" r:id="rId197"/>
    <p:sldId id="550145324" r:id="rId198"/>
    <p:sldId id="550145325" r:id="rId199"/>
    <p:sldId id="550145326" r:id="rId200"/>
    <p:sldId id="550145327" r:id="rId201"/>
    <p:sldId id="550145328" r:id="rId202"/>
    <p:sldId id="1122" r:id="rId203"/>
    <p:sldId id="1106" r:id="rId204"/>
    <p:sldId id="550145329" r:id="rId205"/>
    <p:sldId id="550145330" r:id="rId206"/>
    <p:sldId id="1103" r:id="rId207"/>
    <p:sldId id="1098" r:id="rId208"/>
    <p:sldId id="1104" r:id="rId209"/>
    <p:sldId id="1099" r:id="rId210"/>
    <p:sldId id="550145331" r:id="rId211"/>
    <p:sldId id="550145617" r:id="rId212"/>
    <p:sldId id="550145618" r:id="rId213"/>
    <p:sldId id="550145333" r:id="rId214"/>
    <p:sldId id="550145334" r:id="rId215"/>
    <p:sldId id="550145335" r:id="rId216"/>
    <p:sldId id="550145336" r:id="rId217"/>
    <p:sldId id="550145337" r:id="rId218"/>
    <p:sldId id="1105" r:id="rId219"/>
    <p:sldId id="550145338" r:id="rId220"/>
    <p:sldId id="550145339" r:id="rId221"/>
    <p:sldId id="550145340" r:id="rId222"/>
    <p:sldId id="550145341" r:id="rId223"/>
    <p:sldId id="550145342" r:id="rId224"/>
    <p:sldId id="550145343" r:id="rId225"/>
    <p:sldId id="550145344" r:id="rId226"/>
    <p:sldId id="550145345" r:id="rId227"/>
    <p:sldId id="550145346" r:id="rId228"/>
    <p:sldId id="550145347" r:id="rId229"/>
    <p:sldId id="550145348" r:id="rId230"/>
    <p:sldId id="550145349" r:id="rId231"/>
    <p:sldId id="550145609" r:id="rId232"/>
    <p:sldId id="550145610" r:id="rId233"/>
    <p:sldId id="550145607" r:id="rId234"/>
    <p:sldId id="550145351" r:id="rId235"/>
    <p:sldId id="550145352" r:id="rId236"/>
    <p:sldId id="550145353" r:id="rId237"/>
    <p:sldId id="550145606" r:id="rId238"/>
    <p:sldId id="1096" r:id="rId239"/>
    <p:sldId id="550145355" r:id="rId240"/>
    <p:sldId id="1097" r:id="rId241"/>
    <p:sldId id="1082" r:id="rId242"/>
    <p:sldId id="550145356" r:id="rId243"/>
    <p:sldId id="550145357" r:id="rId244"/>
    <p:sldId id="1100" r:id="rId245"/>
    <p:sldId id="1101" r:id="rId246"/>
    <p:sldId id="1102" r:id="rId247"/>
    <p:sldId id="550145358" r:id="rId248"/>
    <p:sldId id="550145359" r:id="rId249"/>
    <p:sldId id="550145360" r:id="rId250"/>
    <p:sldId id="550145616" r:id="rId251"/>
    <p:sldId id="550145612" r:id="rId252"/>
    <p:sldId id="550145362" r:id="rId253"/>
    <p:sldId id="550145363" r:id="rId254"/>
    <p:sldId id="550145364" r:id="rId255"/>
    <p:sldId id="550145365" r:id="rId256"/>
    <p:sldId id="550145366" r:id="rId257"/>
    <p:sldId id="550145367" r:id="rId258"/>
    <p:sldId id="550145268" r:id="rId259"/>
    <p:sldId id="550145368" r:id="rId260"/>
    <p:sldId id="550145369" r:id="rId261"/>
    <p:sldId id="550145370" r:id="rId262"/>
    <p:sldId id="550145371" r:id="rId263"/>
    <p:sldId id="550145372" r:id="rId264"/>
    <p:sldId id="550145269" r:id="rId265"/>
    <p:sldId id="550145373" r:id="rId266"/>
    <p:sldId id="6103" r:id="rId267"/>
    <p:sldId id="6104" r:id="rId268"/>
    <p:sldId id="6105" r:id="rId269"/>
    <p:sldId id="6106" r:id="rId270"/>
    <p:sldId id="6107" r:id="rId271"/>
    <p:sldId id="6113" r:id="rId272"/>
    <p:sldId id="6108" r:id="rId273"/>
    <p:sldId id="6109" r:id="rId274"/>
    <p:sldId id="550145274" r:id="rId275"/>
    <p:sldId id="6110" r:id="rId276"/>
    <p:sldId id="550145613" r:id="rId277"/>
    <p:sldId id="550145270" r:id="rId278"/>
    <p:sldId id="550145374" r:id="rId279"/>
    <p:sldId id="550145375" r:id="rId280"/>
    <p:sldId id="550145376" r:id="rId281"/>
    <p:sldId id="6111" r:id="rId282"/>
    <p:sldId id="6112" r:id="rId283"/>
    <p:sldId id="550145377" r:id="rId284"/>
    <p:sldId id="550145271" r:id="rId285"/>
    <p:sldId id="6101" r:id="rId286"/>
    <p:sldId id="6100" r:id="rId287"/>
    <p:sldId id="550145272" r:id="rId288"/>
    <p:sldId id="550145378" r:id="rId289"/>
    <p:sldId id="550145273" r:id="rId290"/>
    <p:sldId id="550145614" r:id="rId291"/>
    <p:sldId id="550145619" r:id="rId292"/>
    <p:sldId id="550145595" r:id="rId293"/>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00"/>
    <a:srgbClr val="676767"/>
    <a:srgbClr val="00FF00"/>
    <a:srgbClr val="FF0000"/>
    <a:srgbClr val="FFFFFF"/>
    <a:srgbClr val="D1D1D1"/>
    <a:srgbClr val="C0C0C0"/>
    <a:srgbClr val="B8B8B8"/>
    <a:srgbClr val="151617"/>
    <a:srgbClr val="FA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9"/>
    <p:restoredTop sz="85188" autoAdjust="0"/>
  </p:normalViewPr>
  <p:slideViewPr>
    <p:cSldViewPr snapToGrid="0">
      <p:cViewPr varScale="1">
        <p:scale>
          <a:sx n="31" d="100"/>
          <a:sy n="31" d="100"/>
        </p:scale>
        <p:origin x="216" y="1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99" Type="http://schemas.openxmlformats.org/officeDocument/2006/relationships/tableStyles" Target="tableStyles.xml"/><Relationship Id="rId21" Type="http://schemas.openxmlformats.org/officeDocument/2006/relationships/slide" Target="slides/slide12.xml"/><Relationship Id="rId63" Type="http://schemas.openxmlformats.org/officeDocument/2006/relationships/slide" Target="slides/slide54.xml"/><Relationship Id="rId159" Type="http://schemas.openxmlformats.org/officeDocument/2006/relationships/slide" Target="slides/slide150.xml"/><Relationship Id="rId170" Type="http://schemas.openxmlformats.org/officeDocument/2006/relationships/slide" Target="slides/slide161.xml"/><Relationship Id="rId226" Type="http://schemas.openxmlformats.org/officeDocument/2006/relationships/slide" Target="slides/slide217.xml"/><Relationship Id="rId268" Type="http://schemas.openxmlformats.org/officeDocument/2006/relationships/slide" Target="slides/slide259.xml"/><Relationship Id="rId32" Type="http://schemas.openxmlformats.org/officeDocument/2006/relationships/slide" Target="slides/slide23.xml"/><Relationship Id="rId74" Type="http://schemas.openxmlformats.org/officeDocument/2006/relationships/slide" Target="slides/slide65.xml"/><Relationship Id="rId128" Type="http://schemas.openxmlformats.org/officeDocument/2006/relationships/slide" Target="slides/slide119.xml"/><Relationship Id="rId5" Type="http://schemas.openxmlformats.org/officeDocument/2006/relationships/slideMaster" Target="slideMasters/slideMaster2.xml"/><Relationship Id="rId181" Type="http://schemas.openxmlformats.org/officeDocument/2006/relationships/slide" Target="slides/slide172.xml"/><Relationship Id="rId237" Type="http://schemas.openxmlformats.org/officeDocument/2006/relationships/slide" Target="slides/slide228.xml"/><Relationship Id="rId279" Type="http://schemas.openxmlformats.org/officeDocument/2006/relationships/slide" Target="slides/slide270.xml"/><Relationship Id="rId43" Type="http://schemas.openxmlformats.org/officeDocument/2006/relationships/slide" Target="slides/slide34.xml"/><Relationship Id="rId139" Type="http://schemas.openxmlformats.org/officeDocument/2006/relationships/slide" Target="slides/slide130.xml"/><Relationship Id="rId290" Type="http://schemas.openxmlformats.org/officeDocument/2006/relationships/slide" Target="slides/slide281.xml"/><Relationship Id="rId85" Type="http://schemas.openxmlformats.org/officeDocument/2006/relationships/slide" Target="slides/slide76.xml"/><Relationship Id="rId150" Type="http://schemas.openxmlformats.org/officeDocument/2006/relationships/slide" Target="slides/slide141.xml"/><Relationship Id="rId192" Type="http://schemas.openxmlformats.org/officeDocument/2006/relationships/slide" Target="slides/slide183.xml"/><Relationship Id="rId206" Type="http://schemas.openxmlformats.org/officeDocument/2006/relationships/slide" Target="slides/slide197.xml"/><Relationship Id="rId248" Type="http://schemas.openxmlformats.org/officeDocument/2006/relationships/slide" Target="slides/slide239.xml"/><Relationship Id="rId12" Type="http://schemas.openxmlformats.org/officeDocument/2006/relationships/slide" Target="slides/slide3.xml"/><Relationship Id="rId108" Type="http://schemas.openxmlformats.org/officeDocument/2006/relationships/slide" Target="slides/slide99.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217" Type="http://schemas.openxmlformats.org/officeDocument/2006/relationships/slide" Target="slides/slide208.xml"/><Relationship Id="rId6" Type="http://schemas.openxmlformats.org/officeDocument/2006/relationships/slideMaster" Target="slideMasters/slideMaster3.xml"/><Relationship Id="rId238" Type="http://schemas.openxmlformats.org/officeDocument/2006/relationships/slide" Target="slides/slide229.xml"/><Relationship Id="rId259" Type="http://schemas.openxmlformats.org/officeDocument/2006/relationships/slide" Target="slides/slide250.xml"/><Relationship Id="rId23" Type="http://schemas.openxmlformats.org/officeDocument/2006/relationships/slide" Target="slides/slide14.xml"/><Relationship Id="rId119" Type="http://schemas.openxmlformats.org/officeDocument/2006/relationships/slide" Target="slides/slide110.xml"/><Relationship Id="rId270" Type="http://schemas.openxmlformats.org/officeDocument/2006/relationships/slide" Target="slides/slide261.xml"/><Relationship Id="rId291" Type="http://schemas.openxmlformats.org/officeDocument/2006/relationships/slide" Target="slides/slide282.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228" Type="http://schemas.openxmlformats.org/officeDocument/2006/relationships/slide" Target="slides/slide219.xml"/><Relationship Id="rId249" Type="http://schemas.openxmlformats.org/officeDocument/2006/relationships/slide" Target="slides/slide240.xml"/><Relationship Id="rId13" Type="http://schemas.openxmlformats.org/officeDocument/2006/relationships/slide" Target="slides/slide4.xml"/><Relationship Id="rId109" Type="http://schemas.openxmlformats.org/officeDocument/2006/relationships/slide" Target="slides/slide100.xml"/><Relationship Id="rId260" Type="http://schemas.openxmlformats.org/officeDocument/2006/relationships/slide" Target="slides/slide251.xml"/><Relationship Id="rId281" Type="http://schemas.openxmlformats.org/officeDocument/2006/relationships/slide" Target="slides/slide272.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4.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slide" Target="slides/slide209.xml"/><Relationship Id="rId239" Type="http://schemas.openxmlformats.org/officeDocument/2006/relationships/slide" Target="slides/slide230.xml"/><Relationship Id="rId250" Type="http://schemas.openxmlformats.org/officeDocument/2006/relationships/slide" Target="slides/slide241.xml"/><Relationship Id="rId271" Type="http://schemas.openxmlformats.org/officeDocument/2006/relationships/slide" Target="slides/slide262.xml"/><Relationship Id="rId292" Type="http://schemas.openxmlformats.org/officeDocument/2006/relationships/slide" Target="slides/slide283.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229" Type="http://schemas.openxmlformats.org/officeDocument/2006/relationships/slide" Target="slides/slide220.xml"/><Relationship Id="rId240" Type="http://schemas.openxmlformats.org/officeDocument/2006/relationships/slide" Target="slides/slide231.xml"/><Relationship Id="rId261" Type="http://schemas.openxmlformats.org/officeDocument/2006/relationships/slide" Target="slides/slide252.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282" Type="http://schemas.openxmlformats.org/officeDocument/2006/relationships/slide" Target="slides/slide273.xml"/><Relationship Id="rId8" Type="http://schemas.openxmlformats.org/officeDocument/2006/relationships/slideMaster" Target="slideMasters/slideMaster5.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219" Type="http://schemas.openxmlformats.org/officeDocument/2006/relationships/slide" Target="slides/slide210.xml"/><Relationship Id="rId230" Type="http://schemas.openxmlformats.org/officeDocument/2006/relationships/slide" Target="slides/slide221.xml"/><Relationship Id="rId251" Type="http://schemas.openxmlformats.org/officeDocument/2006/relationships/slide" Target="slides/slide242.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72" Type="http://schemas.openxmlformats.org/officeDocument/2006/relationships/slide" Target="slides/slide263.xml"/><Relationship Id="rId293" Type="http://schemas.openxmlformats.org/officeDocument/2006/relationships/slide" Target="slides/slide28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95" Type="http://schemas.openxmlformats.org/officeDocument/2006/relationships/slide" Target="slides/slide186.xml"/><Relationship Id="rId209" Type="http://schemas.openxmlformats.org/officeDocument/2006/relationships/slide" Target="slides/slide200.xml"/><Relationship Id="rId220" Type="http://schemas.openxmlformats.org/officeDocument/2006/relationships/slide" Target="slides/slide211.xml"/><Relationship Id="rId241" Type="http://schemas.openxmlformats.org/officeDocument/2006/relationships/slide" Target="slides/slide23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262" Type="http://schemas.openxmlformats.org/officeDocument/2006/relationships/slide" Target="slides/slide253.xml"/><Relationship Id="rId283" Type="http://schemas.openxmlformats.org/officeDocument/2006/relationships/slide" Target="slides/slide274.xml"/><Relationship Id="rId78" Type="http://schemas.openxmlformats.org/officeDocument/2006/relationships/slide" Target="slides/slide69.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64" Type="http://schemas.openxmlformats.org/officeDocument/2006/relationships/slide" Target="slides/slide155.xml"/><Relationship Id="rId185" Type="http://schemas.openxmlformats.org/officeDocument/2006/relationships/slide" Target="slides/slide176.xml"/><Relationship Id="rId9" Type="http://schemas.openxmlformats.org/officeDocument/2006/relationships/slideMaster" Target="slideMasters/slideMaster6.xml"/><Relationship Id="rId210" Type="http://schemas.openxmlformats.org/officeDocument/2006/relationships/slide" Target="slides/slide201.xml"/><Relationship Id="rId26" Type="http://schemas.openxmlformats.org/officeDocument/2006/relationships/slide" Target="slides/slide17.xml"/><Relationship Id="rId231" Type="http://schemas.openxmlformats.org/officeDocument/2006/relationships/slide" Target="slides/slide222.xml"/><Relationship Id="rId252" Type="http://schemas.openxmlformats.org/officeDocument/2006/relationships/slide" Target="slides/slide243.xml"/><Relationship Id="rId273" Type="http://schemas.openxmlformats.org/officeDocument/2006/relationships/slide" Target="slides/slide264.xml"/><Relationship Id="rId294" Type="http://schemas.openxmlformats.org/officeDocument/2006/relationships/notesMaster" Target="notesMasters/notesMaster1.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slide" Target="slides/slide233.xml"/><Relationship Id="rId263" Type="http://schemas.openxmlformats.org/officeDocument/2006/relationships/slide" Target="slides/slide254.xml"/><Relationship Id="rId284" Type="http://schemas.openxmlformats.org/officeDocument/2006/relationships/slide" Target="slides/slide275.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32" Type="http://schemas.openxmlformats.org/officeDocument/2006/relationships/slide" Target="slides/slide223.xml"/><Relationship Id="rId253" Type="http://schemas.openxmlformats.org/officeDocument/2006/relationships/slide" Target="slides/slide244.xml"/><Relationship Id="rId274" Type="http://schemas.openxmlformats.org/officeDocument/2006/relationships/slide" Target="slides/slide265.xml"/><Relationship Id="rId295" Type="http://schemas.openxmlformats.org/officeDocument/2006/relationships/handoutMaster" Target="handoutMasters/handoutMaster1.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slide" Target="slides/slide234.xml"/><Relationship Id="rId264" Type="http://schemas.openxmlformats.org/officeDocument/2006/relationships/slide" Target="slides/slide255.xml"/><Relationship Id="rId285" Type="http://schemas.openxmlformats.org/officeDocument/2006/relationships/slide" Target="slides/slide27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customXml" Target="../customXml/item1.xml"/><Relationship Id="rId212" Type="http://schemas.openxmlformats.org/officeDocument/2006/relationships/slide" Target="slides/slide203.xml"/><Relationship Id="rId233" Type="http://schemas.openxmlformats.org/officeDocument/2006/relationships/slide" Target="slides/slide224.xml"/><Relationship Id="rId254" Type="http://schemas.openxmlformats.org/officeDocument/2006/relationships/slide" Target="slides/slide245.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275" Type="http://schemas.openxmlformats.org/officeDocument/2006/relationships/slide" Target="slides/slide266.xml"/><Relationship Id="rId296" Type="http://schemas.openxmlformats.org/officeDocument/2006/relationships/presProps" Target="presProps.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223" Type="http://schemas.openxmlformats.org/officeDocument/2006/relationships/slide" Target="slides/slide214.xml"/><Relationship Id="rId244" Type="http://schemas.openxmlformats.org/officeDocument/2006/relationships/slide" Target="slides/slide235.xml"/><Relationship Id="rId18" Type="http://schemas.openxmlformats.org/officeDocument/2006/relationships/slide" Target="slides/slide9.xml"/><Relationship Id="rId39" Type="http://schemas.openxmlformats.org/officeDocument/2006/relationships/slide" Target="slides/slide30.xml"/><Relationship Id="rId265" Type="http://schemas.openxmlformats.org/officeDocument/2006/relationships/slide" Target="slides/slide256.xml"/><Relationship Id="rId286" Type="http://schemas.openxmlformats.org/officeDocument/2006/relationships/slide" Target="slides/slide277.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34" Type="http://schemas.openxmlformats.org/officeDocument/2006/relationships/slide" Target="slides/slide225.xml"/><Relationship Id="rId2" Type="http://schemas.openxmlformats.org/officeDocument/2006/relationships/customXml" Target="../customXml/item2.xml"/><Relationship Id="rId29" Type="http://schemas.openxmlformats.org/officeDocument/2006/relationships/slide" Target="slides/slide20.xml"/><Relationship Id="rId255" Type="http://schemas.openxmlformats.org/officeDocument/2006/relationships/slide" Target="slides/slide246.xml"/><Relationship Id="rId276" Type="http://schemas.openxmlformats.org/officeDocument/2006/relationships/slide" Target="slides/slide267.xml"/><Relationship Id="rId297" Type="http://schemas.openxmlformats.org/officeDocument/2006/relationships/viewProps" Target="viewProps.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224" Type="http://schemas.openxmlformats.org/officeDocument/2006/relationships/slide" Target="slides/slide215.xml"/><Relationship Id="rId245" Type="http://schemas.openxmlformats.org/officeDocument/2006/relationships/slide" Target="slides/slide236.xml"/><Relationship Id="rId266" Type="http://schemas.openxmlformats.org/officeDocument/2006/relationships/slide" Target="slides/slide257.xml"/><Relationship Id="rId287" Type="http://schemas.openxmlformats.org/officeDocument/2006/relationships/slide" Target="slides/slide278.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189" Type="http://schemas.openxmlformats.org/officeDocument/2006/relationships/slide" Target="slides/slide180.xml"/><Relationship Id="rId3" Type="http://schemas.openxmlformats.org/officeDocument/2006/relationships/customXml" Target="../customXml/item3.xml"/><Relationship Id="rId214" Type="http://schemas.openxmlformats.org/officeDocument/2006/relationships/slide" Target="slides/slide205.xml"/><Relationship Id="rId235" Type="http://schemas.openxmlformats.org/officeDocument/2006/relationships/slide" Target="slides/slide226.xml"/><Relationship Id="rId256" Type="http://schemas.openxmlformats.org/officeDocument/2006/relationships/slide" Target="slides/slide247.xml"/><Relationship Id="rId277" Type="http://schemas.openxmlformats.org/officeDocument/2006/relationships/slide" Target="slides/slide268.xml"/><Relationship Id="rId298" Type="http://schemas.openxmlformats.org/officeDocument/2006/relationships/theme" Target="theme/theme1.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179" Type="http://schemas.openxmlformats.org/officeDocument/2006/relationships/slide" Target="slides/slide170.xml"/><Relationship Id="rId190" Type="http://schemas.openxmlformats.org/officeDocument/2006/relationships/slide" Target="slides/slide181.xml"/><Relationship Id="rId204" Type="http://schemas.openxmlformats.org/officeDocument/2006/relationships/slide" Target="slides/slide195.xml"/><Relationship Id="rId225" Type="http://schemas.openxmlformats.org/officeDocument/2006/relationships/slide" Target="slides/slide216.xml"/><Relationship Id="rId246" Type="http://schemas.openxmlformats.org/officeDocument/2006/relationships/slide" Target="slides/slide237.xml"/><Relationship Id="rId267" Type="http://schemas.openxmlformats.org/officeDocument/2006/relationships/slide" Target="slides/slide258.xml"/><Relationship Id="rId288" Type="http://schemas.openxmlformats.org/officeDocument/2006/relationships/slide" Target="slides/slide279.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94" Type="http://schemas.openxmlformats.org/officeDocument/2006/relationships/slide" Target="slides/slide85.xml"/><Relationship Id="rId148" Type="http://schemas.openxmlformats.org/officeDocument/2006/relationships/slide" Target="slides/slide139.xml"/><Relationship Id="rId169" Type="http://schemas.openxmlformats.org/officeDocument/2006/relationships/slide" Target="slides/slide160.xml"/><Relationship Id="rId4" Type="http://schemas.openxmlformats.org/officeDocument/2006/relationships/slideMaster" Target="slideMasters/slideMaster1.xml"/><Relationship Id="rId180" Type="http://schemas.openxmlformats.org/officeDocument/2006/relationships/slide" Target="slides/slide171.xml"/><Relationship Id="rId215" Type="http://schemas.openxmlformats.org/officeDocument/2006/relationships/slide" Target="slides/slide206.xml"/><Relationship Id="rId236" Type="http://schemas.openxmlformats.org/officeDocument/2006/relationships/slide" Target="slides/slide227.xml"/><Relationship Id="rId257" Type="http://schemas.openxmlformats.org/officeDocument/2006/relationships/slide" Target="slides/slide248.xml"/><Relationship Id="rId278" Type="http://schemas.openxmlformats.org/officeDocument/2006/relationships/slide" Target="slides/slide269.xml"/><Relationship Id="rId42" Type="http://schemas.openxmlformats.org/officeDocument/2006/relationships/slide" Target="slides/slide33.xml"/><Relationship Id="rId84" Type="http://schemas.openxmlformats.org/officeDocument/2006/relationships/slide" Target="slides/slide75.xml"/><Relationship Id="rId138" Type="http://schemas.openxmlformats.org/officeDocument/2006/relationships/slide" Target="slides/slide129.xml"/><Relationship Id="rId191" Type="http://schemas.openxmlformats.org/officeDocument/2006/relationships/slide" Target="slides/slide182.xml"/><Relationship Id="rId205" Type="http://schemas.openxmlformats.org/officeDocument/2006/relationships/slide" Target="slides/slide196.xml"/><Relationship Id="rId247" Type="http://schemas.openxmlformats.org/officeDocument/2006/relationships/slide" Target="slides/slide238.xml"/><Relationship Id="rId107" Type="http://schemas.openxmlformats.org/officeDocument/2006/relationships/slide" Target="slides/slide98.xml"/><Relationship Id="rId289" Type="http://schemas.openxmlformats.org/officeDocument/2006/relationships/slide" Target="slides/slide280.xml"/><Relationship Id="rId11" Type="http://schemas.openxmlformats.org/officeDocument/2006/relationships/slide" Target="slides/slide2.xml"/><Relationship Id="rId53" Type="http://schemas.openxmlformats.org/officeDocument/2006/relationships/slide" Target="slides/slide44.xml"/><Relationship Id="rId149" Type="http://schemas.openxmlformats.org/officeDocument/2006/relationships/slide" Target="slides/slide140.xml"/><Relationship Id="rId95" Type="http://schemas.openxmlformats.org/officeDocument/2006/relationships/slide" Target="slides/slide86.xml"/><Relationship Id="rId160" Type="http://schemas.openxmlformats.org/officeDocument/2006/relationships/slide" Target="slides/slide151.xml"/><Relationship Id="rId216" Type="http://schemas.openxmlformats.org/officeDocument/2006/relationships/slide" Target="slides/slide207.xml"/><Relationship Id="rId258" Type="http://schemas.openxmlformats.org/officeDocument/2006/relationships/slide" Target="slides/slide249.xml"/><Relationship Id="rId22" Type="http://schemas.openxmlformats.org/officeDocument/2006/relationships/slide" Target="slides/slide13.xml"/><Relationship Id="rId64" Type="http://schemas.openxmlformats.org/officeDocument/2006/relationships/slide" Target="slides/slide55.xml"/><Relationship Id="rId118" Type="http://schemas.openxmlformats.org/officeDocument/2006/relationships/slide" Target="slides/slide109.xml"/><Relationship Id="rId171" Type="http://schemas.openxmlformats.org/officeDocument/2006/relationships/slide" Target="slides/slide162.xml"/><Relationship Id="rId227" Type="http://schemas.openxmlformats.org/officeDocument/2006/relationships/slide" Target="slides/slide218.xml"/><Relationship Id="rId269" Type="http://schemas.openxmlformats.org/officeDocument/2006/relationships/slide" Target="slides/slide260.xml"/><Relationship Id="rId33" Type="http://schemas.openxmlformats.org/officeDocument/2006/relationships/slide" Target="slides/slide24.xml"/><Relationship Id="rId129" Type="http://schemas.openxmlformats.org/officeDocument/2006/relationships/slide" Target="slides/slide120.xml"/><Relationship Id="rId280" Type="http://schemas.openxmlformats.org/officeDocument/2006/relationships/slide" Target="slides/slide27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100.xml"/><Relationship Id="rId1" Type="http://schemas.microsoft.com/office/2011/relationships/chartStyle" Target="style10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10.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110.xml"/><Relationship Id="rId1" Type="http://schemas.microsoft.com/office/2011/relationships/chartStyle" Target="style1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100D-407D-9EA0-D6ED3CA6C9CA}"/>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Sheet1!$A$2:$A$18</c:f>
              <c:numCache>
                <c:formatCode>General</c:formatCode>
                <c:ptCount val="17"/>
                <c:pt idx="0">
                  <c:v>-10</c:v>
                </c:pt>
                <c:pt idx="1">
                  <c:v>-8.75</c:v>
                </c:pt>
                <c:pt idx="2">
                  <c:v>-7.5</c:v>
                </c:pt>
                <c:pt idx="3">
                  <c:v>-6.25</c:v>
                </c:pt>
                <c:pt idx="4">
                  <c:v>-5</c:v>
                </c:pt>
                <c:pt idx="5">
                  <c:v>-3.75</c:v>
                </c:pt>
                <c:pt idx="6">
                  <c:v>-2.5</c:v>
                </c:pt>
                <c:pt idx="7">
                  <c:v>-1.25</c:v>
                </c:pt>
                <c:pt idx="8">
                  <c:v>0</c:v>
                </c:pt>
                <c:pt idx="9">
                  <c:v>1.25</c:v>
                </c:pt>
                <c:pt idx="10">
                  <c:v>2.5</c:v>
                </c:pt>
                <c:pt idx="11">
                  <c:v>3.75</c:v>
                </c:pt>
                <c:pt idx="12">
                  <c:v>5</c:v>
                </c:pt>
                <c:pt idx="13">
                  <c:v>6.25</c:v>
                </c:pt>
                <c:pt idx="14">
                  <c:v>7.5</c:v>
                </c:pt>
                <c:pt idx="15">
                  <c:v>8.75</c:v>
                </c:pt>
                <c:pt idx="16">
                  <c:v>10</c:v>
                </c:pt>
              </c:numCache>
            </c:numRef>
          </c:cat>
          <c:val>
            <c:numRef>
              <c:f>Sheet1!$B$2:$B$18</c:f>
              <c:numCache>
                <c:formatCode>General</c:formatCode>
                <c:ptCount val="17"/>
                <c:pt idx="0">
                  <c:v>4.5397868702434395E-5</c:v>
                </c:pt>
                <c:pt idx="1">
                  <c:v>1.5843621910252592E-4</c:v>
                </c:pt>
                <c:pt idx="2">
                  <c:v>5.5277863692359955E-4</c:v>
                </c:pt>
                <c:pt idx="3">
                  <c:v>1.9267346633274757E-3</c:v>
                </c:pt>
                <c:pt idx="4">
                  <c:v>6.6928509242848554E-3</c:v>
                </c:pt>
                <c:pt idx="5">
                  <c:v>2.2977369910025615E-2</c:v>
                </c:pt>
                <c:pt idx="6">
                  <c:v>7.5858180021243546E-2</c:v>
                </c:pt>
                <c:pt idx="7">
                  <c:v>0.22270013882530884</c:v>
                </c:pt>
                <c:pt idx="8">
                  <c:v>0.5</c:v>
                </c:pt>
                <c:pt idx="9">
                  <c:v>0.77729986117469108</c:v>
                </c:pt>
                <c:pt idx="10">
                  <c:v>0.92414181997875655</c:v>
                </c:pt>
                <c:pt idx="11">
                  <c:v>0.97702263008997436</c:v>
                </c:pt>
                <c:pt idx="12">
                  <c:v>0.99330714907571527</c:v>
                </c:pt>
                <c:pt idx="13">
                  <c:v>0.99807326533667251</c:v>
                </c:pt>
                <c:pt idx="14">
                  <c:v>0.9994472213630764</c:v>
                </c:pt>
                <c:pt idx="15">
                  <c:v>0.9998415637808975</c:v>
                </c:pt>
                <c:pt idx="16">
                  <c:v>0.99995460213129761</c:v>
                </c:pt>
              </c:numCache>
            </c:numRef>
          </c:val>
          <c:smooth val="0"/>
          <c:extLst>
            <c:ext xmlns:c16="http://schemas.microsoft.com/office/drawing/2014/chart" uri="{C3380CC4-5D6E-409C-BE32-E72D297353CC}">
              <c16:uniqueId val="{00000000-1553-4A49-AA3D-7CDA02DB743C}"/>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1"/>
          <c:min val="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Sheet1!$A$2:$A$18</c:f>
              <c:numCache>
                <c:formatCode>General</c:formatCode>
                <c:ptCount val="17"/>
                <c:pt idx="0">
                  <c:v>-10</c:v>
                </c:pt>
                <c:pt idx="1">
                  <c:v>-8.75</c:v>
                </c:pt>
                <c:pt idx="2">
                  <c:v>-7.5</c:v>
                </c:pt>
                <c:pt idx="3">
                  <c:v>-6.25</c:v>
                </c:pt>
                <c:pt idx="4">
                  <c:v>-5</c:v>
                </c:pt>
                <c:pt idx="5">
                  <c:v>-3.75</c:v>
                </c:pt>
                <c:pt idx="6">
                  <c:v>-2.5</c:v>
                </c:pt>
                <c:pt idx="7">
                  <c:v>-1.25</c:v>
                </c:pt>
                <c:pt idx="8">
                  <c:v>0</c:v>
                </c:pt>
                <c:pt idx="9">
                  <c:v>1.25</c:v>
                </c:pt>
                <c:pt idx="10">
                  <c:v>2.5</c:v>
                </c:pt>
                <c:pt idx="11">
                  <c:v>3.75</c:v>
                </c:pt>
                <c:pt idx="12">
                  <c:v>5</c:v>
                </c:pt>
                <c:pt idx="13">
                  <c:v>6.25</c:v>
                </c:pt>
                <c:pt idx="14">
                  <c:v>7.5</c:v>
                </c:pt>
                <c:pt idx="15">
                  <c:v>8.75</c:v>
                </c:pt>
                <c:pt idx="16">
                  <c:v>10</c:v>
                </c:pt>
              </c:numCache>
            </c:numRef>
          </c:cat>
          <c:val>
            <c:numRef>
              <c:f>Sheet1!$B$2:$B$18</c:f>
              <c:numCache>
                <c:formatCode>General</c:formatCode>
                <c:ptCount val="17"/>
                <c:pt idx="0">
                  <c:v>4.5397868702434395E-5</c:v>
                </c:pt>
                <c:pt idx="1">
                  <c:v>1.5843621910252592E-4</c:v>
                </c:pt>
                <c:pt idx="2">
                  <c:v>5.5277863692359955E-4</c:v>
                </c:pt>
                <c:pt idx="3">
                  <c:v>1.9267346633274757E-3</c:v>
                </c:pt>
                <c:pt idx="4">
                  <c:v>6.6928509242848554E-3</c:v>
                </c:pt>
                <c:pt idx="5">
                  <c:v>2.2977369910025615E-2</c:v>
                </c:pt>
                <c:pt idx="6">
                  <c:v>7.5858180021243546E-2</c:v>
                </c:pt>
                <c:pt idx="7">
                  <c:v>0.22270013882530884</c:v>
                </c:pt>
                <c:pt idx="8">
                  <c:v>0.5</c:v>
                </c:pt>
                <c:pt idx="9">
                  <c:v>0.77729986117469108</c:v>
                </c:pt>
                <c:pt idx="10">
                  <c:v>0.92414181997875655</c:v>
                </c:pt>
                <c:pt idx="11">
                  <c:v>0.97702263008997436</c:v>
                </c:pt>
                <c:pt idx="12">
                  <c:v>0.99330714907571527</c:v>
                </c:pt>
                <c:pt idx="13">
                  <c:v>0.99807326533667251</c:v>
                </c:pt>
                <c:pt idx="14">
                  <c:v>0.9994472213630764</c:v>
                </c:pt>
                <c:pt idx="15">
                  <c:v>0.9998415637808975</c:v>
                </c:pt>
                <c:pt idx="16">
                  <c:v>0.99995460213129761</c:v>
                </c:pt>
              </c:numCache>
            </c:numRef>
          </c:val>
          <c:smooth val="0"/>
          <c:extLst>
            <c:ext xmlns:c16="http://schemas.microsoft.com/office/drawing/2014/chart" uri="{C3380CC4-5D6E-409C-BE32-E72D297353CC}">
              <c16:uniqueId val="{00000000-1553-4A49-AA3D-7CDA02DB743C}"/>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1"/>
          <c:min val="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Sheet1!$A$2:$A$6</c:f>
              <c:numCache>
                <c:formatCode>General</c:formatCode>
                <c:ptCount val="5"/>
                <c:pt idx="0">
                  <c:v>-10</c:v>
                </c:pt>
                <c:pt idx="1">
                  <c:v>-5</c:v>
                </c:pt>
                <c:pt idx="2">
                  <c:v>0</c:v>
                </c:pt>
                <c:pt idx="3">
                  <c:v>5</c:v>
                </c:pt>
                <c:pt idx="4">
                  <c:v>10</c:v>
                </c:pt>
              </c:numCache>
            </c:numRef>
          </c:cat>
          <c:val>
            <c:numRef>
              <c:f>Sheet1!$B$2:$B$6</c:f>
              <c:numCache>
                <c:formatCode>General</c:formatCode>
                <c:ptCount val="5"/>
                <c:pt idx="0">
                  <c:v>0</c:v>
                </c:pt>
                <c:pt idx="1">
                  <c:v>0</c:v>
                </c:pt>
                <c:pt idx="2">
                  <c:v>0</c:v>
                </c:pt>
                <c:pt idx="3">
                  <c:v>5</c:v>
                </c:pt>
                <c:pt idx="4">
                  <c:v>10</c:v>
                </c:pt>
              </c:numCache>
            </c:numRef>
          </c:val>
          <c:smooth val="0"/>
          <c:extLst>
            <c:ext xmlns:c16="http://schemas.microsoft.com/office/drawing/2014/chart" uri="{C3380CC4-5D6E-409C-BE32-E72D297353CC}">
              <c16:uniqueId val="{00000000-A34F-421F-A18D-589E743CDBC6}"/>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noMultiLvlLbl val="0"/>
      </c:catAx>
      <c:valAx>
        <c:axId val="800984520"/>
        <c:scaling>
          <c:orientation val="minMax"/>
          <c:max val="10"/>
          <c:min val="-1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majorUnit val="5"/>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Sheet1!$A$2:$A$6</c:f>
              <c:numCache>
                <c:formatCode>General</c:formatCode>
                <c:ptCount val="5"/>
                <c:pt idx="0">
                  <c:v>-10</c:v>
                </c:pt>
                <c:pt idx="1">
                  <c:v>-5</c:v>
                </c:pt>
                <c:pt idx="2">
                  <c:v>0</c:v>
                </c:pt>
                <c:pt idx="3">
                  <c:v>5</c:v>
                </c:pt>
                <c:pt idx="4">
                  <c:v>10</c:v>
                </c:pt>
              </c:numCache>
            </c:numRef>
          </c:cat>
          <c:val>
            <c:numRef>
              <c:f>Sheet1!$B$2:$B$6</c:f>
              <c:numCache>
                <c:formatCode>General</c:formatCode>
                <c:ptCount val="5"/>
                <c:pt idx="0">
                  <c:v>0</c:v>
                </c:pt>
                <c:pt idx="1">
                  <c:v>0</c:v>
                </c:pt>
                <c:pt idx="2">
                  <c:v>0</c:v>
                </c:pt>
                <c:pt idx="3">
                  <c:v>5</c:v>
                </c:pt>
                <c:pt idx="4">
                  <c:v>10</c:v>
                </c:pt>
              </c:numCache>
            </c:numRef>
          </c:val>
          <c:smooth val="0"/>
          <c:extLst>
            <c:ext xmlns:c16="http://schemas.microsoft.com/office/drawing/2014/chart" uri="{C3380CC4-5D6E-409C-BE32-E72D297353CC}">
              <c16:uniqueId val="{00000000-A34F-421F-A18D-589E743CDBC6}"/>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noMultiLvlLbl val="0"/>
      </c:catAx>
      <c:valAx>
        <c:axId val="800984520"/>
        <c:scaling>
          <c:orientation val="minMax"/>
          <c:max val="10"/>
          <c:min val="-1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majorUnit val="5"/>
      </c:valAx>
      <c:spPr>
        <a:solidFill>
          <a:schemeClr val="tx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37739124303808"/>
          <c:y val="8.4977610935169312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Sheet1!$A$2:$A$42</c:f>
              <c:numCache>
                <c:formatCode>General</c:formatCode>
                <c:ptCount val="41"/>
                <c:pt idx="0">
                  <c:v>-10</c:v>
                </c:pt>
                <c:pt idx="1">
                  <c:v>-9.5</c:v>
                </c:pt>
                <c:pt idx="2">
                  <c:v>-9</c:v>
                </c:pt>
                <c:pt idx="3">
                  <c:v>-8.5</c:v>
                </c:pt>
                <c:pt idx="4">
                  <c:v>-8</c:v>
                </c:pt>
                <c:pt idx="5">
                  <c:v>-7.5</c:v>
                </c:pt>
                <c:pt idx="6">
                  <c:v>-7</c:v>
                </c:pt>
                <c:pt idx="7">
                  <c:v>-6.5</c:v>
                </c:pt>
                <c:pt idx="8">
                  <c:v>-6</c:v>
                </c:pt>
                <c:pt idx="9">
                  <c:v>-5.5</c:v>
                </c:pt>
                <c:pt idx="10">
                  <c:v>-5</c:v>
                </c:pt>
                <c:pt idx="11">
                  <c:v>-4.5</c:v>
                </c:pt>
                <c:pt idx="12">
                  <c:v>-4</c:v>
                </c:pt>
                <c:pt idx="13">
                  <c:v>-3.5</c:v>
                </c:pt>
                <c:pt idx="14">
                  <c:v>-3</c:v>
                </c:pt>
                <c:pt idx="15">
                  <c:v>-2.5</c:v>
                </c:pt>
                <c:pt idx="16">
                  <c:v>-2</c:v>
                </c:pt>
                <c:pt idx="17">
                  <c:v>-1.5</c:v>
                </c:pt>
                <c:pt idx="18">
                  <c:v>-1</c:v>
                </c:pt>
                <c:pt idx="19">
                  <c:v>-0.5</c:v>
                </c:pt>
                <c:pt idx="20">
                  <c:v>0</c:v>
                </c:pt>
                <c:pt idx="21">
                  <c:v>0.5</c:v>
                </c:pt>
                <c:pt idx="22">
                  <c:v>1</c:v>
                </c:pt>
                <c:pt idx="23">
                  <c:v>1.5</c:v>
                </c:pt>
                <c:pt idx="24">
                  <c:v>2</c:v>
                </c:pt>
                <c:pt idx="25">
                  <c:v>2.5</c:v>
                </c:pt>
                <c:pt idx="26">
                  <c:v>3</c:v>
                </c:pt>
                <c:pt idx="27">
                  <c:v>3.5</c:v>
                </c:pt>
                <c:pt idx="28">
                  <c:v>4</c:v>
                </c:pt>
                <c:pt idx="29">
                  <c:v>4.5</c:v>
                </c:pt>
                <c:pt idx="30">
                  <c:v>5</c:v>
                </c:pt>
                <c:pt idx="31">
                  <c:v>5.5</c:v>
                </c:pt>
                <c:pt idx="32">
                  <c:v>6</c:v>
                </c:pt>
                <c:pt idx="33">
                  <c:v>6.5</c:v>
                </c:pt>
                <c:pt idx="34">
                  <c:v>7</c:v>
                </c:pt>
                <c:pt idx="35">
                  <c:v>7.5</c:v>
                </c:pt>
                <c:pt idx="36">
                  <c:v>8</c:v>
                </c:pt>
                <c:pt idx="37">
                  <c:v>8.5</c:v>
                </c:pt>
                <c:pt idx="38">
                  <c:v>9</c:v>
                </c:pt>
                <c:pt idx="39">
                  <c:v>9.5</c:v>
                </c:pt>
                <c:pt idx="40">
                  <c:v>10</c:v>
                </c:pt>
              </c:numCache>
            </c:numRef>
          </c:cat>
          <c:val>
            <c:numRef>
              <c:f>Sheet1!$B$2:$B$42</c:f>
              <c:numCache>
                <c:formatCode>General</c:formatCode>
                <c:ptCount val="41"/>
                <c:pt idx="0">
                  <c:v>0.54402111088936977</c:v>
                </c:pt>
                <c:pt idx="1">
                  <c:v>7.5151120461809301E-2</c:v>
                </c:pt>
                <c:pt idx="2">
                  <c:v>-0.41211848524175659</c:v>
                </c:pt>
                <c:pt idx="3">
                  <c:v>-0.79848711262349026</c:v>
                </c:pt>
                <c:pt idx="4">
                  <c:v>-0.98935824662338179</c:v>
                </c:pt>
                <c:pt idx="5">
                  <c:v>-0.9379999767747389</c:v>
                </c:pt>
                <c:pt idx="6">
                  <c:v>-0.65698659871878906</c:v>
                </c:pt>
                <c:pt idx="7">
                  <c:v>-0.21511998808781552</c:v>
                </c:pt>
                <c:pt idx="8">
                  <c:v>0.27941549819892586</c:v>
                </c:pt>
                <c:pt idx="9">
                  <c:v>0.70554032557039192</c:v>
                </c:pt>
                <c:pt idx="10">
                  <c:v>0.95892427466313845</c:v>
                </c:pt>
                <c:pt idx="11">
                  <c:v>0.97753011766509701</c:v>
                </c:pt>
                <c:pt idx="12">
                  <c:v>0.7568024953079282</c:v>
                </c:pt>
                <c:pt idx="13">
                  <c:v>0.35078322768961984</c:v>
                </c:pt>
                <c:pt idx="14">
                  <c:v>-0.14112000805986721</c:v>
                </c:pt>
                <c:pt idx="15">
                  <c:v>-0.59847214410395655</c:v>
                </c:pt>
                <c:pt idx="16">
                  <c:v>-0.90929742682568171</c:v>
                </c:pt>
                <c:pt idx="17">
                  <c:v>-0.99749498660405445</c:v>
                </c:pt>
                <c:pt idx="18">
                  <c:v>-0.8414709848078965</c:v>
                </c:pt>
                <c:pt idx="19">
                  <c:v>-0.47942553860420301</c:v>
                </c:pt>
                <c:pt idx="20">
                  <c:v>0</c:v>
                </c:pt>
                <c:pt idx="21">
                  <c:v>0.47942553860420301</c:v>
                </c:pt>
                <c:pt idx="22">
                  <c:v>0.8414709848078965</c:v>
                </c:pt>
                <c:pt idx="23">
                  <c:v>0.99749498660405445</c:v>
                </c:pt>
                <c:pt idx="24">
                  <c:v>0.90929742682568171</c:v>
                </c:pt>
                <c:pt idx="25">
                  <c:v>0.59847214410395655</c:v>
                </c:pt>
                <c:pt idx="26">
                  <c:v>0.14112000805986721</c:v>
                </c:pt>
                <c:pt idx="27">
                  <c:v>-0.35078322768961984</c:v>
                </c:pt>
                <c:pt idx="28">
                  <c:v>-0.7568024953079282</c:v>
                </c:pt>
                <c:pt idx="29">
                  <c:v>-0.97753011766509701</c:v>
                </c:pt>
                <c:pt idx="30">
                  <c:v>-0.95892427466313845</c:v>
                </c:pt>
                <c:pt idx="31">
                  <c:v>-0.70554032557039192</c:v>
                </c:pt>
                <c:pt idx="32">
                  <c:v>-0.27941549819892586</c:v>
                </c:pt>
                <c:pt idx="33">
                  <c:v>0.21511998808781552</c:v>
                </c:pt>
                <c:pt idx="34">
                  <c:v>0.65698659871878906</c:v>
                </c:pt>
                <c:pt idx="35">
                  <c:v>0.9379999767747389</c:v>
                </c:pt>
                <c:pt idx="36">
                  <c:v>0.98935824662338179</c:v>
                </c:pt>
                <c:pt idx="37">
                  <c:v>0.79848711262349026</c:v>
                </c:pt>
                <c:pt idx="38">
                  <c:v>0.41211848524175659</c:v>
                </c:pt>
                <c:pt idx="39">
                  <c:v>-7.5151120461809301E-2</c:v>
                </c:pt>
                <c:pt idx="40">
                  <c:v>-0.54402111088936977</c:v>
                </c:pt>
              </c:numCache>
            </c:numRef>
          </c:val>
          <c:smooth val="0"/>
          <c:extLst>
            <c:ext xmlns:c16="http://schemas.microsoft.com/office/drawing/2014/chart" uri="{C3380CC4-5D6E-409C-BE32-E72D297353CC}">
              <c16:uniqueId val="{00000000-ADBA-42A3-9CE1-1C6D2B6EBA5A}"/>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2"/>
          <c:min val="-2"/>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Sheet1!$A$2:$A$42</c:f>
              <c:numCache>
                <c:formatCode>General</c:formatCode>
                <c:ptCount val="41"/>
                <c:pt idx="0">
                  <c:v>-10</c:v>
                </c:pt>
                <c:pt idx="1">
                  <c:v>-9.5</c:v>
                </c:pt>
                <c:pt idx="2">
                  <c:v>-9</c:v>
                </c:pt>
                <c:pt idx="3">
                  <c:v>-8.5</c:v>
                </c:pt>
                <c:pt idx="4">
                  <c:v>-8</c:v>
                </c:pt>
                <c:pt idx="5">
                  <c:v>-7.5</c:v>
                </c:pt>
                <c:pt idx="6">
                  <c:v>-7</c:v>
                </c:pt>
                <c:pt idx="7">
                  <c:v>-6.5</c:v>
                </c:pt>
                <c:pt idx="8">
                  <c:v>-6</c:v>
                </c:pt>
                <c:pt idx="9">
                  <c:v>-5.5</c:v>
                </c:pt>
                <c:pt idx="10">
                  <c:v>-5</c:v>
                </c:pt>
                <c:pt idx="11">
                  <c:v>-4.5</c:v>
                </c:pt>
                <c:pt idx="12">
                  <c:v>-4</c:v>
                </c:pt>
                <c:pt idx="13">
                  <c:v>-3.5</c:v>
                </c:pt>
                <c:pt idx="14">
                  <c:v>-3</c:v>
                </c:pt>
                <c:pt idx="15">
                  <c:v>-2.5</c:v>
                </c:pt>
                <c:pt idx="16">
                  <c:v>-2</c:v>
                </c:pt>
                <c:pt idx="17">
                  <c:v>-1.5</c:v>
                </c:pt>
                <c:pt idx="18">
                  <c:v>-1</c:v>
                </c:pt>
                <c:pt idx="19">
                  <c:v>-0.5</c:v>
                </c:pt>
                <c:pt idx="20">
                  <c:v>0</c:v>
                </c:pt>
                <c:pt idx="21">
                  <c:v>0.5</c:v>
                </c:pt>
                <c:pt idx="22">
                  <c:v>1</c:v>
                </c:pt>
                <c:pt idx="23">
                  <c:v>1.5</c:v>
                </c:pt>
                <c:pt idx="24">
                  <c:v>2</c:v>
                </c:pt>
                <c:pt idx="25">
                  <c:v>2.5</c:v>
                </c:pt>
                <c:pt idx="26">
                  <c:v>3</c:v>
                </c:pt>
                <c:pt idx="27">
                  <c:v>3.5</c:v>
                </c:pt>
                <c:pt idx="28">
                  <c:v>4</c:v>
                </c:pt>
                <c:pt idx="29">
                  <c:v>4.5</c:v>
                </c:pt>
                <c:pt idx="30">
                  <c:v>5</c:v>
                </c:pt>
                <c:pt idx="31">
                  <c:v>5.5</c:v>
                </c:pt>
                <c:pt idx="32">
                  <c:v>6</c:v>
                </c:pt>
                <c:pt idx="33">
                  <c:v>6.5</c:v>
                </c:pt>
                <c:pt idx="34">
                  <c:v>7</c:v>
                </c:pt>
                <c:pt idx="35">
                  <c:v>7.5</c:v>
                </c:pt>
                <c:pt idx="36">
                  <c:v>8</c:v>
                </c:pt>
                <c:pt idx="37">
                  <c:v>8.5</c:v>
                </c:pt>
                <c:pt idx="38">
                  <c:v>9</c:v>
                </c:pt>
                <c:pt idx="39">
                  <c:v>9.5</c:v>
                </c:pt>
                <c:pt idx="40">
                  <c:v>10</c:v>
                </c:pt>
              </c:numCache>
            </c:numRef>
          </c:cat>
          <c:val>
            <c:numRef>
              <c:f>Sheet1!$B$2:$B$42</c:f>
              <c:numCache>
                <c:formatCode>General</c:formatCode>
                <c:ptCount val="41"/>
                <c:pt idx="0">
                  <c:v>0.7568024953079282</c:v>
                </c:pt>
                <c:pt idx="1">
                  <c:v>0.57156131874234373</c:v>
                </c:pt>
                <c:pt idx="2">
                  <c:v>0.35078322768961984</c:v>
                </c:pt>
                <c:pt idx="3">
                  <c:v>0.10819513453010837</c:v>
                </c:pt>
                <c:pt idx="4">
                  <c:v>-0.14112000805986721</c:v>
                </c:pt>
                <c:pt idx="5">
                  <c:v>-0.38166099205233167</c:v>
                </c:pt>
                <c:pt idx="6">
                  <c:v>-0.59847214410395655</c:v>
                </c:pt>
                <c:pt idx="7">
                  <c:v>-0.7780731968879212</c:v>
                </c:pt>
                <c:pt idx="8">
                  <c:v>-0.90929742682568171</c:v>
                </c:pt>
                <c:pt idx="9">
                  <c:v>-0.98398594687393692</c:v>
                </c:pt>
                <c:pt idx="10">
                  <c:v>-0.99749498660405445</c:v>
                </c:pt>
                <c:pt idx="11">
                  <c:v>-0.9489846193555862</c:v>
                </c:pt>
                <c:pt idx="12">
                  <c:v>-0.8414709848078965</c:v>
                </c:pt>
                <c:pt idx="13">
                  <c:v>-0.68163876002333412</c:v>
                </c:pt>
                <c:pt idx="14">
                  <c:v>-0.47942553860420301</c:v>
                </c:pt>
                <c:pt idx="15">
                  <c:v>-0.24740395925452294</c:v>
                </c:pt>
                <c:pt idx="16">
                  <c:v>0</c:v>
                </c:pt>
                <c:pt idx="17">
                  <c:v>0.24740395925452294</c:v>
                </c:pt>
                <c:pt idx="18">
                  <c:v>0.47942553860420301</c:v>
                </c:pt>
                <c:pt idx="19">
                  <c:v>0.68163876002333412</c:v>
                </c:pt>
                <c:pt idx="20">
                  <c:v>0.8414709848078965</c:v>
                </c:pt>
                <c:pt idx="21">
                  <c:v>0.9489846193555862</c:v>
                </c:pt>
                <c:pt idx="22">
                  <c:v>0.99749498660405445</c:v>
                </c:pt>
                <c:pt idx="23">
                  <c:v>0.98398594687393692</c:v>
                </c:pt>
                <c:pt idx="24">
                  <c:v>0.90929742682568171</c:v>
                </c:pt>
                <c:pt idx="25">
                  <c:v>0.7780731968879212</c:v>
                </c:pt>
                <c:pt idx="26">
                  <c:v>0.59847214410395655</c:v>
                </c:pt>
                <c:pt idx="27">
                  <c:v>0.38166099205233167</c:v>
                </c:pt>
                <c:pt idx="28">
                  <c:v>0.14112000805986721</c:v>
                </c:pt>
                <c:pt idx="29">
                  <c:v>-0.10819513453010837</c:v>
                </c:pt>
                <c:pt idx="30">
                  <c:v>-0.35078322768961984</c:v>
                </c:pt>
                <c:pt idx="31">
                  <c:v>-0.57156131874234373</c:v>
                </c:pt>
                <c:pt idx="32">
                  <c:v>-0.7568024953079282</c:v>
                </c:pt>
                <c:pt idx="33">
                  <c:v>-0.8949893582285835</c:v>
                </c:pt>
                <c:pt idx="34">
                  <c:v>-0.97753011766509701</c:v>
                </c:pt>
                <c:pt idx="35">
                  <c:v>-0.99929278897537799</c:v>
                </c:pt>
                <c:pt idx="36">
                  <c:v>-0.95892427466313845</c:v>
                </c:pt>
                <c:pt idx="37">
                  <c:v>-0.85893449342659201</c:v>
                </c:pt>
                <c:pt idx="38">
                  <c:v>-0.70554032557039192</c:v>
                </c:pt>
                <c:pt idx="39">
                  <c:v>-0.50827907749925838</c:v>
                </c:pt>
                <c:pt idx="40">
                  <c:v>-0.27941549819892586</c:v>
                </c:pt>
              </c:numCache>
            </c:numRef>
          </c:val>
          <c:smooth val="0"/>
          <c:extLst>
            <c:ext xmlns:c16="http://schemas.microsoft.com/office/drawing/2014/chart" uri="{C3380CC4-5D6E-409C-BE32-E72D297353CC}">
              <c16:uniqueId val="{00000000-30BB-4383-B5AE-ADF23A2A8ABF}"/>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2"/>
          <c:min val="-2"/>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81922045361094"/>
          <c:y val="6.970411656207573E-2"/>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Sheet1!$A$2:$A$42</c:f>
              <c:numCache>
                <c:formatCode>General</c:formatCode>
                <c:ptCount val="41"/>
                <c:pt idx="0">
                  <c:v>-10</c:v>
                </c:pt>
                <c:pt idx="1">
                  <c:v>-9.5</c:v>
                </c:pt>
                <c:pt idx="2">
                  <c:v>-9</c:v>
                </c:pt>
                <c:pt idx="3">
                  <c:v>-8.5</c:v>
                </c:pt>
                <c:pt idx="4">
                  <c:v>-8</c:v>
                </c:pt>
                <c:pt idx="5">
                  <c:v>-7.5</c:v>
                </c:pt>
                <c:pt idx="6">
                  <c:v>-7</c:v>
                </c:pt>
                <c:pt idx="7">
                  <c:v>-6.5</c:v>
                </c:pt>
                <c:pt idx="8">
                  <c:v>-6</c:v>
                </c:pt>
                <c:pt idx="9">
                  <c:v>-5.5</c:v>
                </c:pt>
                <c:pt idx="10">
                  <c:v>-5</c:v>
                </c:pt>
                <c:pt idx="11">
                  <c:v>-4.5</c:v>
                </c:pt>
                <c:pt idx="12">
                  <c:v>-4</c:v>
                </c:pt>
                <c:pt idx="13">
                  <c:v>-3.5</c:v>
                </c:pt>
                <c:pt idx="14">
                  <c:v>-3</c:v>
                </c:pt>
                <c:pt idx="15">
                  <c:v>-2.5</c:v>
                </c:pt>
                <c:pt idx="16">
                  <c:v>-2</c:v>
                </c:pt>
                <c:pt idx="17">
                  <c:v>-1.5</c:v>
                </c:pt>
                <c:pt idx="18">
                  <c:v>-1</c:v>
                </c:pt>
                <c:pt idx="19">
                  <c:v>-0.5</c:v>
                </c:pt>
                <c:pt idx="20">
                  <c:v>0</c:v>
                </c:pt>
                <c:pt idx="21">
                  <c:v>0.5</c:v>
                </c:pt>
                <c:pt idx="22">
                  <c:v>1</c:v>
                </c:pt>
                <c:pt idx="23">
                  <c:v>1.5</c:v>
                </c:pt>
                <c:pt idx="24">
                  <c:v>2</c:v>
                </c:pt>
                <c:pt idx="25">
                  <c:v>2.5</c:v>
                </c:pt>
                <c:pt idx="26">
                  <c:v>3</c:v>
                </c:pt>
                <c:pt idx="27">
                  <c:v>3.5</c:v>
                </c:pt>
                <c:pt idx="28">
                  <c:v>4</c:v>
                </c:pt>
                <c:pt idx="29">
                  <c:v>4.5</c:v>
                </c:pt>
                <c:pt idx="30">
                  <c:v>5</c:v>
                </c:pt>
                <c:pt idx="31">
                  <c:v>5.5</c:v>
                </c:pt>
                <c:pt idx="32">
                  <c:v>6</c:v>
                </c:pt>
                <c:pt idx="33">
                  <c:v>6.5</c:v>
                </c:pt>
                <c:pt idx="34">
                  <c:v>7</c:v>
                </c:pt>
                <c:pt idx="35">
                  <c:v>7.5</c:v>
                </c:pt>
                <c:pt idx="36">
                  <c:v>8</c:v>
                </c:pt>
                <c:pt idx="37">
                  <c:v>8.5</c:v>
                </c:pt>
                <c:pt idx="38">
                  <c:v>9</c:v>
                </c:pt>
                <c:pt idx="39">
                  <c:v>9.5</c:v>
                </c:pt>
                <c:pt idx="40">
                  <c:v>10</c:v>
                </c:pt>
              </c:numCache>
            </c:numRef>
          </c:cat>
          <c:val>
            <c:numRef>
              <c:f>Sheet1!$B$2:$B$42</c:f>
              <c:numCache>
                <c:formatCode>General</c:formatCode>
                <c:ptCount val="41"/>
                <c:pt idx="0">
                  <c:v>1.2008236061972979</c:v>
                </c:pt>
                <c:pt idx="1">
                  <c:v>0.54671243920415302</c:v>
                </c:pt>
                <c:pt idx="2">
                  <c:v>-0.16133525755213676</c:v>
                </c:pt>
                <c:pt idx="3">
                  <c:v>-0.79029197809338181</c:v>
                </c:pt>
                <c:pt idx="4">
                  <c:v>-1.2304782546832491</c:v>
                </c:pt>
                <c:pt idx="5">
                  <c:v>-1.4196609688270707</c:v>
                </c:pt>
                <c:pt idx="6">
                  <c:v>-1.3554587428227456</c:v>
                </c:pt>
                <c:pt idx="7">
                  <c:v>-1.0931931849757368</c:v>
                </c:pt>
                <c:pt idx="8">
                  <c:v>-0.72988192862675583</c:v>
                </c:pt>
                <c:pt idx="9">
                  <c:v>-0.37844562130354498</c:v>
                </c:pt>
                <c:pt idx="10">
                  <c:v>-0.138570711940916</c:v>
                </c:pt>
                <c:pt idx="11">
                  <c:v>-7.1454501690489197E-2</c:v>
                </c:pt>
                <c:pt idx="12">
                  <c:v>-0.18466848949996831</c:v>
                </c:pt>
                <c:pt idx="13">
                  <c:v>-0.43085553233371432</c:v>
                </c:pt>
                <c:pt idx="14">
                  <c:v>-0.72054554666407022</c:v>
                </c:pt>
                <c:pt idx="15">
                  <c:v>-0.94587610335847949</c:v>
                </c:pt>
                <c:pt idx="16">
                  <c:v>-1.0092974268256818</c:v>
                </c:pt>
                <c:pt idx="17">
                  <c:v>-0.85009102734953146</c:v>
                </c:pt>
                <c:pt idx="18">
                  <c:v>-0.46204544620369348</c:v>
                </c:pt>
                <c:pt idx="19">
                  <c:v>0.10221322141913111</c:v>
                </c:pt>
                <c:pt idx="20">
                  <c:v>0.74147098480789653</c:v>
                </c:pt>
                <c:pt idx="21">
                  <c:v>1.3284101579597891</c:v>
                </c:pt>
                <c:pt idx="22">
                  <c:v>1.7389659714119508</c:v>
                </c:pt>
                <c:pt idx="23">
                  <c:v>1.8814809334779912</c:v>
                </c:pt>
                <c:pt idx="24">
                  <c:v>1.7185948536513633</c:v>
                </c:pt>
                <c:pt idx="25">
                  <c:v>1.2765453409918777</c:v>
                </c:pt>
                <c:pt idx="26">
                  <c:v>0.63959215216382381</c:v>
                </c:pt>
                <c:pt idx="27">
                  <c:v>-6.9122235637288171E-2</c:v>
                </c:pt>
                <c:pt idx="28">
                  <c:v>-0.71568248724806094</c:v>
                </c:pt>
                <c:pt idx="29">
                  <c:v>-1.1857252521952055</c:v>
                </c:pt>
                <c:pt idx="30">
                  <c:v>-1.4097075023527583</c:v>
                </c:pt>
                <c:pt idx="31">
                  <c:v>-1.3771016443127357</c:v>
                </c:pt>
                <c:pt idx="32">
                  <c:v>-1.1362179935068542</c:v>
                </c:pt>
                <c:pt idx="33">
                  <c:v>-0.77986937014076796</c:v>
                </c:pt>
                <c:pt idx="34">
                  <c:v>-0.42054351894630793</c:v>
                </c:pt>
                <c:pt idx="35">
                  <c:v>-0.1612928122006391</c:v>
                </c:pt>
                <c:pt idx="36">
                  <c:v>-6.9566028039756672E-2</c:v>
                </c:pt>
                <c:pt idx="37">
                  <c:v>-0.16044738080310175</c:v>
                </c:pt>
                <c:pt idx="38">
                  <c:v>-0.39342184032863536</c:v>
                </c:pt>
                <c:pt idx="39">
                  <c:v>-0.68343019796106763</c:v>
                </c:pt>
                <c:pt idx="40">
                  <c:v>-0.92343660908829561</c:v>
                </c:pt>
              </c:numCache>
            </c:numRef>
          </c:val>
          <c:smooth val="0"/>
          <c:extLst>
            <c:ext xmlns:c16="http://schemas.microsoft.com/office/drawing/2014/chart" uri="{C3380CC4-5D6E-409C-BE32-E72D297353CC}">
              <c16:uniqueId val="{00000000-C286-4B00-8F72-D3481D27A10B}"/>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tickMarkSkip val="4"/>
        <c:noMultiLvlLbl val="0"/>
      </c:catAx>
      <c:valAx>
        <c:axId val="800984520"/>
        <c:scaling>
          <c:orientation val="minMax"/>
          <c:max val="2"/>
          <c:min val="-2"/>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9E3B-4188-B81E-B8763D56CC6B}"/>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619F-4960-A482-E2DC400C8ABE}"/>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763B-44BD-B901-522FCB32D600}"/>
            </c:ext>
          </c:extLst>
        </c:ser>
        <c:ser>
          <c:idx val="1"/>
          <c:order val="1"/>
          <c:tx>
            <c:strRef>
              <c:f>Sheet1!$C$1</c:f>
              <c:strCache>
                <c:ptCount val="1"/>
                <c:pt idx="0">
                  <c:v>New Y-Values</c:v>
                </c:pt>
              </c:strCache>
            </c:strRef>
          </c:tx>
          <c:spPr>
            <a:ln w="57150" cap="rnd">
              <a:noFill/>
              <a:round/>
            </a:ln>
            <a:effectLst/>
          </c:spPr>
          <c:marker>
            <c:symbol val="circle"/>
            <c:size val="30"/>
            <c:spPr>
              <a:solidFill>
                <a:schemeClr val="accent2"/>
              </a:solidFill>
              <a:ln w="57150">
                <a:noFill/>
              </a:ln>
              <a:effectLst/>
            </c:spPr>
          </c:marker>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Sheet1!$C$2:$C$11</c:f>
              <c:numCache>
                <c:formatCode>General</c:formatCode>
                <c:ptCount val="10"/>
                <c:pt idx="0">
                  <c:v>0</c:v>
                </c:pt>
                <c:pt idx="1">
                  <c:v>0.15</c:v>
                </c:pt>
                <c:pt idx="2">
                  <c:v>0.4</c:v>
                </c:pt>
                <c:pt idx="3">
                  <c:v>0.3</c:v>
                </c:pt>
                <c:pt idx="4">
                  <c:v>0.6</c:v>
                </c:pt>
                <c:pt idx="5">
                  <c:v>0.5</c:v>
                </c:pt>
                <c:pt idx="6">
                  <c:v>0.6</c:v>
                </c:pt>
                <c:pt idx="7">
                  <c:v>0.6</c:v>
                </c:pt>
                <c:pt idx="8">
                  <c:v>0.75</c:v>
                </c:pt>
                <c:pt idx="9">
                  <c:v>0.85</c:v>
                </c:pt>
              </c:numCache>
            </c:numRef>
          </c:yVal>
          <c:smooth val="0"/>
          <c:extLst>
            <c:ext xmlns:c16="http://schemas.microsoft.com/office/drawing/2014/chart" uri="{C3380CC4-5D6E-409C-BE32-E72D297353CC}">
              <c16:uniqueId val="{00000002-763B-44BD-B901-522FCB32D600}"/>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57150" cap="rnd">
              <a:noFill/>
              <a:round/>
            </a:ln>
            <a:effectLst/>
          </c:spPr>
          <c:marker>
            <c:symbol val="circle"/>
            <c:size val="30"/>
            <c:spPr>
              <a:solidFill>
                <a:schemeClr val="tx2">
                  <a:lumMod val="75000"/>
                </a:schemeClr>
              </a:solidFill>
              <a:ln w="57150">
                <a:noFill/>
              </a:ln>
              <a:effectLst/>
            </c:spPr>
          </c:marker>
          <c:trendline>
            <c:spPr>
              <a:ln w="57150" cap="rnd">
                <a:solidFill>
                  <a:srgbClr val="83BA24">
                    <a:alpha val="0"/>
                  </a:srgbClr>
                </a:solidFill>
                <a:prstDash val="solid"/>
              </a:ln>
              <a:effectLst/>
            </c:spPr>
            <c:trendlineType val="linear"/>
            <c:dispRSqr val="0"/>
            <c:dispEq val="0"/>
          </c:trendline>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Sheet1!$B$2:$B$11</c:f>
              <c:numCache>
                <c:formatCode>General</c:formatCode>
                <c:ptCount val="10"/>
                <c:pt idx="0">
                  <c:v>0.2</c:v>
                </c:pt>
                <c:pt idx="1">
                  <c:v>0.1</c:v>
                </c:pt>
                <c:pt idx="2">
                  <c:v>0.2</c:v>
                </c:pt>
                <c:pt idx="3">
                  <c:v>0.5</c:v>
                </c:pt>
                <c:pt idx="4">
                  <c:v>0.3</c:v>
                </c:pt>
                <c:pt idx="5">
                  <c:v>0.7</c:v>
                </c:pt>
                <c:pt idx="6">
                  <c:v>0.5</c:v>
                </c:pt>
                <c:pt idx="7">
                  <c:v>0.8</c:v>
                </c:pt>
                <c:pt idx="8">
                  <c:v>0.7</c:v>
                </c:pt>
                <c:pt idx="9">
                  <c:v>0.8</c:v>
                </c:pt>
              </c:numCache>
            </c:numRef>
          </c:yVal>
          <c:smooth val="0"/>
          <c:extLst>
            <c:ext xmlns:c16="http://schemas.microsoft.com/office/drawing/2014/chart" uri="{C3380CC4-5D6E-409C-BE32-E72D297353CC}">
              <c16:uniqueId val="{00000001-0F94-4224-975C-24F8491D7792}"/>
            </c:ext>
          </c:extLst>
        </c:ser>
        <c:ser>
          <c:idx val="1"/>
          <c:order val="1"/>
          <c:tx>
            <c:strRef>
              <c:f>Sheet1!$C$1</c:f>
              <c:strCache>
                <c:ptCount val="1"/>
                <c:pt idx="0">
                  <c:v>New Y-Values</c:v>
                </c:pt>
              </c:strCache>
            </c:strRef>
          </c:tx>
          <c:spPr>
            <a:ln w="57150" cap="rnd">
              <a:noFill/>
              <a:round/>
            </a:ln>
            <a:effectLst/>
          </c:spPr>
          <c:marker>
            <c:symbol val="circle"/>
            <c:size val="30"/>
            <c:spPr>
              <a:solidFill>
                <a:schemeClr val="accent2"/>
              </a:solidFill>
              <a:ln w="57150">
                <a:noFill/>
              </a:ln>
              <a:effectLst/>
            </c:spPr>
          </c:marker>
          <c:xVal>
            <c:numRef>
              <c:f>Sheet1!$A$2:$A$11</c:f>
              <c:numCache>
                <c:formatCode>General</c:formatCode>
                <c:ptCount val="10"/>
                <c:pt idx="0">
                  <c:v>0.1</c:v>
                </c:pt>
                <c:pt idx="1">
                  <c:v>0.2</c:v>
                </c:pt>
                <c:pt idx="2">
                  <c:v>0.3</c:v>
                </c:pt>
                <c:pt idx="3">
                  <c:v>0.4</c:v>
                </c:pt>
                <c:pt idx="4">
                  <c:v>0.5</c:v>
                </c:pt>
                <c:pt idx="5">
                  <c:v>0.6</c:v>
                </c:pt>
                <c:pt idx="6">
                  <c:v>0.55000000000000004</c:v>
                </c:pt>
                <c:pt idx="7">
                  <c:v>0.7</c:v>
                </c:pt>
                <c:pt idx="8">
                  <c:v>0.8</c:v>
                </c:pt>
                <c:pt idx="9">
                  <c:v>0.9</c:v>
                </c:pt>
              </c:numCache>
            </c:numRef>
          </c:xVal>
          <c:yVal>
            <c:numRef>
              <c:f>Sheet1!$C$2:$C$11</c:f>
              <c:numCache>
                <c:formatCode>General</c:formatCode>
                <c:ptCount val="10"/>
                <c:pt idx="0">
                  <c:v>0</c:v>
                </c:pt>
                <c:pt idx="1">
                  <c:v>0.15</c:v>
                </c:pt>
                <c:pt idx="2">
                  <c:v>0.4</c:v>
                </c:pt>
                <c:pt idx="3">
                  <c:v>0.3</c:v>
                </c:pt>
                <c:pt idx="4">
                  <c:v>0.6</c:v>
                </c:pt>
                <c:pt idx="5">
                  <c:v>0.5</c:v>
                </c:pt>
                <c:pt idx="6">
                  <c:v>0.6</c:v>
                </c:pt>
                <c:pt idx="7">
                  <c:v>0.6</c:v>
                </c:pt>
                <c:pt idx="8">
                  <c:v>0.75</c:v>
                </c:pt>
                <c:pt idx="9">
                  <c:v>0.85</c:v>
                </c:pt>
              </c:numCache>
            </c:numRef>
          </c:yVal>
          <c:smooth val="0"/>
          <c:extLst>
            <c:ext xmlns:c16="http://schemas.microsoft.com/office/drawing/2014/chart" uri="{C3380CC4-5D6E-409C-BE32-E72D297353CC}">
              <c16:uniqueId val="{00000002-0F94-4224-975C-24F8491D7792}"/>
            </c:ext>
          </c:extLst>
        </c:ser>
        <c:dLbls>
          <c:showLegendKey val="0"/>
          <c:showVal val="0"/>
          <c:showCatName val="0"/>
          <c:showSerName val="0"/>
          <c:showPercent val="0"/>
          <c:showBubbleSize val="0"/>
        </c:dLbls>
        <c:axId val="965979152"/>
        <c:axId val="965974560"/>
      </c:scatterChart>
      <c:valAx>
        <c:axId val="965979152"/>
        <c:scaling>
          <c:orientation val="minMax"/>
        </c:scaling>
        <c:delete val="0"/>
        <c:axPos val="b"/>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4560"/>
        <c:crosses val="autoZero"/>
        <c:crossBetween val="midCat"/>
      </c:valAx>
      <c:valAx>
        <c:axId val="965974560"/>
        <c:scaling>
          <c:orientation val="minMax"/>
        </c:scaling>
        <c:delete val="0"/>
        <c:axPos val="l"/>
        <c:majorGridlines>
          <c:spPr>
            <a:ln w="9525" cap="flat" cmpd="sng" algn="ctr">
              <a:solidFill>
                <a:schemeClr val="bg2">
                  <a:lumMod val="20000"/>
                  <a:lumOff val="80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3200" b="0" i="0" u="none" strike="noStrike" kern="1200" baseline="0">
                <a:solidFill>
                  <a:sysClr val="windowText" lastClr="000000"/>
                </a:solidFill>
                <a:latin typeface="+mn-lt"/>
                <a:ea typeface="+mn-ea"/>
                <a:cs typeface="+mn-cs"/>
              </a:defRPr>
            </a:pPr>
            <a:endParaRPr lang="en-US"/>
          </a:p>
        </c:txPr>
        <c:crossAx val="965979152"/>
        <c:crosses val="autoZero"/>
        <c:crossBetween val="midCat"/>
      </c:valAx>
      <c:spPr>
        <a:solidFill>
          <a:schemeClr val="tx1"/>
        </a:solidFill>
        <a:ln>
          <a:solidFill>
            <a:schemeClr val="bg2">
              <a:lumMod val="20000"/>
              <a:lumOff val="80000"/>
            </a:schemeClr>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2">
          <a:lumMod val="40000"/>
          <a:lumOff val="60000"/>
        </a:schemeClr>
      </a:solidFill>
    </a:ln>
    <a:effectLst/>
  </c:spPr>
  <c:txPr>
    <a:bodyPr/>
    <a:lstStyle/>
    <a:p>
      <a:pPr>
        <a:defRPr sz="3200">
          <a:solidFill>
            <a:sysClr val="windowText" lastClr="000000"/>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280" b="0" i="0" u="none" strike="noStrike" kern="1200" spc="0" baseline="0">
                <a:solidFill>
                  <a:schemeClr val="bg1"/>
                </a:solidFill>
                <a:latin typeface="+mn-lt"/>
                <a:ea typeface="+mn-ea"/>
                <a:cs typeface="+mn-cs"/>
              </a:defRPr>
            </a:pPr>
            <a:r>
              <a:rPr lang="en-US"/>
              <a:t>MSE Per Epoch</a:t>
            </a:r>
          </a:p>
        </c:rich>
      </c:tx>
      <c:overlay val="0"/>
      <c:spPr>
        <a:noFill/>
        <a:ln>
          <a:noFill/>
        </a:ln>
        <a:effectLst/>
      </c:spPr>
      <c:txPr>
        <a:bodyPr rot="0" spcFirstLastPara="1" vertOverflow="ellipsis" vert="horz" wrap="square" anchor="ctr" anchorCtr="1"/>
        <a:lstStyle/>
        <a:p>
          <a:pPr>
            <a:defRPr sz="528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6610492653935499"/>
          <c:y val="0.14956991377249751"/>
          <c:w val="0.80017859836485961"/>
          <c:h val="0.44243799631718267"/>
        </c:manualLayout>
      </c:layout>
      <c:lineChart>
        <c:grouping val="standard"/>
        <c:varyColors val="0"/>
        <c:ser>
          <c:idx val="0"/>
          <c:order val="0"/>
          <c:tx>
            <c:strRef>
              <c:f>Sheet1!$B$1</c:f>
              <c:strCache>
                <c:ptCount val="1"/>
                <c:pt idx="0">
                  <c:v>Training MSE</c:v>
                </c:pt>
              </c:strCache>
            </c:strRef>
          </c:tx>
          <c:spPr>
            <a:ln w="114300" cap="rnd">
              <a:solidFill>
                <a:schemeClr val="tx2">
                  <a:lumMod val="75000"/>
                </a:schemeClr>
              </a:solidFill>
              <a:round/>
            </a:ln>
            <a:effectLst/>
          </c:spPr>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Sheet1!$B$2:$B$11</c:f>
              <c:numCache>
                <c:formatCode>General</c:formatCode>
                <c:ptCount val="10"/>
                <c:pt idx="0">
                  <c:v>51.2</c:v>
                </c:pt>
                <c:pt idx="1">
                  <c:v>25.6</c:v>
                </c:pt>
                <c:pt idx="2">
                  <c:v>12.8</c:v>
                </c:pt>
                <c:pt idx="3">
                  <c:v>6.4</c:v>
                </c:pt>
                <c:pt idx="4">
                  <c:v>3.2</c:v>
                </c:pt>
                <c:pt idx="5">
                  <c:v>1.6</c:v>
                </c:pt>
                <c:pt idx="6">
                  <c:v>0.8</c:v>
                </c:pt>
                <c:pt idx="7">
                  <c:v>0.4</c:v>
                </c:pt>
                <c:pt idx="8">
                  <c:v>0.2</c:v>
                </c:pt>
                <c:pt idx="9">
                  <c:v>0.1</c:v>
                </c:pt>
              </c:numCache>
            </c:numRef>
          </c:val>
          <c:smooth val="1"/>
          <c:extLst>
            <c:ext xmlns:c16="http://schemas.microsoft.com/office/drawing/2014/chart" uri="{C3380CC4-5D6E-409C-BE32-E72D297353CC}">
              <c16:uniqueId val="{00000000-1566-409F-AD13-05B39CCAF5BF}"/>
            </c:ext>
          </c:extLst>
        </c:ser>
        <c:ser>
          <c:idx val="1"/>
          <c:order val="1"/>
          <c:tx>
            <c:strRef>
              <c:f>Sheet1!$C$1</c:f>
              <c:strCache>
                <c:ptCount val="1"/>
                <c:pt idx="0">
                  <c:v>Validation MSE - Expected</c:v>
                </c:pt>
              </c:strCache>
            </c:strRef>
          </c:tx>
          <c:spPr>
            <a:ln w="114300" cap="rnd">
              <a:solidFill>
                <a:schemeClr val="accent2"/>
              </a:solidFill>
              <a:round/>
            </a:ln>
            <a:effectLst/>
          </c:spPr>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Sheet1!$C$2:$C$11</c:f>
              <c:numCache>
                <c:formatCode>General</c:formatCode>
                <c:ptCount val="10"/>
                <c:pt idx="0">
                  <c:v>55</c:v>
                </c:pt>
                <c:pt idx="1">
                  <c:v>30</c:v>
                </c:pt>
                <c:pt idx="2">
                  <c:v>18</c:v>
                </c:pt>
                <c:pt idx="3">
                  <c:v>10</c:v>
                </c:pt>
                <c:pt idx="4">
                  <c:v>5</c:v>
                </c:pt>
                <c:pt idx="5">
                  <c:v>3</c:v>
                </c:pt>
                <c:pt idx="6">
                  <c:v>2</c:v>
                </c:pt>
                <c:pt idx="7">
                  <c:v>1.5</c:v>
                </c:pt>
                <c:pt idx="8">
                  <c:v>1</c:v>
                </c:pt>
                <c:pt idx="9">
                  <c:v>0.75</c:v>
                </c:pt>
              </c:numCache>
            </c:numRef>
          </c:val>
          <c:smooth val="1"/>
          <c:extLst>
            <c:ext xmlns:c16="http://schemas.microsoft.com/office/drawing/2014/chart" uri="{C3380CC4-5D6E-409C-BE32-E72D297353CC}">
              <c16:uniqueId val="{00000001-1566-409F-AD13-05B39CCAF5BF}"/>
            </c:ext>
          </c:extLst>
        </c:ser>
        <c:ser>
          <c:idx val="2"/>
          <c:order val="2"/>
          <c:tx>
            <c:strRef>
              <c:f>Sheet1!$D$1</c:f>
              <c:strCache>
                <c:ptCount val="1"/>
                <c:pt idx="0">
                  <c:v>Validation MSE - Overfitting</c:v>
                </c:pt>
              </c:strCache>
            </c:strRef>
          </c:tx>
          <c:spPr>
            <a:ln w="114300" cap="rnd">
              <a:solidFill>
                <a:schemeClr val="bg2">
                  <a:lumMod val="25000"/>
                </a:schemeClr>
              </a:solidFill>
              <a:round/>
            </a:ln>
            <a:effectLst/>
          </c:spPr>
          <c:marker>
            <c:symbol val="none"/>
          </c:marker>
          <c:cat>
            <c:numRef>
              <c:f>Sheet1!$A$2:$A$11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Sheet1!$D$2:$D$11</c:f>
              <c:numCache>
                <c:formatCode>General</c:formatCode>
                <c:ptCount val="10"/>
                <c:pt idx="0">
                  <c:v>55</c:v>
                </c:pt>
                <c:pt idx="1">
                  <c:v>30</c:v>
                </c:pt>
                <c:pt idx="2">
                  <c:v>18</c:v>
                </c:pt>
                <c:pt idx="3">
                  <c:v>10</c:v>
                </c:pt>
                <c:pt idx="4">
                  <c:v>7</c:v>
                </c:pt>
                <c:pt idx="5">
                  <c:v>10</c:v>
                </c:pt>
                <c:pt idx="6">
                  <c:v>15</c:v>
                </c:pt>
                <c:pt idx="7">
                  <c:v>20</c:v>
                </c:pt>
                <c:pt idx="8">
                  <c:v>30</c:v>
                </c:pt>
                <c:pt idx="9">
                  <c:v>40</c:v>
                </c:pt>
              </c:numCache>
            </c:numRef>
          </c:val>
          <c:smooth val="1"/>
          <c:extLst>
            <c:ext xmlns:c16="http://schemas.microsoft.com/office/drawing/2014/chart" uri="{C3380CC4-5D6E-409C-BE32-E72D297353CC}">
              <c16:uniqueId val="{00000002-1566-409F-AD13-05B39CCAF5BF}"/>
            </c:ext>
          </c:extLst>
        </c:ser>
        <c:dLbls>
          <c:showLegendKey val="0"/>
          <c:showVal val="0"/>
          <c:showCatName val="0"/>
          <c:showSerName val="0"/>
          <c:showPercent val="0"/>
          <c:showBubbleSize val="0"/>
        </c:dLbls>
        <c:smooth val="0"/>
        <c:axId val="967265352"/>
        <c:axId val="967265680"/>
      </c:lineChart>
      <c:catAx>
        <c:axId val="967265352"/>
        <c:scaling>
          <c:orientation val="minMax"/>
        </c:scaling>
        <c:delete val="0"/>
        <c:axPos val="b"/>
        <c:title>
          <c:tx>
            <c:rich>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r>
                  <a:rPr lang="en-US"/>
                  <a:t>Epoch</a:t>
                </a:r>
              </a:p>
            </c:rich>
          </c:tx>
          <c:overlay val="0"/>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crossAx val="967265680"/>
        <c:crosses val="autoZero"/>
        <c:auto val="1"/>
        <c:lblAlgn val="ctr"/>
        <c:lblOffset val="100"/>
        <c:noMultiLvlLbl val="0"/>
      </c:catAx>
      <c:valAx>
        <c:axId val="967265680"/>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4400" b="0" i="0" u="none" strike="noStrike" kern="1200" baseline="0">
                    <a:solidFill>
                      <a:schemeClr val="bg1"/>
                    </a:solidFill>
                    <a:latin typeface="+mn-lt"/>
                    <a:ea typeface="+mn-ea"/>
                    <a:cs typeface="+mn-cs"/>
                  </a:defRPr>
                </a:pPr>
                <a:r>
                  <a:rPr lang="en-US"/>
                  <a:t>MSE</a:t>
                </a:r>
              </a:p>
            </c:rich>
          </c:tx>
          <c:overlay val="0"/>
          <c:spPr>
            <a:noFill/>
            <a:ln>
              <a:noFill/>
            </a:ln>
            <a:effectLst/>
          </c:spPr>
          <c:txPr>
            <a:bodyPr rot="-54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crossAx val="967265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1"/>
      </a:solidFill>
    </a:ln>
    <a:effectLst/>
  </c:spPr>
  <c:txPr>
    <a:bodyPr/>
    <a:lstStyle/>
    <a:p>
      <a:pPr>
        <a:defRPr sz="44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7204-4E75-B244-958CD932FD14}"/>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4109-44A3-B3BD-CD19BB5B57DD}"/>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4109-44A3-B3BD-CD19BB5B57DD}"/>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A520-4525-A77D-983670C38E07}"/>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A520-4525-A77D-983670C38E07}"/>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r>
              <a:rPr lang="en-US" dirty="0"/>
              <a:t>Cross Entropy</a:t>
            </a:r>
          </a:p>
          <a:p>
            <a:pPr>
              <a:defRPr/>
            </a:pPr>
            <a:r>
              <a:rPr lang="en-US" dirty="0"/>
              <a:t>Green</a:t>
            </a:r>
            <a:r>
              <a:rPr lang="en-US" baseline="0" dirty="0"/>
              <a:t> </a:t>
            </a:r>
            <a:r>
              <a:rPr lang="en-US" dirty="0"/>
              <a:t>Point Prediction</a:t>
            </a:r>
          </a:p>
        </c:rich>
      </c:tx>
      <c:layout>
        <c:manualLayout>
          <c:xMode val="edge"/>
          <c:yMode val="edge"/>
          <c:x val="0.25715913849248873"/>
          <c:y val="2.5729005367975424E-2"/>
        </c:manualLayout>
      </c:layout>
      <c:overlay val="0"/>
      <c:spPr>
        <a:noFill/>
        <a:ln>
          <a:noFill/>
        </a:ln>
        <a:effectLst/>
      </c:spPr>
      <c:txPr>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Loss if True</c:v>
                </c:pt>
              </c:strCache>
            </c:strRef>
          </c:tx>
          <c:spPr>
            <a:ln w="127000" cap="rnd">
              <a:solidFill>
                <a:schemeClr val="tx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Sheet1!$B$2:$B$28</c:f>
              <c:numCache>
                <c:formatCode>General</c:formatCode>
                <c:ptCount val="27"/>
                <c:pt idx="0">
                  <c:v>5</c:v>
                </c:pt>
                <c:pt idx="1">
                  <c:v>4</c:v>
                </c:pt>
                <c:pt idx="2">
                  <c:v>3</c:v>
                </c:pt>
                <c:pt idx="3">
                  <c:v>2</c:v>
                </c:pt>
                <c:pt idx="4">
                  <c:v>1.3010299956639813</c:v>
                </c:pt>
                <c:pt idx="5">
                  <c:v>1</c:v>
                </c:pt>
                <c:pt idx="6">
                  <c:v>0.82390874094431876</c:v>
                </c:pt>
                <c:pt idx="7">
                  <c:v>0.69897000433601875</c:v>
                </c:pt>
                <c:pt idx="8">
                  <c:v>0.6020599913279624</c:v>
                </c:pt>
                <c:pt idx="9">
                  <c:v>0.52287874528033762</c:v>
                </c:pt>
                <c:pt idx="10">
                  <c:v>0.45593195564972439</c:v>
                </c:pt>
                <c:pt idx="11">
                  <c:v>0.3979400086720376</c:v>
                </c:pt>
                <c:pt idx="12">
                  <c:v>0.34678748622465633</c:v>
                </c:pt>
                <c:pt idx="13">
                  <c:v>0.3010299956639812</c:v>
                </c:pt>
                <c:pt idx="14">
                  <c:v>0.25963731050575611</c:v>
                </c:pt>
                <c:pt idx="15">
                  <c:v>0.22184874961635639</c:v>
                </c:pt>
                <c:pt idx="16">
                  <c:v>0.18708664335714442</c:v>
                </c:pt>
                <c:pt idx="17">
                  <c:v>0.15490195998574319</c:v>
                </c:pt>
                <c:pt idx="18">
                  <c:v>0.12493873660829995</c:v>
                </c:pt>
                <c:pt idx="19">
                  <c:v>9.6910013008056392E-2</c:v>
                </c:pt>
                <c:pt idx="20">
                  <c:v>7.0581074285707285E-2</c:v>
                </c:pt>
                <c:pt idx="21">
                  <c:v>4.5757490560675115E-2</c:v>
                </c:pt>
                <c:pt idx="22">
                  <c:v>2.2276394711152253E-2</c:v>
                </c:pt>
                <c:pt idx="23">
                  <c:v>4.3648054024500883E-3</c:v>
                </c:pt>
                <c:pt idx="24">
                  <c:v>4.3451177401769168E-4</c:v>
                </c:pt>
                <c:pt idx="25">
                  <c:v>4.3431619807505604E-5</c:v>
                </c:pt>
                <c:pt idx="26">
                  <c:v>4.3429665338816141E-6</c:v>
                </c:pt>
              </c:numCache>
            </c:numRef>
          </c:val>
          <c:smooth val="1"/>
          <c:extLst>
            <c:ext xmlns:c16="http://schemas.microsoft.com/office/drawing/2014/chart" uri="{C3380CC4-5D6E-409C-BE32-E72D297353CC}">
              <c16:uniqueId val="{00000000-5662-4DC1-8D03-9EBBECFA59C7}"/>
            </c:ext>
          </c:extLst>
        </c:ser>
        <c:ser>
          <c:idx val="1"/>
          <c:order val="1"/>
          <c:tx>
            <c:strRef>
              <c:f>Sheet1!$C$1</c:f>
              <c:strCache>
                <c:ptCount val="1"/>
                <c:pt idx="0">
                  <c:v>Loss if False</c:v>
                </c:pt>
              </c:strCache>
            </c:strRef>
          </c:tx>
          <c:spPr>
            <a:ln w="127000" cap="rnd">
              <a:solidFill>
                <a:schemeClr val="accent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Sheet1!$C$2:$C$28</c:f>
              <c:numCache>
                <c:formatCode>General</c:formatCode>
                <c:ptCount val="27"/>
                <c:pt idx="0">
                  <c:v>4.3429665338816141E-6</c:v>
                </c:pt>
                <c:pt idx="1">
                  <c:v>4.3431619807505604E-5</c:v>
                </c:pt>
                <c:pt idx="2">
                  <c:v>4.3451177401769168E-4</c:v>
                </c:pt>
                <c:pt idx="3">
                  <c:v>4.3648054024500883E-3</c:v>
                </c:pt>
                <c:pt idx="4">
                  <c:v>2.2276394711152253E-2</c:v>
                </c:pt>
                <c:pt idx="5">
                  <c:v>4.5757490560675115E-2</c:v>
                </c:pt>
                <c:pt idx="6">
                  <c:v>7.0581074285707285E-2</c:v>
                </c:pt>
                <c:pt idx="7">
                  <c:v>9.6910013008056392E-2</c:v>
                </c:pt>
                <c:pt idx="8">
                  <c:v>0.12493873660829995</c:v>
                </c:pt>
                <c:pt idx="9">
                  <c:v>0.15490195998574319</c:v>
                </c:pt>
                <c:pt idx="10">
                  <c:v>0.18708664335714442</c:v>
                </c:pt>
                <c:pt idx="11">
                  <c:v>0.22184874961635639</c:v>
                </c:pt>
                <c:pt idx="12">
                  <c:v>0.25963731050575611</c:v>
                </c:pt>
                <c:pt idx="13">
                  <c:v>0.3010299956639812</c:v>
                </c:pt>
                <c:pt idx="14">
                  <c:v>0.34678748622465638</c:v>
                </c:pt>
                <c:pt idx="15">
                  <c:v>0.3979400086720376</c:v>
                </c:pt>
                <c:pt idx="16">
                  <c:v>0.45593195564972439</c:v>
                </c:pt>
                <c:pt idx="17">
                  <c:v>0.52287874528033751</c:v>
                </c:pt>
                <c:pt idx="18">
                  <c:v>0.6020599913279624</c:v>
                </c:pt>
                <c:pt idx="19">
                  <c:v>0.69897000433601886</c:v>
                </c:pt>
                <c:pt idx="20">
                  <c:v>0.82390874094431865</c:v>
                </c:pt>
                <c:pt idx="21">
                  <c:v>1</c:v>
                </c:pt>
                <c:pt idx="22">
                  <c:v>1.3010299956639808</c:v>
                </c:pt>
                <c:pt idx="23">
                  <c:v>1.9999999999999996</c:v>
                </c:pt>
                <c:pt idx="24">
                  <c:v>2.9999999999999996</c:v>
                </c:pt>
                <c:pt idx="25">
                  <c:v>4.000000000000048</c:v>
                </c:pt>
                <c:pt idx="26">
                  <c:v>5.0000000000019762</c:v>
                </c:pt>
              </c:numCache>
            </c:numRef>
          </c:val>
          <c:smooth val="1"/>
          <c:extLst>
            <c:ext xmlns:c16="http://schemas.microsoft.com/office/drawing/2014/chart" uri="{C3380CC4-5D6E-409C-BE32-E72D297353CC}">
              <c16:uniqueId val="{00000001-5662-4DC1-8D03-9EBBECFA59C7}"/>
            </c:ext>
          </c:extLst>
        </c:ser>
        <c:dLbls>
          <c:showLegendKey val="0"/>
          <c:showVal val="0"/>
          <c:showCatName val="0"/>
          <c:showSerName val="0"/>
          <c:showPercent val="0"/>
          <c:showBubbleSize val="0"/>
        </c:dLbls>
        <c:smooth val="0"/>
        <c:axId val="967256824"/>
        <c:axId val="967254528"/>
      </c:lineChart>
      <c:catAx>
        <c:axId val="967256824"/>
        <c:scaling>
          <c:orientation val="minMax"/>
        </c:scaling>
        <c:delete val="0"/>
        <c:axPos val="b"/>
        <c:title>
          <c:tx>
            <c:rich>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r>
                  <a:rPr lang="en-US" sz="4000"/>
                  <a:t>Assigned Probability</a:t>
                </a:r>
              </a:p>
            </c:rich>
          </c:tx>
          <c:layout>
            <c:manualLayout>
              <c:xMode val="edge"/>
              <c:yMode val="edge"/>
              <c:x val="0.37587078701990623"/>
              <c:y val="0.86717073002357903"/>
            </c:manualLayout>
          </c:layout>
          <c:overlay val="0"/>
          <c:spPr>
            <a:noFill/>
            <a:ln>
              <a:noFill/>
            </a:ln>
            <a:effectLst/>
          </c:spPr>
          <c:txPr>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967254528"/>
        <c:crosses val="autoZero"/>
        <c:auto val="1"/>
        <c:lblAlgn val="ctr"/>
        <c:lblOffset val="100"/>
        <c:noMultiLvlLbl val="0"/>
      </c:catAx>
      <c:valAx>
        <c:axId val="967254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r>
                  <a:rPr lang="en-US"/>
                  <a:t>Loss</a:t>
                </a:r>
              </a:p>
            </c:rich>
          </c:tx>
          <c:overlay val="0"/>
          <c:spPr>
            <a:noFill/>
            <a:ln>
              <a:noFill/>
            </a:ln>
            <a:effectLst/>
          </c:spPr>
          <c:txPr>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crossAx val="96725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4800">
          <a:solidFill>
            <a:schemeClr val="bg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2C13-49E2-9E1A-AC4D88B9D9C2}"/>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2C13-49E2-9E1A-AC4D88B9D9C2}"/>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r>
              <a:rPr lang="en-US" dirty="0"/>
              <a:t>Cross Entropy</a:t>
            </a:r>
          </a:p>
          <a:p>
            <a:pPr>
              <a:defRPr/>
            </a:pPr>
            <a:r>
              <a:rPr lang="en-US" dirty="0"/>
              <a:t>Green</a:t>
            </a:r>
            <a:r>
              <a:rPr lang="en-US" baseline="0" dirty="0"/>
              <a:t> </a:t>
            </a:r>
            <a:r>
              <a:rPr lang="en-US" dirty="0"/>
              <a:t>Point Prediction</a:t>
            </a:r>
          </a:p>
        </c:rich>
      </c:tx>
      <c:layout>
        <c:manualLayout>
          <c:xMode val="edge"/>
          <c:yMode val="edge"/>
          <c:x val="0.25715913849248873"/>
          <c:y val="2.5729005367975424E-2"/>
        </c:manualLayout>
      </c:layout>
      <c:overlay val="0"/>
      <c:spPr>
        <a:noFill/>
        <a:ln>
          <a:noFill/>
        </a:ln>
        <a:effectLst/>
      </c:spPr>
      <c:txPr>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Loss if True</c:v>
                </c:pt>
              </c:strCache>
            </c:strRef>
          </c:tx>
          <c:spPr>
            <a:ln w="127000" cap="rnd">
              <a:solidFill>
                <a:schemeClr val="tx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Sheet1!$B$2:$B$28</c:f>
              <c:numCache>
                <c:formatCode>General</c:formatCode>
                <c:ptCount val="27"/>
                <c:pt idx="0">
                  <c:v>5</c:v>
                </c:pt>
                <c:pt idx="1">
                  <c:v>4</c:v>
                </c:pt>
                <c:pt idx="2">
                  <c:v>3</c:v>
                </c:pt>
                <c:pt idx="3">
                  <c:v>2</c:v>
                </c:pt>
                <c:pt idx="4">
                  <c:v>1.3010299956639813</c:v>
                </c:pt>
                <c:pt idx="5">
                  <c:v>1</c:v>
                </c:pt>
                <c:pt idx="6">
                  <c:v>0.82390874094431876</c:v>
                </c:pt>
                <c:pt idx="7">
                  <c:v>0.69897000433601875</c:v>
                </c:pt>
                <c:pt idx="8">
                  <c:v>0.6020599913279624</c:v>
                </c:pt>
                <c:pt idx="9">
                  <c:v>0.52287874528033762</c:v>
                </c:pt>
                <c:pt idx="10">
                  <c:v>0.45593195564972439</c:v>
                </c:pt>
                <c:pt idx="11">
                  <c:v>0.3979400086720376</c:v>
                </c:pt>
                <c:pt idx="12">
                  <c:v>0.34678748622465633</c:v>
                </c:pt>
                <c:pt idx="13">
                  <c:v>0.3010299956639812</c:v>
                </c:pt>
                <c:pt idx="14">
                  <c:v>0.25963731050575611</c:v>
                </c:pt>
                <c:pt idx="15">
                  <c:v>0.22184874961635639</c:v>
                </c:pt>
                <c:pt idx="16">
                  <c:v>0.18708664335714442</c:v>
                </c:pt>
                <c:pt idx="17">
                  <c:v>0.15490195998574319</c:v>
                </c:pt>
                <c:pt idx="18">
                  <c:v>0.12493873660829995</c:v>
                </c:pt>
                <c:pt idx="19">
                  <c:v>9.6910013008056392E-2</c:v>
                </c:pt>
                <c:pt idx="20">
                  <c:v>7.0581074285707285E-2</c:v>
                </c:pt>
                <c:pt idx="21">
                  <c:v>4.5757490560675115E-2</c:v>
                </c:pt>
                <c:pt idx="22">
                  <c:v>2.2276394711152253E-2</c:v>
                </c:pt>
                <c:pt idx="23">
                  <c:v>4.3648054024500883E-3</c:v>
                </c:pt>
                <c:pt idx="24">
                  <c:v>4.3451177401769168E-4</c:v>
                </c:pt>
                <c:pt idx="25">
                  <c:v>4.3431619807505604E-5</c:v>
                </c:pt>
                <c:pt idx="26">
                  <c:v>4.3429665338816141E-6</c:v>
                </c:pt>
              </c:numCache>
            </c:numRef>
          </c:val>
          <c:smooth val="1"/>
          <c:extLst>
            <c:ext xmlns:c16="http://schemas.microsoft.com/office/drawing/2014/chart" uri="{C3380CC4-5D6E-409C-BE32-E72D297353CC}">
              <c16:uniqueId val="{00000000-CADF-4582-B28A-F59F66341E5A}"/>
            </c:ext>
          </c:extLst>
        </c:ser>
        <c:ser>
          <c:idx val="1"/>
          <c:order val="1"/>
          <c:tx>
            <c:strRef>
              <c:f>Sheet1!$C$1</c:f>
              <c:strCache>
                <c:ptCount val="1"/>
                <c:pt idx="0">
                  <c:v>Loss if False</c:v>
                </c:pt>
              </c:strCache>
            </c:strRef>
          </c:tx>
          <c:spPr>
            <a:ln w="127000" cap="rnd">
              <a:solidFill>
                <a:schemeClr val="accent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Sheet1!$C$2:$C$28</c:f>
              <c:numCache>
                <c:formatCode>General</c:formatCode>
                <c:ptCount val="27"/>
                <c:pt idx="0">
                  <c:v>4.3429665338816141E-6</c:v>
                </c:pt>
                <c:pt idx="1">
                  <c:v>4.3431619807505604E-5</c:v>
                </c:pt>
                <c:pt idx="2">
                  <c:v>4.3451177401769168E-4</c:v>
                </c:pt>
                <c:pt idx="3">
                  <c:v>4.3648054024500883E-3</c:v>
                </c:pt>
                <c:pt idx="4">
                  <c:v>2.2276394711152253E-2</c:v>
                </c:pt>
                <c:pt idx="5">
                  <c:v>4.5757490560675115E-2</c:v>
                </c:pt>
                <c:pt idx="6">
                  <c:v>7.0581074285707285E-2</c:v>
                </c:pt>
                <c:pt idx="7">
                  <c:v>9.6910013008056392E-2</c:v>
                </c:pt>
                <c:pt idx="8">
                  <c:v>0.12493873660829995</c:v>
                </c:pt>
                <c:pt idx="9">
                  <c:v>0.15490195998574319</c:v>
                </c:pt>
                <c:pt idx="10">
                  <c:v>0.18708664335714442</c:v>
                </c:pt>
                <c:pt idx="11">
                  <c:v>0.22184874961635639</c:v>
                </c:pt>
                <c:pt idx="12">
                  <c:v>0.25963731050575611</c:v>
                </c:pt>
                <c:pt idx="13">
                  <c:v>0.3010299956639812</c:v>
                </c:pt>
                <c:pt idx="14">
                  <c:v>0.34678748622465638</c:v>
                </c:pt>
                <c:pt idx="15">
                  <c:v>0.3979400086720376</c:v>
                </c:pt>
                <c:pt idx="16">
                  <c:v>0.45593195564972439</c:v>
                </c:pt>
                <c:pt idx="17">
                  <c:v>0.52287874528033751</c:v>
                </c:pt>
                <c:pt idx="18">
                  <c:v>0.6020599913279624</c:v>
                </c:pt>
                <c:pt idx="19">
                  <c:v>0.69897000433601886</c:v>
                </c:pt>
                <c:pt idx="20">
                  <c:v>0.82390874094431865</c:v>
                </c:pt>
                <c:pt idx="21">
                  <c:v>1</c:v>
                </c:pt>
                <c:pt idx="22">
                  <c:v>1.3010299956639808</c:v>
                </c:pt>
                <c:pt idx="23">
                  <c:v>1.9999999999999996</c:v>
                </c:pt>
                <c:pt idx="24">
                  <c:v>2.9999999999999996</c:v>
                </c:pt>
                <c:pt idx="25">
                  <c:v>4.000000000000048</c:v>
                </c:pt>
                <c:pt idx="26">
                  <c:v>5.0000000000019762</c:v>
                </c:pt>
              </c:numCache>
            </c:numRef>
          </c:val>
          <c:smooth val="1"/>
          <c:extLst>
            <c:ext xmlns:c16="http://schemas.microsoft.com/office/drawing/2014/chart" uri="{C3380CC4-5D6E-409C-BE32-E72D297353CC}">
              <c16:uniqueId val="{00000001-CADF-4582-B28A-F59F66341E5A}"/>
            </c:ext>
          </c:extLst>
        </c:ser>
        <c:dLbls>
          <c:showLegendKey val="0"/>
          <c:showVal val="0"/>
          <c:showCatName val="0"/>
          <c:showSerName val="0"/>
          <c:showPercent val="0"/>
          <c:showBubbleSize val="0"/>
        </c:dLbls>
        <c:smooth val="0"/>
        <c:axId val="967256824"/>
        <c:axId val="967254528"/>
      </c:lineChart>
      <c:catAx>
        <c:axId val="967256824"/>
        <c:scaling>
          <c:orientation val="minMax"/>
        </c:scaling>
        <c:delete val="0"/>
        <c:axPos val="b"/>
        <c:title>
          <c:tx>
            <c:rich>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r>
                  <a:rPr lang="en-US" sz="4000"/>
                  <a:t>Assigned Probability</a:t>
                </a:r>
              </a:p>
            </c:rich>
          </c:tx>
          <c:layout>
            <c:manualLayout>
              <c:xMode val="edge"/>
              <c:yMode val="edge"/>
              <c:x val="0.37587078701990623"/>
              <c:y val="0.86717073002357903"/>
            </c:manualLayout>
          </c:layout>
          <c:overlay val="0"/>
          <c:spPr>
            <a:noFill/>
            <a:ln>
              <a:noFill/>
            </a:ln>
            <a:effectLst/>
          </c:spPr>
          <c:txPr>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967254528"/>
        <c:crosses val="autoZero"/>
        <c:auto val="1"/>
        <c:lblAlgn val="ctr"/>
        <c:lblOffset val="100"/>
        <c:noMultiLvlLbl val="0"/>
      </c:catAx>
      <c:valAx>
        <c:axId val="967254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r>
                  <a:rPr lang="en-US"/>
                  <a:t>Loss</a:t>
                </a:r>
              </a:p>
            </c:rich>
          </c:tx>
          <c:overlay val="0"/>
          <c:spPr>
            <a:noFill/>
            <a:ln>
              <a:noFill/>
            </a:ln>
            <a:effectLst/>
          </c:spPr>
          <c:txPr>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crossAx val="96725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4800">
          <a:solidFill>
            <a:schemeClr val="bg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81B4-438A-A0DB-C09B85D6D9FD}"/>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81B4-438A-A0DB-C09B85D6D9FD}"/>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r>
              <a:rPr lang="en-US" dirty="0"/>
              <a:t>Cross Entropy</a:t>
            </a:r>
          </a:p>
          <a:p>
            <a:pPr>
              <a:defRPr/>
            </a:pPr>
            <a:r>
              <a:rPr lang="en-US" dirty="0"/>
              <a:t>Green</a:t>
            </a:r>
            <a:r>
              <a:rPr lang="en-US" baseline="0" dirty="0"/>
              <a:t> </a:t>
            </a:r>
            <a:r>
              <a:rPr lang="en-US" dirty="0"/>
              <a:t>Point Prediction</a:t>
            </a:r>
          </a:p>
        </c:rich>
      </c:tx>
      <c:layout>
        <c:manualLayout>
          <c:xMode val="edge"/>
          <c:yMode val="edge"/>
          <c:x val="0.25715913849248873"/>
          <c:y val="2.5729005367975424E-2"/>
        </c:manualLayout>
      </c:layout>
      <c:overlay val="0"/>
      <c:spPr>
        <a:noFill/>
        <a:ln>
          <a:noFill/>
        </a:ln>
        <a:effectLst/>
      </c:spPr>
      <c:txPr>
        <a:bodyPr rot="0" spcFirstLastPara="1" vertOverflow="ellipsis" vert="horz" wrap="square" anchor="ctr" anchorCtr="1"/>
        <a:lstStyle/>
        <a:p>
          <a:pPr>
            <a:defRPr sz="576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Loss if True</c:v>
                </c:pt>
              </c:strCache>
            </c:strRef>
          </c:tx>
          <c:spPr>
            <a:ln w="127000" cap="rnd">
              <a:solidFill>
                <a:schemeClr val="tx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Sheet1!$B$2:$B$28</c:f>
              <c:numCache>
                <c:formatCode>General</c:formatCode>
                <c:ptCount val="27"/>
                <c:pt idx="0">
                  <c:v>5</c:v>
                </c:pt>
                <c:pt idx="1">
                  <c:v>4</c:v>
                </c:pt>
                <c:pt idx="2">
                  <c:v>3</c:v>
                </c:pt>
                <c:pt idx="3">
                  <c:v>2</c:v>
                </c:pt>
                <c:pt idx="4">
                  <c:v>1.3010299956639813</c:v>
                </c:pt>
                <c:pt idx="5">
                  <c:v>1</c:v>
                </c:pt>
                <c:pt idx="6">
                  <c:v>0.82390874094431876</c:v>
                </c:pt>
                <c:pt idx="7">
                  <c:v>0.69897000433601875</c:v>
                </c:pt>
                <c:pt idx="8">
                  <c:v>0.6020599913279624</c:v>
                </c:pt>
                <c:pt idx="9">
                  <c:v>0.52287874528033762</c:v>
                </c:pt>
                <c:pt idx="10">
                  <c:v>0.45593195564972439</c:v>
                </c:pt>
                <c:pt idx="11">
                  <c:v>0.3979400086720376</c:v>
                </c:pt>
                <c:pt idx="12">
                  <c:v>0.34678748622465633</c:v>
                </c:pt>
                <c:pt idx="13">
                  <c:v>0.3010299956639812</c:v>
                </c:pt>
                <c:pt idx="14">
                  <c:v>0.25963731050575611</c:v>
                </c:pt>
                <c:pt idx="15">
                  <c:v>0.22184874961635639</c:v>
                </c:pt>
                <c:pt idx="16">
                  <c:v>0.18708664335714442</c:v>
                </c:pt>
                <c:pt idx="17">
                  <c:v>0.15490195998574319</c:v>
                </c:pt>
                <c:pt idx="18">
                  <c:v>0.12493873660829995</c:v>
                </c:pt>
                <c:pt idx="19">
                  <c:v>9.6910013008056392E-2</c:v>
                </c:pt>
                <c:pt idx="20">
                  <c:v>7.0581074285707285E-2</c:v>
                </c:pt>
                <c:pt idx="21">
                  <c:v>4.5757490560675115E-2</c:v>
                </c:pt>
                <c:pt idx="22">
                  <c:v>2.2276394711152253E-2</c:v>
                </c:pt>
                <c:pt idx="23">
                  <c:v>4.3648054024500883E-3</c:v>
                </c:pt>
                <c:pt idx="24">
                  <c:v>4.3451177401769168E-4</c:v>
                </c:pt>
                <c:pt idx="25">
                  <c:v>4.3431619807505604E-5</c:v>
                </c:pt>
                <c:pt idx="26">
                  <c:v>4.3429665338816141E-6</c:v>
                </c:pt>
              </c:numCache>
            </c:numRef>
          </c:val>
          <c:smooth val="1"/>
          <c:extLst>
            <c:ext xmlns:c16="http://schemas.microsoft.com/office/drawing/2014/chart" uri="{C3380CC4-5D6E-409C-BE32-E72D297353CC}">
              <c16:uniqueId val="{00000000-488F-4D08-8751-08966BAE86DE}"/>
            </c:ext>
          </c:extLst>
        </c:ser>
        <c:ser>
          <c:idx val="1"/>
          <c:order val="1"/>
          <c:tx>
            <c:strRef>
              <c:f>Sheet1!$C$1</c:f>
              <c:strCache>
                <c:ptCount val="1"/>
                <c:pt idx="0">
                  <c:v>Loss if False</c:v>
                </c:pt>
              </c:strCache>
            </c:strRef>
          </c:tx>
          <c:spPr>
            <a:ln w="127000" cap="rnd">
              <a:solidFill>
                <a:schemeClr val="accent2"/>
              </a:solidFill>
              <a:round/>
            </a:ln>
            <a:effectLst/>
          </c:spPr>
          <c:marker>
            <c:symbol val="none"/>
          </c:marker>
          <c:cat>
            <c:numRef>
              <c:f>Sheet1!$A$2:$A$28</c:f>
              <c:numCache>
                <c:formatCode>General</c:formatCode>
                <c:ptCount val="27"/>
                <c:pt idx="0">
                  <c:v>1.0000000000000001E-5</c:v>
                </c:pt>
                <c:pt idx="1">
                  <c:v>1E-4</c:v>
                </c:pt>
                <c:pt idx="2">
                  <c:v>1E-3</c:v>
                </c:pt>
                <c:pt idx="3">
                  <c:v>0.01</c:v>
                </c:pt>
                <c:pt idx="4">
                  <c:v>0.05</c:v>
                </c:pt>
                <c:pt idx="5">
                  <c:v>0.1</c:v>
                </c:pt>
                <c:pt idx="6">
                  <c:v>0.15</c:v>
                </c:pt>
                <c:pt idx="7">
                  <c:v>0.2</c:v>
                </c:pt>
                <c:pt idx="8">
                  <c:v>0.25</c:v>
                </c:pt>
                <c:pt idx="9">
                  <c:v>0.3</c:v>
                </c:pt>
                <c:pt idx="10">
                  <c:v>0.35</c:v>
                </c:pt>
                <c:pt idx="11">
                  <c:v>0.4</c:v>
                </c:pt>
                <c:pt idx="12">
                  <c:v>0.45</c:v>
                </c:pt>
                <c:pt idx="13">
                  <c:v>0.5</c:v>
                </c:pt>
                <c:pt idx="14">
                  <c:v>0.55000000000000004</c:v>
                </c:pt>
                <c:pt idx="15">
                  <c:v>0.6</c:v>
                </c:pt>
                <c:pt idx="16">
                  <c:v>0.65</c:v>
                </c:pt>
                <c:pt idx="17">
                  <c:v>0.7</c:v>
                </c:pt>
                <c:pt idx="18">
                  <c:v>0.75</c:v>
                </c:pt>
                <c:pt idx="19">
                  <c:v>0.8</c:v>
                </c:pt>
                <c:pt idx="20">
                  <c:v>0.85</c:v>
                </c:pt>
                <c:pt idx="21">
                  <c:v>0.9</c:v>
                </c:pt>
                <c:pt idx="22">
                  <c:v>0.95</c:v>
                </c:pt>
                <c:pt idx="23">
                  <c:v>0.99</c:v>
                </c:pt>
                <c:pt idx="24">
                  <c:v>0.999</c:v>
                </c:pt>
                <c:pt idx="25">
                  <c:v>0.99990000000000001</c:v>
                </c:pt>
                <c:pt idx="26">
                  <c:v>0.99999000000000005</c:v>
                </c:pt>
              </c:numCache>
            </c:numRef>
          </c:cat>
          <c:val>
            <c:numRef>
              <c:f>Sheet1!$C$2:$C$28</c:f>
              <c:numCache>
                <c:formatCode>General</c:formatCode>
                <c:ptCount val="27"/>
                <c:pt idx="0">
                  <c:v>4.3429665338816141E-6</c:v>
                </c:pt>
                <c:pt idx="1">
                  <c:v>4.3431619807505604E-5</c:v>
                </c:pt>
                <c:pt idx="2">
                  <c:v>4.3451177401769168E-4</c:v>
                </c:pt>
                <c:pt idx="3">
                  <c:v>4.3648054024500883E-3</c:v>
                </c:pt>
                <c:pt idx="4">
                  <c:v>2.2276394711152253E-2</c:v>
                </c:pt>
                <c:pt idx="5">
                  <c:v>4.5757490560675115E-2</c:v>
                </c:pt>
                <c:pt idx="6">
                  <c:v>7.0581074285707285E-2</c:v>
                </c:pt>
                <c:pt idx="7">
                  <c:v>9.6910013008056392E-2</c:v>
                </c:pt>
                <c:pt idx="8">
                  <c:v>0.12493873660829995</c:v>
                </c:pt>
                <c:pt idx="9">
                  <c:v>0.15490195998574319</c:v>
                </c:pt>
                <c:pt idx="10">
                  <c:v>0.18708664335714442</c:v>
                </c:pt>
                <c:pt idx="11">
                  <c:v>0.22184874961635639</c:v>
                </c:pt>
                <c:pt idx="12">
                  <c:v>0.25963731050575611</c:v>
                </c:pt>
                <c:pt idx="13">
                  <c:v>0.3010299956639812</c:v>
                </c:pt>
                <c:pt idx="14">
                  <c:v>0.34678748622465638</c:v>
                </c:pt>
                <c:pt idx="15">
                  <c:v>0.3979400086720376</c:v>
                </c:pt>
                <c:pt idx="16">
                  <c:v>0.45593195564972439</c:v>
                </c:pt>
                <c:pt idx="17">
                  <c:v>0.52287874528033751</c:v>
                </c:pt>
                <c:pt idx="18">
                  <c:v>0.6020599913279624</c:v>
                </c:pt>
                <c:pt idx="19">
                  <c:v>0.69897000433601886</c:v>
                </c:pt>
                <c:pt idx="20">
                  <c:v>0.82390874094431865</c:v>
                </c:pt>
                <c:pt idx="21">
                  <c:v>1</c:v>
                </c:pt>
                <c:pt idx="22">
                  <c:v>1.3010299956639808</c:v>
                </c:pt>
                <c:pt idx="23">
                  <c:v>1.9999999999999996</c:v>
                </c:pt>
                <c:pt idx="24">
                  <c:v>2.9999999999999996</c:v>
                </c:pt>
                <c:pt idx="25">
                  <c:v>4.000000000000048</c:v>
                </c:pt>
                <c:pt idx="26">
                  <c:v>5.0000000000019762</c:v>
                </c:pt>
              </c:numCache>
            </c:numRef>
          </c:val>
          <c:smooth val="1"/>
          <c:extLst>
            <c:ext xmlns:c16="http://schemas.microsoft.com/office/drawing/2014/chart" uri="{C3380CC4-5D6E-409C-BE32-E72D297353CC}">
              <c16:uniqueId val="{00000001-488F-4D08-8751-08966BAE86DE}"/>
            </c:ext>
          </c:extLst>
        </c:ser>
        <c:dLbls>
          <c:showLegendKey val="0"/>
          <c:showVal val="0"/>
          <c:showCatName val="0"/>
          <c:showSerName val="0"/>
          <c:showPercent val="0"/>
          <c:showBubbleSize val="0"/>
        </c:dLbls>
        <c:smooth val="0"/>
        <c:axId val="967256824"/>
        <c:axId val="967254528"/>
      </c:lineChart>
      <c:catAx>
        <c:axId val="967256824"/>
        <c:scaling>
          <c:orientation val="minMax"/>
        </c:scaling>
        <c:delete val="0"/>
        <c:axPos val="b"/>
        <c:title>
          <c:tx>
            <c:rich>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r>
                  <a:rPr lang="en-US" sz="4000"/>
                  <a:t>Assigned Probability</a:t>
                </a:r>
              </a:p>
            </c:rich>
          </c:tx>
          <c:layout>
            <c:manualLayout>
              <c:xMode val="edge"/>
              <c:yMode val="edge"/>
              <c:x val="0.37587078701990623"/>
              <c:y val="0.86717073002357903"/>
            </c:manualLayout>
          </c:layout>
          <c:overlay val="0"/>
          <c:spPr>
            <a:noFill/>
            <a:ln>
              <a:noFill/>
            </a:ln>
            <a:effectLst/>
          </c:spPr>
          <c:txPr>
            <a:bodyPr rot="0" spcFirstLastPara="1" vertOverflow="ellipsis" vert="horz" wrap="square" anchor="b" anchorCtr="1"/>
            <a:lstStyle/>
            <a:p>
              <a:pPr algn="ctr">
                <a:defRPr sz="4000" b="0" i="0" u="none" strike="noStrike" kern="1200" baseline="0">
                  <a:solidFill>
                    <a:schemeClr val="bg1"/>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967254528"/>
        <c:crosses val="autoZero"/>
        <c:auto val="1"/>
        <c:lblAlgn val="ctr"/>
        <c:lblOffset val="100"/>
        <c:noMultiLvlLbl val="0"/>
      </c:catAx>
      <c:valAx>
        <c:axId val="9672545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r>
                  <a:rPr lang="en-US"/>
                  <a:t>Loss</a:t>
                </a:r>
              </a:p>
            </c:rich>
          </c:tx>
          <c:overlay val="0"/>
          <c:spPr>
            <a:noFill/>
            <a:ln>
              <a:noFill/>
            </a:ln>
            <a:effectLst/>
          </c:spPr>
          <c:txPr>
            <a:bodyPr rot="-54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crossAx val="967256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4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4800">
          <a:solidFill>
            <a:schemeClr val="bg1"/>
          </a:solidFill>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Y-Red</c:v>
                </c:pt>
              </c:strCache>
            </c:strRef>
          </c:tx>
          <c:spPr>
            <a:ln w="28575" cap="rnd">
              <a:noFill/>
              <a:round/>
            </a:ln>
            <a:effectLst/>
          </c:spPr>
          <c:marker>
            <c:symbol val="circle"/>
            <c:size val="40"/>
            <c:spPr>
              <a:solidFill>
                <a:schemeClr val="tx2"/>
              </a:solidFill>
              <a:ln w="38100">
                <a:noFill/>
              </a:ln>
              <a:effectLst/>
            </c:spPr>
          </c:marker>
          <c:xVal>
            <c:numRef>
              <c:f>Sheet1!$A$2:$A$5</c:f>
              <c:numCache>
                <c:formatCode>General</c:formatCode>
                <c:ptCount val="4"/>
                <c:pt idx="0">
                  <c:v>1</c:v>
                </c:pt>
                <c:pt idx="1">
                  <c:v>1</c:v>
                </c:pt>
                <c:pt idx="2">
                  <c:v>2</c:v>
                </c:pt>
                <c:pt idx="3">
                  <c:v>0.5</c:v>
                </c:pt>
              </c:numCache>
            </c:numRef>
          </c:xVal>
          <c:yVal>
            <c:numRef>
              <c:f>Sheet1!$B$2:$B$5</c:f>
              <c:numCache>
                <c:formatCode>General</c:formatCode>
                <c:ptCount val="4"/>
                <c:pt idx="0">
                  <c:v>1</c:v>
                </c:pt>
                <c:pt idx="1">
                  <c:v>2</c:v>
                </c:pt>
                <c:pt idx="2">
                  <c:v>1</c:v>
                </c:pt>
                <c:pt idx="3">
                  <c:v>0.5</c:v>
                </c:pt>
              </c:numCache>
            </c:numRef>
          </c:yVal>
          <c:smooth val="0"/>
          <c:extLst>
            <c:ext xmlns:c16="http://schemas.microsoft.com/office/drawing/2014/chart" uri="{C3380CC4-5D6E-409C-BE32-E72D297353CC}">
              <c16:uniqueId val="{00000000-82B7-4B88-AEED-4EBFC5D60EFD}"/>
            </c:ext>
          </c:extLst>
        </c:ser>
        <c:ser>
          <c:idx val="1"/>
          <c:order val="1"/>
          <c:tx>
            <c:strRef>
              <c:f>Sheet1!$D$1</c:f>
              <c:strCache>
                <c:ptCount val="1"/>
                <c:pt idx="0">
                  <c:v>Y-Blue</c:v>
                </c:pt>
              </c:strCache>
            </c:strRef>
          </c:tx>
          <c:spPr>
            <a:ln w="25400" cap="rnd">
              <a:noFill/>
              <a:round/>
            </a:ln>
            <a:effectLst/>
          </c:spPr>
          <c:marker>
            <c:symbol val="circle"/>
            <c:size val="40"/>
            <c:spPr>
              <a:solidFill>
                <a:schemeClr val="accent2"/>
              </a:solidFill>
              <a:ln w="9525">
                <a:noFill/>
              </a:ln>
              <a:effectLst/>
            </c:spPr>
          </c:marker>
          <c:xVal>
            <c:numRef>
              <c:f>Sheet1!$C$2:$C$5</c:f>
              <c:numCache>
                <c:formatCode>General</c:formatCode>
                <c:ptCount val="4"/>
                <c:pt idx="0">
                  <c:v>2</c:v>
                </c:pt>
                <c:pt idx="1">
                  <c:v>3</c:v>
                </c:pt>
                <c:pt idx="2">
                  <c:v>3</c:v>
                </c:pt>
                <c:pt idx="3">
                  <c:v>2.5</c:v>
                </c:pt>
              </c:numCache>
            </c:numRef>
          </c:xVal>
          <c:yVal>
            <c:numRef>
              <c:f>Sheet1!$D$2:$D$5</c:f>
              <c:numCache>
                <c:formatCode>General</c:formatCode>
                <c:ptCount val="4"/>
                <c:pt idx="0">
                  <c:v>3</c:v>
                </c:pt>
                <c:pt idx="1">
                  <c:v>3</c:v>
                </c:pt>
                <c:pt idx="2">
                  <c:v>2</c:v>
                </c:pt>
                <c:pt idx="3">
                  <c:v>2.5</c:v>
                </c:pt>
              </c:numCache>
            </c:numRef>
          </c:yVal>
          <c:smooth val="0"/>
          <c:extLst>
            <c:ext xmlns:c16="http://schemas.microsoft.com/office/drawing/2014/chart" uri="{C3380CC4-5D6E-409C-BE32-E72D297353CC}">
              <c16:uniqueId val="{00000001-82B7-4B88-AEED-4EBFC5D60EFD}"/>
            </c:ext>
          </c:extLst>
        </c:ser>
        <c:dLbls>
          <c:showLegendKey val="0"/>
          <c:showVal val="0"/>
          <c:showCatName val="0"/>
          <c:showSerName val="0"/>
          <c:showPercent val="0"/>
          <c:showBubbleSize val="0"/>
        </c:dLbls>
        <c:axId val="870488680"/>
        <c:axId val="870489008"/>
      </c:scatterChart>
      <c:valAx>
        <c:axId val="870488680"/>
        <c:scaling>
          <c:orientation val="minMax"/>
        </c:scaling>
        <c:delete val="0"/>
        <c:axPos val="b"/>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9008"/>
        <c:crosses val="autoZero"/>
        <c:crossBetween val="midCat"/>
      </c:valAx>
      <c:valAx>
        <c:axId val="870489008"/>
        <c:scaling>
          <c:orientation val="minMax"/>
        </c:scaling>
        <c:delete val="0"/>
        <c:axPos val="l"/>
        <c:majorGridlines>
          <c:spPr>
            <a:ln w="9525" cap="flat" cmpd="sng" algn="ctr">
              <a:solidFill>
                <a:schemeClr val="tx1">
                  <a:lumMod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bg1"/>
                </a:solidFill>
                <a:latin typeface="+mn-lt"/>
                <a:ea typeface="+mn-ea"/>
                <a:cs typeface="+mn-cs"/>
              </a:defRPr>
            </a:pPr>
            <a:endParaRPr lang="en-US"/>
          </a:p>
        </c:txPr>
        <c:crossAx val="870488680"/>
        <c:crosses val="autoZero"/>
        <c:crossBetween val="midCat"/>
        <c:majorUnit val="1"/>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40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942A-447C-99DE-91B5B3902EBB}"/>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C009-42A2-9441-637FD9E9B44A}"/>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F445-4F0B-90BA-430943103C56}"/>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8065-4F0C-BCD8-F8397AB87DB3}"/>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10E7-421F-A561-2C385246E434}"/>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Sheet1!$B$1</c:f>
              <c:strCache>
                <c:ptCount val="1"/>
                <c:pt idx="0">
                  <c:v>Y-Values</c:v>
                </c:pt>
              </c:strCache>
            </c:strRef>
          </c:tx>
          <c:spPr>
            <a:ln w="28575" cap="rnd">
              <a:noFill/>
              <a:round/>
            </a:ln>
            <a:effectLst/>
          </c:spPr>
          <c:marker>
            <c:symbol val="circle"/>
            <c:size val="30"/>
            <c:spPr>
              <a:solidFill>
                <a:schemeClr val="tx2"/>
              </a:solidFill>
              <a:ln w="66675">
                <a:solidFill>
                  <a:schemeClr val="tx2">
                    <a:lumMod val="75000"/>
                  </a:schemeClr>
                </a:solidFill>
              </a:ln>
              <a:effectLst/>
            </c:spPr>
          </c:marker>
          <c:xVal>
            <c:numRef>
              <c:f>Sheet1!$A$2:$A$4</c:f>
              <c:numCache>
                <c:formatCode>General</c:formatCode>
                <c:ptCount val="3"/>
                <c:pt idx="0">
                  <c:v>1</c:v>
                </c:pt>
                <c:pt idx="1">
                  <c:v>2</c:v>
                </c:pt>
                <c:pt idx="2">
                  <c:v>2.6</c:v>
                </c:pt>
              </c:numCache>
            </c:numRef>
          </c:xVal>
          <c:yVal>
            <c:numRef>
              <c:f>Sheet1!$B$2:$B$4</c:f>
              <c:numCache>
                <c:formatCode>General</c:formatCode>
                <c:ptCount val="3"/>
                <c:pt idx="0">
                  <c:v>3</c:v>
                </c:pt>
                <c:pt idx="1">
                  <c:v>5</c:v>
                </c:pt>
              </c:numCache>
            </c:numRef>
          </c:yVal>
          <c:smooth val="0"/>
          <c:extLst>
            <c:ext xmlns:c16="http://schemas.microsoft.com/office/drawing/2014/chart" uri="{C3380CC4-5D6E-409C-BE32-E72D297353CC}">
              <c16:uniqueId val="{00000000-C12E-4ACB-89AD-947F11F0D174}"/>
            </c:ext>
          </c:extLst>
        </c:ser>
        <c:dLbls>
          <c:showLegendKey val="0"/>
          <c:showVal val="0"/>
          <c:showCatName val="0"/>
          <c:showSerName val="0"/>
          <c:showPercent val="0"/>
          <c:showBubbleSize val="0"/>
        </c:dLbls>
        <c:axId val="723789816"/>
        <c:axId val="723793752"/>
      </c:scatterChart>
      <c:valAx>
        <c:axId val="723789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93752"/>
        <c:crosses val="autoZero"/>
        <c:crossBetween val="midCat"/>
      </c:valAx>
      <c:valAx>
        <c:axId val="723793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r>
                  <a:rPr lang="en-US"/>
                  <a:t>y</a:t>
                </a:r>
              </a:p>
            </c:rich>
          </c:tx>
          <c:layout>
            <c:manualLayout>
              <c:xMode val="edge"/>
              <c:yMode val="edge"/>
              <c:x val="0"/>
              <c:y val="0.34150188051696317"/>
            </c:manualLayout>
          </c:layout>
          <c:overlay val="0"/>
          <c:spPr>
            <a:noFill/>
            <a:ln>
              <a:noFill/>
            </a:ln>
            <a:effectLst/>
          </c:spPr>
          <c:txPr>
            <a:bodyPr rot="-54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60000000" spcFirstLastPara="1" vertOverflow="ellipsis" vert="horz" wrap="square" anchor="ctr" anchorCtr="1"/>
          <a:lstStyle/>
          <a:p>
            <a:pPr>
              <a:defRPr sz="3600" b="0" i="0" u="none" strike="noStrike" kern="1200" baseline="0">
                <a:solidFill>
                  <a:schemeClr val="bg1"/>
                </a:solidFill>
                <a:latin typeface="+mn-lt"/>
                <a:ea typeface="+mn-ea"/>
                <a:cs typeface="+mn-cs"/>
              </a:defRPr>
            </a:pPr>
            <a:endParaRPr lang="en-US"/>
          </a:p>
        </c:txPr>
        <c:crossAx val="723789816"/>
        <c:crosses val="autoZero"/>
        <c:crossBetween val="midCat"/>
      </c:valAx>
      <c:spPr>
        <a:solidFill>
          <a:schemeClr val="tx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bg2"/>
      </a:solidFill>
    </a:ln>
    <a:effectLst/>
  </c:spPr>
  <c:txPr>
    <a:bodyPr/>
    <a:lstStyle/>
    <a:p>
      <a:pPr>
        <a:defRPr sz="3600" b="0">
          <a:solidFill>
            <a:schemeClr val="bg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746062992125984E-2"/>
          <c:y val="0.103046875"/>
          <c:w val="0.92162893700787396"/>
          <c:h val="0.7494162155511811"/>
        </c:manualLayout>
      </c:layout>
      <c:lineChart>
        <c:grouping val="standard"/>
        <c:varyColors val="0"/>
        <c:ser>
          <c:idx val="0"/>
          <c:order val="0"/>
          <c:tx>
            <c:strRef>
              <c:f>Sheet1!$B$1</c:f>
              <c:strCache>
                <c:ptCount val="1"/>
                <c:pt idx="0">
                  <c:v>Series 1</c:v>
                </c:pt>
              </c:strCache>
            </c:strRef>
          </c:tx>
          <c:spPr>
            <a:ln w="114300" cap="rnd">
              <a:solidFill>
                <a:schemeClr val="tx2">
                  <a:lumMod val="75000"/>
                </a:schemeClr>
              </a:solidFill>
              <a:round/>
            </a:ln>
            <a:effectLst/>
          </c:spPr>
          <c:marker>
            <c:symbol val="none"/>
          </c:marker>
          <c:cat>
            <c:numRef>
              <c:f>Sheet1!$A$2:$A$6</c:f>
              <c:numCache>
                <c:formatCode>General</c:formatCode>
                <c:ptCount val="5"/>
                <c:pt idx="0">
                  <c:v>-10</c:v>
                </c:pt>
                <c:pt idx="1">
                  <c:v>-5</c:v>
                </c:pt>
                <c:pt idx="2">
                  <c:v>0</c:v>
                </c:pt>
                <c:pt idx="3">
                  <c:v>5</c:v>
                </c:pt>
                <c:pt idx="4">
                  <c:v>10</c:v>
                </c:pt>
              </c:numCache>
            </c:numRef>
          </c:cat>
          <c:val>
            <c:numRef>
              <c:f>Sheet1!$B$2:$B$6</c:f>
              <c:numCache>
                <c:formatCode>General</c:formatCode>
                <c:ptCount val="5"/>
                <c:pt idx="0">
                  <c:v>-10</c:v>
                </c:pt>
                <c:pt idx="1">
                  <c:v>-5</c:v>
                </c:pt>
                <c:pt idx="2">
                  <c:v>0</c:v>
                </c:pt>
                <c:pt idx="3">
                  <c:v>5</c:v>
                </c:pt>
                <c:pt idx="4">
                  <c:v>10</c:v>
                </c:pt>
              </c:numCache>
            </c:numRef>
          </c:val>
          <c:smooth val="0"/>
          <c:extLst>
            <c:ext xmlns:c16="http://schemas.microsoft.com/office/drawing/2014/chart" uri="{C3380CC4-5D6E-409C-BE32-E72D297353CC}">
              <c16:uniqueId val="{00000000-2D73-41AD-AB01-9489807E625B}"/>
            </c:ext>
          </c:extLst>
        </c:ser>
        <c:dLbls>
          <c:showLegendKey val="0"/>
          <c:showVal val="0"/>
          <c:showCatName val="0"/>
          <c:showSerName val="0"/>
          <c:showPercent val="0"/>
          <c:showBubbleSize val="0"/>
        </c:dLbls>
        <c:smooth val="0"/>
        <c:axId val="800987800"/>
        <c:axId val="800984520"/>
      </c:lineChart>
      <c:catAx>
        <c:axId val="800987800"/>
        <c:scaling>
          <c:orientation val="minMax"/>
        </c:scaling>
        <c:delete val="0"/>
        <c:axPos val="b"/>
        <c:majorGridlines>
          <c:spPr>
            <a:ln w="9525" cap="flat" cmpd="sng" algn="ctr">
              <a:solidFill>
                <a:schemeClr val="bg1"/>
              </a:solidFill>
              <a:round/>
            </a:ln>
            <a:effectLst/>
          </c:spPr>
        </c:majorGridlines>
        <c:numFmt formatCode="General" sourceLinked="1"/>
        <c:majorTickMark val="out"/>
        <c:minorTickMark val="none"/>
        <c:tickLblPos val="low"/>
        <c:spPr>
          <a:noFill/>
          <a:ln w="9525" cap="flat" cmpd="sng" algn="ctr">
            <a:solidFill>
              <a:schemeClr val="bg1"/>
            </a:solidFill>
            <a:round/>
          </a:ln>
          <a:effectLst/>
        </c:spPr>
        <c:txPr>
          <a:bodyPr rot="0" spcFirstLastPara="1" vertOverflow="ellipsis" wrap="square" anchor="ctr" anchorCtr="1"/>
          <a:lstStyle/>
          <a:p>
            <a:pPr>
              <a:defRPr sz="3200" b="0" i="0" u="none" strike="noStrike" kern="1200" baseline="0">
                <a:solidFill>
                  <a:schemeClr val="bg1"/>
                </a:solidFill>
                <a:latin typeface="+mn-lt"/>
                <a:ea typeface="+mn-ea"/>
                <a:cs typeface="+mn-cs"/>
              </a:defRPr>
            </a:pPr>
            <a:endParaRPr lang="en-US"/>
          </a:p>
        </c:txPr>
        <c:crossAx val="800984520"/>
        <c:crosses val="autoZero"/>
        <c:auto val="1"/>
        <c:lblAlgn val="ctr"/>
        <c:lblOffset val="100"/>
        <c:noMultiLvlLbl val="0"/>
      </c:catAx>
      <c:valAx>
        <c:axId val="800984520"/>
        <c:scaling>
          <c:orientation val="minMax"/>
          <c:max val="10"/>
          <c:min val="-10"/>
        </c:scaling>
        <c:delete val="0"/>
        <c:axPos val="l"/>
        <c:majorGridlines>
          <c:spPr>
            <a:ln w="9525" cap="flat" cmpd="sng" algn="ctr">
              <a:solidFill>
                <a:schemeClr val="bg1"/>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800987800"/>
        <c:crosses val="autoZero"/>
        <c:crossBetween val="midCat"/>
        <c:majorUnit val="5"/>
      </c:valAx>
      <c:spPr>
        <a:solidFill>
          <a:schemeClr val="tx1"/>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95000"/>
      </a:schemeClr>
    </a:solidFill>
    <a:ln>
      <a:solidFill>
        <a:schemeClr val="bg1"/>
      </a:solidFill>
    </a:ln>
    <a:effectLst/>
  </c:spPr>
  <c:txPr>
    <a:bodyPr/>
    <a:lstStyle/>
    <a:p>
      <a:pPr>
        <a:defRPr sz="32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ata1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diagrams/_rels/data1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ata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svg"/><Relationship Id="rId1" Type="http://schemas.openxmlformats.org/officeDocument/2006/relationships/image" Target="../media/image162.png"/><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65.svg"/></Relationships>
</file>

<file path=ppt/diagrams/_rels/data20.xml.rels><?xml version="1.0" encoding="UTF-8" standalone="yes"?>
<Relationships xmlns="http://schemas.openxmlformats.org/package/2006/relationships"><Relationship Id="rId8" Type="http://schemas.openxmlformats.org/officeDocument/2006/relationships/image" Target="../media/image274.svg"/><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image" Target="../media/image268.svg"/><Relationship Id="rId1" Type="http://schemas.openxmlformats.org/officeDocument/2006/relationships/image" Target="../media/image267.png"/><Relationship Id="rId6" Type="http://schemas.openxmlformats.org/officeDocument/2006/relationships/image" Target="../media/image272.svg"/><Relationship Id="rId5" Type="http://schemas.openxmlformats.org/officeDocument/2006/relationships/image" Target="../media/image271.png"/><Relationship Id="rId4" Type="http://schemas.openxmlformats.org/officeDocument/2006/relationships/image" Target="../media/image270.svg"/></Relationships>
</file>

<file path=ppt/diagrams/_rels/data21.xml.rels><?xml version="1.0" encoding="UTF-8" standalone="yes"?>
<Relationships xmlns="http://schemas.openxmlformats.org/package/2006/relationships"><Relationship Id="rId8" Type="http://schemas.openxmlformats.org/officeDocument/2006/relationships/image" Target="../media/image274.svg"/><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image" Target="../media/image276.svg"/><Relationship Id="rId1" Type="http://schemas.openxmlformats.org/officeDocument/2006/relationships/image" Target="../media/image275.png"/><Relationship Id="rId6" Type="http://schemas.openxmlformats.org/officeDocument/2006/relationships/image" Target="../media/image272.svg"/><Relationship Id="rId5" Type="http://schemas.openxmlformats.org/officeDocument/2006/relationships/image" Target="../media/image271.png"/><Relationship Id="rId4" Type="http://schemas.openxmlformats.org/officeDocument/2006/relationships/image" Target="../media/image270.svg"/></Relationships>
</file>

<file path=ppt/diagrams/_rels/data22.xml.rels><?xml version="1.0" encoding="UTF-8" standalone="yes"?>
<Relationships xmlns="http://schemas.openxmlformats.org/package/2006/relationships"><Relationship Id="rId8" Type="http://schemas.openxmlformats.org/officeDocument/2006/relationships/image" Target="../media/image274.svg"/><Relationship Id="rId3" Type="http://schemas.openxmlformats.org/officeDocument/2006/relationships/image" Target="../media/image277.png"/><Relationship Id="rId7" Type="http://schemas.openxmlformats.org/officeDocument/2006/relationships/image" Target="../media/image273.png"/><Relationship Id="rId2" Type="http://schemas.openxmlformats.org/officeDocument/2006/relationships/image" Target="../media/image268.svg"/><Relationship Id="rId1" Type="http://schemas.openxmlformats.org/officeDocument/2006/relationships/image" Target="../media/image267.png"/><Relationship Id="rId6" Type="http://schemas.openxmlformats.org/officeDocument/2006/relationships/image" Target="../media/image272.svg"/><Relationship Id="rId5" Type="http://schemas.openxmlformats.org/officeDocument/2006/relationships/image" Target="../media/image271.png"/><Relationship Id="rId4" Type="http://schemas.openxmlformats.org/officeDocument/2006/relationships/image" Target="../media/image278.svg"/></Relationships>
</file>

<file path=ppt/diagrams/_rels/data23.xml.rels><?xml version="1.0" encoding="UTF-8" standalone="yes"?>
<Relationships xmlns="http://schemas.openxmlformats.org/package/2006/relationships"><Relationship Id="rId3" Type="http://schemas.openxmlformats.org/officeDocument/2006/relationships/hyperlink" Target="http://localhost:8888/" TargetMode="External"/><Relationship Id="rId2" Type="http://schemas.openxmlformats.org/officeDocument/2006/relationships/hyperlink" Target="https://catalog.ngc.nvidia.com/orgs/nvidia/containers/dli-dl-fundamentals" TargetMode="External"/><Relationship Id="rId1" Type="http://schemas.openxmlformats.org/officeDocument/2006/relationships/hyperlink" Target="https://docs.nvidia.com/dgx/ngc-registry-for-dgx-user-guide/index.html"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svg"/><Relationship Id="rId1" Type="http://schemas.openxmlformats.org/officeDocument/2006/relationships/image" Target="../media/image118.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diagrams/_rels/data30.xml.rels><?xml version="1.0" encoding="UTF-8" standalone="yes"?>
<Relationships xmlns="http://schemas.openxmlformats.org/package/2006/relationships"><Relationship Id="rId1" Type="http://schemas.openxmlformats.org/officeDocument/2006/relationships/image" Target="../media/image460.png"/></Relationships>
</file>

<file path=ppt/diagrams/_rels/data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ata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ata50.xml.rels><?xml version="1.0" encoding="UTF-8" standalone="yes"?>
<Relationships xmlns="http://schemas.openxmlformats.org/package/2006/relationships"><Relationship Id="rId1" Type="http://schemas.openxmlformats.org/officeDocument/2006/relationships/image" Target="../media/image460.png"/></Relationships>
</file>

<file path=ppt/diagrams/_rels/data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_rels/data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5" Type="http://schemas.openxmlformats.org/officeDocument/2006/relationships/image" Target="../media/image153.png"/><Relationship Id="rId4" Type="http://schemas.openxmlformats.org/officeDocument/2006/relationships/image" Target="../media/image152.svg"/></Relationships>
</file>

<file path=ppt/diagrams/_rels/drawing1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svg"/><Relationship Id="rId1" Type="http://schemas.openxmlformats.org/officeDocument/2006/relationships/image" Target="../media/image155.png"/><Relationship Id="rId6" Type="http://schemas.openxmlformats.org/officeDocument/2006/relationships/image" Target="../media/image160.svg"/><Relationship Id="rId5" Type="http://schemas.openxmlformats.org/officeDocument/2006/relationships/image" Target="../media/image159.png"/><Relationship Id="rId4" Type="http://schemas.openxmlformats.org/officeDocument/2006/relationships/image" Target="../media/image158.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svg"/><Relationship Id="rId1" Type="http://schemas.openxmlformats.org/officeDocument/2006/relationships/image" Target="../media/image162.png"/><Relationship Id="rId6" Type="http://schemas.openxmlformats.org/officeDocument/2006/relationships/image" Target="../media/image167.svg"/><Relationship Id="rId5" Type="http://schemas.openxmlformats.org/officeDocument/2006/relationships/image" Target="../media/image166.png"/><Relationship Id="rId4" Type="http://schemas.openxmlformats.org/officeDocument/2006/relationships/image" Target="../media/image165.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274.svg"/><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image" Target="../media/image268.svg"/><Relationship Id="rId1" Type="http://schemas.openxmlformats.org/officeDocument/2006/relationships/image" Target="../media/image267.png"/><Relationship Id="rId6" Type="http://schemas.openxmlformats.org/officeDocument/2006/relationships/image" Target="../media/image272.svg"/><Relationship Id="rId5" Type="http://schemas.openxmlformats.org/officeDocument/2006/relationships/image" Target="../media/image271.png"/><Relationship Id="rId4" Type="http://schemas.openxmlformats.org/officeDocument/2006/relationships/image" Target="../media/image270.svg"/></Relationships>
</file>

<file path=ppt/diagrams/_rels/drawing21.xml.rels><?xml version="1.0" encoding="UTF-8" standalone="yes"?>
<Relationships xmlns="http://schemas.openxmlformats.org/package/2006/relationships"><Relationship Id="rId8" Type="http://schemas.openxmlformats.org/officeDocument/2006/relationships/image" Target="../media/image274.svg"/><Relationship Id="rId3" Type="http://schemas.openxmlformats.org/officeDocument/2006/relationships/image" Target="../media/image269.png"/><Relationship Id="rId7" Type="http://schemas.openxmlformats.org/officeDocument/2006/relationships/image" Target="../media/image273.png"/><Relationship Id="rId2" Type="http://schemas.openxmlformats.org/officeDocument/2006/relationships/image" Target="../media/image276.svg"/><Relationship Id="rId1" Type="http://schemas.openxmlformats.org/officeDocument/2006/relationships/image" Target="../media/image275.png"/><Relationship Id="rId6" Type="http://schemas.openxmlformats.org/officeDocument/2006/relationships/image" Target="../media/image272.svg"/><Relationship Id="rId5" Type="http://schemas.openxmlformats.org/officeDocument/2006/relationships/image" Target="../media/image271.png"/><Relationship Id="rId4" Type="http://schemas.openxmlformats.org/officeDocument/2006/relationships/image" Target="../media/image270.svg"/></Relationships>
</file>

<file path=ppt/diagrams/_rels/drawing22.xml.rels><?xml version="1.0" encoding="UTF-8" standalone="yes"?>
<Relationships xmlns="http://schemas.openxmlformats.org/package/2006/relationships"><Relationship Id="rId8" Type="http://schemas.openxmlformats.org/officeDocument/2006/relationships/image" Target="../media/image274.svg"/><Relationship Id="rId3" Type="http://schemas.openxmlformats.org/officeDocument/2006/relationships/image" Target="../media/image277.png"/><Relationship Id="rId7" Type="http://schemas.openxmlformats.org/officeDocument/2006/relationships/image" Target="../media/image273.png"/><Relationship Id="rId2" Type="http://schemas.openxmlformats.org/officeDocument/2006/relationships/image" Target="../media/image268.svg"/><Relationship Id="rId1" Type="http://schemas.openxmlformats.org/officeDocument/2006/relationships/image" Target="../media/image267.png"/><Relationship Id="rId6" Type="http://schemas.openxmlformats.org/officeDocument/2006/relationships/image" Target="../media/image272.svg"/><Relationship Id="rId5" Type="http://schemas.openxmlformats.org/officeDocument/2006/relationships/image" Target="../media/image271.png"/><Relationship Id="rId4" Type="http://schemas.openxmlformats.org/officeDocument/2006/relationships/image" Target="../media/image278.svg"/></Relationships>
</file>

<file path=ppt/diagrams/_rels/drawing23.xml.rels><?xml version="1.0" encoding="UTF-8" standalone="yes"?>
<Relationships xmlns="http://schemas.openxmlformats.org/package/2006/relationships"><Relationship Id="rId3" Type="http://schemas.openxmlformats.org/officeDocument/2006/relationships/hyperlink" Target="http://localhost:8888/" TargetMode="External"/><Relationship Id="rId2" Type="http://schemas.openxmlformats.org/officeDocument/2006/relationships/hyperlink" Target="https://catalog.ngc.nvidia.com/orgs/nvidia/containers/dli-dl-fundamentals" TargetMode="External"/><Relationship Id="rId1" Type="http://schemas.openxmlformats.org/officeDocument/2006/relationships/hyperlink" Target="https://docs.nvidia.com/dgx/ngc-registry-for-dgx-user-guide/index.html"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svg"/><Relationship Id="rId1" Type="http://schemas.openxmlformats.org/officeDocument/2006/relationships/image" Target="../media/image118.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134.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svg"/><Relationship Id="rId1" Type="http://schemas.openxmlformats.org/officeDocument/2006/relationships/image" Target="../media/image137.png"/><Relationship Id="rId6" Type="http://schemas.openxmlformats.org/officeDocument/2006/relationships/image" Target="../media/image142.svg"/><Relationship Id="rId5" Type="http://schemas.openxmlformats.org/officeDocument/2006/relationships/image" Target="../media/image141.png"/><Relationship Id="rId4" Type="http://schemas.openxmlformats.org/officeDocument/2006/relationships/image" Target="../media/image14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image" Target="../media/image146.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6D0BC-4F4D-434A-B29F-BACB393A9D77}" type="doc">
      <dgm:prSet loTypeId="urn:microsoft.com/office/officeart/2018/2/layout/IconVerticalSolidList" loCatId="icon" qsTypeId="urn:microsoft.com/office/officeart/2005/8/quickstyle/simple1" qsCatId="simple" csTypeId="urn:microsoft.com/office/officeart/2005/8/colors/accent0_2" csCatId="mainScheme" phldr="1"/>
      <dgm:spPr/>
      <dgm:t>
        <a:bodyPr/>
        <a:lstStyle/>
        <a:p>
          <a:endParaRPr lang="en-US"/>
        </a:p>
      </dgm:t>
    </dgm:pt>
    <dgm:pt modelId="{33A82050-05D9-4CB1-9280-75A057453019}">
      <dgm:prSet custT="1"/>
      <dgm:spPr/>
      <dgm:t>
        <a:bodyPr/>
        <a:lstStyle/>
        <a:p>
          <a:pPr>
            <a:lnSpc>
              <a:spcPct val="100000"/>
            </a:lnSpc>
          </a:pPr>
          <a:r>
            <a:rPr lang="en-US" sz="5400" dirty="0">
              <a:solidFill>
                <a:schemeClr val="bg1"/>
              </a:solidFill>
            </a:rPr>
            <a:t>Get you up and on your feet quickly</a:t>
          </a:r>
        </a:p>
      </dgm:t>
    </dgm:pt>
    <dgm:pt modelId="{5223EB07-F416-4E4C-8923-322B62407550}" type="parTrans" cxnId="{0F238592-8EDB-44E7-8E2F-47B4F5185A74}">
      <dgm:prSet/>
      <dgm:spPr/>
      <dgm:t>
        <a:bodyPr/>
        <a:lstStyle/>
        <a:p>
          <a:endParaRPr lang="en-US" sz="5400">
            <a:solidFill>
              <a:schemeClr val="bg1"/>
            </a:solidFill>
          </a:endParaRPr>
        </a:p>
      </dgm:t>
    </dgm:pt>
    <dgm:pt modelId="{BBCD9500-EBE4-4C63-A0E6-2415D58F324B}" type="sibTrans" cxnId="{0F238592-8EDB-44E7-8E2F-47B4F5185A74}">
      <dgm:prSet/>
      <dgm:spPr/>
      <dgm:t>
        <a:bodyPr/>
        <a:lstStyle/>
        <a:p>
          <a:endParaRPr lang="en-US" sz="5400">
            <a:solidFill>
              <a:schemeClr val="bg1"/>
            </a:solidFill>
          </a:endParaRPr>
        </a:p>
      </dgm:t>
    </dgm:pt>
    <dgm:pt modelId="{EBAB243E-7859-400E-828A-9D5E6494C4E2}">
      <dgm:prSet custT="1"/>
      <dgm:spPr/>
      <dgm:t>
        <a:bodyPr/>
        <a:lstStyle/>
        <a:p>
          <a:pPr>
            <a:lnSpc>
              <a:spcPct val="100000"/>
            </a:lnSpc>
          </a:pPr>
          <a:r>
            <a:rPr lang="en-US" sz="5400">
              <a:solidFill>
                <a:schemeClr val="bg1"/>
              </a:solidFill>
            </a:rPr>
            <a:t>Build a foundation to tackle a deep learning project right away</a:t>
          </a:r>
        </a:p>
      </dgm:t>
    </dgm:pt>
    <dgm:pt modelId="{964E6DD3-5DCC-4D65-BE9B-224A8E99CA50}" type="parTrans" cxnId="{1C1D3B05-D7AD-4AC5-9D7D-F471D4DCC8D3}">
      <dgm:prSet/>
      <dgm:spPr/>
      <dgm:t>
        <a:bodyPr/>
        <a:lstStyle/>
        <a:p>
          <a:endParaRPr lang="en-US" sz="5400">
            <a:solidFill>
              <a:schemeClr val="bg1"/>
            </a:solidFill>
          </a:endParaRPr>
        </a:p>
      </dgm:t>
    </dgm:pt>
    <dgm:pt modelId="{D1E59176-75B5-4930-A05C-3D24D7F55F61}" type="sibTrans" cxnId="{1C1D3B05-D7AD-4AC5-9D7D-F471D4DCC8D3}">
      <dgm:prSet/>
      <dgm:spPr/>
      <dgm:t>
        <a:bodyPr/>
        <a:lstStyle/>
        <a:p>
          <a:endParaRPr lang="en-US" sz="5400">
            <a:solidFill>
              <a:schemeClr val="bg1"/>
            </a:solidFill>
          </a:endParaRPr>
        </a:p>
      </dgm:t>
    </dgm:pt>
    <dgm:pt modelId="{A6E2271B-1142-4668-B4BA-3328351F5ACB}">
      <dgm:prSet custT="1"/>
      <dgm:spPr/>
      <dgm:t>
        <a:bodyPr/>
        <a:lstStyle/>
        <a:p>
          <a:pPr>
            <a:lnSpc>
              <a:spcPct val="100000"/>
            </a:lnSpc>
          </a:pPr>
          <a:r>
            <a:rPr lang="en-US" sz="5400">
              <a:solidFill>
                <a:schemeClr val="bg1"/>
              </a:solidFill>
            </a:rPr>
            <a:t>We won’t cover the whole field, but we’ll get a great head start</a:t>
          </a:r>
        </a:p>
      </dgm:t>
    </dgm:pt>
    <dgm:pt modelId="{3898751B-F94C-4E6F-81F1-A765DFEA5CBF}" type="parTrans" cxnId="{648A53EA-4CB3-4175-8094-F3F2961648B1}">
      <dgm:prSet/>
      <dgm:spPr/>
      <dgm:t>
        <a:bodyPr/>
        <a:lstStyle/>
        <a:p>
          <a:endParaRPr lang="en-US" sz="5400">
            <a:solidFill>
              <a:schemeClr val="bg1"/>
            </a:solidFill>
          </a:endParaRPr>
        </a:p>
      </dgm:t>
    </dgm:pt>
    <dgm:pt modelId="{1AA18748-E210-47D7-899A-AA24C87C6156}" type="sibTrans" cxnId="{648A53EA-4CB3-4175-8094-F3F2961648B1}">
      <dgm:prSet/>
      <dgm:spPr/>
      <dgm:t>
        <a:bodyPr/>
        <a:lstStyle/>
        <a:p>
          <a:endParaRPr lang="en-US" sz="5400">
            <a:solidFill>
              <a:schemeClr val="bg1"/>
            </a:solidFill>
          </a:endParaRPr>
        </a:p>
      </dgm:t>
    </dgm:pt>
    <dgm:pt modelId="{203BE6C2-96EA-49C5-B15F-CB335712D87B}">
      <dgm:prSet custT="1"/>
      <dgm:spPr/>
      <dgm:t>
        <a:bodyPr/>
        <a:lstStyle/>
        <a:p>
          <a:pPr>
            <a:lnSpc>
              <a:spcPct val="100000"/>
            </a:lnSpc>
          </a:pPr>
          <a:r>
            <a:rPr lang="en-US" sz="5400">
              <a:solidFill>
                <a:schemeClr val="bg1"/>
              </a:solidFill>
            </a:rPr>
            <a:t>Foundation from which to read articles, follow tutorials, take further classes</a:t>
          </a:r>
        </a:p>
      </dgm:t>
    </dgm:pt>
    <dgm:pt modelId="{3CB0F6D7-FCC5-4B03-9EE6-6671C75B8E7D}" type="parTrans" cxnId="{2C93CE8A-B811-421B-AE50-6B14B359CD2C}">
      <dgm:prSet/>
      <dgm:spPr/>
      <dgm:t>
        <a:bodyPr/>
        <a:lstStyle/>
        <a:p>
          <a:endParaRPr lang="en-US" sz="5400">
            <a:solidFill>
              <a:schemeClr val="bg1"/>
            </a:solidFill>
          </a:endParaRPr>
        </a:p>
      </dgm:t>
    </dgm:pt>
    <dgm:pt modelId="{CAE22698-EC84-4463-BED3-DF939B754222}" type="sibTrans" cxnId="{2C93CE8A-B811-421B-AE50-6B14B359CD2C}">
      <dgm:prSet/>
      <dgm:spPr/>
      <dgm:t>
        <a:bodyPr/>
        <a:lstStyle/>
        <a:p>
          <a:endParaRPr lang="en-US" sz="5400">
            <a:solidFill>
              <a:schemeClr val="bg1"/>
            </a:solidFill>
          </a:endParaRPr>
        </a:p>
      </dgm:t>
    </dgm:pt>
    <dgm:pt modelId="{297AA700-FCF5-44B7-A594-920EC85EEBD9}" type="pres">
      <dgm:prSet presAssocID="{6566D0BC-4F4D-434A-B29F-BACB393A9D77}" presName="root" presStyleCnt="0">
        <dgm:presLayoutVars>
          <dgm:dir/>
          <dgm:resizeHandles val="exact"/>
        </dgm:presLayoutVars>
      </dgm:prSet>
      <dgm:spPr/>
    </dgm:pt>
    <dgm:pt modelId="{89308388-6075-4291-B9E3-83969B73F8E1}" type="pres">
      <dgm:prSet presAssocID="{33A82050-05D9-4CB1-9280-75A057453019}" presName="compNode" presStyleCnt="0"/>
      <dgm:spPr/>
    </dgm:pt>
    <dgm:pt modelId="{DF845A47-5BBD-4EA6-B6AA-33E0CB37CC35}" type="pres">
      <dgm:prSet presAssocID="{33A82050-05D9-4CB1-9280-75A057453019}" presName="bgRect" presStyleLbl="bgShp" presStyleIdx="0" presStyleCnt="4"/>
      <dgm:spPr>
        <a:solidFill>
          <a:schemeClr val="tx2">
            <a:lumMod val="20000"/>
            <a:lumOff val="80000"/>
          </a:schemeClr>
        </a:solidFill>
        <a:ln>
          <a:solidFill>
            <a:schemeClr val="tx2"/>
          </a:solidFill>
        </a:ln>
      </dgm:spPr>
    </dgm:pt>
    <dgm:pt modelId="{42F52CAD-AD36-400B-8CDF-5D079BE10E70}" type="pres">
      <dgm:prSet presAssocID="{33A82050-05D9-4CB1-9280-75A05745301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t"/>
        </a:ext>
      </dgm:extLst>
    </dgm:pt>
    <dgm:pt modelId="{B7DC6A73-5199-495D-93D6-786E2490A513}" type="pres">
      <dgm:prSet presAssocID="{33A82050-05D9-4CB1-9280-75A057453019}" presName="spaceRect" presStyleCnt="0"/>
      <dgm:spPr/>
    </dgm:pt>
    <dgm:pt modelId="{68FB7954-9C86-4416-824A-0B2AEA3674F1}" type="pres">
      <dgm:prSet presAssocID="{33A82050-05D9-4CB1-9280-75A057453019}" presName="parTx" presStyleLbl="revTx" presStyleIdx="0" presStyleCnt="4">
        <dgm:presLayoutVars>
          <dgm:chMax val="0"/>
          <dgm:chPref val="0"/>
        </dgm:presLayoutVars>
      </dgm:prSet>
      <dgm:spPr/>
    </dgm:pt>
    <dgm:pt modelId="{EB74A59F-6262-4B70-8D76-DD3AA2220F30}" type="pres">
      <dgm:prSet presAssocID="{BBCD9500-EBE4-4C63-A0E6-2415D58F324B}" presName="sibTrans" presStyleCnt="0"/>
      <dgm:spPr/>
    </dgm:pt>
    <dgm:pt modelId="{35D31778-BEE1-4A16-AB46-7C98CD3AA562}" type="pres">
      <dgm:prSet presAssocID="{EBAB243E-7859-400E-828A-9D5E6494C4E2}" presName="compNode" presStyleCnt="0"/>
      <dgm:spPr/>
    </dgm:pt>
    <dgm:pt modelId="{E577A223-E107-415E-B7E9-2D05BFC6ECD7}" type="pres">
      <dgm:prSet presAssocID="{EBAB243E-7859-400E-828A-9D5E6494C4E2}" presName="bgRect" presStyleLbl="bgShp" presStyleIdx="1" presStyleCnt="4"/>
      <dgm:spPr>
        <a:solidFill>
          <a:schemeClr val="tx2">
            <a:lumMod val="20000"/>
            <a:lumOff val="80000"/>
          </a:schemeClr>
        </a:solidFill>
        <a:ln>
          <a:solidFill>
            <a:schemeClr val="tx2"/>
          </a:solidFill>
        </a:ln>
      </dgm:spPr>
    </dgm:pt>
    <dgm:pt modelId="{84D5F0CA-671B-49CF-8BBA-8208F8546DA5}" type="pres">
      <dgm:prSet presAssocID="{EBAB243E-7859-400E-828A-9D5E6494C4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A7F4B21D-D2E7-478B-9F03-5D0AC95E5814}" type="pres">
      <dgm:prSet presAssocID="{EBAB243E-7859-400E-828A-9D5E6494C4E2}" presName="spaceRect" presStyleCnt="0"/>
      <dgm:spPr/>
    </dgm:pt>
    <dgm:pt modelId="{F72AE2A3-1A43-4AC6-B1CE-EFFB64CF2264}" type="pres">
      <dgm:prSet presAssocID="{EBAB243E-7859-400E-828A-9D5E6494C4E2}" presName="parTx" presStyleLbl="revTx" presStyleIdx="1" presStyleCnt="4">
        <dgm:presLayoutVars>
          <dgm:chMax val="0"/>
          <dgm:chPref val="0"/>
        </dgm:presLayoutVars>
      </dgm:prSet>
      <dgm:spPr/>
    </dgm:pt>
    <dgm:pt modelId="{4C2CDA1B-EF80-4B03-BDAF-392B8102B08D}" type="pres">
      <dgm:prSet presAssocID="{D1E59176-75B5-4930-A05C-3D24D7F55F61}" presName="sibTrans" presStyleCnt="0"/>
      <dgm:spPr/>
    </dgm:pt>
    <dgm:pt modelId="{068089DE-ADF2-4E90-BB76-F7296AB9CDBE}" type="pres">
      <dgm:prSet presAssocID="{A6E2271B-1142-4668-B4BA-3328351F5ACB}" presName="compNode" presStyleCnt="0"/>
      <dgm:spPr/>
    </dgm:pt>
    <dgm:pt modelId="{92A46588-869A-47E0-8221-FC191AFC77F6}" type="pres">
      <dgm:prSet presAssocID="{A6E2271B-1142-4668-B4BA-3328351F5ACB}" presName="bgRect" presStyleLbl="bgShp" presStyleIdx="2" presStyleCnt="4"/>
      <dgm:spPr>
        <a:solidFill>
          <a:schemeClr val="tx2">
            <a:lumMod val="20000"/>
            <a:lumOff val="80000"/>
          </a:schemeClr>
        </a:solidFill>
        <a:ln>
          <a:solidFill>
            <a:schemeClr val="tx2"/>
          </a:solidFill>
        </a:ln>
      </dgm:spPr>
    </dgm:pt>
    <dgm:pt modelId="{C345FB51-8B5A-4C17-8E22-B4A3A8632D76}" type="pres">
      <dgm:prSet presAssocID="{A6E2271B-1142-4668-B4BA-3328351F5AC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iefcase"/>
        </a:ext>
      </dgm:extLst>
    </dgm:pt>
    <dgm:pt modelId="{03905990-1026-4B88-A5A5-35236C71F2E2}" type="pres">
      <dgm:prSet presAssocID="{A6E2271B-1142-4668-B4BA-3328351F5ACB}" presName="spaceRect" presStyleCnt="0"/>
      <dgm:spPr/>
    </dgm:pt>
    <dgm:pt modelId="{A9864F7E-FE39-4A77-B36F-0377D03A9D65}" type="pres">
      <dgm:prSet presAssocID="{A6E2271B-1142-4668-B4BA-3328351F5ACB}" presName="parTx" presStyleLbl="revTx" presStyleIdx="2" presStyleCnt="4">
        <dgm:presLayoutVars>
          <dgm:chMax val="0"/>
          <dgm:chPref val="0"/>
        </dgm:presLayoutVars>
      </dgm:prSet>
      <dgm:spPr/>
    </dgm:pt>
    <dgm:pt modelId="{C018967C-FC96-432C-B135-CAD321EAFB30}" type="pres">
      <dgm:prSet presAssocID="{1AA18748-E210-47D7-899A-AA24C87C6156}" presName="sibTrans" presStyleCnt="0"/>
      <dgm:spPr/>
    </dgm:pt>
    <dgm:pt modelId="{C61082DD-D64A-4A33-A315-3062976019A8}" type="pres">
      <dgm:prSet presAssocID="{203BE6C2-96EA-49C5-B15F-CB335712D87B}" presName="compNode" presStyleCnt="0"/>
      <dgm:spPr/>
    </dgm:pt>
    <dgm:pt modelId="{5C0A58B4-2E9F-4661-8BBB-2AF80A549F38}" type="pres">
      <dgm:prSet presAssocID="{203BE6C2-96EA-49C5-B15F-CB335712D87B}" presName="bgRect" presStyleLbl="bgShp" presStyleIdx="3" presStyleCnt="4"/>
      <dgm:spPr>
        <a:solidFill>
          <a:schemeClr val="tx2">
            <a:lumMod val="20000"/>
            <a:lumOff val="80000"/>
          </a:schemeClr>
        </a:solidFill>
        <a:ln>
          <a:solidFill>
            <a:schemeClr val="tx2"/>
          </a:solidFill>
        </a:ln>
      </dgm:spPr>
    </dgm:pt>
    <dgm:pt modelId="{E0A470D4-9918-4DD1-A28C-BC86351A68FE}" type="pres">
      <dgm:prSet presAssocID="{203BE6C2-96EA-49C5-B15F-CB335712D87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7EDEEF6-D819-43D0-A87E-1282E59B18C7}" type="pres">
      <dgm:prSet presAssocID="{203BE6C2-96EA-49C5-B15F-CB335712D87B}" presName="spaceRect" presStyleCnt="0"/>
      <dgm:spPr/>
    </dgm:pt>
    <dgm:pt modelId="{438169F2-5BD3-4F6E-BA5E-5428F1A77BAC}" type="pres">
      <dgm:prSet presAssocID="{203BE6C2-96EA-49C5-B15F-CB335712D87B}" presName="parTx" presStyleLbl="revTx" presStyleIdx="3" presStyleCnt="4">
        <dgm:presLayoutVars>
          <dgm:chMax val="0"/>
          <dgm:chPref val="0"/>
        </dgm:presLayoutVars>
      </dgm:prSet>
      <dgm:spPr/>
    </dgm:pt>
  </dgm:ptLst>
  <dgm:cxnLst>
    <dgm:cxn modelId="{1C1D3B05-D7AD-4AC5-9D7D-F471D4DCC8D3}" srcId="{6566D0BC-4F4D-434A-B29F-BACB393A9D77}" destId="{EBAB243E-7859-400E-828A-9D5E6494C4E2}" srcOrd="1" destOrd="0" parTransId="{964E6DD3-5DCC-4D65-BE9B-224A8E99CA50}" sibTransId="{D1E59176-75B5-4930-A05C-3D24D7F55F61}"/>
    <dgm:cxn modelId="{37CA8D25-D55D-472E-B2CF-820C5E9D1310}" type="presOf" srcId="{203BE6C2-96EA-49C5-B15F-CB335712D87B}" destId="{438169F2-5BD3-4F6E-BA5E-5428F1A77BAC}" srcOrd="0" destOrd="0" presId="urn:microsoft.com/office/officeart/2018/2/layout/IconVerticalSolidList"/>
    <dgm:cxn modelId="{0EC58D2B-92E2-422B-A0A3-E80655DE471E}" type="presOf" srcId="{33A82050-05D9-4CB1-9280-75A057453019}" destId="{68FB7954-9C86-4416-824A-0B2AEA3674F1}" srcOrd="0" destOrd="0" presId="urn:microsoft.com/office/officeart/2018/2/layout/IconVerticalSolidList"/>
    <dgm:cxn modelId="{2ABAC154-7223-493F-87CD-136F88C59D8D}" type="presOf" srcId="{EBAB243E-7859-400E-828A-9D5E6494C4E2}" destId="{F72AE2A3-1A43-4AC6-B1CE-EFFB64CF2264}" srcOrd="0" destOrd="0" presId="urn:microsoft.com/office/officeart/2018/2/layout/IconVerticalSolidList"/>
    <dgm:cxn modelId="{2C93CE8A-B811-421B-AE50-6B14B359CD2C}" srcId="{6566D0BC-4F4D-434A-B29F-BACB393A9D77}" destId="{203BE6C2-96EA-49C5-B15F-CB335712D87B}" srcOrd="3" destOrd="0" parTransId="{3CB0F6D7-FCC5-4B03-9EE6-6671C75B8E7D}" sibTransId="{CAE22698-EC84-4463-BED3-DF939B754222}"/>
    <dgm:cxn modelId="{0F238592-8EDB-44E7-8E2F-47B4F5185A74}" srcId="{6566D0BC-4F4D-434A-B29F-BACB393A9D77}" destId="{33A82050-05D9-4CB1-9280-75A057453019}" srcOrd="0" destOrd="0" parTransId="{5223EB07-F416-4E4C-8923-322B62407550}" sibTransId="{BBCD9500-EBE4-4C63-A0E6-2415D58F324B}"/>
    <dgm:cxn modelId="{580E0FA8-6CCE-4854-AC0F-A4EE44C1C3CD}" type="presOf" srcId="{6566D0BC-4F4D-434A-B29F-BACB393A9D77}" destId="{297AA700-FCF5-44B7-A594-920EC85EEBD9}" srcOrd="0" destOrd="0" presId="urn:microsoft.com/office/officeart/2018/2/layout/IconVerticalSolidList"/>
    <dgm:cxn modelId="{26DC31D4-7153-456D-B168-93EA13C0C832}" type="presOf" srcId="{A6E2271B-1142-4668-B4BA-3328351F5ACB}" destId="{A9864F7E-FE39-4A77-B36F-0377D03A9D65}" srcOrd="0" destOrd="0" presId="urn:microsoft.com/office/officeart/2018/2/layout/IconVerticalSolidList"/>
    <dgm:cxn modelId="{648A53EA-4CB3-4175-8094-F3F2961648B1}" srcId="{6566D0BC-4F4D-434A-B29F-BACB393A9D77}" destId="{A6E2271B-1142-4668-B4BA-3328351F5ACB}" srcOrd="2" destOrd="0" parTransId="{3898751B-F94C-4E6F-81F1-A765DFEA5CBF}" sibTransId="{1AA18748-E210-47D7-899A-AA24C87C6156}"/>
    <dgm:cxn modelId="{B79D0722-B1E8-498F-874A-6E6D9E7EC308}" type="presParOf" srcId="{297AA700-FCF5-44B7-A594-920EC85EEBD9}" destId="{89308388-6075-4291-B9E3-83969B73F8E1}" srcOrd="0" destOrd="0" presId="urn:microsoft.com/office/officeart/2018/2/layout/IconVerticalSolidList"/>
    <dgm:cxn modelId="{1036D7F9-50F6-4FC7-B398-BBE6A097C8FD}" type="presParOf" srcId="{89308388-6075-4291-B9E3-83969B73F8E1}" destId="{DF845A47-5BBD-4EA6-B6AA-33E0CB37CC35}" srcOrd="0" destOrd="0" presId="urn:microsoft.com/office/officeart/2018/2/layout/IconVerticalSolidList"/>
    <dgm:cxn modelId="{203473ED-B956-438E-9CA6-4760E6B2A12F}" type="presParOf" srcId="{89308388-6075-4291-B9E3-83969B73F8E1}" destId="{42F52CAD-AD36-400B-8CDF-5D079BE10E70}" srcOrd="1" destOrd="0" presId="urn:microsoft.com/office/officeart/2018/2/layout/IconVerticalSolidList"/>
    <dgm:cxn modelId="{3E8E4B14-5027-4FB1-AC03-791A7BBEDA2A}" type="presParOf" srcId="{89308388-6075-4291-B9E3-83969B73F8E1}" destId="{B7DC6A73-5199-495D-93D6-786E2490A513}" srcOrd="2" destOrd="0" presId="urn:microsoft.com/office/officeart/2018/2/layout/IconVerticalSolidList"/>
    <dgm:cxn modelId="{9AB18924-BC58-44D3-9F9A-0FE8209B93B8}" type="presParOf" srcId="{89308388-6075-4291-B9E3-83969B73F8E1}" destId="{68FB7954-9C86-4416-824A-0B2AEA3674F1}" srcOrd="3" destOrd="0" presId="urn:microsoft.com/office/officeart/2018/2/layout/IconVerticalSolidList"/>
    <dgm:cxn modelId="{F7B6020F-2980-4B2E-ADB2-C447F444783D}" type="presParOf" srcId="{297AA700-FCF5-44B7-A594-920EC85EEBD9}" destId="{EB74A59F-6262-4B70-8D76-DD3AA2220F30}" srcOrd="1" destOrd="0" presId="urn:microsoft.com/office/officeart/2018/2/layout/IconVerticalSolidList"/>
    <dgm:cxn modelId="{D1C07DF2-B15C-424B-B843-69CC2927885F}" type="presParOf" srcId="{297AA700-FCF5-44B7-A594-920EC85EEBD9}" destId="{35D31778-BEE1-4A16-AB46-7C98CD3AA562}" srcOrd="2" destOrd="0" presId="urn:microsoft.com/office/officeart/2018/2/layout/IconVerticalSolidList"/>
    <dgm:cxn modelId="{9A53F8EF-74CF-4F99-B726-415AC1CC44BC}" type="presParOf" srcId="{35D31778-BEE1-4A16-AB46-7C98CD3AA562}" destId="{E577A223-E107-415E-B7E9-2D05BFC6ECD7}" srcOrd="0" destOrd="0" presId="urn:microsoft.com/office/officeart/2018/2/layout/IconVerticalSolidList"/>
    <dgm:cxn modelId="{143DC52F-9600-4A99-988F-3C8DAB778F62}" type="presParOf" srcId="{35D31778-BEE1-4A16-AB46-7C98CD3AA562}" destId="{84D5F0CA-671B-49CF-8BBA-8208F8546DA5}" srcOrd="1" destOrd="0" presId="urn:microsoft.com/office/officeart/2018/2/layout/IconVerticalSolidList"/>
    <dgm:cxn modelId="{DCF0FFE8-A117-4187-BEB0-05FF6FAB1DFD}" type="presParOf" srcId="{35D31778-BEE1-4A16-AB46-7C98CD3AA562}" destId="{A7F4B21D-D2E7-478B-9F03-5D0AC95E5814}" srcOrd="2" destOrd="0" presId="urn:microsoft.com/office/officeart/2018/2/layout/IconVerticalSolidList"/>
    <dgm:cxn modelId="{644C6118-32DC-48FD-95C7-812EBAB41322}" type="presParOf" srcId="{35D31778-BEE1-4A16-AB46-7C98CD3AA562}" destId="{F72AE2A3-1A43-4AC6-B1CE-EFFB64CF2264}" srcOrd="3" destOrd="0" presId="urn:microsoft.com/office/officeart/2018/2/layout/IconVerticalSolidList"/>
    <dgm:cxn modelId="{86E6B073-8F34-4433-8D07-BDE0FCE91D9F}" type="presParOf" srcId="{297AA700-FCF5-44B7-A594-920EC85EEBD9}" destId="{4C2CDA1B-EF80-4B03-BDAF-392B8102B08D}" srcOrd="3" destOrd="0" presId="urn:microsoft.com/office/officeart/2018/2/layout/IconVerticalSolidList"/>
    <dgm:cxn modelId="{890B0953-31B9-40BE-AEC5-7AD7AE7C225E}" type="presParOf" srcId="{297AA700-FCF5-44B7-A594-920EC85EEBD9}" destId="{068089DE-ADF2-4E90-BB76-F7296AB9CDBE}" srcOrd="4" destOrd="0" presId="urn:microsoft.com/office/officeart/2018/2/layout/IconVerticalSolidList"/>
    <dgm:cxn modelId="{F2C60BFF-9B5F-427A-848E-D4832C97DE6D}" type="presParOf" srcId="{068089DE-ADF2-4E90-BB76-F7296AB9CDBE}" destId="{92A46588-869A-47E0-8221-FC191AFC77F6}" srcOrd="0" destOrd="0" presId="urn:microsoft.com/office/officeart/2018/2/layout/IconVerticalSolidList"/>
    <dgm:cxn modelId="{4BA996D2-7FF0-4869-BD6C-5DF9B3C274D0}" type="presParOf" srcId="{068089DE-ADF2-4E90-BB76-F7296AB9CDBE}" destId="{C345FB51-8B5A-4C17-8E22-B4A3A8632D76}" srcOrd="1" destOrd="0" presId="urn:microsoft.com/office/officeart/2018/2/layout/IconVerticalSolidList"/>
    <dgm:cxn modelId="{1D59463F-A487-401D-AEB5-1776F1C27548}" type="presParOf" srcId="{068089DE-ADF2-4E90-BB76-F7296AB9CDBE}" destId="{03905990-1026-4B88-A5A5-35236C71F2E2}" srcOrd="2" destOrd="0" presId="urn:microsoft.com/office/officeart/2018/2/layout/IconVerticalSolidList"/>
    <dgm:cxn modelId="{265D2E7C-CCF8-4A17-A220-4C432E26F836}" type="presParOf" srcId="{068089DE-ADF2-4E90-BB76-F7296AB9CDBE}" destId="{A9864F7E-FE39-4A77-B36F-0377D03A9D65}" srcOrd="3" destOrd="0" presId="urn:microsoft.com/office/officeart/2018/2/layout/IconVerticalSolidList"/>
    <dgm:cxn modelId="{A0474CC5-0E85-425F-BF5E-77A90D66E6CB}" type="presParOf" srcId="{297AA700-FCF5-44B7-A594-920EC85EEBD9}" destId="{C018967C-FC96-432C-B135-CAD321EAFB30}" srcOrd="5" destOrd="0" presId="urn:microsoft.com/office/officeart/2018/2/layout/IconVerticalSolidList"/>
    <dgm:cxn modelId="{70D987EF-DE2C-443A-82D7-CA2BC7578196}" type="presParOf" srcId="{297AA700-FCF5-44B7-A594-920EC85EEBD9}" destId="{C61082DD-D64A-4A33-A315-3062976019A8}" srcOrd="6" destOrd="0" presId="urn:microsoft.com/office/officeart/2018/2/layout/IconVerticalSolidList"/>
    <dgm:cxn modelId="{193A67C4-D0DC-49DE-92C2-94018B727026}" type="presParOf" srcId="{C61082DD-D64A-4A33-A315-3062976019A8}" destId="{5C0A58B4-2E9F-4661-8BBB-2AF80A549F38}" srcOrd="0" destOrd="0" presId="urn:microsoft.com/office/officeart/2018/2/layout/IconVerticalSolidList"/>
    <dgm:cxn modelId="{16D2AF55-67B0-45CE-AED9-BA2C5973884B}" type="presParOf" srcId="{C61082DD-D64A-4A33-A315-3062976019A8}" destId="{E0A470D4-9918-4DD1-A28C-BC86351A68FE}" srcOrd="1" destOrd="0" presId="urn:microsoft.com/office/officeart/2018/2/layout/IconVerticalSolidList"/>
    <dgm:cxn modelId="{60AF501F-E02D-4DFF-B23B-9770EE81E244}" type="presParOf" srcId="{C61082DD-D64A-4A33-A315-3062976019A8}" destId="{27EDEEF6-D819-43D0-A87E-1282E59B18C7}" srcOrd="2" destOrd="0" presId="urn:microsoft.com/office/officeart/2018/2/layout/IconVerticalSolidList"/>
    <dgm:cxn modelId="{91213B72-5951-4B6D-AEB4-1C67BB639191}" type="presParOf" srcId="{C61082DD-D64A-4A33-A315-3062976019A8}" destId="{438169F2-5BD3-4F6E-BA5E-5428F1A77B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DF8342-B3F4-4B40-B816-1246C7E47906}"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78B95E38-5869-4723-9E77-D558023F89D7}">
      <dgm:prSet custT="1"/>
      <dgm:spPr/>
      <dgm:t>
        <a:bodyPr/>
        <a:lstStyle/>
        <a:p>
          <a:pPr>
            <a:defRPr cap="all"/>
          </a:pPr>
          <a:r>
            <a:rPr lang="en-US" sz="5400" b="0">
              <a:solidFill>
                <a:schemeClr val="bg1"/>
              </a:solidFill>
            </a:rPr>
            <a:t>Content curation</a:t>
          </a:r>
          <a:endParaRPr lang="en-US" sz="5400">
            <a:solidFill>
              <a:schemeClr val="bg1"/>
            </a:solidFill>
          </a:endParaRPr>
        </a:p>
      </dgm:t>
    </dgm:pt>
    <dgm:pt modelId="{22A72AE7-581C-497F-8090-312C286A892E}" type="parTrans" cxnId="{B33066FD-6C74-4DCC-9F7F-DFEDD83CEE0D}">
      <dgm:prSet/>
      <dgm:spPr/>
      <dgm:t>
        <a:bodyPr/>
        <a:lstStyle/>
        <a:p>
          <a:endParaRPr lang="en-US" sz="5400">
            <a:solidFill>
              <a:schemeClr val="bg1"/>
            </a:solidFill>
          </a:endParaRPr>
        </a:p>
      </dgm:t>
    </dgm:pt>
    <dgm:pt modelId="{3E8FAFF6-D4E4-4046-AB26-E1289D7ACE29}" type="sibTrans" cxnId="{B33066FD-6C74-4DCC-9F7F-DFEDD83CEE0D}">
      <dgm:prSet/>
      <dgm:spPr/>
      <dgm:t>
        <a:bodyPr/>
        <a:lstStyle/>
        <a:p>
          <a:endParaRPr lang="en-US" sz="5400">
            <a:solidFill>
              <a:schemeClr val="bg1"/>
            </a:solidFill>
          </a:endParaRPr>
        </a:p>
      </dgm:t>
    </dgm:pt>
    <dgm:pt modelId="{5D3090B3-35CA-45A4-B49A-7AE6BD68BC6B}">
      <dgm:prSet custT="1"/>
      <dgm:spPr/>
      <dgm:t>
        <a:bodyPr/>
        <a:lstStyle/>
        <a:p>
          <a:pPr>
            <a:defRPr cap="all"/>
          </a:pPr>
          <a:r>
            <a:rPr lang="en-US" sz="5400" b="0">
              <a:solidFill>
                <a:schemeClr val="bg1"/>
              </a:solidFill>
            </a:rPr>
            <a:t>Targeted advertising</a:t>
          </a:r>
          <a:endParaRPr lang="en-US" sz="5400" dirty="0">
            <a:solidFill>
              <a:schemeClr val="bg1"/>
            </a:solidFill>
          </a:endParaRPr>
        </a:p>
      </dgm:t>
    </dgm:pt>
    <dgm:pt modelId="{3FF585F7-DCA4-4456-8B22-B6636B2397E9}" type="parTrans" cxnId="{FA3E85E8-8CAB-491D-9EE4-EBA91ADEC0B8}">
      <dgm:prSet/>
      <dgm:spPr/>
      <dgm:t>
        <a:bodyPr/>
        <a:lstStyle/>
        <a:p>
          <a:endParaRPr lang="en-US" sz="5400">
            <a:solidFill>
              <a:schemeClr val="bg1"/>
            </a:solidFill>
          </a:endParaRPr>
        </a:p>
      </dgm:t>
    </dgm:pt>
    <dgm:pt modelId="{793CCFC7-B541-4CBA-9EC4-1192E18F4F85}" type="sibTrans" cxnId="{FA3E85E8-8CAB-491D-9EE4-EBA91ADEC0B8}">
      <dgm:prSet/>
      <dgm:spPr/>
      <dgm:t>
        <a:bodyPr/>
        <a:lstStyle/>
        <a:p>
          <a:endParaRPr lang="en-US" sz="5400">
            <a:solidFill>
              <a:schemeClr val="bg1"/>
            </a:solidFill>
          </a:endParaRPr>
        </a:p>
      </dgm:t>
    </dgm:pt>
    <dgm:pt modelId="{CBF5A3E4-7BA1-4375-8E14-7DB97130CB9E}">
      <dgm:prSet custT="1"/>
      <dgm:spPr/>
      <dgm:t>
        <a:bodyPr/>
        <a:lstStyle/>
        <a:p>
          <a:pPr>
            <a:defRPr cap="all"/>
          </a:pPr>
          <a:r>
            <a:rPr lang="en-US" sz="5400" b="0" dirty="0">
              <a:solidFill>
                <a:schemeClr val="bg1"/>
              </a:solidFill>
            </a:rPr>
            <a:t>Shopping</a:t>
          </a:r>
          <a:endParaRPr lang="en-US" sz="5400" dirty="0">
            <a:solidFill>
              <a:schemeClr val="bg1"/>
            </a:solidFill>
          </a:endParaRPr>
        </a:p>
      </dgm:t>
    </dgm:pt>
    <dgm:pt modelId="{15C4AC1A-F1B5-408A-8595-767BE3EF51CE}" type="parTrans" cxnId="{67848D9B-FB57-409B-9160-3120D370E59E}">
      <dgm:prSet/>
      <dgm:spPr/>
      <dgm:t>
        <a:bodyPr/>
        <a:lstStyle/>
        <a:p>
          <a:endParaRPr lang="en-US" sz="5400">
            <a:solidFill>
              <a:schemeClr val="bg1"/>
            </a:solidFill>
          </a:endParaRPr>
        </a:p>
      </dgm:t>
    </dgm:pt>
    <dgm:pt modelId="{B12618C3-E598-4495-A76F-33BD0C4DC81B}" type="sibTrans" cxnId="{67848D9B-FB57-409B-9160-3120D370E59E}">
      <dgm:prSet/>
      <dgm:spPr/>
      <dgm:t>
        <a:bodyPr/>
        <a:lstStyle/>
        <a:p>
          <a:endParaRPr lang="en-US" sz="5400">
            <a:solidFill>
              <a:schemeClr val="bg1"/>
            </a:solidFill>
          </a:endParaRPr>
        </a:p>
      </dgm:t>
    </dgm:pt>
    <dgm:pt modelId="{EE308CCA-A3B2-4E82-8E9F-EA257B8A9637}" type="pres">
      <dgm:prSet presAssocID="{21DF8342-B3F4-4B40-B816-1246C7E47906}" presName="hierChild1" presStyleCnt="0">
        <dgm:presLayoutVars>
          <dgm:chPref val="1"/>
          <dgm:dir/>
          <dgm:animOne val="branch"/>
          <dgm:animLvl val="lvl"/>
          <dgm:resizeHandles/>
        </dgm:presLayoutVars>
      </dgm:prSet>
      <dgm:spPr/>
    </dgm:pt>
    <dgm:pt modelId="{4EDC54F1-42B2-4727-920C-E211D4E5D87D}" type="pres">
      <dgm:prSet presAssocID="{78B95E38-5869-4723-9E77-D558023F89D7}" presName="hierRoot1" presStyleCnt="0"/>
      <dgm:spPr/>
    </dgm:pt>
    <dgm:pt modelId="{C6F7A44A-098A-4E7E-A859-D3F026E698F3}" type="pres">
      <dgm:prSet presAssocID="{78B95E38-5869-4723-9E77-D558023F89D7}" presName="composite" presStyleCnt="0"/>
      <dgm:spPr/>
    </dgm:pt>
    <dgm:pt modelId="{454060D8-8D37-4561-94B7-C68DCAEA411D}" type="pres">
      <dgm:prSet presAssocID="{78B95E38-5869-4723-9E77-D558023F89D7}" presName="image" presStyleLbl="node0"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A38099E7-C6A6-4E79-9DE7-CE182F6E47A1}" type="pres">
      <dgm:prSet presAssocID="{78B95E38-5869-4723-9E77-D558023F89D7}" presName="text" presStyleLbl="revTx" presStyleIdx="0" presStyleCnt="3">
        <dgm:presLayoutVars>
          <dgm:chPref val="3"/>
        </dgm:presLayoutVars>
      </dgm:prSet>
      <dgm:spPr/>
    </dgm:pt>
    <dgm:pt modelId="{5A901DC4-1DF6-4799-99DB-130338609A81}" type="pres">
      <dgm:prSet presAssocID="{78B95E38-5869-4723-9E77-D558023F89D7}" presName="hierChild2" presStyleCnt="0"/>
      <dgm:spPr/>
    </dgm:pt>
    <dgm:pt modelId="{F7917A61-F9FC-4112-8B90-4FAD505077B5}" type="pres">
      <dgm:prSet presAssocID="{5D3090B3-35CA-45A4-B49A-7AE6BD68BC6B}" presName="hierRoot1" presStyleCnt="0"/>
      <dgm:spPr/>
    </dgm:pt>
    <dgm:pt modelId="{AC11413E-5DA6-49EC-B9E8-B5F4084D10E2}" type="pres">
      <dgm:prSet presAssocID="{5D3090B3-35CA-45A4-B49A-7AE6BD68BC6B}" presName="composite" presStyleCnt="0"/>
      <dgm:spPr/>
    </dgm:pt>
    <dgm:pt modelId="{9D2512F5-8D7D-474A-B59B-2F83EBFDA369}" type="pres">
      <dgm:prSet presAssocID="{5D3090B3-35CA-45A4-B49A-7AE6BD68BC6B}"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24EFBDB0-ACC8-45F3-8F05-EAB91E981F05}" type="pres">
      <dgm:prSet presAssocID="{5D3090B3-35CA-45A4-B49A-7AE6BD68BC6B}" presName="text" presStyleLbl="revTx" presStyleIdx="1" presStyleCnt="3">
        <dgm:presLayoutVars>
          <dgm:chPref val="3"/>
        </dgm:presLayoutVars>
      </dgm:prSet>
      <dgm:spPr/>
    </dgm:pt>
    <dgm:pt modelId="{C13D4276-90C7-49C3-BCFA-3DF5F73093D0}" type="pres">
      <dgm:prSet presAssocID="{5D3090B3-35CA-45A4-B49A-7AE6BD68BC6B}" presName="hierChild2" presStyleCnt="0"/>
      <dgm:spPr/>
    </dgm:pt>
    <dgm:pt modelId="{51E9E183-15F0-4341-A50C-A0BAF5D26B41}" type="pres">
      <dgm:prSet presAssocID="{CBF5A3E4-7BA1-4375-8E14-7DB97130CB9E}" presName="hierRoot1" presStyleCnt="0"/>
      <dgm:spPr/>
    </dgm:pt>
    <dgm:pt modelId="{3BFC792E-EE6C-48C0-A6B6-17E8A033D319}" type="pres">
      <dgm:prSet presAssocID="{CBF5A3E4-7BA1-4375-8E14-7DB97130CB9E}" presName="composite" presStyleCnt="0"/>
      <dgm:spPr/>
    </dgm:pt>
    <dgm:pt modelId="{E2242959-9CE7-4AF2-8500-655AF39F6757}" type="pres">
      <dgm:prSet presAssocID="{CBF5A3E4-7BA1-4375-8E14-7DB97130CB9E}"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hopping cart"/>
        </a:ext>
      </dgm:extLst>
    </dgm:pt>
    <dgm:pt modelId="{A4485EEC-FFBC-4616-97C3-B9AC8B9C1CAD}" type="pres">
      <dgm:prSet presAssocID="{CBF5A3E4-7BA1-4375-8E14-7DB97130CB9E}" presName="text" presStyleLbl="revTx" presStyleIdx="2" presStyleCnt="3">
        <dgm:presLayoutVars>
          <dgm:chPref val="3"/>
        </dgm:presLayoutVars>
      </dgm:prSet>
      <dgm:spPr/>
    </dgm:pt>
    <dgm:pt modelId="{12417D69-2026-42F4-B1BA-92114E9AE60B}" type="pres">
      <dgm:prSet presAssocID="{CBF5A3E4-7BA1-4375-8E14-7DB97130CB9E}" presName="hierChild2" presStyleCnt="0"/>
      <dgm:spPr/>
    </dgm:pt>
  </dgm:ptLst>
  <dgm:cxnLst>
    <dgm:cxn modelId="{0B60C105-B296-4960-BFF0-3CAE17A47070}" type="presOf" srcId="{CBF5A3E4-7BA1-4375-8E14-7DB97130CB9E}" destId="{A4485EEC-FFBC-4616-97C3-B9AC8B9C1CAD}" srcOrd="0" destOrd="0" presId="urn:microsoft.com/office/officeart/2009/layout/CirclePictureHierarchy"/>
    <dgm:cxn modelId="{8CF47527-C8F3-4877-8335-D19958D5BABC}" type="presOf" srcId="{21DF8342-B3F4-4B40-B816-1246C7E47906}" destId="{EE308CCA-A3B2-4E82-8E9F-EA257B8A9637}" srcOrd="0" destOrd="0" presId="urn:microsoft.com/office/officeart/2009/layout/CirclePictureHierarchy"/>
    <dgm:cxn modelId="{59C75B89-7004-43DD-B7AB-AA06D5E16EB5}" type="presOf" srcId="{5D3090B3-35CA-45A4-B49A-7AE6BD68BC6B}" destId="{24EFBDB0-ACC8-45F3-8F05-EAB91E981F05}" srcOrd="0" destOrd="0" presId="urn:microsoft.com/office/officeart/2009/layout/CirclePictureHierarchy"/>
    <dgm:cxn modelId="{67848D9B-FB57-409B-9160-3120D370E59E}" srcId="{21DF8342-B3F4-4B40-B816-1246C7E47906}" destId="{CBF5A3E4-7BA1-4375-8E14-7DB97130CB9E}" srcOrd="2" destOrd="0" parTransId="{15C4AC1A-F1B5-408A-8595-767BE3EF51CE}" sibTransId="{B12618C3-E598-4495-A76F-33BD0C4DC81B}"/>
    <dgm:cxn modelId="{6B8CA6B9-D6A3-4C29-89A3-A2872A0D9390}" type="presOf" srcId="{78B95E38-5869-4723-9E77-D558023F89D7}" destId="{A38099E7-C6A6-4E79-9DE7-CE182F6E47A1}" srcOrd="0" destOrd="0" presId="urn:microsoft.com/office/officeart/2009/layout/CirclePictureHierarchy"/>
    <dgm:cxn modelId="{FA3E85E8-8CAB-491D-9EE4-EBA91ADEC0B8}" srcId="{21DF8342-B3F4-4B40-B816-1246C7E47906}" destId="{5D3090B3-35CA-45A4-B49A-7AE6BD68BC6B}" srcOrd="1" destOrd="0" parTransId="{3FF585F7-DCA4-4456-8B22-B6636B2397E9}" sibTransId="{793CCFC7-B541-4CBA-9EC4-1192E18F4F85}"/>
    <dgm:cxn modelId="{B33066FD-6C74-4DCC-9F7F-DFEDD83CEE0D}" srcId="{21DF8342-B3F4-4B40-B816-1246C7E47906}" destId="{78B95E38-5869-4723-9E77-D558023F89D7}" srcOrd="0" destOrd="0" parTransId="{22A72AE7-581C-497F-8090-312C286A892E}" sibTransId="{3E8FAFF6-D4E4-4046-AB26-E1289D7ACE29}"/>
    <dgm:cxn modelId="{BB0569A8-D9BB-4CBF-9C68-750238A0A457}" type="presParOf" srcId="{EE308CCA-A3B2-4E82-8E9F-EA257B8A9637}" destId="{4EDC54F1-42B2-4727-920C-E211D4E5D87D}" srcOrd="0" destOrd="0" presId="urn:microsoft.com/office/officeart/2009/layout/CirclePictureHierarchy"/>
    <dgm:cxn modelId="{E59289D5-106D-43D2-9D8E-F4965D260416}" type="presParOf" srcId="{4EDC54F1-42B2-4727-920C-E211D4E5D87D}" destId="{C6F7A44A-098A-4E7E-A859-D3F026E698F3}" srcOrd="0" destOrd="0" presId="urn:microsoft.com/office/officeart/2009/layout/CirclePictureHierarchy"/>
    <dgm:cxn modelId="{67F74FA7-E4BC-4E20-BBC8-D77C4A95329D}" type="presParOf" srcId="{C6F7A44A-098A-4E7E-A859-D3F026E698F3}" destId="{454060D8-8D37-4561-94B7-C68DCAEA411D}" srcOrd="0" destOrd="0" presId="urn:microsoft.com/office/officeart/2009/layout/CirclePictureHierarchy"/>
    <dgm:cxn modelId="{47F8B34B-2EC9-4534-B212-DE9E4941E59D}" type="presParOf" srcId="{C6F7A44A-098A-4E7E-A859-D3F026E698F3}" destId="{A38099E7-C6A6-4E79-9DE7-CE182F6E47A1}" srcOrd="1" destOrd="0" presId="urn:microsoft.com/office/officeart/2009/layout/CirclePictureHierarchy"/>
    <dgm:cxn modelId="{3221A914-1812-4E85-8488-A484BDC07A20}" type="presParOf" srcId="{4EDC54F1-42B2-4727-920C-E211D4E5D87D}" destId="{5A901DC4-1DF6-4799-99DB-130338609A81}" srcOrd="1" destOrd="0" presId="urn:microsoft.com/office/officeart/2009/layout/CirclePictureHierarchy"/>
    <dgm:cxn modelId="{D3D1BE36-1E9B-486A-9390-157B2AAF2D42}" type="presParOf" srcId="{EE308CCA-A3B2-4E82-8E9F-EA257B8A9637}" destId="{F7917A61-F9FC-4112-8B90-4FAD505077B5}" srcOrd="1" destOrd="0" presId="urn:microsoft.com/office/officeart/2009/layout/CirclePictureHierarchy"/>
    <dgm:cxn modelId="{16AC2ADB-EC75-4D7E-9F3C-3013C5AFA3C4}" type="presParOf" srcId="{F7917A61-F9FC-4112-8B90-4FAD505077B5}" destId="{AC11413E-5DA6-49EC-B9E8-B5F4084D10E2}" srcOrd="0" destOrd="0" presId="urn:microsoft.com/office/officeart/2009/layout/CirclePictureHierarchy"/>
    <dgm:cxn modelId="{483E9D2E-590D-46D9-A723-5834E252FE7B}" type="presParOf" srcId="{AC11413E-5DA6-49EC-B9E8-B5F4084D10E2}" destId="{9D2512F5-8D7D-474A-B59B-2F83EBFDA369}" srcOrd="0" destOrd="0" presId="urn:microsoft.com/office/officeart/2009/layout/CirclePictureHierarchy"/>
    <dgm:cxn modelId="{EEA61A34-6116-4072-B5B1-07A0C9579AC2}" type="presParOf" srcId="{AC11413E-5DA6-49EC-B9E8-B5F4084D10E2}" destId="{24EFBDB0-ACC8-45F3-8F05-EAB91E981F05}" srcOrd="1" destOrd="0" presId="urn:microsoft.com/office/officeart/2009/layout/CirclePictureHierarchy"/>
    <dgm:cxn modelId="{D2480BBA-30E8-4580-9B96-7F69640915E7}" type="presParOf" srcId="{F7917A61-F9FC-4112-8B90-4FAD505077B5}" destId="{C13D4276-90C7-49C3-BCFA-3DF5F73093D0}" srcOrd="1" destOrd="0" presId="urn:microsoft.com/office/officeart/2009/layout/CirclePictureHierarchy"/>
    <dgm:cxn modelId="{B9BF69AB-7765-4C01-9CE6-B248EF71771A}" type="presParOf" srcId="{EE308CCA-A3B2-4E82-8E9F-EA257B8A9637}" destId="{51E9E183-15F0-4341-A50C-A0BAF5D26B41}" srcOrd="2" destOrd="0" presId="urn:microsoft.com/office/officeart/2009/layout/CirclePictureHierarchy"/>
    <dgm:cxn modelId="{D0801822-DC54-4F2F-8768-555BC8EDD034}" type="presParOf" srcId="{51E9E183-15F0-4341-A50C-A0BAF5D26B41}" destId="{3BFC792E-EE6C-48C0-A6B6-17E8A033D319}" srcOrd="0" destOrd="0" presId="urn:microsoft.com/office/officeart/2009/layout/CirclePictureHierarchy"/>
    <dgm:cxn modelId="{D008B4B4-1E0F-4DAB-84AA-53FC460B7342}" type="presParOf" srcId="{3BFC792E-EE6C-48C0-A6B6-17E8A033D319}" destId="{E2242959-9CE7-4AF2-8500-655AF39F6757}" srcOrd="0" destOrd="0" presId="urn:microsoft.com/office/officeart/2009/layout/CirclePictureHierarchy"/>
    <dgm:cxn modelId="{0415ECAF-9808-406C-B562-8955BA6CA95E}" type="presParOf" srcId="{3BFC792E-EE6C-48C0-A6B6-17E8A033D319}" destId="{A4485EEC-FFBC-4616-97C3-B9AC8B9C1CAD}" srcOrd="1" destOrd="0" presId="urn:microsoft.com/office/officeart/2009/layout/CirclePictureHierarchy"/>
    <dgm:cxn modelId="{411432A0-37F0-4AA2-B88F-7C49B12B3467}" type="presParOf" srcId="{51E9E183-15F0-4341-A50C-A0BAF5D26B41}" destId="{12417D69-2026-42F4-B1BA-92114E9AE60B}"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5C78668-870D-48FF-881E-9D7CF0A6569D}"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CBEB565B-9B28-4EAB-88F3-E8C5B55752EC}">
      <dgm:prSet custT="1"/>
      <dgm:spPr/>
      <dgm:t>
        <a:bodyPr/>
        <a:lstStyle/>
        <a:p>
          <a:pPr>
            <a:defRPr cap="all"/>
          </a:pPr>
          <a:r>
            <a:rPr lang="en-US" sz="5400" b="0" dirty="0">
              <a:solidFill>
                <a:schemeClr val="bg1"/>
              </a:solidFill>
            </a:rPr>
            <a:t>AlphaGo beats world champion in GO</a:t>
          </a:r>
          <a:endParaRPr lang="en-US" sz="5400" dirty="0">
            <a:solidFill>
              <a:schemeClr val="bg1"/>
            </a:solidFill>
          </a:endParaRPr>
        </a:p>
      </dgm:t>
    </dgm:pt>
    <dgm:pt modelId="{6ADD6DF8-AD96-4FB8-A215-FDDDF66263B5}" type="parTrans" cxnId="{43DAA276-80D0-443F-AE64-EFD5A3A4A9B8}">
      <dgm:prSet/>
      <dgm:spPr/>
      <dgm:t>
        <a:bodyPr/>
        <a:lstStyle/>
        <a:p>
          <a:endParaRPr lang="en-US" sz="5400">
            <a:solidFill>
              <a:schemeClr val="bg1"/>
            </a:solidFill>
          </a:endParaRPr>
        </a:p>
      </dgm:t>
    </dgm:pt>
    <dgm:pt modelId="{AB66B892-0D24-43BC-86E8-2E4072AA7606}" type="sibTrans" cxnId="{43DAA276-80D0-443F-AE64-EFD5A3A4A9B8}">
      <dgm:prSet/>
      <dgm:spPr/>
      <dgm:t>
        <a:bodyPr/>
        <a:lstStyle/>
        <a:p>
          <a:endParaRPr lang="en-US" sz="5400">
            <a:solidFill>
              <a:schemeClr val="bg1"/>
            </a:solidFill>
          </a:endParaRPr>
        </a:p>
      </dgm:t>
    </dgm:pt>
    <dgm:pt modelId="{A6281BC4-4AC3-41BE-9646-7A856BF4E70B}">
      <dgm:prSet custT="1"/>
      <dgm:spPr/>
      <dgm:t>
        <a:bodyPr/>
        <a:lstStyle/>
        <a:p>
          <a:pPr>
            <a:defRPr cap="all"/>
          </a:pPr>
          <a:r>
            <a:rPr lang="en-US" sz="5400" b="0">
              <a:solidFill>
                <a:schemeClr val="bg1"/>
              </a:solidFill>
            </a:rPr>
            <a:t>AI bots beat professional videogamers</a:t>
          </a:r>
          <a:endParaRPr lang="en-US" sz="5400">
            <a:solidFill>
              <a:schemeClr val="bg1"/>
            </a:solidFill>
          </a:endParaRPr>
        </a:p>
      </dgm:t>
    </dgm:pt>
    <dgm:pt modelId="{4594D2BB-BC85-4FB4-A2FD-7EEC841A3EAC}" type="parTrans" cxnId="{A2D65C4C-1F47-4BFC-BA5F-99D3D77961FB}">
      <dgm:prSet/>
      <dgm:spPr/>
      <dgm:t>
        <a:bodyPr/>
        <a:lstStyle/>
        <a:p>
          <a:endParaRPr lang="en-US" sz="5400">
            <a:solidFill>
              <a:schemeClr val="bg1"/>
            </a:solidFill>
          </a:endParaRPr>
        </a:p>
      </dgm:t>
    </dgm:pt>
    <dgm:pt modelId="{8C0472D2-161F-4AC6-9D7F-5D7DEFA90244}" type="sibTrans" cxnId="{A2D65C4C-1F47-4BFC-BA5F-99D3D77961FB}">
      <dgm:prSet/>
      <dgm:spPr/>
      <dgm:t>
        <a:bodyPr/>
        <a:lstStyle/>
        <a:p>
          <a:endParaRPr lang="en-US" sz="5400">
            <a:solidFill>
              <a:schemeClr val="bg1"/>
            </a:solidFill>
          </a:endParaRPr>
        </a:p>
      </dgm:t>
    </dgm:pt>
    <dgm:pt modelId="{026979BA-66BC-4F8F-9D28-33C0C79BCCBE}">
      <dgm:prSet custT="1"/>
      <dgm:spPr/>
      <dgm:t>
        <a:bodyPr/>
        <a:lstStyle/>
        <a:p>
          <a:pPr>
            <a:defRPr cap="all"/>
          </a:pPr>
          <a:r>
            <a:rPr lang="en-US" sz="5400" b="0">
              <a:solidFill>
                <a:schemeClr val="bg1"/>
              </a:solidFill>
            </a:rPr>
            <a:t>Stock Trading Robots</a:t>
          </a:r>
          <a:endParaRPr lang="en-US" sz="5400">
            <a:solidFill>
              <a:schemeClr val="bg1"/>
            </a:solidFill>
          </a:endParaRPr>
        </a:p>
      </dgm:t>
    </dgm:pt>
    <dgm:pt modelId="{E076980C-DD18-47C5-8F45-C8784B844696}" type="parTrans" cxnId="{59A3B964-E64E-4795-9EAA-6CEEB1260859}">
      <dgm:prSet/>
      <dgm:spPr/>
      <dgm:t>
        <a:bodyPr/>
        <a:lstStyle/>
        <a:p>
          <a:endParaRPr lang="en-US" sz="5400">
            <a:solidFill>
              <a:schemeClr val="bg1"/>
            </a:solidFill>
          </a:endParaRPr>
        </a:p>
      </dgm:t>
    </dgm:pt>
    <dgm:pt modelId="{CA1AF1FF-5080-42B7-AD87-4823B6B08F7C}" type="sibTrans" cxnId="{59A3B964-E64E-4795-9EAA-6CEEB1260859}">
      <dgm:prSet/>
      <dgm:spPr/>
      <dgm:t>
        <a:bodyPr/>
        <a:lstStyle/>
        <a:p>
          <a:endParaRPr lang="en-US" sz="5400">
            <a:solidFill>
              <a:schemeClr val="bg1"/>
            </a:solidFill>
          </a:endParaRPr>
        </a:p>
      </dgm:t>
    </dgm:pt>
    <dgm:pt modelId="{37AEA23E-20B2-4707-8971-DBA095A57BFA}" type="pres">
      <dgm:prSet presAssocID="{85C78668-870D-48FF-881E-9D7CF0A6569D}" presName="hierChild1" presStyleCnt="0">
        <dgm:presLayoutVars>
          <dgm:chPref val="1"/>
          <dgm:dir/>
          <dgm:animOne val="branch"/>
          <dgm:animLvl val="lvl"/>
          <dgm:resizeHandles/>
        </dgm:presLayoutVars>
      </dgm:prSet>
      <dgm:spPr/>
    </dgm:pt>
    <dgm:pt modelId="{2FBA915A-6F31-4D97-8AF3-8E628EDA6726}" type="pres">
      <dgm:prSet presAssocID="{CBEB565B-9B28-4EAB-88F3-E8C5B55752EC}" presName="hierRoot1" presStyleCnt="0"/>
      <dgm:spPr/>
    </dgm:pt>
    <dgm:pt modelId="{D035FD03-203A-4431-AB45-951E97F6A765}" type="pres">
      <dgm:prSet presAssocID="{CBEB565B-9B28-4EAB-88F3-E8C5B55752EC}" presName="composite" presStyleCnt="0"/>
      <dgm:spPr/>
    </dgm:pt>
    <dgm:pt modelId="{5F5EF174-61BE-4781-A33E-5AA579AC772B}" type="pres">
      <dgm:prSet presAssocID="{CBEB565B-9B28-4EAB-88F3-E8C5B55752EC}" presName="image" presStyleLbl="node0"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rophy"/>
        </a:ext>
      </dgm:extLst>
    </dgm:pt>
    <dgm:pt modelId="{CA6F2007-4C64-40C7-87CB-5E2485BC2D97}" type="pres">
      <dgm:prSet presAssocID="{CBEB565B-9B28-4EAB-88F3-E8C5B55752EC}" presName="text" presStyleLbl="revTx" presStyleIdx="0" presStyleCnt="3">
        <dgm:presLayoutVars>
          <dgm:chPref val="3"/>
        </dgm:presLayoutVars>
      </dgm:prSet>
      <dgm:spPr/>
    </dgm:pt>
    <dgm:pt modelId="{01E4C362-18C0-477A-BF64-65D50EE2180E}" type="pres">
      <dgm:prSet presAssocID="{CBEB565B-9B28-4EAB-88F3-E8C5B55752EC}" presName="hierChild2" presStyleCnt="0"/>
      <dgm:spPr/>
    </dgm:pt>
    <dgm:pt modelId="{6676C53F-6551-4477-A5AB-B4332BB35FA1}" type="pres">
      <dgm:prSet presAssocID="{A6281BC4-4AC3-41BE-9646-7A856BF4E70B}" presName="hierRoot1" presStyleCnt="0"/>
      <dgm:spPr/>
    </dgm:pt>
    <dgm:pt modelId="{7ACC2D14-8AD8-4D49-99B5-0ED020754BA5}" type="pres">
      <dgm:prSet presAssocID="{A6281BC4-4AC3-41BE-9646-7A856BF4E70B}" presName="composite" presStyleCnt="0"/>
      <dgm:spPr/>
    </dgm:pt>
    <dgm:pt modelId="{81BBB5E7-D5E1-4B57-8533-A329406E6B81}" type="pres">
      <dgm:prSet presAssocID="{A6281BC4-4AC3-41BE-9646-7A856BF4E70B}"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me controller"/>
        </a:ext>
      </dgm:extLst>
    </dgm:pt>
    <dgm:pt modelId="{E35570E3-CAA4-44A7-AC95-465DFDBAA8F3}" type="pres">
      <dgm:prSet presAssocID="{A6281BC4-4AC3-41BE-9646-7A856BF4E70B}" presName="text" presStyleLbl="revTx" presStyleIdx="1" presStyleCnt="3">
        <dgm:presLayoutVars>
          <dgm:chPref val="3"/>
        </dgm:presLayoutVars>
      </dgm:prSet>
      <dgm:spPr/>
    </dgm:pt>
    <dgm:pt modelId="{DEA065E6-D90F-43B1-8797-97664ADE332E}" type="pres">
      <dgm:prSet presAssocID="{A6281BC4-4AC3-41BE-9646-7A856BF4E70B}" presName="hierChild2" presStyleCnt="0"/>
      <dgm:spPr/>
    </dgm:pt>
    <dgm:pt modelId="{0EEFC2D7-9EF8-4172-97C1-20CEF5C705EE}" type="pres">
      <dgm:prSet presAssocID="{026979BA-66BC-4F8F-9D28-33C0C79BCCBE}" presName="hierRoot1" presStyleCnt="0"/>
      <dgm:spPr/>
    </dgm:pt>
    <dgm:pt modelId="{AED6C32D-7C16-4B5B-9D75-0DA2D3471602}" type="pres">
      <dgm:prSet presAssocID="{026979BA-66BC-4F8F-9D28-33C0C79BCCBE}" presName="composite" presStyleCnt="0"/>
      <dgm:spPr/>
    </dgm:pt>
    <dgm:pt modelId="{4FE5E5F0-6CB6-4F36-A29A-5AB2A0B79EBF}" type="pres">
      <dgm:prSet presAssocID="{026979BA-66BC-4F8F-9D28-33C0C79BCCBE}"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pward trend"/>
        </a:ext>
      </dgm:extLst>
    </dgm:pt>
    <dgm:pt modelId="{EE470540-4FAA-4979-AB09-9C21A598034D}" type="pres">
      <dgm:prSet presAssocID="{026979BA-66BC-4F8F-9D28-33C0C79BCCBE}" presName="text" presStyleLbl="revTx" presStyleIdx="2" presStyleCnt="3">
        <dgm:presLayoutVars>
          <dgm:chPref val="3"/>
        </dgm:presLayoutVars>
      </dgm:prSet>
      <dgm:spPr/>
    </dgm:pt>
    <dgm:pt modelId="{79B46484-C354-492D-AC62-42281CEBF25B}" type="pres">
      <dgm:prSet presAssocID="{026979BA-66BC-4F8F-9D28-33C0C79BCCBE}" presName="hierChild2" presStyleCnt="0"/>
      <dgm:spPr/>
    </dgm:pt>
  </dgm:ptLst>
  <dgm:cxnLst>
    <dgm:cxn modelId="{4205072E-0D98-4154-A909-775021C9D23B}" type="presOf" srcId="{A6281BC4-4AC3-41BE-9646-7A856BF4E70B}" destId="{E35570E3-CAA4-44A7-AC95-465DFDBAA8F3}" srcOrd="0" destOrd="0" presId="urn:microsoft.com/office/officeart/2009/layout/CirclePictureHierarchy"/>
    <dgm:cxn modelId="{A2D65C4C-1F47-4BFC-BA5F-99D3D77961FB}" srcId="{85C78668-870D-48FF-881E-9D7CF0A6569D}" destId="{A6281BC4-4AC3-41BE-9646-7A856BF4E70B}" srcOrd="1" destOrd="0" parTransId="{4594D2BB-BC85-4FB4-A2FD-7EEC841A3EAC}" sibTransId="{8C0472D2-161F-4AC6-9D7F-5D7DEFA90244}"/>
    <dgm:cxn modelId="{6DE85255-9A1F-4B87-84A9-513701CE9CD8}" type="presOf" srcId="{026979BA-66BC-4F8F-9D28-33C0C79BCCBE}" destId="{EE470540-4FAA-4979-AB09-9C21A598034D}" srcOrd="0" destOrd="0" presId="urn:microsoft.com/office/officeart/2009/layout/CirclePictureHierarchy"/>
    <dgm:cxn modelId="{59A3B964-E64E-4795-9EAA-6CEEB1260859}" srcId="{85C78668-870D-48FF-881E-9D7CF0A6569D}" destId="{026979BA-66BC-4F8F-9D28-33C0C79BCCBE}" srcOrd="2" destOrd="0" parTransId="{E076980C-DD18-47C5-8F45-C8784B844696}" sibTransId="{CA1AF1FF-5080-42B7-AD87-4823B6B08F7C}"/>
    <dgm:cxn modelId="{43DAA276-80D0-443F-AE64-EFD5A3A4A9B8}" srcId="{85C78668-870D-48FF-881E-9D7CF0A6569D}" destId="{CBEB565B-9B28-4EAB-88F3-E8C5B55752EC}" srcOrd="0" destOrd="0" parTransId="{6ADD6DF8-AD96-4FB8-A215-FDDDF66263B5}" sibTransId="{AB66B892-0D24-43BC-86E8-2E4072AA7606}"/>
    <dgm:cxn modelId="{B4D2867E-BCC9-4B3C-A770-A63866D32991}" type="presOf" srcId="{CBEB565B-9B28-4EAB-88F3-E8C5B55752EC}" destId="{CA6F2007-4C64-40C7-87CB-5E2485BC2D97}" srcOrd="0" destOrd="0" presId="urn:microsoft.com/office/officeart/2009/layout/CirclePictureHierarchy"/>
    <dgm:cxn modelId="{7C8382C1-6ECA-43F3-92AA-8CD2E7718D10}" type="presOf" srcId="{85C78668-870D-48FF-881E-9D7CF0A6569D}" destId="{37AEA23E-20B2-4707-8971-DBA095A57BFA}" srcOrd="0" destOrd="0" presId="urn:microsoft.com/office/officeart/2009/layout/CirclePictureHierarchy"/>
    <dgm:cxn modelId="{15CE0885-764D-4248-84EB-BDB4C016E4FA}" type="presParOf" srcId="{37AEA23E-20B2-4707-8971-DBA095A57BFA}" destId="{2FBA915A-6F31-4D97-8AF3-8E628EDA6726}" srcOrd="0" destOrd="0" presId="urn:microsoft.com/office/officeart/2009/layout/CirclePictureHierarchy"/>
    <dgm:cxn modelId="{9AAF277C-474B-4B51-989B-3A21E1F1D717}" type="presParOf" srcId="{2FBA915A-6F31-4D97-8AF3-8E628EDA6726}" destId="{D035FD03-203A-4431-AB45-951E97F6A765}" srcOrd="0" destOrd="0" presId="urn:microsoft.com/office/officeart/2009/layout/CirclePictureHierarchy"/>
    <dgm:cxn modelId="{E79958FB-8547-4DDD-9432-FE9D2E0DB1DC}" type="presParOf" srcId="{D035FD03-203A-4431-AB45-951E97F6A765}" destId="{5F5EF174-61BE-4781-A33E-5AA579AC772B}" srcOrd="0" destOrd="0" presId="urn:microsoft.com/office/officeart/2009/layout/CirclePictureHierarchy"/>
    <dgm:cxn modelId="{ACA8CA2B-43E4-43C8-81C5-F97D55FDCE19}" type="presParOf" srcId="{D035FD03-203A-4431-AB45-951E97F6A765}" destId="{CA6F2007-4C64-40C7-87CB-5E2485BC2D97}" srcOrd="1" destOrd="0" presId="urn:microsoft.com/office/officeart/2009/layout/CirclePictureHierarchy"/>
    <dgm:cxn modelId="{4B2A1B27-C018-417A-B83E-98EBB75EC90F}" type="presParOf" srcId="{2FBA915A-6F31-4D97-8AF3-8E628EDA6726}" destId="{01E4C362-18C0-477A-BF64-65D50EE2180E}" srcOrd="1" destOrd="0" presId="urn:microsoft.com/office/officeart/2009/layout/CirclePictureHierarchy"/>
    <dgm:cxn modelId="{EA01993A-4A14-49C6-A62A-A56C21F1D764}" type="presParOf" srcId="{37AEA23E-20B2-4707-8971-DBA095A57BFA}" destId="{6676C53F-6551-4477-A5AB-B4332BB35FA1}" srcOrd="1" destOrd="0" presId="urn:microsoft.com/office/officeart/2009/layout/CirclePictureHierarchy"/>
    <dgm:cxn modelId="{509DCE51-0ABB-403F-82D3-24C1CC91DE8A}" type="presParOf" srcId="{6676C53F-6551-4477-A5AB-B4332BB35FA1}" destId="{7ACC2D14-8AD8-4D49-99B5-0ED020754BA5}" srcOrd="0" destOrd="0" presId="urn:microsoft.com/office/officeart/2009/layout/CirclePictureHierarchy"/>
    <dgm:cxn modelId="{3AFA7DD1-3A85-4651-A1BC-694763A1AEE4}" type="presParOf" srcId="{7ACC2D14-8AD8-4D49-99B5-0ED020754BA5}" destId="{81BBB5E7-D5E1-4B57-8533-A329406E6B81}" srcOrd="0" destOrd="0" presId="urn:microsoft.com/office/officeart/2009/layout/CirclePictureHierarchy"/>
    <dgm:cxn modelId="{92E7BFD3-B507-4181-8727-D5B6F56D8E48}" type="presParOf" srcId="{7ACC2D14-8AD8-4D49-99B5-0ED020754BA5}" destId="{E35570E3-CAA4-44A7-AC95-465DFDBAA8F3}" srcOrd="1" destOrd="0" presId="urn:microsoft.com/office/officeart/2009/layout/CirclePictureHierarchy"/>
    <dgm:cxn modelId="{98AAC03F-0315-4977-A930-8743C0189ED6}" type="presParOf" srcId="{6676C53F-6551-4477-A5AB-B4332BB35FA1}" destId="{DEA065E6-D90F-43B1-8797-97664ADE332E}" srcOrd="1" destOrd="0" presId="urn:microsoft.com/office/officeart/2009/layout/CirclePictureHierarchy"/>
    <dgm:cxn modelId="{53BA8F53-E4AE-4436-88F2-2D3067C06BE6}" type="presParOf" srcId="{37AEA23E-20B2-4707-8971-DBA095A57BFA}" destId="{0EEFC2D7-9EF8-4172-97C1-20CEF5C705EE}" srcOrd="2" destOrd="0" presId="urn:microsoft.com/office/officeart/2009/layout/CirclePictureHierarchy"/>
    <dgm:cxn modelId="{FA4A3B39-0B74-46AD-A823-2B13683F04DE}" type="presParOf" srcId="{0EEFC2D7-9EF8-4172-97C1-20CEF5C705EE}" destId="{AED6C32D-7C16-4B5B-9D75-0DA2D3471602}" srcOrd="0" destOrd="0" presId="urn:microsoft.com/office/officeart/2009/layout/CirclePictureHierarchy"/>
    <dgm:cxn modelId="{812B14B8-1927-49E4-9C43-64C1387719FD}" type="presParOf" srcId="{AED6C32D-7C16-4B5B-9D75-0DA2D3471602}" destId="{4FE5E5F0-6CB6-4F36-A29A-5AB2A0B79EBF}" srcOrd="0" destOrd="0" presId="urn:microsoft.com/office/officeart/2009/layout/CirclePictureHierarchy"/>
    <dgm:cxn modelId="{1299C820-DC3D-4BB1-A0CB-27ADEAF3A8BF}" type="presParOf" srcId="{AED6C32D-7C16-4B5B-9D75-0DA2D3471602}" destId="{EE470540-4FAA-4979-AB09-9C21A598034D}" srcOrd="1" destOrd="0" presId="urn:microsoft.com/office/officeart/2009/layout/CirclePictureHierarchy"/>
    <dgm:cxn modelId="{06180D35-36AE-415C-850F-4E65575425F0}" type="presParOf" srcId="{0EEFC2D7-9EF8-4172-97C1-20CEF5C705EE}" destId="{79B46484-C354-492D-AC62-42281CEBF25B}"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EFFA1ED-22A6-414C-B644-44B5C220B35C}"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95D3BA2B-D6B3-45BC-ADF4-022C3D1280BF}">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“Hello World” of Deep Learning</a:t>
          </a:r>
          <a:endParaRPr lang="en-US" sz="8000" dirty="0">
            <a:solidFill>
              <a:schemeClr val="bg1"/>
            </a:solidFill>
          </a:endParaRPr>
        </a:p>
      </dgm:t>
    </dgm:pt>
    <dgm:pt modelId="{B9458429-BE32-4EB3-9605-629494753C13}" type="parTrans" cxnId="{A3C6CB58-4D3F-493F-AD3A-21EC3FF39FC2}">
      <dgm:prSet/>
      <dgm:spPr/>
      <dgm:t>
        <a:bodyPr/>
        <a:lstStyle/>
        <a:p>
          <a:endParaRPr lang="en-US" sz="8000">
            <a:solidFill>
              <a:schemeClr val="bg1"/>
            </a:solidFill>
          </a:endParaRPr>
        </a:p>
      </dgm:t>
    </dgm:pt>
    <dgm:pt modelId="{A904BB4C-7046-4625-9705-34F009D8D26D}" type="sibTrans" cxnId="{A3C6CB58-4D3F-493F-AD3A-21EC3FF39FC2}">
      <dgm:prSet custT="1"/>
      <dgm:spPr>
        <a:solidFill>
          <a:srgbClr val="76B900"/>
        </a:solidFill>
      </dgm:spPr>
      <dgm:t>
        <a:bodyPr/>
        <a:lstStyle/>
        <a:p>
          <a:endParaRPr lang="en-US" sz="8000">
            <a:solidFill>
              <a:schemeClr val="bg1"/>
            </a:solidFill>
          </a:endParaRPr>
        </a:p>
      </dgm:t>
    </dgm:pt>
    <dgm:pt modelId="{FD30442D-57D8-462E-85AE-37146CE3ADE1}">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Train a more complicated model</a:t>
          </a:r>
          <a:endParaRPr lang="en-US" sz="8000" dirty="0">
            <a:solidFill>
              <a:schemeClr val="bg1"/>
            </a:solidFill>
          </a:endParaRPr>
        </a:p>
      </dgm:t>
    </dgm:pt>
    <dgm:pt modelId="{E75FD5F8-0263-4102-9AD7-4472E8EDA3F1}" type="parTrans" cxnId="{6E91753A-86D7-40A6-A00D-77F54BBA09D5}">
      <dgm:prSet/>
      <dgm:spPr/>
      <dgm:t>
        <a:bodyPr/>
        <a:lstStyle/>
        <a:p>
          <a:endParaRPr lang="en-US" sz="8000">
            <a:solidFill>
              <a:schemeClr val="bg1"/>
            </a:solidFill>
          </a:endParaRPr>
        </a:p>
      </dgm:t>
    </dgm:pt>
    <dgm:pt modelId="{71D62E6D-058F-47A3-A31C-8E4E90013B30}" type="sibTrans" cxnId="{6E91753A-86D7-40A6-A00D-77F54BBA09D5}">
      <dgm:prSet custT="1"/>
      <dgm:spPr>
        <a:solidFill>
          <a:srgbClr val="76B900"/>
        </a:solidFill>
      </dgm:spPr>
      <dgm:t>
        <a:bodyPr/>
        <a:lstStyle/>
        <a:p>
          <a:endParaRPr lang="en-US" sz="8000">
            <a:solidFill>
              <a:schemeClr val="bg1"/>
            </a:solidFill>
          </a:endParaRPr>
        </a:p>
      </dgm:t>
    </dgm:pt>
    <dgm:pt modelId="{D01B45DD-D263-4386-A7BD-3AD2ED0B30DB}">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New architectures and techniques to improve performance</a:t>
          </a:r>
          <a:endParaRPr lang="en-US" sz="8000" dirty="0">
            <a:solidFill>
              <a:schemeClr val="bg1"/>
            </a:solidFill>
          </a:endParaRPr>
        </a:p>
      </dgm:t>
    </dgm:pt>
    <dgm:pt modelId="{19FF90F6-0DB1-4EF0-A6EB-C8A6C0A3634A}" type="parTrans" cxnId="{AAB87493-03E5-4800-947C-6C5796295792}">
      <dgm:prSet/>
      <dgm:spPr/>
      <dgm:t>
        <a:bodyPr/>
        <a:lstStyle/>
        <a:p>
          <a:endParaRPr lang="en-US" sz="8000">
            <a:solidFill>
              <a:schemeClr val="bg1"/>
            </a:solidFill>
          </a:endParaRPr>
        </a:p>
      </dgm:t>
    </dgm:pt>
    <dgm:pt modelId="{71356764-6C00-4D8D-B271-A6183B9F4CD8}" type="sibTrans" cxnId="{AAB87493-03E5-4800-947C-6C5796295792}">
      <dgm:prSet custT="1"/>
      <dgm:spPr>
        <a:solidFill>
          <a:srgbClr val="76B900"/>
        </a:solidFill>
      </dgm:spPr>
      <dgm:t>
        <a:bodyPr/>
        <a:lstStyle/>
        <a:p>
          <a:endParaRPr lang="en-US" sz="8000">
            <a:solidFill>
              <a:schemeClr val="bg1"/>
            </a:solidFill>
          </a:endParaRPr>
        </a:p>
      </dgm:t>
    </dgm:pt>
    <dgm:pt modelId="{3472F067-7EB4-4964-B7B0-762D900560E3}">
      <dgm:prSet custT="1"/>
      <dgm:spPr>
        <a:solidFill>
          <a:schemeClr val="tx2">
            <a:lumMod val="20000"/>
            <a:lumOff val="80000"/>
          </a:schemeClr>
        </a:solidFill>
        <a:ln>
          <a:solidFill>
            <a:schemeClr val="tx2">
              <a:lumMod val="50000"/>
            </a:schemeClr>
          </a:solidFill>
        </a:ln>
        <a:effectLst/>
      </dgm:spPr>
      <dgm:t>
        <a:bodyPr/>
        <a:lstStyle/>
        <a:p>
          <a:r>
            <a:rPr lang="en-US" sz="8000" b="0" dirty="0">
              <a:solidFill>
                <a:schemeClr val="bg1"/>
              </a:solidFill>
            </a:rPr>
            <a:t>Pre-trained models</a:t>
          </a:r>
          <a:endParaRPr lang="en-US" sz="8000" dirty="0">
            <a:solidFill>
              <a:schemeClr val="bg1"/>
            </a:solidFill>
          </a:endParaRPr>
        </a:p>
      </dgm:t>
    </dgm:pt>
    <dgm:pt modelId="{9EF3285D-78E3-4034-A54B-BC5AAE9669B9}" type="parTrans" cxnId="{0F630B9C-9AE5-4F98-B0C6-1175F95B4F24}">
      <dgm:prSet/>
      <dgm:spPr/>
      <dgm:t>
        <a:bodyPr/>
        <a:lstStyle/>
        <a:p>
          <a:endParaRPr lang="en-US" sz="8000">
            <a:solidFill>
              <a:schemeClr val="bg1"/>
            </a:solidFill>
          </a:endParaRPr>
        </a:p>
      </dgm:t>
    </dgm:pt>
    <dgm:pt modelId="{70E44783-03A9-4556-9742-0BCFA3C01BD8}" type="sibTrans" cxnId="{0F630B9C-9AE5-4F98-B0C6-1175F95B4F24}">
      <dgm:prSet custT="1"/>
      <dgm:spPr>
        <a:solidFill>
          <a:srgbClr val="76B900"/>
        </a:solidFill>
      </dgm:spPr>
      <dgm:t>
        <a:bodyPr/>
        <a:lstStyle/>
        <a:p>
          <a:endParaRPr lang="en-US" sz="8000">
            <a:solidFill>
              <a:schemeClr val="bg1"/>
            </a:solidFill>
          </a:endParaRPr>
        </a:p>
      </dgm:t>
    </dgm:pt>
    <dgm:pt modelId="{606B51C4-81DD-4E0F-8EA5-4982534453ED}">
      <dgm:prSet custT="1"/>
      <dgm:spPr>
        <a:solidFill>
          <a:schemeClr val="tx2">
            <a:lumMod val="20000"/>
            <a:lumOff val="80000"/>
          </a:schemeClr>
        </a:solidFill>
        <a:ln>
          <a:solidFill>
            <a:schemeClr val="tx2">
              <a:lumMod val="50000"/>
            </a:schemeClr>
          </a:solidFill>
        </a:ln>
        <a:effectLst/>
      </dgm:spPr>
      <dgm:t>
        <a:bodyPr/>
        <a:lstStyle/>
        <a:p>
          <a:pPr>
            <a:buFont typeface="+mj-lt"/>
            <a:buAutoNum type="arabicPeriod"/>
          </a:pPr>
          <a:r>
            <a:rPr lang="en-US" sz="8000" dirty="0">
              <a:solidFill>
                <a:schemeClr val="bg1"/>
              </a:solidFill>
            </a:rPr>
            <a:t>Transfer learning</a:t>
          </a:r>
        </a:p>
      </dgm:t>
    </dgm:pt>
    <dgm:pt modelId="{B0DFCA25-6112-42FB-A936-5B26DD4BF67F}" type="parTrans" cxnId="{EB1A6094-FE48-4A79-8036-8EAEAF2A7A22}">
      <dgm:prSet/>
      <dgm:spPr/>
      <dgm:t>
        <a:bodyPr/>
        <a:lstStyle/>
        <a:p>
          <a:endParaRPr lang="en-US" sz="8000">
            <a:solidFill>
              <a:schemeClr val="bg1"/>
            </a:solidFill>
          </a:endParaRPr>
        </a:p>
      </dgm:t>
    </dgm:pt>
    <dgm:pt modelId="{2DC4A0AE-65C2-404D-AD2B-37764771C74E}" type="sibTrans" cxnId="{EB1A6094-FE48-4A79-8036-8EAEAF2A7A22}">
      <dgm:prSet/>
      <dgm:spPr/>
      <dgm:t>
        <a:bodyPr/>
        <a:lstStyle/>
        <a:p>
          <a:endParaRPr lang="en-US" sz="8000">
            <a:solidFill>
              <a:schemeClr val="bg1"/>
            </a:solidFill>
          </a:endParaRPr>
        </a:p>
      </dgm:t>
    </dgm:pt>
    <dgm:pt modelId="{1A59CBEA-235D-482F-84A3-576CF0682805}">
      <dgm:prSet phldr="0"/>
      <dgm:spPr/>
      <dgm:t>
        <a:bodyPr/>
        <a:lstStyle/>
        <a:p>
          <a:endParaRPr lang="en-US" sz="8000" dirty="0">
            <a:solidFill>
              <a:schemeClr val="bg1"/>
            </a:solidFill>
            <a:latin typeface="Trebuchet MS"/>
          </a:endParaRPr>
        </a:p>
      </dgm:t>
    </dgm:pt>
    <dgm:pt modelId="{B902C852-2198-41B9-83AA-2CEB79A59771}" type="parTrans" cxnId="{0A2A6A2F-413A-44C1-85BC-C450ADB0FC08}">
      <dgm:prSet/>
      <dgm:spPr/>
      <dgm:t>
        <a:bodyPr/>
        <a:lstStyle/>
        <a:p>
          <a:endParaRPr lang="en-US" sz="8000">
            <a:solidFill>
              <a:schemeClr val="bg1"/>
            </a:solidFill>
          </a:endParaRPr>
        </a:p>
      </dgm:t>
    </dgm:pt>
    <dgm:pt modelId="{D9BF6954-F3DF-4AE8-BAD3-10901DC70D3D}" type="sibTrans" cxnId="{0A2A6A2F-413A-44C1-85BC-C450ADB0FC08}">
      <dgm:prSet/>
      <dgm:spPr/>
      <dgm:t>
        <a:bodyPr/>
        <a:lstStyle/>
        <a:p>
          <a:endParaRPr lang="en-US" sz="8000">
            <a:solidFill>
              <a:schemeClr val="bg1"/>
            </a:solidFill>
          </a:endParaRPr>
        </a:p>
      </dgm:t>
    </dgm:pt>
    <dgm:pt modelId="{342EB100-293C-4686-A14D-471095ACCB41}" type="pres">
      <dgm:prSet presAssocID="{9EFFA1ED-22A6-414C-B644-44B5C220B35C}" presName="outerComposite" presStyleCnt="0">
        <dgm:presLayoutVars>
          <dgm:chMax val="5"/>
          <dgm:dir/>
          <dgm:resizeHandles val="exact"/>
        </dgm:presLayoutVars>
      </dgm:prSet>
      <dgm:spPr/>
    </dgm:pt>
    <dgm:pt modelId="{A88AE1B6-3610-4885-B64D-8233408018A5}" type="pres">
      <dgm:prSet presAssocID="{9EFFA1ED-22A6-414C-B644-44B5C220B35C}" presName="dummyMaxCanvas" presStyleCnt="0">
        <dgm:presLayoutVars/>
      </dgm:prSet>
      <dgm:spPr/>
    </dgm:pt>
    <dgm:pt modelId="{539156EE-2D06-4127-87A5-3C6C53BF032D}" type="pres">
      <dgm:prSet presAssocID="{9EFFA1ED-22A6-414C-B644-44B5C220B35C}" presName="FiveNodes_1" presStyleLbl="node1" presStyleIdx="0" presStyleCnt="5" custLinFactNeighborX="-87">
        <dgm:presLayoutVars>
          <dgm:bulletEnabled val="1"/>
        </dgm:presLayoutVars>
      </dgm:prSet>
      <dgm:spPr/>
    </dgm:pt>
    <dgm:pt modelId="{1CCADE89-97AD-42FE-9557-6AA719AFD7AA}" type="pres">
      <dgm:prSet presAssocID="{9EFFA1ED-22A6-414C-B644-44B5C220B35C}" presName="FiveNodes_2" presStyleLbl="node1" presStyleIdx="1" presStyleCnt="5">
        <dgm:presLayoutVars>
          <dgm:bulletEnabled val="1"/>
        </dgm:presLayoutVars>
      </dgm:prSet>
      <dgm:spPr/>
    </dgm:pt>
    <dgm:pt modelId="{A6D96D8A-637A-460D-9EC4-0FAC79893410}" type="pres">
      <dgm:prSet presAssocID="{9EFFA1ED-22A6-414C-B644-44B5C220B35C}" presName="FiveNodes_3" presStyleLbl="node1" presStyleIdx="2" presStyleCnt="5">
        <dgm:presLayoutVars>
          <dgm:bulletEnabled val="1"/>
        </dgm:presLayoutVars>
      </dgm:prSet>
      <dgm:spPr/>
    </dgm:pt>
    <dgm:pt modelId="{FC765D7E-59C4-475E-B4DE-A43CB1FA8710}" type="pres">
      <dgm:prSet presAssocID="{9EFFA1ED-22A6-414C-B644-44B5C220B35C}" presName="FiveNodes_4" presStyleLbl="node1" presStyleIdx="3" presStyleCnt="5">
        <dgm:presLayoutVars>
          <dgm:bulletEnabled val="1"/>
        </dgm:presLayoutVars>
      </dgm:prSet>
      <dgm:spPr/>
    </dgm:pt>
    <dgm:pt modelId="{5200E7C9-BD27-4281-83F3-1F951F73BBB7}" type="pres">
      <dgm:prSet presAssocID="{9EFFA1ED-22A6-414C-B644-44B5C220B35C}" presName="FiveNodes_5" presStyleLbl="node1" presStyleIdx="4" presStyleCnt="5">
        <dgm:presLayoutVars>
          <dgm:bulletEnabled val="1"/>
        </dgm:presLayoutVars>
      </dgm:prSet>
      <dgm:spPr/>
    </dgm:pt>
    <dgm:pt modelId="{71522FE5-5BF1-4C9B-ABAB-36AACEB85391}" type="pres">
      <dgm:prSet presAssocID="{9EFFA1ED-22A6-414C-B644-44B5C220B35C}" presName="FiveConn_1-2" presStyleLbl="fgAccFollowNode1" presStyleIdx="0" presStyleCnt="4">
        <dgm:presLayoutVars>
          <dgm:bulletEnabled val="1"/>
        </dgm:presLayoutVars>
      </dgm:prSet>
      <dgm:spPr/>
    </dgm:pt>
    <dgm:pt modelId="{5EA6D199-E573-43BF-BDF0-E0CA6B38C520}" type="pres">
      <dgm:prSet presAssocID="{9EFFA1ED-22A6-414C-B644-44B5C220B35C}" presName="FiveConn_2-3" presStyleLbl="fgAccFollowNode1" presStyleIdx="1" presStyleCnt="4">
        <dgm:presLayoutVars>
          <dgm:bulletEnabled val="1"/>
        </dgm:presLayoutVars>
      </dgm:prSet>
      <dgm:spPr/>
    </dgm:pt>
    <dgm:pt modelId="{2CEF7170-21FD-41AA-8771-590E38C2BE8E}" type="pres">
      <dgm:prSet presAssocID="{9EFFA1ED-22A6-414C-B644-44B5C220B35C}" presName="FiveConn_3-4" presStyleLbl="fgAccFollowNode1" presStyleIdx="2" presStyleCnt="4">
        <dgm:presLayoutVars>
          <dgm:bulletEnabled val="1"/>
        </dgm:presLayoutVars>
      </dgm:prSet>
      <dgm:spPr/>
    </dgm:pt>
    <dgm:pt modelId="{1051A305-7713-4094-8381-990CE5EFE86B}" type="pres">
      <dgm:prSet presAssocID="{9EFFA1ED-22A6-414C-B644-44B5C220B35C}" presName="FiveConn_4-5" presStyleLbl="fgAccFollowNode1" presStyleIdx="3" presStyleCnt="4">
        <dgm:presLayoutVars>
          <dgm:bulletEnabled val="1"/>
        </dgm:presLayoutVars>
      </dgm:prSet>
      <dgm:spPr/>
    </dgm:pt>
    <dgm:pt modelId="{C679E4E3-52A4-4A1B-8031-C570933E755D}" type="pres">
      <dgm:prSet presAssocID="{9EFFA1ED-22A6-414C-B644-44B5C220B35C}" presName="FiveNodes_1_text" presStyleLbl="node1" presStyleIdx="4" presStyleCnt="5">
        <dgm:presLayoutVars>
          <dgm:bulletEnabled val="1"/>
        </dgm:presLayoutVars>
      </dgm:prSet>
      <dgm:spPr/>
    </dgm:pt>
    <dgm:pt modelId="{09802186-6649-4199-9CA8-52C4D7426F6A}" type="pres">
      <dgm:prSet presAssocID="{9EFFA1ED-22A6-414C-B644-44B5C220B35C}" presName="FiveNodes_2_text" presStyleLbl="node1" presStyleIdx="4" presStyleCnt="5">
        <dgm:presLayoutVars>
          <dgm:bulletEnabled val="1"/>
        </dgm:presLayoutVars>
      </dgm:prSet>
      <dgm:spPr/>
    </dgm:pt>
    <dgm:pt modelId="{7D86683E-23B4-4EFD-B644-A64ED93CB56F}" type="pres">
      <dgm:prSet presAssocID="{9EFFA1ED-22A6-414C-B644-44B5C220B35C}" presName="FiveNodes_3_text" presStyleLbl="node1" presStyleIdx="4" presStyleCnt="5">
        <dgm:presLayoutVars>
          <dgm:bulletEnabled val="1"/>
        </dgm:presLayoutVars>
      </dgm:prSet>
      <dgm:spPr/>
    </dgm:pt>
    <dgm:pt modelId="{BE775E68-2106-40BA-A533-F4DADC3B0E1D}" type="pres">
      <dgm:prSet presAssocID="{9EFFA1ED-22A6-414C-B644-44B5C220B35C}" presName="FiveNodes_4_text" presStyleLbl="node1" presStyleIdx="4" presStyleCnt="5">
        <dgm:presLayoutVars>
          <dgm:bulletEnabled val="1"/>
        </dgm:presLayoutVars>
      </dgm:prSet>
      <dgm:spPr/>
    </dgm:pt>
    <dgm:pt modelId="{38E5EA84-18AE-483F-89FB-9D8D4E88AD5A}" type="pres">
      <dgm:prSet presAssocID="{9EFFA1ED-22A6-414C-B644-44B5C220B35C}" presName="FiveNodes_5_text" presStyleLbl="node1" presStyleIdx="4" presStyleCnt="5">
        <dgm:presLayoutVars>
          <dgm:bulletEnabled val="1"/>
        </dgm:presLayoutVars>
      </dgm:prSet>
      <dgm:spPr/>
    </dgm:pt>
  </dgm:ptLst>
  <dgm:cxnLst>
    <dgm:cxn modelId="{47F2AD0B-E3E6-4E92-B457-1F60359430DE}" type="presOf" srcId="{3472F067-7EB4-4964-B7B0-762D900560E3}" destId="{BE775E68-2106-40BA-A533-F4DADC3B0E1D}" srcOrd="1" destOrd="0" presId="urn:microsoft.com/office/officeart/2005/8/layout/vProcess5"/>
    <dgm:cxn modelId="{FEC2842D-580B-4C2E-AE14-D0C61BC15C8B}" type="presOf" srcId="{71356764-6C00-4D8D-B271-A6183B9F4CD8}" destId="{2CEF7170-21FD-41AA-8771-590E38C2BE8E}" srcOrd="0" destOrd="0" presId="urn:microsoft.com/office/officeart/2005/8/layout/vProcess5"/>
    <dgm:cxn modelId="{0A2A6A2F-413A-44C1-85BC-C450ADB0FC08}" srcId="{9EFFA1ED-22A6-414C-B644-44B5C220B35C}" destId="{1A59CBEA-235D-482F-84A3-576CF0682805}" srcOrd="5" destOrd="0" parTransId="{B902C852-2198-41B9-83AA-2CEB79A59771}" sibTransId="{D9BF6954-F3DF-4AE8-BAD3-10901DC70D3D}"/>
    <dgm:cxn modelId="{C80E2532-8315-4537-8873-1A590A10694C}" type="presOf" srcId="{D01B45DD-D263-4386-A7BD-3AD2ED0B30DB}" destId="{A6D96D8A-637A-460D-9EC4-0FAC79893410}" srcOrd="0" destOrd="0" presId="urn:microsoft.com/office/officeart/2005/8/layout/vProcess5"/>
    <dgm:cxn modelId="{6E91753A-86D7-40A6-A00D-77F54BBA09D5}" srcId="{9EFFA1ED-22A6-414C-B644-44B5C220B35C}" destId="{FD30442D-57D8-462E-85AE-37146CE3ADE1}" srcOrd="1" destOrd="0" parTransId="{E75FD5F8-0263-4102-9AD7-4472E8EDA3F1}" sibTransId="{71D62E6D-058F-47A3-A31C-8E4E90013B30}"/>
    <dgm:cxn modelId="{CE66B63F-5618-4C90-885B-785C87DC6DBA}" type="presOf" srcId="{3472F067-7EB4-4964-B7B0-762D900560E3}" destId="{FC765D7E-59C4-475E-B4DE-A43CB1FA8710}" srcOrd="0" destOrd="0" presId="urn:microsoft.com/office/officeart/2005/8/layout/vProcess5"/>
    <dgm:cxn modelId="{F9E60743-E93A-4C6F-83E7-90C5DB0FB438}" type="presOf" srcId="{9EFFA1ED-22A6-414C-B644-44B5C220B35C}" destId="{342EB100-293C-4686-A14D-471095ACCB41}" srcOrd="0" destOrd="0" presId="urn:microsoft.com/office/officeart/2005/8/layout/vProcess5"/>
    <dgm:cxn modelId="{DEEA3044-2A60-4749-9C7B-8D6BFB4AEEE7}" type="presOf" srcId="{FD30442D-57D8-462E-85AE-37146CE3ADE1}" destId="{1CCADE89-97AD-42FE-9557-6AA719AFD7AA}" srcOrd="0" destOrd="0" presId="urn:microsoft.com/office/officeart/2005/8/layout/vProcess5"/>
    <dgm:cxn modelId="{A3C6CB58-4D3F-493F-AD3A-21EC3FF39FC2}" srcId="{9EFFA1ED-22A6-414C-B644-44B5C220B35C}" destId="{95D3BA2B-D6B3-45BC-ADF4-022C3D1280BF}" srcOrd="0" destOrd="0" parTransId="{B9458429-BE32-4EB3-9605-629494753C13}" sibTransId="{A904BB4C-7046-4625-9705-34F009D8D26D}"/>
    <dgm:cxn modelId="{044E405D-70AA-41F1-826B-E6302DC8B6C2}" type="presOf" srcId="{70E44783-03A9-4556-9742-0BCFA3C01BD8}" destId="{1051A305-7713-4094-8381-990CE5EFE86B}" srcOrd="0" destOrd="0" presId="urn:microsoft.com/office/officeart/2005/8/layout/vProcess5"/>
    <dgm:cxn modelId="{7587408A-E83A-45B6-BBDA-0605F7CFD70C}" type="presOf" srcId="{606B51C4-81DD-4E0F-8EA5-4982534453ED}" destId="{38E5EA84-18AE-483F-89FB-9D8D4E88AD5A}" srcOrd="1" destOrd="0" presId="urn:microsoft.com/office/officeart/2005/8/layout/vProcess5"/>
    <dgm:cxn modelId="{AAB87493-03E5-4800-947C-6C5796295792}" srcId="{9EFFA1ED-22A6-414C-B644-44B5C220B35C}" destId="{D01B45DD-D263-4386-A7BD-3AD2ED0B30DB}" srcOrd="2" destOrd="0" parTransId="{19FF90F6-0DB1-4EF0-A6EB-C8A6C0A3634A}" sibTransId="{71356764-6C00-4D8D-B271-A6183B9F4CD8}"/>
    <dgm:cxn modelId="{EB1A6094-FE48-4A79-8036-8EAEAF2A7A22}" srcId="{9EFFA1ED-22A6-414C-B644-44B5C220B35C}" destId="{606B51C4-81DD-4E0F-8EA5-4982534453ED}" srcOrd="4" destOrd="0" parTransId="{B0DFCA25-6112-42FB-A936-5B26DD4BF67F}" sibTransId="{2DC4A0AE-65C2-404D-AD2B-37764771C74E}"/>
    <dgm:cxn modelId="{0F630B9C-9AE5-4F98-B0C6-1175F95B4F24}" srcId="{9EFFA1ED-22A6-414C-B644-44B5C220B35C}" destId="{3472F067-7EB4-4964-B7B0-762D900560E3}" srcOrd="3" destOrd="0" parTransId="{9EF3285D-78E3-4034-A54B-BC5AAE9669B9}" sibTransId="{70E44783-03A9-4556-9742-0BCFA3C01BD8}"/>
    <dgm:cxn modelId="{AC9C76A6-560E-4C05-A7FF-2F2B58BEA61D}" type="presOf" srcId="{A904BB4C-7046-4625-9705-34F009D8D26D}" destId="{71522FE5-5BF1-4C9B-ABAB-36AACEB85391}" srcOrd="0" destOrd="0" presId="urn:microsoft.com/office/officeart/2005/8/layout/vProcess5"/>
    <dgm:cxn modelId="{8AE316AB-BE10-4D98-9DE0-301E81472C95}" type="presOf" srcId="{D01B45DD-D263-4386-A7BD-3AD2ED0B30DB}" destId="{7D86683E-23B4-4EFD-B644-A64ED93CB56F}" srcOrd="1" destOrd="0" presId="urn:microsoft.com/office/officeart/2005/8/layout/vProcess5"/>
    <dgm:cxn modelId="{CBF1AABA-8533-4AAE-B004-2475F6A7F8E7}" type="presOf" srcId="{606B51C4-81DD-4E0F-8EA5-4982534453ED}" destId="{5200E7C9-BD27-4281-83F3-1F951F73BBB7}" srcOrd="0" destOrd="0" presId="urn:microsoft.com/office/officeart/2005/8/layout/vProcess5"/>
    <dgm:cxn modelId="{F7B61ECB-CB3A-4A5E-970D-2CE32B9670B5}" type="presOf" srcId="{FD30442D-57D8-462E-85AE-37146CE3ADE1}" destId="{09802186-6649-4199-9CA8-52C4D7426F6A}" srcOrd="1" destOrd="0" presId="urn:microsoft.com/office/officeart/2005/8/layout/vProcess5"/>
    <dgm:cxn modelId="{358580CB-28B7-4931-9FF2-6BE7D05962B0}" type="presOf" srcId="{95D3BA2B-D6B3-45BC-ADF4-022C3D1280BF}" destId="{539156EE-2D06-4127-87A5-3C6C53BF032D}" srcOrd="0" destOrd="0" presId="urn:microsoft.com/office/officeart/2005/8/layout/vProcess5"/>
    <dgm:cxn modelId="{F2F727D3-2592-435B-A98D-33477259B368}" type="presOf" srcId="{71D62E6D-058F-47A3-A31C-8E4E90013B30}" destId="{5EA6D199-E573-43BF-BDF0-E0CA6B38C520}" srcOrd="0" destOrd="0" presId="urn:microsoft.com/office/officeart/2005/8/layout/vProcess5"/>
    <dgm:cxn modelId="{0C0251F2-AF06-4BD6-9372-F31C184E022B}" type="presOf" srcId="{95D3BA2B-D6B3-45BC-ADF4-022C3D1280BF}" destId="{C679E4E3-52A4-4A1B-8031-C570933E755D}" srcOrd="1" destOrd="0" presId="urn:microsoft.com/office/officeart/2005/8/layout/vProcess5"/>
    <dgm:cxn modelId="{32D3140E-6F35-4056-AFFC-45D535F7ED0C}" type="presParOf" srcId="{342EB100-293C-4686-A14D-471095ACCB41}" destId="{A88AE1B6-3610-4885-B64D-8233408018A5}" srcOrd="0" destOrd="0" presId="urn:microsoft.com/office/officeart/2005/8/layout/vProcess5"/>
    <dgm:cxn modelId="{A9716C2D-CF5F-4F11-8E63-656D55610576}" type="presParOf" srcId="{342EB100-293C-4686-A14D-471095ACCB41}" destId="{539156EE-2D06-4127-87A5-3C6C53BF032D}" srcOrd="1" destOrd="0" presId="urn:microsoft.com/office/officeart/2005/8/layout/vProcess5"/>
    <dgm:cxn modelId="{B1A917FE-3DFA-4B12-9ABC-D4FC0D0260B3}" type="presParOf" srcId="{342EB100-293C-4686-A14D-471095ACCB41}" destId="{1CCADE89-97AD-42FE-9557-6AA719AFD7AA}" srcOrd="2" destOrd="0" presId="urn:microsoft.com/office/officeart/2005/8/layout/vProcess5"/>
    <dgm:cxn modelId="{893125D0-895C-4F3F-93D3-93071CA783DA}" type="presParOf" srcId="{342EB100-293C-4686-A14D-471095ACCB41}" destId="{A6D96D8A-637A-460D-9EC4-0FAC79893410}" srcOrd="3" destOrd="0" presId="urn:microsoft.com/office/officeart/2005/8/layout/vProcess5"/>
    <dgm:cxn modelId="{CA092DD6-7544-4673-A732-6D16667782A8}" type="presParOf" srcId="{342EB100-293C-4686-A14D-471095ACCB41}" destId="{FC765D7E-59C4-475E-B4DE-A43CB1FA8710}" srcOrd="4" destOrd="0" presId="urn:microsoft.com/office/officeart/2005/8/layout/vProcess5"/>
    <dgm:cxn modelId="{70BF5E65-678F-4E6B-BE1B-33579F625E41}" type="presParOf" srcId="{342EB100-293C-4686-A14D-471095ACCB41}" destId="{5200E7C9-BD27-4281-83F3-1F951F73BBB7}" srcOrd="5" destOrd="0" presId="urn:microsoft.com/office/officeart/2005/8/layout/vProcess5"/>
    <dgm:cxn modelId="{71E52741-615B-4E0D-B663-4BAC804A200F}" type="presParOf" srcId="{342EB100-293C-4686-A14D-471095ACCB41}" destId="{71522FE5-5BF1-4C9B-ABAB-36AACEB85391}" srcOrd="6" destOrd="0" presId="urn:microsoft.com/office/officeart/2005/8/layout/vProcess5"/>
    <dgm:cxn modelId="{8751B58A-9225-4483-B571-154B88D455A6}" type="presParOf" srcId="{342EB100-293C-4686-A14D-471095ACCB41}" destId="{5EA6D199-E573-43BF-BDF0-E0CA6B38C520}" srcOrd="7" destOrd="0" presId="urn:microsoft.com/office/officeart/2005/8/layout/vProcess5"/>
    <dgm:cxn modelId="{28F80228-2447-4CEA-8BE7-3F11C4BE9449}" type="presParOf" srcId="{342EB100-293C-4686-A14D-471095ACCB41}" destId="{2CEF7170-21FD-41AA-8771-590E38C2BE8E}" srcOrd="8" destOrd="0" presId="urn:microsoft.com/office/officeart/2005/8/layout/vProcess5"/>
    <dgm:cxn modelId="{1E6C9C53-1602-46BF-B940-B4E77A76C26F}" type="presParOf" srcId="{342EB100-293C-4686-A14D-471095ACCB41}" destId="{1051A305-7713-4094-8381-990CE5EFE86B}" srcOrd="9" destOrd="0" presId="urn:microsoft.com/office/officeart/2005/8/layout/vProcess5"/>
    <dgm:cxn modelId="{F9BD260F-14EE-400F-ADC1-B08405A6C52B}" type="presParOf" srcId="{342EB100-293C-4686-A14D-471095ACCB41}" destId="{C679E4E3-52A4-4A1B-8031-C570933E755D}" srcOrd="10" destOrd="0" presId="urn:microsoft.com/office/officeart/2005/8/layout/vProcess5"/>
    <dgm:cxn modelId="{CD94ECF5-F89B-4A7B-9580-76F0A7157228}" type="presParOf" srcId="{342EB100-293C-4686-A14D-471095ACCB41}" destId="{09802186-6649-4199-9CA8-52C4D7426F6A}" srcOrd="11" destOrd="0" presId="urn:microsoft.com/office/officeart/2005/8/layout/vProcess5"/>
    <dgm:cxn modelId="{474467AF-CC08-427E-9CB6-2F7099C9B9E5}" type="presParOf" srcId="{342EB100-293C-4686-A14D-471095ACCB41}" destId="{7D86683E-23B4-4EFD-B644-A64ED93CB56F}" srcOrd="12" destOrd="0" presId="urn:microsoft.com/office/officeart/2005/8/layout/vProcess5"/>
    <dgm:cxn modelId="{04C5B326-F541-41B0-BC84-BF4941EBA19C}" type="presParOf" srcId="{342EB100-293C-4686-A14D-471095ACCB41}" destId="{BE775E68-2106-40BA-A533-F4DADC3B0E1D}" srcOrd="13" destOrd="0" presId="urn:microsoft.com/office/officeart/2005/8/layout/vProcess5"/>
    <dgm:cxn modelId="{8E347851-8C63-4CA6-9244-C8B067576194}" type="presParOf" srcId="{342EB100-293C-4686-A14D-471095ACCB41}" destId="{38E5EA84-18AE-483F-89FB-9D8D4E88AD5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5C86F83-3E57-41B8-AF8B-A07B2A364DE9}" type="doc">
      <dgm:prSet loTypeId="urn:microsoft.com/office/officeart/2018/2/layout/IconVerticalSolidList" loCatId="icon" qsTypeId="urn:microsoft.com/office/officeart/2005/8/quickstyle/simple4" qsCatId="simple" csTypeId="urn:microsoft.com/office/officeart/2005/8/colors/accent2_2" csCatId="accent2" phldr="1"/>
      <dgm:spPr/>
      <dgm:t>
        <a:bodyPr/>
        <a:lstStyle/>
        <a:p>
          <a:endParaRPr lang="en-US"/>
        </a:p>
      </dgm:t>
    </dgm:pt>
    <dgm:pt modelId="{66D4199E-374D-45C4-9F73-148C485B7BBE}">
      <dgm:prSet custT="1"/>
      <dgm:spPr/>
      <dgm:t>
        <a:bodyPr/>
        <a:lstStyle/>
        <a:p>
          <a:pPr>
            <a:lnSpc>
              <a:spcPct val="100000"/>
            </a:lnSpc>
          </a:pPr>
          <a:r>
            <a:rPr lang="en-US" sz="9000" dirty="0">
              <a:solidFill>
                <a:schemeClr val="bg1"/>
              </a:solidFill>
            </a:rPr>
            <a:t>GPU powered cloud server</a:t>
          </a:r>
        </a:p>
      </dgm:t>
    </dgm:pt>
    <dgm:pt modelId="{AD1BB348-76F8-4E5E-96AD-BEEA9C950330}" type="parTrans" cxnId="{B8AA78D9-F39F-45AE-9F28-D8C046F465E7}">
      <dgm:prSet/>
      <dgm:spPr/>
      <dgm:t>
        <a:bodyPr/>
        <a:lstStyle/>
        <a:p>
          <a:endParaRPr lang="en-US" sz="9000">
            <a:solidFill>
              <a:schemeClr val="bg1"/>
            </a:solidFill>
          </a:endParaRPr>
        </a:p>
      </dgm:t>
    </dgm:pt>
    <dgm:pt modelId="{B2D6BB61-4CE1-430A-B3F7-28F9492370B2}" type="sibTrans" cxnId="{B8AA78D9-F39F-45AE-9F28-D8C046F465E7}">
      <dgm:prSet/>
      <dgm:spPr/>
      <dgm:t>
        <a:bodyPr/>
        <a:lstStyle/>
        <a:p>
          <a:endParaRPr lang="en-US" sz="9000">
            <a:solidFill>
              <a:schemeClr val="bg1"/>
            </a:solidFill>
          </a:endParaRPr>
        </a:p>
      </dgm:t>
    </dgm:pt>
    <dgm:pt modelId="{6ADC710D-1FD9-441E-910A-BC5981DF94BB}">
      <dgm:prSet custT="1"/>
      <dgm:spPr/>
      <dgm:t>
        <a:bodyPr/>
        <a:lstStyle/>
        <a:p>
          <a:pPr>
            <a:lnSpc>
              <a:spcPct val="100000"/>
            </a:lnSpc>
          </a:pPr>
          <a:r>
            <a:rPr lang="en-US" sz="9000" dirty="0" err="1">
              <a:solidFill>
                <a:schemeClr val="bg1"/>
              </a:solidFill>
            </a:rPr>
            <a:t>JupyterLab</a:t>
          </a:r>
          <a:r>
            <a:rPr lang="en-US" sz="9000" dirty="0">
              <a:solidFill>
                <a:schemeClr val="bg1"/>
              </a:solidFill>
            </a:rPr>
            <a:t> platform</a:t>
          </a:r>
        </a:p>
      </dgm:t>
    </dgm:pt>
    <dgm:pt modelId="{B07B776D-2477-4FCF-8D5B-C39B0D7FA6F7}" type="parTrans" cxnId="{34CE4CAB-F29F-480A-B167-0A5A856C35A9}">
      <dgm:prSet/>
      <dgm:spPr/>
      <dgm:t>
        <a:bodyPr/>
        <a:lstStyle/>
        <a:p>
          <a:endParaRPr lang="en-US" sz="9000">
            <a:solidFill>
              <a:schemeClr val="bg1"/>
            </a:solidFill>
          </a:endParaRPr>
        </a:p>
      </dgm:t>
    </dgm:pt>
    <dgm:pt modelId="{364FBC03-FC99-4AB4-A62A-8E81C46EEF5D}" type="sibTrans" cxnId="{34CE4CAB-F29F-480A-B167-0A5A856C35A9}">
      <dgm:prSet/>
      <dgm:spPr/>
      <dgm:t>
        <a:bodyPr/>
        <a:lstStyle/>
        <a:p>
          <a:endParaRPr lang="en-US" sz="9000">
            <a:solidFill>
              <a:schemeClr val="bg1"/>
            </a:solidFill>
          </a:endParaRPr>
        </a:p>
      </dgm:t>
    </dgm:pt>
    <dgm:pt modelId="{26CF6DA4-B4A8-4844-BAC7-04CF5BB63701}">
      <dgm:prSet custT="1"/>
      <dgm:spPr>
        <a:effectLst/>
      </dgm:spPr>
      <dgm:t>
        <a:bodyPr/>
        <a:lstStyle/>
        <a:p>
          <a:pPr>
            <a:lnSpc>
              <a:spcPct val="100000"/>
            </a:lnSpc>
          </a:pPr>
          <a:r>
            <a:rPr lang="en-US" sz="9000" dirty="0" err="1">
              <a:solidFill>
                <a:schemeClr val="bg1"/>
              </a:solidFill>
            </a:rPr>
            <a:t>Jupyter</a:t>
          </a:r>
          <a:r>
            <a:rPr lang="en-US" sz="9000" dirty="0">
              <a:solidFill>
                <a:schemeClr val="bg1"/>
              </a:solidFill>
            </a:rPr>
            <a:t> notebooks for interactive coding</a:t>
          </a:r>
        </a:p>
      </dgm:t>
    </dgm:pt>
    <dgm:pt modelId="{77DB2952-5065-454D-9595-56CCC1E705C8}" type="parTrans" cxnId="{7070C5C7-1F59-42F2-B10D-5A55797F4334}">
      <dgm:prSet/>
      <dgm:spPr/>
      <dgm:t>
        <a:bodyPr/>
        <a:lstStyle/>
        <a:p>
          <a:endParaRPr lang="en-US" sz="9000">
            <a:solidFill>
              <a:schemeClr val="bg1"/>
            </a:solidFill>
          </a:endParaRPr>
        </a:p>
      </dgm:t>
    </dgm:pt>
    <dgm:pt modelId="{35507A0D-53B5-47CB-8CD6-51117C23CDB0}" type="sibTrans" cxnId="{7070C5C7-1F59-42F2-B10D-5A55797F4334}">
      <dgm:prSet/>
      <dgm:spPr/>
      <dgm:t>
        <a:bodyPr/>
        <a:lstStyle/>
        <a:p>
          <a:endParaRPr lang="en-US" sz="9000">
            <a:solidFill>
              <a:schemeClr val="bg1"/>
            </a:solidFill>
          </a:endParaRPr>
        </a:p>
      </dgm:t>
    </dgm:pt>
    <dgm:pt modelId="{9E21CCCD-3FFD-4897-BBF0-B8BCE926695D}" type="pres">
      <dgm:prSet presAssocID="{C5C86F83-3E57-41B8-AF8B-A07B2A364DE9}" presName="root" presStyleCnt="0">
        <dgm:presLayoutVars>
          <dgm:dir/>
          <dgm:resizeHandles val="exact"/>
        </dgm:presLayoutVars>
      </dgm:prSet>
      <dgm:spPr/>
    </dgm:pt>
    <dgm:pt modelId="{199563B2-66C1-4EF1-B06E-4714D63112FD}" type="pres">
      <dgm:prSet presAssocID="{66D4199E-374D-45C4-9F73-148C485B7BBE}" presName="compNode" presStyleCnt="0"/>
      <dgm:spPr/>
    </dgm:pt>
    <dgm:pt modelId="{0406D1E4-B436-4B96-873D-FE4AB9071561}" type="pres">
      <dgm:prSet presAssocID="{66D4199E-374D-45C4-9F73-148C485B7BBE}" presName="bgRect" presStyleLbl="bgShp" presStyleIdx="0" presStyleCnt="3"/>
      <dgm:spPr>
        <a:solidFill>
          <a:schemeClr val="tx2">
            <a:lumMod val="20000"/>
            <a:lumOff val="80000"/>
          </a:schemeClr>
        </a:solidFill>
        <a:ln>
          <a:solidFill>
            <a:schemeClr val="tx2"/>
          </a:solidFill>
        </a:ln>
        <a:effectLst/>
      </dgm:spPr>
    </dgm:pt>
    <dgm:pt modelId="{E99DDE7A-283A-4B36-B4FD-3B7D1A7F505A}" type="pres">
      <dgm:prSet presAssocID="{66D4199E-374D-45C4-9F73-148C485B7BB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ud"/>
        </a:ext>
      </dgm:extLst>
    </dgm:pt>
    <dgm:pt modelId="{2BC332E5-D066-4D92-BFB0-88CDCEC39E3C}" type="pres">
      <dgm:prSet presAssocID="{66D4199E-374D-45C4-9F73-148C485B7BBE}" presName="spaceRect" presStyleCnt="0"/>
      <dgm:spPr/>
    </dgm:pt>
    <dgm:pt modelId="{2347421C-EE90-4D65-8F31-54D51C1F6781}" type="pres">
      <dgm:prSet presAssocID="{66D4199E-374D-45C4-9F73-148C485B7BBE}" presName="parTx" presStyleLbl="revTx" presStyleIdx="0" presStyleCnt="3">
        <dgm:presLayoutVars>
          <dgm:chMax val="0"/>
          <dgm:chPref val="0"/>
        </dgm:presLayoutVars>
      </dgm:prSet>
      <dgm:spPr/>
    </dgm:pt>
    <dgm:pt modelId="{23D9988D-6B01-4344-BE17-098D1762C0F3}" type="pres">
      <dgm:prSet presAssocID="{B2D6BB61-4CE1-430A-B3F7-28F9492370B2}" presName="sibTrans" presStyleCnt="0"/>
      <dgm:spPr/>
    </dgm:pt>
    <dgm:pt modelId="{A02F45E5-88DC-431D-BF21-22FE25B74A89}" type="pres">
      <dgm:prSet presAssocID="{6ADC710D-1FD9-441E-910A-BC5981DF94BB}" presName="compNode" presStyleCnt="0"/>
      <dgm:spPr/>
    </dgm:pt>
    <dgm:pt modelId="{CB8BD7E1-F75A-4BFE-B6CB-7E3262F569BF}" type="pres">
      <dgm:prSet presAssocID="{6ADC710D-1FD9-441E-910A-BC5981DF94BB}" presName="bgRect" presStyleLbl="bgShp" presStyleIdx="1" presStyleCnt="3"/>
      <dgm:spPr>
        <a:solidFill>
          <a:schemeClr val="tx2">
            <a:lumMod val="20000"/>
            <a:lumOff val="80000"/>
          </a:schemeClr>
        </a:solidFill>
        <a:ln>
          <a:solidFill>
            <a:schemeClr val="tx2"/>
          </a:solidFill>
        </a:ln>
        <a:effectLst/>
      </dgm:spPr>
    </dgm:pt>
    <dgm:pt modelId="{B4D88791-1C99-4E36-8185-559684766344}" type="pres">
      <dgm:prSet presAssocID="{6ADC710D-1FD9-441E-910A-BC5981DF94B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aptop"/>
        </a:ext>
      </dgm:extLst>
    </dgm:pt>
    <dgm:pt modelId="{10400A65-507C-4382-BF93-FDFCB02D6344}" type="pres">
      <dgm:prSet presAssocID="{6ADC710D-1FD9-441E-910A-BC5981DF94BB}" presName="spaceRect" presStyleCnt="0"/>
      <dgm:spPr/>
    </dgm:pt>
    <dgm:pt modelId="{DC73B523-31B2-4F6A-B15C-7A82BA8F7622}" type="pres">
      <dgm:prSet presAssocID="{6ADC710D-1FD9-441E-910A-BC5981DF94BB}" presName="parTx" presStyleLbl="revTx" presStyleIdx="1" presStyleCnt="3">
        <dgm:presLayoutVars>
          <dgm:chMax val="0"/>
          <dgm:chPref val="0"/>
        </dgm:presLayoutVars>
      </dgm:prSet>
      <dgm:spPr/>
    </dgm:pt>
    <dgm:pt modelId="{C9789703-F27B-4F41-9275-3E0CB9993592}" type="pres">
      <dgm:prSet presAssocID="{364FBC03-FC99-4AB4-A62A-8E81C46EEF5D}" presName="sibTrans" presStyleCnt="0"/>
      <dgm:spPr/>
    </dgm:pt>
    <dgm:pt modelId="{F253F9C6-367C-4290-9941-762825A0C8BB}" type="pres">
      <dgm:prSet presAssocID="{26CF6DA4-B4A8-4844-BAC7-04CF5BB63701}" presName="compNode" presStyleCnt="0"/>
      <dgm:spPr/>
    </dgm:pt>
    <dgm:pt modelId="{B0512196-E812-4FF3-976E-C3174A3ECFCE}" type="pres">
      <dgm:prSet presAssocID="{26CF6DA4-B4A8-4844-BAC7-04CF5BB63701}" presName="bgRect" presStyleLbl="bgShp" presStyleIdx="2" presStyleCnt="3"/>
      <dgm:spPr>
        <a:solidFill>
          <a:schemeClr val="tx2">
            <a:lumMod val="20000"/>
            <a:lumOff val="80000"/>
          </a:schemeClr>
        </a:solidFill>
        <a:ln>
          <a:solidFill>
            <a:schemeClr val="tx2"/>
          </a:solidFill>
        </a:ln>
      </dgm:spPr>
    </dgm:pt>
    <dgm:pt modelId="{C69E0816-AE2C-4BF9-ACE3-6680FA4F7452}" type="pres">
      <dgm:prSet presAssocID="{26CF6DA4-B4A8-4844-BAC7-04CF5BB6370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nake"/>
        </a:ext>
      </dgm:extLst>
    </dgm:pt>
    <dgm:pt modelId="{B09C2910-F65D-448B-A8AE-5E7FF29702C0}" type="pres">
      <dgm:prSet presAssocID="{26CF6DA4-B4A8-4844-BAC7-04CF5BB63701}" presName="spaceRect" presStyleCnt="0"/>
      <dgm:spPr/>
    </dgm:pt>
    <dgm:pt modelId="{78507FC2-A7BC-4678-B1E9-5E4734962E98}" type="pres">
      <dgm:prSet presAssocID="{26CF6DA4-B4A8-4844-BAC7-04CF5BB63701}" presName="parTx" presStyleLbl="revTx" presStyleIdx="2" presStyleCnt="3">
        <dgm:presLayoutVars>
          <dgm:chMax val="0"/>
          <dgm:chPref val="0"/>
        </dgm:presLayoutVars>
      </dgm:prSet>
      <dgm:spPr/>
    </dgm:pt>
  </dgm:ptLst>
  <dgm:cxnLst>
    <dgm:cxn modelId="{8F58A40A-FF6E-45B2-A9CD-928E001D3F07}" type="presOf" srcId="{66D4199E-374D-45C4-9F73-148C485B7BBE}" destId="{2347421C-EE90-4D65-8F31-54D51C1F6781}" srcOrd="0" destOrd="0" presId="urn:microsoft.com/office/officeart/2018/2/layout/IconVerticalSolidList"/>
    <dgm:cxn modelId="{467C3011-27CA-4798-ABEF-991DA1648F93}" type="presOf" srcId="{6ADC710D-1FD9-441E-910A-BC5981DF94BB}" destId="{DC73B523-31B2-4F6A-B15C-7A82BA8F7622}" srcOrd="0" destOrd="0" presId="urn:microsoft.com/office/officeart/2018/2/layout/IconVerticalSolidList"/>
    <dgm:cxn modelId="{6D4D9B36-0B13-4B90-9850-AFCB841CEABC}" type="presOf" srcId="{C5C86F83-3E57-41B8-AF8B-A07B2A364DE9}" destId="{9E21CCCD-3FFD-4897-BBF0-B8BCE926695D}" srcOrd="0" destOrd="0" presId="urn:microsoft.com/office/officeart/2018/2/layout/IconVerticalSolidList"/>
    <dgm:cxn modelId="{EF7E656E-3216-4ED9-970B-DEEA0B20F351}" type="presOf" srcId="{26CF6DA4-B4A8-4844-BAC7-04CF5BB63701}" destId="{78507FC2-A7BC-4678-B1E9-5E4734962E98}" srcOrd="0" destOrd="0" presId="urn:microsoft.com/office/officeart/2018/2/layout/IconVerticalSolidList"/>
    <dgm:cxn modelId="{34CE4CAB-F29F-480A-B167-0A5A856C35A9}" srcId="{C5C86F83-3E57-41B8-AF8B-A07B2A364DE9}" destId="{6ADC710D-1FD9-441E-910A-BC5981DF94BB}" srcOrd="1" destOrd="0" parTransId="{B07B776D-2477-4FCF-8D5B-C39B0D7FA6F7}" sibTransId="{364FBC03-FC99-4AB4-A62A-8E81C46EEF5D}"/>
    <dgm:cxn modelId="{7070C5C7-1F59-42F2-B10D-5A55797F4334}" srcId="{C5C86F83-3E57-41B8-AF8B-A07B2A364DE9}" destId="{26CF6DA4-B4A8-4844-BAC7-04CF5BB63701}" srcOrd="2" destOrd="0" parTransId="{77DB2952-5065-454D-9595-56CCC1E705C8}" sibTransId="{35507A0D-53B5-47CB-8CD6-51117C23CDB0}"/>
    <dgm:cxn modelId="{B8AA78D9-F39F-45AE-9F28-D8C046F465E7}" srcId="{C5C86F83-3E57-41B8-AF8B-A07B2A364DE9}" destId="{66D4199E-374D-45C4-9F73-148C485B7BBE}" srcOrd="0" destOrd="0" parTransId="{AD1BB348-76F8-4E5E-96AD-BEEA9C950330}" sibTransId="{B2D6BB61-4CE1-430A-B3F7-28F9492370B2}"/>
    <dgm:cxn modelId="{C45C04C8-935F-4F7F-A20A-E7EB4BEED825}" type="presParOf" srcId="{9E21CCCD-3FFD-4897-BBF0-B8BCE926695D}" destId="{199563B2-66C1-4EF1-B06E-4714D63112FD}" srcOrd="0" destOrd="0" presId="urn:microsoft.com/office/officeart/2018/2/layout/IconVerticalSolidList"/>
    <dgm:cxn modelId="{71325F0C-56E9-4359-8668-E11E7D848E97}" type="presParOf" srcId="{199563B2-66C1-4EF1-B06E-4714D63112FD}" destId="{0406D1E4-B436-4B96-873D-FE4AB9071561}" srcOrd="0" destOrd="0" presId="urn:microsoft.com/office/officeart/2018/2/layout/IconVerticalSolidList"/>
    <dgm:cxn modelId="{4DD8764F-1052-4EE3-8073-709038A01560}" type="presParOf" srcId="{199563B2-66C1-4EF1-B06E-4714D63112FD}" destId="{E99DDE7A-283A-4B36-B4FD-3B7D1A7F505A}" srcOrd="1" destOrd="0" presId="urn:microsoft.com/office/officeart/2018/2/layout/IconVerticalSolidList"/>
    <dgm:cxn modelId="{8888FD20-FFFC-49D0-8142-6EF93F0C3CA4}" type="presParOf" srcId="{199563B2-66C1-4EF1-B06E-4714D63112FD}" destId="{2BC332E5-D066-4D92-BFB0-88CDCEC39E3C}" srcOrd="2" destOrd="0" presId="urn:microsoft.com/office/officeart/2018/2/layout/IconVerticalSolidList"/>
    <dgm:cxn modelId="{D76FBE50-2478-4A2F-9644-C6CF3E1E4C39}" type="presParOf" srcId="{199563B2-66C1-4EF1-B06E-4714D63112FD}" destId="{2347421C-EE90-4D65-8F31-54D51C1F6781}" srcOrd="3" destOrd="0" presId="urn:microsoft.com/office/officeart/2018/2/layout/IconVerticalSolidList"/>
    <dgm:cxn modelId="{A7E345A0-4DC5-4594-9CA4-57D90E511EE0}" type="presParOf" srcId="{9E21CCCD-3FFD-4897-BBF0-B8BCE926695D}" destId="{23D9988D-6B01-4344-BE17-098D1762C0F3}" srcOrd="1" destOrd="0" presId="urn:microsoft.com/office/officeart/2018/2/layout/IconVerticalSolidList"/>
    <dgm:cxn modelId="{444B61F8-52C4-44DC-96B7-9D0A4E075798}" type="presParOf" srcId="{9E21CCCD-3FFD-4897-BBF0-B8BCE926695D}" destId="{A02F45E5-88DC-431D-BF21-22FE25B74A89}" srcOrd="2" destOrd="0" presId="urn:microsoft.com/office/officeart/2018/2/layout/IconVerticalSolidList"/>
    <dgm:cxn modelId="{13ADDE05-D65E-45FA-B01D-6F5CC4DA097D}" type="presParOf" srcId="{A02F45E5-88DC-431D-BF21-22FE25B74A89}" destId="{CB8BD7E1-F75A-4BFE-B6CB-7E3262F569BF}" srcOrd="0" destOrd="0" presId="urn:microsoft.com/office/officeart/2018/2/layout/IconVerticalSolidList"/>
    <dgm:cxn modelId="{3F0FB932-CEB6-441A-8C04-F75546C91008}" type="presParOf" srcId="{A02F45E5-88DC-431D-BF21-22FE25B74A89}" destId="{B4D88791-1C99-4E36-8185-559684766344}" srcOrd="1" destOrd="0" presId="urn:microsoft.com/office/officeart/2018/2/layout/IconVerticalSolidList"/>
    <dgm:cxn modelId="{44C683B2-729C-425E-9221-E0C74B5B3ED9}" type="presParOf" srcId="{A02F45E5-88DC-431D-BF21-22FE25B74A89}" destId="{10400A65-507C-4382-BF93-FDFCB02D6344}" srcOrd="2" destOrd="0" presId="urn:microsoft.com/office/officeart/2018/2/layout/IconVerticalSolidList"/>
    <dgm:cxn modelId="{285DD52A-F725-4F25-8D31-B0A72A126E68}" type="presParOf" srcId="{A02F45E5-88DC-431D-BF21-22FE25B74A89}" destId="{DC73B523-31B2-4F6A-B15C-7A82BA8F7622}" srcOrd="3" destOrd="0" presId="urn:microsoft.com/office/officeart/2018/2/layout/IconVerticalSolidList"/>
    <dgm:cxn modelId="{61B3B947-D877-44B6-9200-7A1D83572104}" type="presParOf" srcId="{9E21CCCD-3FFD-4897-BBF0-B8BCE926695D}" destId="{C9789703-F27B-4F41-9275-3E0CB9993592}" srcOrd="3" destOrd="0" presId="urn:microsoft.com/office/officeart/2018/2/layout/IconVerticalSolidList"/>
    <dgm:cxn modelId="{FFF41EF4-6020-4221-9CDA-74470D7D088A}" type="presParOf" srcId="{9E21CCCD-3FFD-4897-BBF0-B8BCE926695D}" destId="{F253F9C6-367C-4290-9941-762825A0C8BB}" srcOrd="4" destOrd="0" presId="urn:microsoft.com/office/officeart/2018/2/layout/IconVerticalSolidList"/>
    <dgm:cxn modelId="{42A5A0F0-D68A-4ECB-82CA-EC70B332E0EF}" type="presParOf" srcId="{F253F9C6-367C-4290-9941-762825A0C8BB}" destId="{B0512196-E812-4FF3-976E-C3174A3ECFCE}" srcOrd="0" destOrd="0" presId="urn:microsoft.com/office/officeart/2018/2/layout/IconVerticalSolidList"/>
    <dgm:cxn modelId="{890E0855-B28B-4A2E-B294-4C4FAF98DFB2}" type="presParOf" srcId="{F253F9C6-367C-4290-9941-762825A0C8BB}" destId="{C69E0816-AE2C-4BF9-ACE3-6680FA4F7452}" srcOrd="1" destOrd="0" presId="urn:microsoft.com/office/officeart/2018/2/layout/IconVerticalSolidList"/>
    <dgm:cxn modelId="{92471E06-969A-4809-B624-07D3C61FF896}" type="presParOf" srcId="{F253F9C6-367C-4290-9941-762825A0C8BB}" destId="{B09C2910-F65D-448B-A8AE-5E7FF29702C0}" srcOrd="2" destOrd="0" presId="urn:microsoft.com/office/officeart/2018/2/layout/IconVerticalSolidList"/>
    <dgm:cxn modelId="{E10DB4C9-F3BF-484F-840D-C773F052D934}" type="presParOf" srcId="{F253F9C6-367C-4290-9941-762825A0C8BB}" destId="{78507FC2-A7BC-4678-B1E9-5E4734962E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CBD1B7-125F-4891-8E35-5B3C666E5D34}" type="doc">
      <dgm:prSet loTypeId="urn:microsoft.com/office/officeart/2005/8/layout/list1" loCatId="list" qsTypeId="urn:microsoft.com/office/officeart/2005/8/quickstyle/simple2" qsCatId="simple" csTypeId="urn:microsoft.com/office/officeart/2005/8/colors/accent0_3" csCatId="mainScheme" phldr="1"/>
      <dgm:spPr/>
      <dgm:t>
        <a:bodyPr/>
        <a:lstStyle/>
        <a:p>
          <a:endParaRPr lang="en-US"/>
        </a:p>
      </dgm:t>
    </dgm:pt>
    <dgm:pt modelId="{76238D98-F3FD-4621-84BA-545AAB15993C}">
      <dgm:prSet custT="1"/>
      <dgm:spPr/>
      <dgm:t>
        <a:bodyPr/>
        <a:lstStyle/>
        <a:p>
          <a:r>
            <a:rPr lang="en-US" sz="6600" dirty="0">
              <a:solidFill>
                <a:schemeClr val="tx1"/>
              </a:solidFill>
            </a:rPr>
            <a:t>Train a network to correctly classify handwritten digits</a:t>
          </a:r>
        </a:p>
      </dgm:t>
    </dgm:pt>
    <dgm:pt modelId="{97862724-4BFB-4125-A4DB-04689493B0EC}" type="parTrans" cxnId="{6AAA5ECA-2094-40A0-A1BB-5707C586C58F}">
      <dgm:prSet/>
      <dgm:spPr/>
      <dgm:t>
        <a:bodyPr/>
        <a:lstStyle/>
        <a:p>
          <a:endParaRPr lang="en-US"/>
        </a:p>
      </dgm:t>
    </dgm:pt>
    <dgm:pt modelId="{3DDD930A-BC1C-40F7-8334-D9EE00652A97}" type="sibTrans" cxnId="{6AAA5ECA-2094-40A0-A1BB-5707C586C58F}">
      <dgm:prSet/>
      <dgm:spPr/>
      <dgm:t>
        <a:bodyPr/>
        <a:lstStyle/>
        <a:p>
          <a:endParaRPr lang="en-US"/>
        </a:p>
      </dgm:t>
    </dgm:pt>
    <dgm:pt modelId="{3EBE31E3-5C18-4019-9218-301418E78200}">
      <dgm:prSet custT="1"/>
      <dgm:spPr>
        <a:solidFill>
          <a:schemeClr val="tx2">
            <a:lumMod val="20000"/>
            <a:lumOff val="80000"/>
            <a:alpha val="90000"/>
          </a:schemeClr>
        </a:solidFill>
        <a:ln>
          <a:solidFill>
            <a:schemeClr val="tx2"/>
          </a:solidFill>
        </a:ln>
      </dgm:spPr>
      <dgm:t>
        <a:bodyPr/>
        <a:lstStyle/>
        <a:p>
          <a:pPr algn="l">
            <a:buFont typeface="Arial" panose="020B0604020202020204" pitchFamily="34" charset="0"/>
            <a:buNone/>
          </a:pPr>
          <a:r>
            <a:rPr lang="en-US" sz="5400" dirty="0">
              <a:solidFill>
                <a:sysClr val="windowText" lastClr="000000"/>
              </a:solidFill>
            </a:rPr>
            <a:t>Historically important and difficult task for computers</a:t>
          </a:r>
        </a:p>
      </dgm:t>
    </dgm:pt>
    <dgm:pt modelId="{D9F3E58A-465B-4BF5-B620-1CE8DCA5E626}" type="parTrans" cxnId="{60B7052F-5D41-41F5-A31E-1AB581B5E58E}">
      <dgm:prSet/>
      <dgm:spPr/>
      <dgm:t>
        <a:bodyPr/>
        <a:lstStyle/>
        <a:p>
          <a:endParaRPr lang="en-US"/>
        </a:p>
      </dgm:t>
    </dgm:pt>
    <dgm:pt modelId="{A4E84639-E228-4709-93A7-1AC694D95B84}" type="sibTrans" cxnId="{60B7052F-5D41-41F5-A31E-1AB581B5E58E}">
      <dgm:prSet/>
      <dgm:spPr/>
      <dgm:t>
        <a:bodyPr/>
        <a:lstStyle/>
        <a:p>
          <a:endParaRPr lang="en-US"/>
        </a:p>
      </dgm:t>
    </dgm:pt>
    <dgm:pt modelId="{EFD9555C-3A87-4985-A004-F66E395601C0}">
      <dgm:prSet custT="1"/>
      <dgm:spPr/>
      <dgm:t>
        <a:bodyPr/>
        <a:lstStyle/>
        <a:p>
          <a:r>
            <a:rPr lang="en-US" sz="6600" dirty="0">
              <a:solidFill>
                <a:schemeClr val="tx1"/>
              </a:solidFill>
            </a:rPr>
            <a:t>Try learning like a Neural Network</a:t>
          </a:r>
        </a:p>
      </dgm:t>
    </dgm:pt>
    <dgm:pt modelId="{ACA616CE-E00C-40FA-9EA3-7DCA6EF6D25F}" type="parTrans" cxnId="{5DCFC8EF-8682-4204-806E-068D38BE7232}">
      <dgm:prSet/>
      <dgm:spPr/>
      <dgm:t>
        <a:bodyPr/>
        <a:lstStyle/>
        <a:p>
          <a:endParaRPr lang="en-US"/>
        </a:p>
      </dgm:t>
    </dgm:pt>
    <dgm:pt modelId="{A6095C3F-C203-4DFB-9013-A9FA2B233B4D}" type="sibTrans" cxnId="{5DCFC8EF-8682-4204-806E-068D38BE7232}">
      <dgm:prSet/>
      <dgm:spPr/>
      <dgm:t>
        <a:bodyPr/>
        <a:lstStyle/>
        <a:p>
          <a:endParaRPr lang="en-US"/>
        </a:p>
      </dgm:t>
    </dgm:pt>
    <dgm:pt modelId="{D81A46FC-FC06-4605-853F-EA0E60D17467}">
      <dgm:prSet custT="1"/>
      <dgm:spPr>
        <a:solidFill>
          <a:schemeClr val="tx2">
            <a:lumMod val="20000"/>
            <a:lumOff val="80000"/>
            <a:alpha val="90000"/>
          </a:schemeClr>
        </a:solidFill>
        <a:ln>
          <a:solidFill>
            <a:schemeClr val="tx2"/>
          </a:solidFill>
        </a:ln>
      </dgm:spPr>
      <dgm:t>
        <a:bodyPr/>
        <a:lstStyle/>
        <a:p>
          <a:pPr>
            <a:buNone/>
          </a:pPr>
          <a:r>
            <a:rPr lang="en-US" sz="5400" dirty="0">
              <a:solidFill>
                <a:sysClr val="windowText" lastClr="000000"/>
              </a:solidFill>
            </a:rPr>
            <a:t>Get exposed to the example, and try to figure out the rules to how it works</a:t>
          </a:r>
        </a:p>
      </dgm:t>
    </dgm:pt>
    <dgm:pt modelId="{2D8A08A7-77DF-4E92-B429-0BAF089C9336}" type="parTrans" cxnId="{130EA57A-39A9-4B04-B5AA-B7026FF93105}">
      <dgm:prSet/>
      <dgm:spPr/>
      <dgm:t>
        <a:bodyPr/>
        <a:lstStyle/>
        <a:p>
          <a:endParaRPr lang="en-US"/>
        </a:p>
      </dgm:t>
    </dgm:pt>
    <dgm:pt modelId="{C88DADFC-89EF-4BF9-A6AF-B6F9C7223B9D}" type="sibTrans" cxnId="{130EA57A-39A9-4B04-B5AA-B7026FF93105}">
      <dgm:prSet/>
      <dgm:spPr/>
      <dgm:t>
        <a:bodyPr/>
        <a:lstStyle/>
        <a:p>
          <a:endParaRPr lang="en-US"/>
        </a:p>
      </dgm:t>
    </dgm:pt>
    <dgm:pt modelId="{878FB980-632C-461F-AF56-05C262D010F9}" type="pres">
      <dgm:prSet presAssocID="{C2CBD1B7-125F-4891-8E35-5B3C666E5D34}" presName="linear" presStyleCnt="0">
        <dgm:presLayoutVars>
          <dgm:dir/>
          <dgm:animLvl val="lvl"/>
          <dgm:resizeHandles val="exact"/>
        </dgm:presLayoutVars>
      </dgm:prSet>
      <dgm:spPr/>
    </dgm:pt>
    <dgm:pt modelId="{BDFDDA22-4A5D-4CFA-8757-429CB54D9F69}" type="pres">
      <dgm:prSet presAssocID="{76238D98-F3FD-4621-84BA-545AAB15993C}" presName="parentLin" presStyleCnt="0"/>
      <dgm:spPr/>
    </dgm:pt>
    <dgm:pt modelId="{C4EC0088-5917-45A9-84BA-7F185F3BAFEC}" type="pres">
      <dgm:prSet presAssocID="{76238D98-F3FD-4621-84BA-545AAB15993C}" presName="parentLeftMargin" presStyleLbl="node1" presStyleIdx="0" presStyleCnt="2"/>
      <dgm:spPr/>
    </dgm:pt>
    <dgm:pt modelId="{8ECD0506-5414-42CF-9870-F17494DD9CC9}" type="pres">
      <dgm:prSet presAssocID="{76238D98-F3FD-4621-84BA-545AAB15993C}" presName="parentText" presStyleLbl="node1" presStyleIdx="0" presStyleCnt="2" custScaleY="155313">
        <dgm:presLayoutVars>
          <dgm:chMax val="0"/>
          <dgm:bulletEnabled val="1"/>
        </dgm:presLayoutVars>
      </dgm:prSet>
      <dgm:spPr/>
    </dgm:pt>
    <dgm:pt modelId="{A4A3B9CB-76E7-47A0-AC6E-32CFF8D948E9}" type="pres">
      <dgm:prSet presAssocID="{76238D98-F3FD-4621-84BA-545AAB15993C}" presName="negativeSpace" presStyleCnt="0"/>
      <dgm:spPr/>
    </dgm:pt>
    <dgm:pt modelId="{F4CF5DA9-BF51-484E-850E-0CCB89F725A1}" type="pres">
      <dgm:prSet presAssocID="{76238D98-F3FD-4621-84BA-545AAB15993C}" presName="childText" presStyleLbl="conFgAcc1" presStyleIdx="0" presStyleCnt="2">
        <dgm:presLayoutVars>
          <dgm:bulletEnabled val="1"/>
        </dgm:presLayoutVars>
      </dgm:prSet>
      <dgm:spPr/>
    </dgm:pt>
    <dgm:pt modelId="{13F03A6A-470E-4C13-84CA-21A8B0E884D0}" type="pres">
      <dgm:prSet presAssocID="{3DDD930A-BC1C-40F7-8334-D9EE00652A97}" presName="spaceBetweenRectangles" presStyleCnt="0"/>
      <dgm:spPr/>
    </dgm:pt>
    <dgm:pt modelId="{41F942EC-9F81-49AD-BAA4-29F151B0971E}" type="pres">
      <dgm:prSet presAssocID="{EFD9555C-3A87-4985-A004-F66E395601C0}" presName="parentLin" presStyleCnt="0"/>
      <dgm:spPr/>
    </dgm:pt>
    <dgm:pt modelId="{B584B4FA-A5C3-4F20-89D4-38FD6E444224}" type="pres">
      <dgm:prSet presAssocID="{EFD9555C-3A87-4985-A004-F66E395601C0}" presName="parentLeftMargin" presStyleLbl="node1" presStyleIdx="0" presStyleCnt="2"/>
      <dgm:spPr/>
    </dgm:pt>
    <dgm:pt modelId="{75B5CEDE-3C67-4323-A68F-C35104BA1394}" type="pres">
      <dgm:prSet presAssocID="{EFD9555C-3A87-4985-A004-F66E395601C0}" presName="parentText" presStyleLbl="node1" presStyleIdx="1" presStyleCnt="2" custScaleY="155313">
        <dgm:presLayoutVars>
          <dgm:chMax val="0"/>
          <dgm:bulletEnabled val="1"/>
        </dgm:presLayoutVars>
      </dgm:prSet>
      <dgm:spPr/>
    </dgm:pt>
    <dgm:pt modelId="{5A075F4D-458C-4A46-A967-B4CEEFB22FD1}" type="pres">
      <dgm:prSet presAssocID="{EFD9555C-3A87-4985-A004-F66E395601C0}" presName="negativeSpace" presStyleCnt="0"/>
      <dgm:spPr/>
    </dgm:pt>
    <dgm:pt modelId="{19B38603-03E2-433E-9B22-697AC7514A74}" type="pres">
      <dgm:prSet presAssocID="{EFD9555C-3A87-4985-A004-F66E395601C0}" presName="childText" presStyleLbl="conFgAcc1" presStyleIdx="1" presStyleCnt="2">
        <dgm:presLayoutVars>
          <dgm:bulletEnabled val="1"/>
        </dgm:presLayoutVars>
      </dgm:prSet>
      <dgm:spPr/>
    </dgm:pt>
  </dgm:ptLst>
  <dgm:cxnLst>
    <dgm:cxn modelId="{885BD500-E780-49C9-853C-91FC684AAEDC}" type="presOf" srcId="{C2CBD1B7-125F-4891-8E35-5B3C666E5D34}" destId="{878FB980-632C-461F-AF56-05C262D010F9}" srcOrd="0" destOrd="0" presId="urn:microsoft.com/office/officeart/2005/8/layout/list1"/>
    <dgm:cxn modelId="{E218BD19-9796-467B-87E6-058B89FBC14F}" type="presOf" srcId="{76238D98-F3FD-4621-84BA-545AAB15993C}" destId="{8ECD0506-5414-42CF-9870-F17494DD9CC9}" srcOrd="1" destOrd="0" presId="urn:microsoft.com/office/officeart/2005/8/layout/list1"/>
    <dgm:cxn modelId="{E7517C1E-C07C-4276-9C85-2403A07F2215}" type="presOf" srcId="{D81A46FC-FC06-4605-853F-EA0E60D17467}" destId="{19B38603-03E2-433E-9B22-697AC7514A74}" srcOrd="0" destOrd="0" presId="urn:microsoft.com/office/officeart/2005/8/layout/list1"/>
    <dgm:cxn modelId="{60B7052F-5D41-41F5-A31E-1AB581B5E58E}" srcId="{76238D98-F3FD-4621-84BA-545AAB15993C}" destId="{3EBE31E3-5C18-4019-9218-301418E78200}" srcOrd="0" destOrd="0" parTransId="{D9F3E58A-465B-4BF5-B620-1CE8DCA5E626}" sibTransId="{A4E84639-E228-4709-93A7-1AC694D95B84}"/>
    <dgm:cxn modelId="{8016F877-68FE-4C5D-A846-93A29ADE930C}" type="presOf" srcId="{EFD9555C-3A87-4985-A004-F66E395601C0}" destId="{75B5CEDE-3C67-4323-A68F-C35104BA1394}" srcOrd="1" destOrd="0" presId="urn:microsoft.com/office/officeart/2005/8/layout/list1"/>
    <dgm:cxn modelId="{130EA57A-39A9-4B04-B5AA-B7026FF93105}" srcId="{EFD9555C-3A87-4985-A004-F66E395601C0}" destId="{D81A46FC-FC06-4605-853F-EA0E60D17467}" srcOrd="0" destOrd="0" parTransId="{2D8A08A7-77DF-4E92-B429-0BAF089C9336}" sibTransId="{C88DADFC-89EF-4BF9-A6AF-B6F9C7223B9D}"/>
    <dgm:cxn modelId="{9FC2FC91-4657-4779-9E87-D5A56186E746}" type="presOf" srcId="{3EBE31E3-5C18-4019-9218-301418E78200}" destId="{F4CF5DA9-BF51-484E-850E-0CCB89F725A1}" srcOrd="0" destOrd="0" presId="urn:microsoft.com/office/officeart/2005/8/layout/list1"/>
    <dgm:cxn modelId="{A27BED9E-D1EC-4B04-98A1-0DA1D4EC1C8B}" type="presOf" srcId="{76238D98-F3FD-4621-84BA-545AAB15993C}" destId="{C4EC0088-5917-45A9-84BA-7F185F3BAFEC}" srcOrd="0" destOrd="0" presId="urn:microsoft.com/office/officeart/2005/8/layout/list1"/>
    <dgm:cxn modelId="{6AAA5ECA-2094-40A0-A1BB-5707C586C58F}" srcId="{C2CBD1B7-125F-4891-8E35-5B3C666E5D34}" destId="{76238D98-F3FD-4621-84BA-545AAB15993C}" srcOrd="0" destOrd="0" parTransId="{97862724-4BFB-4125-A4DB-04689493B0EC}" sibTransId="{3DDD930A-BC1C-40F7-8334-D9EE00652A97}"/>
    <dgm:cxn modelId="{5DCFC8EF-8682-4204-806E-068D38BE7232}" srcId="{C2CBD1B7-125F-4891-8E35-5B3C666E5D34}" destId="{EFD9555C-3A87-4985-A004-F66E395601C0}" srcOrd="1" destOrd="0" parTransId="{ACA616CE-E00C-40FA-9EA3-7DCA6EF6D25F}" sibTransId="{A6095C3F-C203-4DFB-9013-A9FA2B233B4D}"/>
    <dgm:cxn modelId="{065CCAF8-6F20-4498-8875-70F0AA4DA6C9}" type="presOf" srcId="{EFD9555C-3A87-4985-A004-F66E395601C0}" destId="{B584B4FA-A5C3-4F20-89D4-38FD6E444224}" srcOrd="0" destOrd="0" presId="urn:microsoft.com/office/officeart/2005/8/layout/list1"/>
    <dgm:cxn modelId="{C490FE78-AD02-44CE-A37F-23A0949715FC}" type="presParOf" srcId="{878FB980-632C-461F-AF56-05C262D010F9}" destId="{BDFDDA22-4A5D-4CFA-8757-429CB54D9F69}" srcOrd="0" destOrd="0" presId="urn:microsoft.com/office/officeart/2005/8/layout/list1"/>
    <dgm:cxn modelId="{F96B0DA3-7D05-41DA-80DA-8CD459E9D122}" type="presParOf" srcId="{BDFDDA22-4A5D-4CFA-8757-429CB54D9F69}" destId="{C4EC0088-5917-45A9-84BA-7F185F3BAFEC}" srcOrd="0" destOrd="0" presId="urn:microsoft.com/office/officeart/2005/8/layout/list1"/>
    <dgm:cxn modelId="{C0B29C47-3D76-44E9-868E-F6886A9D27F6}" type="presParOf" srcId="{BDFDDA22-4A5D-4CFA-8757-429CB54D9F69}" destId="{8ECD0506-5414-42CF-9870-F17494DD9CC9}" srcOrd="1" destOrd="0" presId="urn:microsoft.com/office/officeart/2005/8/layout/list1"/>
    <dgm:cxn modelId="{3450FD88-2DF5-4E97-A78E-933C71CE3003}" type="presParOf" srcId="{878FB980-632C-461F-AF56-05C262D010F9}" destId="{A4A3B9CB-76E7-47A0-AC6E-32CFF8D948E9}" srcOrd="1" destOrd="0" presId="urn:microsoft.com/office/officeart/2005/8/layout/list1"/>
    <dgm:cxn modelId="{4D786C6D-3F0D-478C-9EED-FECA27D16106}" type="presParOf" srcId="{878FB980-632C-461F-AF56-05C262D010F9}" destId="{F4CF5DA9-BF51-484E-850E-0CCB89F725A1}" srcOrd="2" destOrd="0" presId="urn:microsoft.com/office/officeart/2005/8/layout/list1"/>
    <dgm:cxn modelId="{A75B2A80-079D-48A7-BD40-F220B1BBA83C}" type="presParOf" srcId="{878FB980-632C-461F-AF56-05C262D010F9}" destId="{13F03A6A-470E-4C13-84CA-21A8B0E884D0}" srcOrd="3" destOrd="0" presId="urn:microsoft.com/office/officeart/2005/8/layout/list1"/>
    <dgm:cxn modelId="{A87FAC34-EEF8-4F8E-BFD3-7BCEF2B8B2BA}" type="presParOf" srcId="{878FB980-632C-461F-AF56-05C262D010F9}" destId="{41F942EC-9F81-49AD-BAA4-29F151B0971E}" srcOrd="4" destOrd="0" presId="urn:microsoft.com/office/officeart/2005/8/layout/list1"/>
    <dgm:cxn modelId="{FA52F2C7-ABA9-488F-8835-29A773BFADFC}" type="presParOf" srcId="{41F942EC-9F81-49AD-BAA4-29F151B0971E}" destId="{B584B4FA-A5C3-4F20-89D4-38FD6E444224}" srcOrd="0" destOrd="0" presId="urn:microsoft.com/office/officeart/2005/8/layout/list1"/>
    <dgm:cxn modelId="{7A5227C6-EFA1-42FA-9141-D658C35BBC90}" type="presParOf" srcId="{41F942EC-9F81-49AD-BAA4-29F151B0971E}" destId="{75B5CEDE-3C67-4323-A68F-C35104BA1394}" srcOrd="1" destOrd="0" presId="urn:microsoft.com/office/officeart/2005/8/layout/list1"/>
    <dgm:cxn modelId="{F5FA8C22-5F3E-4A52-BCC9-6E5444A29C15}" type="presParOf" srcId="{878FB980-632C-461F-AF56-05C262D010F9}" destId="{5A075F4D-458C-4A46-A967-B4CEEFB22FD1}" srcOrd="5" destOrd="0" presId="urn:microsoft.com/office/officeart/2005/8/layout/list1"/>
    <dgm:cxn modelId="{9A929394-B852-4B97-BD7E-67C31F378243}" type="presParOf" srcId="{878FB980-632C-461F-AF56-05C262D010F9}" destId="{19B38603-03E2-433E-9B22-697AC7514A7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5AFB74F-316C-4583-B699-3F91E3EEE58E}" type="doc">
      <dgm:prSet loTypeId="urn:microsoft.com/office/officeart/2005/8/layout/vProcess5" loCatId="process" qsTypeId="urn:microsoft.com/office/officeart/2005/8/quickstyle/simple3" qsCatId="simple" csTypeId="urn:microsoft.com/office/officeart/2005/8/colors/accent2_2" csCatId="accent2" phldr="1"/>
      <dgm:spPr/>
      <dgm:t>
        <a:bodyPr/>
        <a:lstStyle/>
        <a:p>
          <a:endParaRPr lang="en-US"/>
        </a:p>
      </dgm:t>
    </dgm:pt>
    <dgm:pt modelId="{AAB5BCC2-6639-4888-B847-286F263200EE}">
      <dgm:prSet custT="1"/>
      <dgm:spPr>
        <a:solidFill>
          <a:schemeClr val="tx2">
            <a:lumMod val="20000"/>
            <a:lumOff val="80000"/>
          </a:schemeClr>
        </a:solidFill>
        <a:ln>
          <a:solidFill>
            <a:schemeClr val="tx2"/>
          </a:solidFill>
        </a:ln>
        <a:effectLst/>
      </dgm:spPr>
      <dgm:t>
        <a:bodyPr/>
        <a:lstStyle/>
        <a:p>
          <a:r>
            <a:rPr lang="en-US" sz="7200" b="0" dirty="0">
              <a:solidFill>
                <a:schemeClr val="bg1"/>
              </a:solidFill>
            </a:rPr>
            <a:t>Edited our data (reshaped, normalized, to categorical)</a:t>
          </a:r>
          <a:endParaRPr lang="en-US" sz="7200" dirty="0">
            <a:solidFill>
              <a:schemeClr val="bg1"/>
            </a:solidFill>
          </a:endParaRPr>
        </a:p>
      </dgm:t>
    </dgm:pt>
    <dgm:pt modelId="{CD96CC20-4E34-40ED-8D57-D05B7B309D67}" type="parTrans" cxnId="{AE98B081-52F3-4443-B3BD-083C88C0D620}">
      <dgm:prSet/>
      <dgm:spPr/>
      <dgm:t>
        <a:bodyPr/>
        <a:lstStyle/>
        <a:p>
          <a:endParaRPr lang="en-US" sz="7200">
            <a:solidFill>
              <a:schemeClr val="bg1"/>
            </a:solidFill>
          </a:endParaRPr>
        </a:p>
      </dgm:t>
    </dgm:pt>
    <dgm:pt modelId="{C5881C99-C01C-48CA-BB0F-71504E54A595}" type="sibTrans" cxnId="{AE98B081-52F3-4443-B3BD-083C88C0D620}">
      <dgm:prSet custT="1"/>
      <dgm:spPr>
        <a:solidFill>
          <a:srgbClr val="76B900"/>
        </a:solidFill>
      </dgm:spPr>
      <dgm:t>
        <a:bodyPr/>
        <a:lstStyle/>
        <a:p>
          <a:endParaRPr lang="en-US" sz="7200">
            <a:solidFill>
              <a:schemeClr val="bg1"/>
            </a:solidFill>
          </a:endParaRPr>
        </a:p>
      </dgm:t>
    </dgm:pt>
    <dgm:pt modelId="{33C45B93-113E-423C-8ACE-37BE75B210DD}">
      <dgm:prSet custT="1"/>
      <dgm:spPr>
        <a:solidFill>
          <a:schemeClr val="tx2">
            <a:lumMod val="20000"/>
            <a:lumOff val="80000"/>
          </a:schemeClr>
        </a:solidFill>
        <a:ln>
          <a:solidFill>
            <a:schemeClr val="tx2"/>
          </a:solidFill>
        </a:ln>
        <a:effectLst/>
      </dgm:spPr>
      <dgm:t>
        <a:bodyPr/>
        <a:lstStyle/>
        <a:p>
          <a:r>
            <a:rPr lang="en-US" sz="7200" b="0">
              <a:solidFill>
                <a:schemeClr val="bg1"/>
              </a:solidFill>
            </a:rPr>
            <a:t>Created our model</a:t>
          </a:r>
          <a:endParaRPr lang="en-US" sz="7200">
            <a:solidFill>
              <a:schemeClr val="bg1"/>
            </a:solidFill>
          </a:endParaRPr>
        </a:p>
      </dgm:t>
    </dgm:pt>
    <dgm:pt modelId="{FBA5CE96-B6C7-44BF-8E38-7119D874A6DC}" type="parTrans" cxnId="{A4EE79F0-D6BC-4DEF-A979-103CB2A7F3C3}">
      <dgm:prSet/>
      <dgm:spPr/>
      <dgm:t>
        <a:bodyPr/>
        <a:lstStyle/>
        <a:p>
          <a:endParaRPr lang="en-US" sz="7200">
            <a:solidFill>
              <a:schemeClr val="bg1"/>
            </a:solidFill>
          </a:endParaRPr>
        </a:p>
      </dgm:t>
    </dgm:pt>
    <dgm:pt modelId="{B257B2A5-5CA2-428B-A762-7B488352816D}" type="sibTrans" cxnId="{A4EE79F0-D6BC-4DEF-A979-103CB2A7F3C3}">
      <dgm:prSet custT="1"/>
      <dgm:spPr>
        <a:solidFill>
          <a:srgbClr val="76B900"/>
        </a:solidFill>
      </dgm:spPr>
      <dgm:t>
        <a:bodyPr/>
        <a:lstStyle/>
        <a:p>
          <a:endParaRPr lang="en-US" sz="7200">
            <a:solidFill>
              <a:schemeClr val="bg1"/>
            </a:solidFill>
          </a:endParaRPr>
        </a:p>
      </dgm:t>
    </dgm:pt>
    <dgm:pt modelId="{424A37C3-A4B3-4FAB-AF42-1FF8544A3256}">
      <dgm:prSet custT="1"/>
      <dgm:spPr>
        <a:solidFill>
          <a:schemeClr val="tx2">
            <a:lumMod val="20000"/>
            <a:lumOff val="80000"/>
          </a:schemeClr>
        </a:solidFill>
        <a:ln>
          <a:solidFill>
            <a:schemeClr val="tx2"/>
          </a:solidFill>
        </a:ln>
        <a:effectLst/>
      </dgm:spPr>
      <dgm:t>
        <a:bodyPr/>
        <a:lstStyle/>
        <a:p>
          <a:r>
            <a:rPr lang="en-US" sz="7200" b="0">
              <a:solidFill>
                <a:schemeClr val="bg1"/>
              </a:solidFill>
            </a:rPr>
            <a:t>Compiled our model</a:t>
          </a:r>
          <a:endParaRPr lang="en-US" sz="7200">
            <a:solidFill>
              <a:schemeClr val="bg1"/>
            </a:solidFill>
          </a:endParaRPr>
        </a:p>
      </dgm:t>
    </dgm:pt>
    <dgm:pt modelId="{9918A799-6241-46D3-A85F-D694279C69A6}" type="parTrans" cxnId="{23B337D9-A592-490C-8532-4EA3C425A658}">
      <dgm:prSet/>
      <dgm:spPr/>
      <dgm:t>
        <a:bodyPr/>
        <a:lstStyle/>
        <a:p>
          <a:endParaRPr lang="en-US" sz="7200">
            <a:solidFill>
              <a:schemeClr val="bg1"/>
            </a:solidFill>
          </a:endParaRPr>
        </a:p>
      </dgm:t>
    </dgm:pt>
    <dgm:pt modelId="{C7E8631C-348D-4B29-B391-62AC1040049D}" type="sibTrans" cxnId="{23B337D9-A592-490C-8532-4EA3C425A658}">
      <dgm:prSet custT="1"/>
      <dgm:spPr>
        <a:solidFill>
          <a:srgbClr val="76B900"/>
        </a:solidFill>
      </dgm:spPr>
      <dgm:t>
        <a:bodyPr/>
        <a:lstStyle/>
        <a:p>
          <a:endParaRPr lang="en-US" sz="7200">
            <a:solidFill>
              <a:schemeClr val="bg1"/>
            </a:solidFill>
          </a:endParaRPr>
        </a:p>
      </dgm:t>
    </dgm:pt>
    <dgm:pt modelId="{6F5B7364-9E30-497E-9B22-C107C961E476}">
      <dgm:prSet custT="1"/>
      <dgm:spPr>
        <a:solidFill>
          <a:schemeClr val="tx2">
            <a:lumMod val="20000"/>
            <a:lumOff val="80000"/>
          </a:schemeClr>
        </a:solidFill>
        <a:ln>
          <a:solidFill>
            <a:schemeClr val="tx2"/>
          </a:solidFill>
        </a:ln>
        <a:effectLst/>
      </dgm:spPr>
      <dgm:t>
        <a:bodyPr/>
        <a:lstStyle/>
        <a:p>
          <a:r>
            <a:rPr lang="en-US" sz="7200" b="0">
              <a:solidFill>
                <a:schemeClr val="bg1"/>
              </a:solidFill>
            </a:rPr>
            <a:t>Trained the model on our data</a:t>
          </a:r>
          <a:endParaRPr lang="en-US" sz="7200">
            <a:solidFill>
              <a:schemeClr val="bg1"/>
            </a:solidFill>
          </a:endParaRPr>
        </a:p>
      </dgm:t>
    </dgm:pt>
    <dgm:pt modelId="{01F63E5F-DE48-47E3-A3C0-0938B91D7ED2}" type="parTrans" cxnId="{E2590E85-7FE6-4200-8638-4D08D7BF1690}">
      <dgm:prSet/>
      <dgm:spPr/>
      <dgm:t>
        <a:bodyPr/>
        <a:lstStyle/>
        <a:p>
          <a:endParaRPr lang="en-US" sz="7200">
            <a:solidFill>
              <a:schemeClr val="bg1"/>
            </a:solidFill>
          </a:endParaRPr>
        </a:p>
      </dgm:t>
    </dgm:pt>
    <dgm:pt modelId="{331A8462-D153-4171-AC52-B791AA8C1FFB}" type="sibTrans" cxnId="{E2590E85-7FE6-4200-8638-4D08D7BF1690}">
      <dgm:prSet/>
      <dgm:spPr/>
      <dgm:t>
        <a:bodyPr/>
        <a:lstStyle/>
        <a:p>
          <a:endParaRPr lang="en-US" sz="7200">
            <a:solidFill>
              <a:schemeClr val="bg1"/>
            </a:solidFill>
          </a:endParaRPr>
        </a:p>
      </dgm:t>
    </dgm:pt>
    <dgm:pt modelId="{4CE98B37-5D1D-4697-8FD6-461B836B9E9B}">
      <dgm:prSet custT="1"/>
      <dgm:spPr>
        <a:solidFill>
          <a:schemeClr val="tx2">
            <a:lumMod val="20000"/>
            <a:lumOff val="80000"/>
          </a:schemeClr>
        </a:solidFill>
        <a:ln>
          <a:solidFill>
            <a:schemeClr val="tx2"/>
          </a:solidFill>
        </a:ln>
        <a:effectLst/>
      </dgm:spPr>
      <dgm:t>
        <a:bodyPr/>
        <a:lstStyle/>
        <a:p>
          <a:r>
            <a:rPr lang="en-US" sz="7200" b="0" dirty="0">
              <a:solidFill>
                <a:schemeClr val="bg1"/>
              </a:solidFill>
            </a:rPr>
            <a:t>Loaded and visualized our data</a:t>
          </a:r>
          <a:endParaRPr lang="en-US" sz="7200" dirty="0">
            <a:solidFill>
              <a:schemeClr val="bg1"/>
            </a:solidFill>
          </a:endParaRPr>
        </a:p>
      </dgm:t>
    </dgm:pt>
    <dgm:pt modelId="{12CD40D2-A7D3-4B8E-8855-EC00F255CE95}" type="sibTrans" cxnId="{787798AA-A45D-49AA-9E5F-2121A3B4957B}">
      <dgm:prSet custT="1"/>
      <dgm:spPr>
        <a:solidFill>
          <a:srgbClr val="76B900"/>
        </a:solidFill>
      </dgm:spPr>
      <dgm:t>
        <a:bodyPr/>
        <a:lstStyle/>
        <a:p>
          <a:endParaRPr lang="en-US" sz="7200">
            <a:solidFill>
              <a:schemeClr val="bg1"/>
            </a:solidFill>
          </a:endParaRPr>
        </a:p>
      </dgm:t>
    </dgm:pt>
    <dgm:pt modelId="{CBAA9528-8581-4418-B5DF-465A16493055}" type="parTrans" cxnId="{787798AA-A45D-49AA-9E5F-2121A3B4957B}">
      <dgm:prSet/>
      <dgm:spPr/>
      <dgm:t>
        <a:bodyPr/>
        <a:lstStyle/>
        <a:p>
          <a:endParaRPr lang="en-US" sz="7200">
            <a:solidFill>
              <a:schemeClr val="bg1"/>
            </a:solidFill>
          </a:endParaRPr>
        </a:p>
      </dgm:t>
    </dgm:pt>
    <dgm:pt modelId="{0F36B0E3-F7C3-43FC-9A44-1E9848FB2420}" type="pres">
      <dgm:prSet presAssocID="{75AFB74F-316C-4583-B699-3F91E3EEE58E}" presName="outerComposite" presStyleCnt="0">
        <dgm:presLayoutVars>
          <dgm:chMax val="5"/>
          <dgm:dir/>
          <dgm:resizeHandles val="exact"/>
        </dgm:presLayoutVars>
      </dgm:prSet>
      <dgm:spPr/>
    </dgm:pt>
    <dgm:pt modelId="{536499D3-E465-4C41-B096-1250436E58F5}" type="pres">
      <dgm:prSet presAssocID="{75AFB74F-316C-4583-B699-3F91E3EEE58E}" presName="dummyMaxCanvas" presStyleCnt="0">
        <dgm:presLayoutVars/>
      </dgm:prSet>
      <dgm:spPr/>
    </dgm:pt>
    <dgm:pt modelId="{CDBB5ECE-4FD7-40AC-A43B-427160674DE1}" type="pres">
      <dgm:prSet presAssocID="{75AFB74F-316C-4583-B699-3F91E3EEE58E}" presName="FiveNodes_1" presStyleLbl="node1" presStyleIdx="0" presStyleCnt="5">
        <dgm:presLayoutVars>
          <dgm:bulletEnabled val="1"/>
        </dgm:presLayoutVars>
      </dgm:prSet>
      <dgm:spPr/>
    </dgm:pt>
    <dgm:pt modelId="{AF70C9EC-DE63-4ACD-A40E-C9BA1541BE8E}" type="pres">
      <dgm:prSet presAssocID="{75AFB74F-316C-4583-B699-3F91E3EEE58E}" presName="FiveNodes_2" presStyleLbl="node1" presStyleIdx="1" presStyleCnt="5">
        <dgm:presLayoutVars>
          <dgm:bulletEnabled val="1"/>
        </dgm:presLayoutVars>
      </dgm:prSet>
      <dgm:spPr/>
    </dgm:pt>
    <dgm:pt modelId="{DA05AE45-6275-4FB7-9D08-4FBAB80BFD07}" type="pres">
      <dgm:prSet presAssocID="{75AFB74F-316C-4583-B699-3F91E3EEE58E}" presName="FiveNodes_3" presStyleLbl="node1" presStyleIdx="2" presStyleCnt="5">
        <dgm:presLayoutVars>
          <dgm:bulletEnabled val="1"/>
        </dgm:presLayoutVars>
      </dgm:prSet>
      <dgm:spPr/>
    </dgm:pt>
    <dgm:pt modelId="{D839B528-2C6C-42ED-BE29-A18B353EF491}" type="pres">
      <dgm:prSet presAssocID="{75AFB74F-316C-4583-B699-3F91E3EEE58E}" presName="FiveNodes_4" presStyleLbl="node1" presStyleIdx="3" presStyleCnt="5">
        <dgm:presLayoutVars>
          <dgm:bulletEnabled val="1"/>
        </dgm:presLayoutVars>
      </dgm:prSet>
      <dgm:spPr/>
    </dgm:pt>
    <dgm:pt modelId="{0FA59FEF-349A-4E2A-BE9F-BBEB2FF9B76C}" type="pres">
      <dgm:prSet presAssocID="{75AFB74F-316C-4583-B699-3F91E3EEE58E}" presName="FiveNodes_5" presStyleLbl="node1" presStyleIdx="4" presStyleCnt="5" custLinFactNeighborX="0">
        <dgm:presLayoutVars>
          <dgm:bulletEnabled val="1"/>
        </dgm:presLayoutVars>
      </dgm:prSet>
      <dgm:spPr/>
    </dgm:pt>
    <dgm:pt modelId="{4668774A-CB4F-4D77-A72A-97DA947BD20A}" type="pres">
      <dgm:prSet presAssocID="{75AFB74F-316C-4583-B699-3F91E3EEE58E}" presName="FiveConn_1-2" presStyleLbl="fgAccFollowNode1" presStyleIdx="0" presStyleCnt="4">
        <dgm:presLayoutVars>
          <dgm:bulletEnabled val="1"/>
        </dgm:presLayoutVars>
      </dgm:prSet>
      <dgm:spPr/>
    </dgm:pt>
    <dgm:pt modelId="{B5AF24C9-07BF-4DBC-A295-4D31BBCA5BCA}" type="pres">
      <dgm:prSet presAssocID="{75AFB74F-316C-4583-B699-3F91E3EEE58E}" presName="FiveConn_2-3" presStyleLbl="fgAccFollowNode1" presStyleIdx="1" presStyleCnt="4">
        <dgm:presLayoutVars>
          <dgm:bulletEnabled val="1"/>
        </dgm:presLayoutVars>
      </dgm:prSet>
      <dgm:spPr/>
    </dgm:pt>
    <dgm:pt modelId="{C99423CD-B935-4C2B-B587-C2E97CA6D433}" type="pres">
      <dgm:prSet presAssocID="{75AFB74F-316C-4583-B699-3F91E3EEE58E}" presName="FiveConn_3-4" presStyleLbl="fgAccFollowNode1" presStyleIdx="2" presStyleCnt="4">
        <dgm:presLayoutVars>
          <dgm:bulletEnabled val="1"/>
        </dgm:presLayoutVars>
      </dgm:prSet>
      <dgm:spPr/>
    </dgm:pt>
    <dgm:pt modelId="{2A7CEBCC-65D6-47A0-8D1A-3C0E77F65903}" type="pres">
      <dgm:prSet presAssocID="{75AFB74F-316C-4583-B699-3F91E3EEE58E}" presName="FiveConn_4-5" presStyleLbl="fgAccFollowNode1" presStyleIdx="3" presStyleCnt="4">
        <dgm:presLayoutVars>
          <dgm:bulletEnabled val="1"/>
        </dgm:presLayoutVars>
      </dgm:prSet>
      <dgm:spPr/>
    </dgm:pt>
    <dgm:pt modelId="{88C69487-D319-4CFE-B505-980E864952E5}" type="pres">
      <dgm:prSet presAssocID="{75AFB74F-316C-4583-B699-3F91E3EEE58E}" presName="FiveNodes_1_text" presStyleLbl="node1" presStyleIdx="4" presStyleCnt="5">
        <dgm:presLayoutVars>
          <dgm:bulletEnabled val="1"/>
        </dgm:presLayoutVars>
      </dgm:prSet>
      <dgm:spPr/>
    </dgm:pt>
    <dgm:pt modelId="{8CEB48C1-7D0F-4AAB-9FDC-25114101C1FE}" type="pres">
      <dgm:prSet presAssocID="{75AFB74F-316C-4583-B699-3F91E3EEE58E}" presName="FiveNodes_2_text" presStyleLbl="node1" presStyleIdx="4" presStyleCnt="5">
        <dgm:presLayoutVars>
          <dgm:bulletEnabled val="1"/>
        </dgm:presLayoutVars>
      </dgm:prSet>
      <dgm:spPr/>
    </dgm:pt>
    <dgm:pt modelId="{5D6A06FD-5FFF-4D08-88FC-FE29B94E6326}" type="pres">
      <dgm:prSet presAssocID="{75AFB74F-316C-4583-B699-3F91E3EEE58E}" presName="FiveNodes_3_text" presStyleLbl="node1" presStyleIdx="4" presStyleCnt="5">
        <dgm:presLayoutVars>
          <dgm:bulletEnabled val="1"/>
        </dgm:presLayoutVars>
      </dgm:prSet>
      <dgm:spPr/>
    </dgm:pt>
    <dgm:pt modelId="{C4A1F899-9E50-45B7-9DE4-AFA3CCA04138}" type="pres">
      <dgm:prSet presAssocID="{75AFB74F-316C-4583-B699-3F91E3EEE58E}" presName="FiveNodes_4_text" presStyleLbl="node1" presStyleIdx="4" presStyleCnt="5">
        <dgm:presLayoutVars>
          <dgm:bulletEnabled val="1"/>
        </dgm:presLayoutVars>
      </dgm:prSet>
      <dgm:spPr/>
    </dgm:pt>
    <dgm:pt modelId="{4513FDA2-CA58-40FD-AC95-4F91EEE8FFD0}" type="pres">
      <dgm:prSet presAssocID="{75AFB74F-316C-4583-B699-3F91E3EEE58E}" presName="FiveNodes_5_text" presStyleLbl="node1" presStyleIdx="4" presStyleCnt="5">
        <dgm:presLayoutVars>
          <dgm:bulletEnabled val="1"/>
        </dgm:presLayoutVars>
      </dgm:prSet>
      <dgm:spPr/>
    </dgm:pt>
  </dgm:ptLst>
  <dgm:cxnLst>
    <dgm:cxn modelId="{E16DAC02-D18A-453E-8511-37EBFB7B5088}" type="presOf" srcId="{424A37C3-A4B3-4FAB-AF42-1FF8544A3256}" destId="{D839B528-2C6C-42ED-BE29-A18B353EF491}" srcOrd="0" destOrd="0" presId="urn:microsoft.com/office/officeart/2005/8/layout/vProcess5"/>
    <dgm:cxn modelId="{CDEB2337-ECCD-4991-849F-2BBBECFF7E45}" type="presOf" srcId="{33C45B93-113E-423C-8ACE-37BE75B210DD}" destId="{DA05AE45-6275-4FB7-9D08-4FBAB80BFD07}" srcOrd="0" destOrd="0" presId="urn:microsoft.com/office/officeart/2005/8/layout/vProcess5"/>
    <dgm:cxn modelId="{774E984C-EDE8-4345-95A3-E79DD9640106}" type="presOf" srcId="{6F5B7364-9E30-497E-9B22-C107C961E476}" destId="{0FA59FEF-349A-4E2A-BE9F-BBEB2FF9B76C}" srcOrd="0" destOrd="0" presId="urn:microsoft.com/office/officeart/2005/8/layout/vProcess5"/>
    <dgm:cxn modelId="{95B73852-A4EC-4115-8FC3-40C6E9CA0341}" type="presOf" srcId="{75AFB74F-316C-4583-B699-3F91E3EEE58E}" destId="{0F36B0E3-F7C3-43FC-9A44-1E9848FB2420}" srcOrd="0" destOrd="0" presId="urn:microsoft.com/office/officeart/2005/8/layout/vProcess5"/>
    <dgm:cxn modelId="{6F264A52-0789-42C4-8A79-3D3EB7B29E23}" type="presOf" srcId="{4CE98B37-5D1D-4697-8FD6-461B836B9E9B}" destId="{CDBB5ECE-4FD7-40AC-A43B-427160674DE1}" srcOrd="0" destOrd="0" presId="urn:microsoft.com/office/officeart/2005/8/layout/vProcess5"/>
    <dgm:cxn modelId="{1A300959-9691-43F6-BF00-3393B7D6E4D4}" type="presOf" srcId="{C5881C99-C01C-48CA-BB0F-71504E54A595}" destId="{B5AF24C9-07BF-4DBC-A295-4D31BBCA5BCA}" srcOrd="0" destOrd="0" presId="urn:microsoft.com/office/officeart/2005/8/layout/vProcess5"/>
    <dgm:cxn modelId="{38AA0972-5021-4C85-BB59-4DCEE34FF52D}" type="presOf" srcId="{C7E8631C-348D-4B29-B391-62AC1040049D}" destId="{2A7CEBCC-65D6-47A0-8D1A-3C0E77F65903}" srcOrd="0" destOrd="0" presId="urn:microsoft.com/office/officeart/2005/8/layout/vProcess5"/>
    <dgm:cxn modelId="{AE98B081-52F3-4443-B3BD-083C88C0D620}" srcId="{75AFB74F-316C-4583-B699-3F91E3EEE58E}" destId="{AAB5BCC2-6639-4888-B847-286F263200EE}" srcOrd="1" destOrd="0" parTransId="{CD96CC20-4E34-40ED-8D57-D05B7B309D67}" sibTransId="{C5881C99-C01C-48CA-BB0F-71504E54A595}"/>
    <dgm:cxn modelId="{E2590E85-7FE6-4200-8638-4D08D7BF1690}" srcId="{75AFB74F-316C-4583-B699-3F91E3EEE58E}" destId="{6F5B7364-9E30-497E-9B22-C107C961E476}" srcOrd="4" destOrd="0" parTransId="{01F63E5F-DE48-47E3-A3C0-0938B91D7ED2}" sibTransId="{331A8462-D153-4171-AC52-B791AA8C1FFB}"/>
    <dgm:cxn modelId="{368B9392-7CE7-42A1-AACD-7C8602E243BE}" type="presOf" srcId="{4CE98B37-5D1D-4697-8FD6-461B836B9E9B}" destId="{88C69487-D319-4CFE-B505-980E864952E5}" srcOrd="1" destOrd="0" presId="urn:microsoft.com/office/officeart/2005/8/layout/vProcess5"/>
    <dgm:cxn modelId="{31C9239A-CCE7-42F7-8917-EBB8DAE99876}" type="presOf" srcId="{B257B2A5-5CA2-428B-A762-7B488352816D}" destId="{C99423CD-B935-4C2B-B587-C2E97CA6D433}" srcOrd="0" destOrd="0" presId="urn:microsoft.com/office/officeart/2005/8/layout/vProcess5"/>
    <dgm:cxn modelId="{86ABB09F-3031-4677-A7BE-352280B61106}" type="presOf" srcId="{33C45B93-113E-423C-8ACE-37BE75B210DD}" destId="{5D6A06FD-5FFF-4D08-88FC-FE29B94E6326}" srcOrd="1" destOrd="0" presId="urn:microsoft.com/office/officeart/2005/8/layout/vProcess5"/>
    <dgm:cxn modelId="{8B740EA8-6A29-454A-A4B9-010CB1E8042C}" type="presOf" srcId="{6F5B7364-9E30-497E-9B22-C107C961E476}" destId="{4513FDA2-CA58-40FD-AC95-4F91EEE8FFD0}" srcOrd="1" destOrd="0" presId="urn:microsoft.com/office/officeart/2005/8/layout/vProcess5"/>
    <dgm:cxn modelId="{787798AA-A45D-49AA-9E5F-2121A3B4957B}" srcId="{75AFB74F-316C-4583-B699-3F91E3EEE58E}" destId="{4CE98B37-5D1D-4697-8FD6-461B836B9E9B}" srcOrd="0" destOrd="0" parTransId="{CBAA9528-8581-4418-B5DF-465A16493055}" sibTransId="{12CD40D2-A7D3-4B8E-8855-EC00F255CE95}"/>
    <dgm:cxn modelId="{989CC0BA-05CB-45FF-AA7B-D4D33CFF3DE0}" type="presOf" srcId="{AAB5BCC2-6639-4888-B847-286F263200EE}" destId="{AF70C9EC-DE63-4ACD-A40E-C9BA1541BE8E}" srcOrd="0" destOrd="0" presId="urn:microsoft.com/office/officeart/2005/8/layout/vProcess5"/>
    <dgm:cxn modelId="{23B337D9-A592-490C-8532-4EA3C425A658}" srcId="{75AFB74F-316C-4583-B699-3F91E3EEE58E}" destId="{424A37C3-A4B3-4FAB-AF42-1FF8544A3256}" srcOrd="3" destOrd="0" parTransId="{9918A799-6241-46D3-A85F-D694279C69A6}" sibTransId="{C7E8631C-348D-4B29-B391-62AC1040049D}"/>
    <dgm:cxn modelId="{A46C50DF-108E-4BCA-80FD-E0EA38F7EDB2}" type="presOf" srcId="{424A37C3-A4B3-4FAB-AF42-1FF8544A3256}" destId="{C4A1F899-9E50-45B7-9DE4-AFA3CCA04138}" srcOrd="1" destOrd="0" presId="urn:microsoft.com/office/officeart/2005/8/layout/vProcess5"/>
    <dgm:cxn modelId="{CCBFC5E1-97B9-4394-A1FF-D501A7F04BF4}" type="presOf" srcId="{12CD40D2-A7D3-4B8E-8855-EC00F255CE95}" destId="{4668774A-CB4F-4D77-A72A-97DA947BD20A}" srcOrd="0" destOrd="0" presId="urn:microsoft.com/office/officeart/2005/8/layout/vProcess5"/>
    <dgm:cxn modelId="{A4EE79F0-D6BC-4DEF-A979-103CB2A7F3C3}" srcId="{75AFB74F-316C-4583-B699-3F91E3EEE58E}" destId="{33C45B93-113E-423C-8ACE-37BE75B210DD}" srcOrd="2" destOrd="0" parTransId="{FBA5CE96-B6C7-44BF-8E38-7119D874A6DC}" sibTransId="{B257B2A5-5CA2-428B-A762-7B488352816D}"/>
    <dgm:cxn modelId="{EBC5ACF1-908E-443E-9CBC-E96C00400756}" type="presOf" srcId="{AAB5BCC2-6639-4888-B847-286F263200EE}" destId="{8CEB48C1-7D0F-4AAB-9FDC-25114101C1FE}" srcOrd="1" destOrd="0" presId="urn:microsoft.com/office/officeart/2005/8/layout/vProcess5"/>
    <dgm:cxn modelId="{B00992F3-D5BA-490C-A27F-B7649EFDF870}" type="presParOf" srcId="{0F36B0E3-F7C3-43FC-9A44-1E9848FB2420}" destId="{536499D3-E465-4C41-B096-1250436E58F5}" srcOrd="0" destOrd="0" presId="urn:microsoft.com/office/officeart/2005/8/layout/vProcess5"/>
    <dgm:cxn modelId="{9C51F456-0953-4C4A-993D-5CBC39F7D77B}" type="presParOf" srcId="{0F36B0E3-F7C3-43FC-9A44-1E9848FB2420}" destId="{CDBB5ECE-4FD7-40AC-A43B-427160674DE1}" srcOrd="1" destOrd="0" presId="urn:microsoft.com/office/officeart/2005/8/layout/vProcess5"/>
    <dgm:cxn modelId="{6FA52E11-78C3-4532-B59F-54BC4F908443}" type="presParOf" srcId="{0F36B0E3-F7C3-43FC-9A44-1E9848FB2420}" destId="{AF70C9EC-DE63-4ACD-A40E-C9BA1541BE8E}" srcOrd="2" destOrd="0" presId="urn:microsoft.com/office/officeart/2005/8/layout/vProcess5"/>
    <dgm:cxn modelId="{B4A97795-4CCD-46C6-88B3-2BC8289F6DAE}" type="presParOf" srcId="{0F36B0E3-F7C3-43FC-9A44-1E9848FB2420}" destId="{DA05AE45-6275-4FB7-9D08-4FBAB80BFD07}" srcOrd="3" destOrd="0" presId="urn:microsoft.com/office/officeart/2005/8/layout/vProcess5"/>
    <dgm:cxn modelId="{83F8B964-0787-43CF-AD98-F83CE917CF1E}" type="presParOf" srcId="{0F36B0E3-F7C3-43FC-9A44-1E9848FB2420}" destId="{D839B528-2C6C-42ED-BE29-A18B353EF491}" srcOrd="4" destOrd="0" presId="urn:microsoft.com/office/officeart/2005/8/layout/vProcess5"/>
    <dgm:cxn modelId="{A030AA7E-5684-4129-9DA6-D715F6DD1AC4}" type="presParOf" srcId="{0F36B0E3-F7C3-43FC-9A44-1E9848FB2420}" destId="{0FA59FEF-349A-4E2A-BE9F-BBEB2FF9B76C}" srcOrd="5" destOrd="0" presId="urn:microsoft.com/office/officeart/2005/8/layout/vProcess5"/>
    <dgm:cxn modelId="{717FDBC5-78AC-4DFF-B68E-03615556BE88}" type="presParOf" srcId="{0F36B0E3-F7C3-43FC-9A44-1E9848FB2420}" destId="{4668774A-CB4F-4D77-A72A-97DA947BD20A}" srcOrd="6" destOrd="0" presId="urn:microsoft.com/office/officeart/2005/8/layout/vProcess5"/>
    <dgm:cxn modelId="{BC0A90F1-7377-4E6E-B898-E9291E8D3321}" type="presParOf" srcId="{0F36B0E3-F7C3-43FC-9A44-1E9848FB2420}" destId="{B5AF24C9-07BF-4DBC-A295-4D31BBCA5BCA}" srcOrd="7" destOrd="0" presId="urn:microsoft.com/office/officeart/2005/8/layout/vProcess5"/>
    <dgm:cxn modelId="{16C64A91-576E-474C-A359-587011412C97}" type="presParOf" srcId="{0F36B0E3-F7C3-43FC-9A44-1E9848FB2420}" destId="{C99423CD-B935-4C2B-B587-C2E97CA6D433}" srcOrd="8" destOrd="0" presId="urn:microsoft.com/office/officeart/2005/8/layout/vProcess5"/>
    <dgm:cxn modelId="{50C8FCA6-C265-4C27-8CEB-AE42C77B7B64}" type="presParOf" srcId="{0F36B0E3-F7C3-43FC-9A44-1E9848FB2420}" destId="{2A7CEBCC-65D6-47A0-8D1A-3C0E77F65903}" srcOrd="9" destOrd="0" presId="urn:microsoft.com/office/officeart/2005/8/layout/vProcess5"/>
    <dgm:cxn modelId="{C81CDFC2-A20D-42CA-9EAD-7C2B5D6A7782}" type="presParOf" srcId="{0F36B0E3-F7C3-43FC-9A44-1E9848FB2420}" destId="{88C69487-D319-4CFE-B505-980E864952E5}" srcOrd="10" destOrd="0" presId="urn:microsoft.com/office/officeart/2005/8/layout/vProcess5"/>
    <dgm:cxn modelId="{23D3A9A7-0F42-4C2B-9D27-F9BED316F501}" type="presParOf" srcId="{0F36B0E3-F7C3-43FC-9A44-1E9848FB2420}" destId="{8CEB48C1-7D0F-4AAB-9FDC-25114101C1FE}" srcOrd="11" destOrd="0" presId="urn:microsoft.com/office/officeart/2005/8/layout/vProcess5"/>
    <dgm:cxn modelId="{283FA783-CF7E-4892-BEDF-CB1BB90A4754}" type="presParOf" srcId="{0F36B0E3-F7C3-43FC-9A44-1E9848FB2420}" destId="{5D6A06FD-5FFF-4D08-88FC-FE29B94E6326}" srcOrd="12" destOrd="0" presId="urn:microsoft.com/office/officeart/2005/8/layout/vProcess5"/>
    <dgm:cxn modelId="{E7D5C0CE-5D57-4D65-835C-A78600906F5F}" type="presParOf" srcId="{0F36B0E3-F7C3-43FC-9A44-1E9848FB2420}" destId="{C4A1F899-9E50-45B7-9DE4-AFA3CCA04138}" srcOrd="13" destOrd="0" presId="urn:microsoft.com/office/officeart/2005/8/layout/vProcess5"/>
    <dgm:cxn modelId="{F5EFEF30-7244-4A89-B475-0D89443D374A}" type="presParOf" srcId="{0F36B0E3-F7C3-43FC-9A44-1E9848FB2420}" destId="{4513FDA2-CA58-40FD-AC95-4F91EEE8FFD0}"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a:solidFill>
                <a:schemeClr val="bg1"/>
              </a:solidFill>
            </a:rPr>
            <a:t>The Gradient</a:t>
          </a:r>
          <a:endParaRPr lang="en-US" b="1" dirty="0">
            <a:solidFill>
              <a:schemeClr val="bg1"/>
            </a:solidFill>
          </a:endParaRP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dirty="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mc:AlternateContent xmlns:mc="http://schemas.openxmlformats.org/markup-compatibility/2006" xmlns:a14="http://schemas.microsoft.com/office/drawing/2010/main">
      <mc:Choice Requires="a14">
        <dgm:pt modelId="{C0941678-E692-4F56-AECE-964CCB370481}">
          <dgm:prSet/>
          <dgm:spPr/>
          <dgm:t>
            <a:bodyPr/>
            <a:lstStyle/>
            <a:p>
              <a14:m>
                <m:oMath xmlns:m="http://schemas.openxmlformats.org/officeDocument/2006/math">
                  <m:r>
                    <a:rPr kumimoji="0" lang="el-GR" b="1" i="1" u="none" strike="noStrike"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b="1" dirty="0">
                  <a:solidFill>
                    <a:schemeClr val="bg1"/>
                  </a:solidFill>
                </a:rPr>
                <a:t>: The learning rate</a:t>
              </a:r>
            </a:p>
          </dgm:t>
        </dgm:pt>
      </mc:Choice>
      <mc:Fallback xmlns="">
        <dgm:pt modelId="{C0941678-E692-4F56-AECE-964CCB370481}">
          <dgm:prSet/>
          <dgm:spPr/>
          <dgm:t>
            <a:bodyPr/>
            <a:lstStyle/>
            <a:p>
              <a:r>
                <a:rPr kumimoji="0" lang="el-GR" b="1" i="0"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rPr>
                <a:t>𝝀</a:t>
              </a:r>
              <a:r>
                <a:rPr lang="en-US" b="1" dirty="0">
                  <a:solidFill>
                    <a:schemeClr val="bg1"/>
                  </a:solidFill>
                </a:rPr>
                <a:t>: The learning rate</a:t>
              </a:r>
            </a:p>
          </dgm:t>
        </dgm:pt>
      </mc:Fallback>
    </mc:AlternateConten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endParaRPr lang="en-US" b="1" dirty="0">
            <a:solidFill>
              <a:schemeClr val="bg1"/>
            </a:solidFill>
          </a:endParaRP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dirty="0">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endParaRPr lang="en-US" b="1" dirty="0">
            <a:solidFill>
              <a:schemeClr val="bg1"/>
            </a:solidFill>
          </a:endParaRP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endParaRPr lang="en-US" b="1" dirty="0">
            <a:solidFill>
              <a:schemeClr val="bg1"/>
            </a:solidFill>
          </a:endParaRP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dirty="0">
              <a:solidFill>
                <a:schemeClr val="bg1"/>
              </a:solidFill>
            </a:rPr>
            <a:t>The Gradient</a:t>
          </a: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mc:AlternateContent xmlns:mc="http://schemas.openxmlformats.org/markup-compatibility/2006" xmlns:a14="http://schemas.microsoft.com/office/drawing/2010/main">
      <mc:Choice Requires="a14">
        <dgm:pt modelId="{C0941678-E692-4F56-AECE-964CCB370481}">
          <dgm:prSet/>
          <dgm:spPr/>
          <dgm:t>
            <a:bodyPr/>
            <a:lstStyle/>
            <a:p>
              <a14:m>
                <m:oMath xmlns:m="http://schemas.openxmlformats.org/officeDocument/2006/math">
                  <m:r>
                    <a:rPr kumimoji="0" lang="el-GR" b="1" i="1" u="none" strike="noStrike"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b="1">
                  <a:solidFill>
                    <a:schemeClr val="bg1"/>
                  </a:solidFill>
                </a:rPr>
                <a:t>: The learning rate</a:t>
              </a:r>
            </a:p>
          </dgm:t>
        </dgm:pt>
      </mc:Choice>
      <mc:Fallback xmlns="">
        <dgm:pt modelId="{C0941678-E692-4F56-AECE-964CCB370481}">
          <dgm:prSet/>
          <dgm:spPr/>
          <dgm:t>
            <a:bodyPr/>
            <a:lstStyle/>
            <a:p>
              <a:r>
                <a:rPr kumimoji="0" lang="el-GR" b="1" i="0"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rPr>
                <a:t>𝝀</a:t>
              </a:r>
              <a:r>
                <a:rPr lang="en-US" b="1">
                  <a:solidFill>
                    <a:schemeClr val="bg1"/>
                  </a:solidFill>
                </a:rPr>
                <a:t>: The learning rate</a:t>
              </a:r>
            </a:p>
          </dgm:t>
        </dgm:pt>
      </mc:Fallback>
    </mc:AlternateConten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E93B851-0114-4D3A-843E-F5B35AC10A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38BF5E6-46AA-416A-AA8C-A5AA0F9DFFED}">
      <dgm:prSet/>
      <dgm:spPr>
        <a:solidFill>
          <a:schemeClr val="tx2">
            <a:lumMod val="20000"/>
            <a:lumOff val="80000"/>
          </a:schemeClr>
        </a:solidFill>
        <a:ln>
          <a:solidFill>
            <a:schemeClr val="tx2"/>
          </a:solidFill>
        </a:ln>
      </dgm:spPr>
      <dgm:t>
        <a:bodyPr/>
        <a:lstStyle/>
        <a:p>
          <a:r>
            <a:rPr lang="en-US" b="0" dirty="0"/>
            <a:t> Training data</a:t>
          </a:r>
          <a:endParaRPr lang="en-US" dirty="0"/>
        </a:p>
      </dgm:t>
    </dgm:pt>
    <dgm:pt modelId="{A57704E5-D1CE-4913-B116-4C60AD0A1D81}" type="parTrans" cxnId="{32E9F106-46D8-4808-BD2A-6FFDE44912BB}">
      <dgm:prSet/>
      <dgm:spPr/>
      <dgm:t>
        <a:bodyPr/>
        <a:lstStyle/>
        <a:p>
          <a:endParaRPr lang="en-US"/>
        </a:p>
      </dgm:t>
    </dgm:pt>
    <dgm:pt modelId="{B4C97D12-AAAD-439D-98C2-CE3611327D7E}" type="sibTrans" cxnId="{32E9F106-46D8-4808-BD2A-6FFDE44912BB}">
      <dgm:prSet/>
      <dgm:spPr/>
      <dgm:t>
        <a:bodyPr/>
        <a:lstStyle/>
        <a:p>
          <a:endParaRPr lang="en-US"/>
        </a:p>
      </dgm:t>
    </dgm:pt>
    <dgm:pt modelId="{067CA279-9AC5-458C-8AEE-D8C1D1BECA18}">
      <dgm:prSet/>
      <dgm:spPr/>
      <dgm:t>
        <a:bodyPr/>
        <a:lstStyle/>
        <a:p>
          <a:r>
            <a:rPr lang="en-US" b="0">
              <a:solidFill>
                <a:schemeClr val="bg1"/>
              </a:solidFill>
            </a:rPr>
            <a:t>Core dataset for the model to learn on</a:t>
          </a:r>
          <a:endParaRPr lang="en-US">
            <a:solidFill>
              <a:schemeClr val="bg1"/>
            </a:solidFill>
          </a:endParaRPr>
        </a:p>
      </dgm:t>
    </dgm:pt>
    <dgm:pt modelId="{CC0FB86B-ED1F-4F47-A5B9-6E953E00249E}" type="parTrans" cxnId="{5B21A47A-64EB-4D5F-AA98-67A7409F7489}">
      <dgm:prSet/>
      <dgm:spPr/>
      <dgm:t>
        <a:bodyPr/>
        <a:lstStyle/>
        <a:p>
          <a:endParaRPr lang="en-US"/>
        </a:p>
      </dgm:t>
    </dgm:pt>
    <dgm:pt modelId="{FF68BDC7-4F93-482F-A3D9-DC4A77784ECC}" type="sibTrans" cxnId="{5B21A47A-64EB-4D5F-AA98-67A7409F7489}">
      <dgm:prSet/>
      <dgm:spPr/>
      <dgm:t>
        <a:bodyPr/>
        <a:lstStyle/>
        <a:p>
          <a:endParaRPr lang="en-US"/>
        </a:p>
      </dgm:t>
    </dgm:pt>
    <dgm:pt modelId="{10E05210-1656-4C04-95F7-037FBF1B6233}">
      <dgm:prSet/>
      <dgm:spPr>
        <a:solidFill>
          <a:schemeClr val="tx2">
            <a:lumMod val="20000"/>
            <a:lumOff val="80000"/>
          </a:schemeClr>
        </a:solidFill>
        <a:ln>
          <a:solidFill>
            <a:schemeClr val="tx2"/>
          </a:solidFill>
        </a:ln>
      </dgm:spPr>
      <dgm:t>
        <a:bodyPr/>
        <a:lstStyle/>
        <a:p>
          <a:r>
            <a:rPr lang="en-US" b="0"/>
            <a:t> Validation data</a:t>
          </a:r>
          <a:endParaRPr lang="en-US"/>
        </a:p>
      </dgm:t>
    </dgm:pt>
    <dgm:pt modelId="{66189D18-E562-4F02-B239-C8D5D35BF706}" type="parTrans" cxnId="{045C4F8A-B964-41CC-8782-1D7A4760BC0E}">
      <dgm:prSet/>
      <dgm:spPr/>
      <dgm:t>
        <a:bodyPr/>
        <a:lstStyle/>
        <a:p>
          <a:endParaRPr lang="en-US"/>
        </a:p>
      </dgm:t>
    </dgm:pt>
    <dgm:pt modelId="{FCAEFEBA-7B91-4CB5-8084-2ED915F63DF4}" type="sibTrans" cxnId="{045C4F8A-B964-41CC-8782-1D7A4760BC0E}">
      <dgm:prSet/>
      <dgm:spPr/>
      <dgm:t>
        <a:bodyPr/>
        <a:lstStyle/>
        <a:p>
          <a:endParaRPr lang="en-US"/>
        </a:p>
      </dgm:t>
    </dgm:pt>
    <dgm:pt modelId="{0D9B8B32-58A2-482E-904F-123D0ADD9259}">
      <dgm:prSet/>
      <dgm:spPr/>
      <dgm:t>
        <a:bodyPr/>
        <a:lstStyle/>
        <a:p>
          <a:r>
            <a:rPr lang="en-US" b="0">
              <a:solidFill>
                <a:schemeClr val="bg1"/>
              </a:solidFill>
            </a:rPr>
            <a:t>New data for model to see if it truly understands (can generalize) </a:t>
          </a:r>
          <a:endParaRPr lang="en-US">
            <a:solidFill>
              <a:schemeClr val="bg1"/>
            </a:solidFill>
          </a:endParaRPr>
        </a:p>
      </dgm:t>
    </dgm:pt>
    <dgm:pt modelId="{37517FBE-3319-4FA6-B0B3-A4E7DE21B37F}" type="parTrans" cxnId="{C0D2150F-FD2D-4C5D-8BB6-10514801D773}">
      <dgm:prSet/>
      <dgm:spPr/>
      <dgm:t>
        <a:bodyPr/>
        <a:lstStyle/>
        <a:p>
          <a:endParaRPr lang="en-US"/>
        </a:p>
      </dgm:t>
    </dgm:pt>
    <dgm:pt modelId="{0622E175-6686-4BC3-B869-6BB636D5F22F}" type="sibTrans" cxnId="{C0D2150F-FD2D-4C5D-8BB6-10514801D773}">
      <dgm:prSet/>
      <dgm:spPr/>
      <dgm:t>
        <a:bodyPr/>
        <a:lstStyle/>
        <a:p>
          <a:endParaRPr lang="en-US"/>
        </a:p>
      </dgm:t>
    </dgm:pt>
    <dgm:pt modelId="{689FA07E-0F09-4502-9C17-90BEC20FFA8B}">
      <dgm:prSet/>
      <dgm:spPr>
        <a:solidFill>
          <a:schemeClr val="tx2">
            <a:lumMod val="20000"/>
            <a:lumOff val="80000"/>
          </a:schemeClr>
        </a:solidFill>
        <a:ln>
          <a:solidFill>
            <a:schemeClr val="tx2"/>
          </a:solidFill>
        </a:ln>
      </dgm:spPr>
      <dgm:t>
        <a:bodyPr/>
        <a:lstStyle/>
        <a:p>
          <a:r>
            <a:rPr lang="en-US" b="0"/>
            <a:t> Overfitting</a:t>
          </a:r>
          <a:endParaRPr lang="en-US"/>
        </a:p>
      </dgm:t>
    </dgm:pt>
    <dgm:pt modelId="{7DA897C9-74AA-45DF-BF39-375D9EFD6ED7}" type="parTrans" cxnId="{F7187B79-E97A-4555-BF37-E5C4AB834D40}">
      <dgm:prSet/>
      <dgm:spPr/>
      <dgm:t>
        <a:bodyPr/>
        <a:lstStyle/>
        <a:p>
          <a:endParaRPr lang="en-US"/>
        </a:p>
      </dgm:t>
    </dgm:pt>
    <dgm:pt modelId="{5050BBE8-EB40-41DC-AACE-9F68DDA2EC56}" type="sibTrans" cxnId="{F7187B79-E97A-4555-BF37-E5C4AB834D40}">
      <dgm:prSet/>
      <dgm:spPr/>
      <dgm:t>
        <a:bodyPr/>
        <a:lstStyle/>
        <a:p>
          <a:endParaRPr lang="en-US"/>
        </a:p>
      </dgm:t>
    </dgm:pt>
    <dgm:pt modelId="{326466F6-0CD6-4CC4-AA0D-E9879DCACA52}">
      <dgm:prSet/>
      <dgm:spPr/>
      <dgm:t>
        <a:bodyPr/>
        <a:lstStyle/>
        <a:p>
          <a:r>
            <a:rPr lang="en-US" b="0">
              <a:solidFill>
                <a:schemeClr val="bg1"/>
              </a:solidFill>
            </a:rPr>
            <a:t>When model performs well on the training data, but not the validation data (evidence of memorization)</a:t>
          </a:r>
          <a:endParaRPr lang="en-US">
            <a:solidFill>
              <a:schemeClr val="bg1"/>
            </a:solidFill>
          </a:endParaRPr>
        </a:p>
      </dgm:t>
    </dgm:pt>
    <dgm:pt modelId="{ED9503A1-2CE6-450C-8204-FFE853C28CFA}" type="parTrans" cxnId="{334F5B48-1A7B-4307-AF8B-AC5CA42B0611}">
      <dgm:prSet/>
      <dgm:spPr/>
      <dgm:t>
        <a:bodyPr/>
        <a:lstStyle/>
        <a:p>
          <a:endParaRPr lang="en-US"/>
        </a:p>
      </dgm:t>
    </dgm:pt>
    <dgm:pt modelId="{B5887C9F-BAD9-40AE-A1A6-CF7F46184BE7}" type="sibTrans" cxnId="{334F5B48-1A7B-4307-AF8B-AC5CA42B0611}">
      <dgm:prSet/>
      <dgm:spPr/>
      <dgm:t>
        <a:bodyPr/>
        <a:lstStyle/>
        <a:p>
          <a:endParaRPr lang="en-US"/>
        </a:p>
      </dgm:t>
    </dgm:pt>
    <dgm:pt modelId="{A356F1CF-AEDC-4D25-9C3C-9DF338F2ABD7}">
      <dgm:prSet/>
      <dgm:spPr/>
      <dgm:t>
        <a:bodyPr/>
        <a:lstStyle/>
        <a:p>
          <a:r>
            <a:rPr lang="en-US" b="0">
              <a:solidFill>
                <a:schemeClr val="bg1"/>
              </a:solidFill>
            </a:rPr>
            <a:t>Ideally the accuracy and loss should be similar between both datasets</a:t>
          </a:r>
          <a:endParaRPr lang="en-US">
            <a:solidFill>
              <a:schemeClr val="bg1"/>
            </a:solidFill>
          </a:endParaRPr>
        </a:p>
      </dgm:t>
    </dgm:pt>
    <dgm:pt modelId="{EC7231C5-84F6-41A4-9785-6C2A20F94D5F}" type="parTrans" cxnId="{CA516D7E-6779-47CB-9884-93AC9428F560}">
      <dgm:prSet/>
      <dgm:spPr/>
      <dgm:t>
        <a:bodyPr/>
        <a:lstStyle/>
        <a:p>
          <a:endParaRPr lang="en-US"/>
        </a:p>
      </dgm:t>
    </dgm:pt>
    <dgm:pt modelId="{902B2603-5B64-45F7-BFD2-6071512F0A28}" type="sibTrans" cxnId="{CA516D7E-6779-47CB-9884-93AC9428F560}">
      <dgm:prSet/>
      <dgm:spPr/>
      <dgm:t>
        <a:bodyPr/>
        <a:lstStyle/>
        <a:p>
          <a:endParaRPr lang="en-US"/>
        </a:p>
      </dgm:t>
    </dgm:pt>
    <dgm:pt modelId="{EA845857-4122-460E-813F-08A1789C1649}" type="pres">
      <dgm:prSet presAssocID="{2E93B851-0114-4D3A-843E-F5B35AC10A59}" presName="linear" presStyleCnt="0">
        <dgm:presLayoutVars>
          <dgm:animLvl val="lvl"/>
          <dgm:resizeHandles val="exact"/>
        </dgm:presLayoutVars>
      </dgm:prSet>
      <dgm:spPr/>
    </dgm:pt>
    <dgm:pt modelId="{02B199F0-39F9-498A-8089-B9A7B6829471}" type="pres">
      <dgm:prSet presAssocID="{038BF5E6-46AA-416A-AA8C-A5AA0F9DFFED}" presName="parentText" presStyleLbl="node1" presStyleIdx="0" presStyleCnt="3">
        <dgm:presLayoutVars>
          <dgm:chMax val="0"/>
          <dgm:bulletEnabled val="1"/>
        </dgm:presLayoutVars>
      </dgm:prSet>
      <dgm:spPr/>
    </dgm:pt>
    <dgm:pt modelId="{CFD24BE4-FAF5-4066-ACE3-D3D7356AF047}" type="pres">
      <dgm:prSet presAssocID="{038BF5E6-46AA-416A-AA8C-A5AA0F9DFFED}" presName="childText" presStyleLbl="revTx" presStyleIdx="0" presStyleCnt="3">
        <dgm:presLayoutVars>
          <dgm:bulletEnabled val="1"/>
        </dgm:presLayoutVars>
      </dgm:prSet>
      <dgm:spPr/>
    </dgm:pt>
    <dgm:pt modelId="{4E1C8BEE-390B-4937-8AFB-052E32B2C2E8}" type="pres">
      <dgm:prSet presAssocID="{10E05210-1656-4C04-95F7-037FBF1B6233}" presName="parentText" presStyleLbl="node1" presStyleIdx="1" presStyleCnt="3">
        <dgm:presLayoutVars>
          <dgm:chMax val="0"/>
          <dgm:bulletEnabled val="1"/>
        </dgm:presLayoutVars>
      </dgm:prSet>
      <dgm:spPr/>
    </dgm:pt>
    <dgm:pt modelId="{553D6C5E-89B3-4071-81A4-E2B299EE6237}" type="pres">
      <dgm:prSet presAssocID="{10E05210-1656-4C04-95F7-037FBF1B6233}" presName="childText" presStyleLbl="revTx" presStyleIdx="1" presStyleCnt="3">
        <dgm:presLayoutVars>
          <dgm:bulletEnabled val="1"/>
        </dgm:presLayoutVars>
      </dgm:prSet>
      <dgm:spPr/>
    </dgm:pt>
    <dgm:pt modelId="{501CB61A-1E8B-40E1-ACB0-220EACECD329}" type="pres">
      <dgm:prSet presAssocID="{689FA07E-0F09-4502-9C17-90BEC20FFA8B}" presName="parentText" presStyleLbl="node1" presStyleIdx="2" presStyleCnt="3">
        <dgm:presLayoutVars>
          <dgm:chMax val="0"/>
          <dgm:bulletEnabled val="1"/>
        </dgm:presLayoutVars>
      </dgm:prSet>
      <dgm:spPr/>
    </dgm:pt>
    <dgm:pt modelId="{E14CE05A-3F29-4987-AE6A-E140B73C6E7B}" type="pres">
      <dgm:prSet presAssocID="{689FA07E-0F09-4502-9C17-90BEC20FFA8B}" presName="childText" presStyleLbl="revTx" presStyleIdx="2" presStyleCnt="3">
        <dgm:presLayoutVars>
          <dgm:bulletEnabled val="1"/>
        </dgm:presLayoutVars>
      </dgm:prSet>
      <dgm:spPr/>
    </dgm:pt>
  </dgm:ptLst>
  <dgm:cxnLst>
    <dgm:cxn modelId="{32E9F106-46D8-4808-BD2A-6FFDE44912BB}" srcId="{2E93B851-0114-4D3A-843E-F5B35AC10A59}" destId="{038BF5E6-46AA-416A-AA8C-A5AA0F9DFFED}" srcOrd="0" destOrd="0" parTransId="{A57704E5-D1CE-4913-B116-4C60AD0A1D81}" sibTransId="{B4C97D12-AAAD-439D-98C2-CE3611327D7E}"/>
    <dgm:cxn modelId="{07E61B0C-6491-4C13-A09D-B8617BF0C7C3}" type="presOf" srcId="{326466F6-0CD6-4CC4-AA0D-E9879DCACA52}" destId="{E14CE05A-3F29-4987-AE6A-E140B73C6E7B}" srcOrd="0" destOrd="0" presId="urn:microsoft.com/office/officeart/2005/8/layout/vList2"/>
    <dgm:cxn modelId="{C0D2150F-FD2D-4C5D-8BB6-10514801D773}" srcId="{10E05210-1656-4C04-95F7-037FBF1B6233}" destId="{0D9B8B32-58A2-482E-904F-123D0ADD9259}" srcOrd="0" destOrd="0" parTransId="{37517FBE-3319-4FA6-B0B3-A4E7DE21B37F}" sibTransId="{0622E175-6686-4BC3-B869-6BB636D5F22F}"/>
    <dgm:cxn modelId="{37893010-9029-4AED-95E3-B46DF5BEE0AD}" type="presOf" srcId="{067CA279-9AC5-458C-8AEE-D8C1D1BECA18}" destId="{CFD24BE4-FAF5-4066-ACE3-D3D7356AF047}" srcOrd="0" destOrd="0" presId="urn:microsoft.com/office/officeart/2005/8/layout/vList2"/>
    <dgm:cxn modelId="{A79ED613-FB00-4B18-99A0-18808F096EEE}" type="presOf" srcId="{038BF5E6-46AA-416A-AA8C-A5AA0F9DFFED}" destId="{02B199F0-39F9-498A-8089-B9A7B6829471}" srcOrd="0" destOrd="0" presId="urn:microsoft.com/office/officeart/2005/8/layout/vList2"/>
    <dgm:cxn modelId="{02773530-83C2-4DB5-AF73-84574EB0DC23}" type="presOf" srcId="{0D9B8B32-58A2-482E-904F-123D0ADD9259}" destId="{553D6C5E-89B3-4071-81A4-E2B299EE6237}" srcOrd="0" destOrd="0" presId="urn:microsoft.com/office/officeart/2005/8/layout/vList2"/>
    <dgm:cxn modelId="{334F5B48-1A7B-4307-AF8B-AC5CA42B0611}" srcId="{689FA07E-0F09-4502-9C17-90BEC20FFA8B}" destId="{326466F6-0CD6-4CC4-AA0D-E9879DCACA52}" srcOrd="0" destOrd="0" parTransId="{ED9503A1-2CE6-450C-8204-FFE853C28CFA}" sibTransId="{B5887C9F-BAD9-40AE-A1A6-CF7F46184BE7}"/>
    <dgm:cxn modelId="{52EA3A65-F914-4CF1-A288-2D0BBA42716B}" type="presOf" srcId="{A356F1CF-AEDC-4D25-9C3C-9DF338F2ABD7}" destId="{E14CE05A-3F29-4987-AE6A-E140B73C6E7B}" srcOrd="0" destOrd="1" presId="urn:microsoft.com/office/officeart/2005/8/layout/vList2"/>
    <dgm:cxn modelId="{94757977-E7EB-4699-A705-95CD00F36396}" type="presOf" srcId="{689FA07E-0F09-4502-9C17-90BEC20FFA8B}" destId="{501CB61A-1E8B-40E1-ACB0-220EACECD329}" srcOrd="0" destOrd="0" presId="urn:microsoft.com/office/officeart/2005/8/layout/vList2"/>
    <dgm:cxn modelId="{F7187B79-E97A-4555-BF37-E5C4AB834D40}" srcId="{2E93B851-0114-4D3A-843E-F5B35AC10A59}" destId="{689FA07E-0F09-4502-9C17-90BEC20FFA8B}" srcOrd="2" destOrd="0" parTransId="{7DA897C9-74AA-45DF-BF39-375D9EFD6ED7}" sibTransId="{5050BBE8-EB40-41DC-AACE-9F68DDA2EC56}"/>
    <dgm:cxn modelId="{5B21A47A-64EB-4D5F-AA98-67A7409F7489}" srcId="{038BF5E6-46AA-416A-AA8C-A5AA0F9DFFED}" destId="{067CA279-9AC5-458C-8AEE-D8C1D1BECA18}" srcOrd="0" destOrd="0" parTransId="{CC0FB86B-ED1F-4F47-A5B9-6E953E00249E}" sibTransId="{FF68BDC7-4F93-482F-A3D9-DC4A77784ECC}"/>
    <dgm:cxn modelId="{CA516D7E-6779-47CB-9884-93AC9428F560}" srcId="{689FA07E-0F09-4502-9C17-90BEC20FFA8B}" destId="{A356F1CF-AEDC-4D25-9C3C-9DF338F2ABD7}" srcOrd="1" destOrd="0" parTransId="{EC7231C5-84F6-41A4-9785-6C2A20F94D5F}" sibTransId="{902B2603-5B64-45F7-BFD2-6071512F0A28}"/>
    <dgm:cxn modelId="{045C4F8A-B964-41CC-8782-1D7A4760BC0E}" srcId="{2E93B851-0114-4D3A-843E-F5B35AC10A59}" destId="{10E05210-1656-4C04-95F7-037FBF1B6233}" srcOrd="1" destOrd="0" parTransId="{66189D18-E562-4F02-B239-C8D5D35BF706}" sibTransId="{FCAEFEBA-7B91-4CB5-8084-2ED915F63DF4}"/>
    <dgm:cxn modelId="{F51EBC90-528C-41C3-BA4F-662D2082F99A}" type="presOf" srcId="{2E93B851-0114-4D3A-843E-F5B35AC10A59}" destId="{EA845857-4122-460E-813F-08A1789C1649}" srcOrd="0" destOrd="0" presId="urn:microsoft.com/office/officeart/2005/8/layout/vList2"/>
    <dgm:cxn modelId="{F832BC92-874F-4342-837A-76869024F441}" type="presOf" srcId="{10E05210-1656-4C04-95F7-037FBF1B6233}" destId="{4E1C8BEE-390B-4937-8AFB-052E32B2C2E8}" srcOrd="0" destOrd="0" presId="urn:microsoft.com/office/officeart/2005/8/layout/vList2"/>
    <dgm:cxn modelId="{35BF69AA-85E9-4052-BB5D-4ECA1FD03961}" type="presParOf" srcId="{EA845857-4122-460E-813F-08A1789C1649}" destId="{02B199F0-39F9-498A-8089-B9A7B6829471}" srcOrd="0" destOrd="0" presId="urn:microsoft.com/office/officeart/2005/8/layout/vList2"/>
    <dgm:cxn modelId="{ABAC0A93-9DEC-4172-9266-1E9D98A2D25F}" type="presParOf" srcId="{EA845857-4122-460E-813F-08A1789C1649}" destId="{CFD24BE4-FAF5-4066-ACE3-D3D7356AF047}" srcOrd="1" destOrd="0" presId="urn:microsoft.com/office/officeart/2005/8/layout/vList2"/>
    <dgm:cxn modelId="{9B71B314-C3E5-4A52-B739-449EE6E1BEE1}" type="presParOf" srcId="{EA845857-4122-460E-813F-08A1789C1649}" destId="{4E1C8BEE-390B-4937-8AFB-052E32B2C2E8}" srcOrd="2" destOrd="0" presId="urn:microsoft.com/office/officeart/2005/8/layout/vList2"/>
    <dgm:cxn modelId="{24115868-5A72-43EB-86F5-CC2A4C009909}" type="presParOf" srcId="{EA845857-4122-460E-813F-08A1789C1649}" destId="{553D6C5E-89B3-4071-81A4-E2B299EE6237}" srcOrd="3" destOrd="0" presId="urn:microsoft.com/office/officeart/2005/8/layout/vList2"/>
    <dgm:cxn modelId="{03486A5F-29D8-47B3-ADD1-8CD125923205}" type="presParOf" srcId="{EA845857-4122-460E-813F-08A1789C1649}" destId="{501CB61A-1E8B-40E1-ACB0-220EACECD329}" srcOrd="4" destOrd="0" presId="urn:microsoft.com/office/officeart/2005/8/layout/vList2"/>
    <dgm:cxn modelId="{963A4A75-6E81-4D47-82E4-04939A372C35}" type="presParOf" srcId="{EA845857-4122-460E-813F-08A1789C1649}" destId="{E14CE05A-3F29-4987-AE6A-E140B73C6E7B}"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64D6827-BBEB-4F43-AF00-6E05872AB0AE}" type="doc">
      <dgm:prSet loTypeId="urn:microsoft.com/office/officeart/2005/8/layout/vProcess5" loCatId="process" qsTypeId="urn:microsoft.com/office/officeart/2005/8/quickstyle/simple3" qsCatId="simple" csTypeId="urn:microsoft.com/office/officeart/2005/8/colors/accent2_2" csCatId="accent2" phldr="1"/>
      <dgm:spPr/>
      <dgm:t>
        <a:bodyPr/>
        <a:lstStyle/>
        <a:p>
          <a:endParaRPr lang="en-US"/>
        </a:p>
      </dgm:t>
    </dgm:pt>
    <dgm:pt modelId="{0492170F-0CCE-43C5-8DF4-F0B6F06428C7}">
      <dgm:prSet custT="1"/>
      <dgm:spPr>
        <a:solidFill>
          <a:schemeClr val="tx2">
            <a:lumMod val="20000"/>
            <a:lumOff val="80000"/>
          </a:schemeClr>
        </a:solidFill>
        <a:ln>
          <a:solidFill>
            <a:schemeClr val="tx2">
              <a:lumMod val="75000"/>
            </a:schemeClr>
          </a:solidFill>
        </a:ln>
        <a:effectLst/>
      </dgm:spPr>
      <dgm:t>
        <a:bodyPr/>
        <a:lstStyle/>
        <a:p>
          <a:r>
            <a:rPr lang="en-US" sz="9000">
              <a:solidFill>
                <a:schemeClr val="bg1"/>
              </a:solidFill>
            </a:rPr>
            <a:t>Trained a dense neural network model</a:t>
          </a:r>
        </a:p>
      </dgm:t>
    </dgm:pt>
    <dgm:pt modelId="{C5450C8D-15F7-4D01-BDB7-F0C0A60434D3}" type="parTrans" cxnId="{AFBABF1E-4255-4FE7-8128-FC64E324BC14}">
      <dgm:prSet/>
      <dgm:spPr/>
      <dgm:t>
        <a:bodyPr/>
        <a:lstStyle/>
        <a:p>
          <a:endParaRPr lang="en-US" sz="9000"/>
        </a:p>
      </dgm:t>
    </dgm:pt>
    <dgm:pt modelId="{EF0EBBCF-484E-4FA8-83BF-91B7E8798C54}" type="sibTrans" cxnId="{AFBABF1E-4255-4FE7-8128-FC64E324BC14}">
      <dgm:prSet custT="1"/>
      <dgm:spPr>
        <a:solidFill>
          <a:srgbClr val="76B900"/>
        </a:solidFill>
      </dgm:spPr>
      <dgm:t>
        <a:bodyPr/>
        <a:lstStyle/>
        <a:p>
          <a:endParaRPr lang="en-US" sz="9000"/>
        </a:p>
      </dgm:t>
    </dgm:pt>
    <dgm:pt modelId="{BDBE3C9B-DD74-49DF-B9AC-A98A916CD9B6}">
      <dgm:prSet custT="1"/>
      <dgm:spPr>
        <a:solidFill>
          <a:schemeClr val="tx2">
            <a:lumMod val="20000"/>
            <a:lumOff val="80000"/>
          </a:schemeClr>
        </a:solidFill>
        <a:ln>
          <a:solidFill>
            <a:schemeClr val="tx2">
              <a:lumMod val="75000"/>
            </a:schemeClr>
          </a:solidFill>
        </a:ln>
        <a:effectLst/>
      </dgm:spPr>
      <dgm:t>
        <a:bodyPr/>
        <a:lstStyle/>
        <a:p>
          <a:r>
            <a:rPr lang="en-US" sz="9000">
              <a:solidFill>
                <a:schemeClr val="bg1"/>
              </a:solidFill>
            </a:rPr>
            <a:t>Training accuracy was high</a:t>
          </a:r>
        </a:p>
      </dgm:t>
    </dgm:pt>
    <dgm:pt modelId="{2DC3FC80-076D-411D-A823-183827C12C92}" type="parTrans" cxnId="{05A53A07-3029-438B-BEBF-0A9C84DF56BD}">
      <dgm:prSet/>
      <dgm:spPr/>
      <dgm:t>
        <a:bodyPr/>
        <a:lstStyle/>
        <a:p>
          <a:endParaRPr lang="en-US" sz="9000"/>
        </a:p>
      </dgm:t>
    </dgm:pt>
    <dgm:pt modelId="{BEA3E119-8F69-4D17-B938-2138ABDA7751}" type="sibTrans" cxnId="{05A53A07-3029-438B-BEBF-0A9C84DF56BD}">
      <dgm:prSet custT="1"/>
      <dgm:spPr>
        <a:solidFill>
          <a:srgbClr val="76B900"/>
        </a:solidFill>
      </dgm:spPr>
      <dgm:t>
        <a:bodyPr/>
        <a:lstStyle/>
        <a:p>
          <a:endParaRPr lang="en-US" sz="9000"/>
        </a:p>
      </dgm:t>
    </dgm:pt>
    <dgm:pt modelId="{EE2186DF-3CA7-4FEE-94C6-7BF17F3C97FE}">
      <dgm:prSet custT="1"/>
      <dgm:spPr>
        <a:solidFill>
          <a:schemeClr val="tx2">
            <a:lumMod val="20000"/>
            <a:lumOff val="80000"/>
          </a:schemeClr>
        </a:solidFill>
        <a:ln>
          <a:solidFill>
            <a:schemeClr val="tx2">
              <a:lumMod val="75000"/>
            </a:schemeClr>
          </a:solidFill>
        </a:ln>
        <a:effectLst/>
      </dgm:spPr>
      <dgm:t>
        <a:bodyPr/>
        <a:lstStyle/>
        <a:p>
          <a:r>
            <a:rPr lang="en-US" sz="9000">
              <a:solidFill>
                <a:schemeClr val="bg1"/>
              </a:solidFill>
            </a:rPr>
            <a:t>Validation accuracy was low </a:t>
          </a:r>
        </a:p>
      </dgm:t>
    </dgm:pt>
    <dgm:pt modelId="{639B6050-0391-4A86-93A0-2DEF443685B3}" type="parTrans" cxnId="{A8BB01A3-0DC5-4778-A241-1C2782871D63}">
      <dgm:prSet/>
      <dgm:spPr/>
      <dgm:t>
        <a:bodyPr/>
        <a:lstStyle/>
        <a:p>
          <a:endParaRPr lang="en-US" sz="9000"/>
        </a:p>
      </dgm:t>
    </dgm:pt>
    <dgm:pt modelId="{37689B4A-F8C7-4183-9EF5-85B3CF4E1938}" type="sibTrans" cxnId="{A8BB01A3-0DC5-4778-A241-1C2782871D63}">
      <dgm:prSet custT="1"/>
      <dgm:spPr>
        <a:solidFill>
          <a:srgbClr val="76B900"/>
        </a:solidFill>
      </dgm:spPr>
      <dgm:t>
        <a:bodyPr/>
        <a:lstStyle/>
        <a:p>
          <a:endParaRPr lang="en-US" sz="9000"/>
        </a:p>
      </dgm:t>
    </dgm:pt>
    <dgm:pt modelId="{B43425EF-6952-4AC7-97C0-A2EE26F3B4CB}">
      <dgm:prSet custT="1"/>
      <dgm:spPr>
        <a:solidFill>
          <a:schemeClr val="tx2">
            <a:lumMod val="20000"/>
            <a:lumOff val="80000"/>
          </a:schemeClr>
        </a:solidFill>
        <a:ln>
          <a:solidFill>
            <a:schemeClr val="tx2">
              <a:lumMod val="75000"/>
            </a:schemeClr>
          </a:solidFill>
        </a:ln>
        <a:effectLst/>
      </dgm:spPr>
      <dgm:t>
        <a:bodyPr/>
        <a:lstStyle/>
        <a:p>
          <a:r>
            <a:rPr lang="en-US" sz="9000">
              <a:solidFill>
                <a:schemeClr val="bg1"/>
              </a:solidFill>
            </a:rPr>
            <a:t>Evidence of overfitting</a:t>
          </a:r>
        </a:p>
      </dgm:t>
    </dgm:pt>
    <dgm:pt modelId="{2B79B1F4-3CE6-4493-B610-6361F2C3D35F}" type="parTrans" cxnId="{D47F611A-9A1A-4B3E-84AD-7E6BE19786F5}">
      <dgm:prSet/>
      <dgm:spPr/>
      <dgm:t>
        <a:bodyPr/>
        <a:lstStyle/>
        <a:p>
          <a:endParaRPr lang="en-US" sz="9000"/>
        </a:p>
      </dgm:t>
    </dgm:pt>
    <dgm:pt modelId="{29DA821A-DC73-4150-B8E3-2246A27235BB}" type="sibTrans" cxnId="{D47F611A-9A1A-4B3E-84AD-7E6BE19786F5}">
      <dgm:prSet/>
      <dgm:spPr/>
      <dgm:t>
        <a:bodyPr/>
        <a:lstStyle/>
        <a:p>
          <a:endParaRPr lang="en-US" sz="9000"/>
        </a:p>
      </dgm:t>
    </dgm:pt>
    <dgm:pt modelId="{4E2FFBAA-98F3-44BB-B0DB-323C5B347C2F}" type="pres">
      <dgm:prSet presAssocID="{264D6827-BBEB-4F43-AF00-6E05872AB0AE}" presName="outerComposite" presStyleCnt="0">
        <dgm:presLayoutVars>
          <dgm:chMax val="5"/>
          <dgm:dir/>
          <dgm:resizeHandles val="exact"/>
        </dgm:presLayoutVars>
      </dgm:prSet>
      <dgm:spPr/>
    </dgm:pt>
    <dgm:pt modelId="{4475296E-B530-48DC-AEDE-C028D9628EBB}" type="pres">
      <dgm:prSet presAssocID="{264D6827-BBEB-4F43-AF00-6E05872AB0AE}" presName="dummyMaxCanvas" presStyleCnt="0">
        <dgm:presLayoutVars/>
      </dgm:prSet>
      <dgm:spPr/>
    </dgm:pt>
    <dgm:pt modelId="{A3E80143-4FF9-4C0D-BBA9-194E5F3E16AB}" type="pres">
      <dgm:prSet presAssocID="{264D6827-BBEB-4F43-AF00-6E05872AB0AE}" presName="FourNodes_1" presStyleLbl="node1" presStyleIdx="0" presStyleCnt="4">
        <dgm:presLayoutVars>
          <dgm:bulletEnabled val="1"/>
        </dgm:presLayoutVars>
      </dgm:prSet>
      <dgm:spPr/>
    </dgm:pt>
    <dgm:pt modelId="{10A64044-2D13-4C03-86AF-42FE0760A50A}" type="pres">
      <dgm:prSet presAssocID="{264D6827-BBEB-4F43-AF00-6E05872AB0AE}" presName="FourNodes_2" presStyleLbl="node1" presStyleIdx="1" presStyleCnt="4">
        <dgm:presLayoutVars>
          <dgm:bulletEnabled val="1"/>
        </dgm:presLayoutVars>
      </dgm:prSet>
      <dgm:spPr/>
    </dgm:pt>
    <dgm:pt modelId="{7A32556B-9995-4068-A5DD-FCAE22AD0486}" type="pres">
      <dgm:prSet presAssocID="{264D6827-BBEB-4F43-AF00-6E05872AB0AE}" presName="FourNodes_3" presStyleLbl="node1" presStyleIdx="2" presStyleCnt="4">
        <dgm:presLayoutVars>
          <dgm:bulletEnabled val="1"/>
        </dgm:presLayoutVars>
      </dgm:prSet>
      <dgm:spPr/>
    </dgm:pt>
    <dgm:pt modelId="{EB00C2C8-D32B-4263-8284-5095A6798132}" type="pres">
      <dgm:prSet presAssocID="{264D6827-BBEB-4F43-AF00-6E05872AB0AE}" presName="FourNodes_4" presStyleLbl="node1" presStyleIdx="3" presStyleCnt="4">
        <dgm:presLayoutVars>
          <dgm:bulletEnabled val="1"/>
        </dgm:presLayoutVars>
      </dgm:prSet>
      <dgm:spPr/>
    </dgm:pt>
    <dgm:pt modelId="{25CAE8CC-5658-44CE-9A9C-84E230D9A9EC}" type="pres">
      <dgm:prSet presAssocID="{264D6827-BBEB-4F43-AF00-6E05872AB0AE}" presName="FourConn_1-2" presStyleLbl="fgAccFollowNode1" presStyleIdx="0" presStyleCnt="3">
        <dgm:presLayoutVars>
          <dgm:bulletEnabled val="1"/>
        </dgm:presLayoutVars>
      </dgm:prSet>
      <dgm:spPr/>
    </dgm:pt>
    <dgm:pt modelId="{B2702E71-F591-493F-8BD9-B440193E7252}" type="pres">
      <dgm:prSet presAssocID="{264D6827-BBEB-4F43-AF00-6E05872AB0AE}" presName="FourConn_2-3" presStyleLbl="fgAccFollowNode1" presStyleIdx="1" presStyleCnt="3">
        <dgm:presLayoutVars>
          <dgm:bulletEnabled val="1"/>
        </dgm:presLayoutVars>
      </dgm:prSet>
      <dgm:spPr/>
    </dgm:pt>
    <dgm:pt modelId="{39D7B1CF-AE20-457F-B436-EC40973812B3}" type="pres">
      <dgm:prSet presAssocID="{264D6827-BBEB-4F43-AF00-6E05872AB0AE}" presName="FourConn_3-4" presStyleLbl="fgAccFollowNode1" presStyleIdx="2" presStyleCnt="3">
        <dgm:presLayoutVars>
          <dgm:bulletEnabled val="1"/>
        </dgm:presLayoutVars>
      </dgm:prSet>
      <dgm:spPr/>
    </dgm:pt>
    <dgm:pt modelId="{128A4791-0525-40E9-A212-A29BE8CC2E0F}" type="pres">
      <dgm:prSet presAssocID="{264D6827-BBEB-4F43-AF00-6E05872AB0AE}" presName="FourNodes_1_text" presStyleLbl="node1" presStyleIdx="3" presStyleCnt="4">
        <dgm:presLayoutVars>
          <dgm:bulletEnabled val="1"/>
        </dgm:presLayoutVars>
      </dgm:prSet>
      <dgm:spPr/>
    </dgm:pt>
    <dgm:pt modelId="{718F0849-D3CF-4983-A8D3-622098330527}" type="pres">
      <dgm:prSet presAssocID="{264D6827-BBEB-4F43-AF00-6E05872AB0AE}" presName="FourNodes_2_text" presStyleLbl="node1" presStyleIdx="3" presStyleCnt="4">
        <dgm:presLayoutVars>
          <dgm:bulletEnabled val="1"/>
        </dgm:presLayoutVars>
      </dgm:prSet>
      <dgm:spPr/>
    </dgm:pt>
    <dgm:pt modelId="{0A2DB4C7-C296-43E6-968E-322AA6A80E44}" type="pres">
      <dgm:prSet presAssocID="{264D6827-BBEB-4F43-AF00-6E05872AB0AE}" presName="FourNodes_3_text" presStyleLbl="node1" presStyleIdx="3" presStyleCnt="4">
        <dgm:presLayoutVars>
          <dgm:bulletEnabled val="1"/>
        </dgm:presLayoutVars>
      </dgm:prSet>
      <dgm:spPr/>
    </dgm:pt>
    <dgm:pt modelId="{53B3C899-0734-4D8A-982A-3DE221BEDB31}" type="pres">
      <dgm:prSet presAssocID="{264D6827-BBEB-4F43-AF00-6E05872AB0AE}" presName="FourNodes_4_text" presStyleLbl="node1" presStyleIdx="3" presStyleCnt="4">
        <dgm:presLayoutVars>
          <dgm:bulletEnabled val="1"/>
        </dgm:presLayoutVars>
      </dgm:prSet>
      <dgm:spPr/>
    </dgm:pt>
  </dgm:ptLst>
  <dgm:cxnLst>
    <dgm:cxn modelId="{05A53A07-3029-438B-BEBF-0A9C84DF56BD}" srcId="{264D6827-BBEB-4F43-AF00-6E05872AB0AE}" destId="{BDBE3C9B-DD74-49DF-B9AC-A98A916CD9B6}" srcOrd="1" destOrd="0" parTransId="{2DC3FC80-076D-411D-A823-183827C12C92}" sibTransId="{BEA3E119-8F69-4D17-B938-2138ABDA7751}"/>
    <dgm:cxn modelId="{E0414F1A-15BE-4042-A87A-1C88012D0D50}" type="presOf" srcId="{BDBE3C9B-DD74-49DF-B9AC-A98A916CD9B6}" destId="{718F0849-D3CF-4983-A8D3-622098330527}" srcOrd="1" destOrd="0" presId="urn:microsoft.com/office/officeart/2005/8/layout/vProcess5"/>
    <dgm:cxn modelId="{D47F611A-9A1A-4B3E-84AD-7E6BE19786F5}" srcId="{264D6827-BBEB-4F43-AF00-6E05872AB0AE}" destId="{B43425EF-6952-4AC7-97C0-A2EE26F3B4CB}" srcOrd="3" destOrd="0" parTransId="{2B79B1F4-3CE6-4493-B610-6361F2C3D35F}" sibTransId="{29DA821A-DC73-4150-B8E3-2246A27235BB}"/>
    <dgm:cxn modelId="{AFBABF1E-4255-4FE7-8128-FC64E324BC14}" srcId="{264D6827-BBEB-4F43-AF00-6E05872AB0AE}" destId="{0492170F-0CCE-43C5-8DF4-F0B6F06428C7}" srcOrd="0" destOrd="0" parTransId="{C5450C8D-15F7-4D01-BDB7-F0C0A60434D3}" sibTransId="{EF0EBBCF-484E-4FA8-83BF-91B7E8798C54}"/>
    <dgm:cxn modelId="{2A81CF2F-52E7-48DA-A904-41C3E1431626}" type="presOf" srcId="{BDBE3C9B-DD74-49DF-B9AC-A98A916CD9B6}" destId="{10A64044-2D13-4C03-86AF-42FE0760A50A}" srcOrd="0" destOrd="0" presId="urn:microsoft.com/office/officeart/2005/8/layout/vProcess5"/>
    <dgm:cxn modelId="{67655F46-181B-40F7-8F4A-CF6E4BEFD17F}" type="presOf" srcId="{B43425EF-6952-4AC7-97C0-A2EE26F3B4CB}" destId="{EB00C2C8-D32B-4263-8284-5095A6798132}" srcOrd="0" destOrd="0" presId="urn:microsoft.com/office/officeart/2005/8/layout/vProcess5"/>
    <dgm:cxn modelId="{60937962-4C21-4CF1-B485-D930987E64DF}" type="presOf" srcId="{EE2186DF-3CA7-4FEE-94C6-7BF17F3C97FE}" destId="{7A32556B-9995-4068-A5DD-FCAE22AD0486}" srcOrd="0" destOrd="0" presId="urn:microsoft.com/office/officeart/2005/8/layout/vProcess5"/>
    <dgm:cxn modelId="{120A0E7E-C892-4135-B850-CEB6695C2539}" type="presOf" srcId="{264D6827-BBEB-4F43-AF00-6E05872AB0AE}" destId="{4E2FFBAA-98F3-44BB-B0DB-323C5B347C2F}" srcOrd="0" destOrd="0" presId="urn:microsoft.com/office/officeart/2005/8/layout/vProcess5"/>
    <dgm:cxn modelId="{6ED57B9F-0441-48C4-A198-5FAEE6264D1D}" type="presOf" srcId="{0492170F-0CCE-43C5-8DF4-F0B6F06428C7}" destId="{128A4791-0525-40E9-A212-A29BE8CC2E0F}" srcOrd="1" destOrd="0" presId="urn:microsoft.com/office/officeart/2005/8/layout/vProcess5"/>
    <dgm:cxn modelId="{A8BB01A3-0DC5-4778-A241-1C2782871D63}" srcId="{264D6827-BBEB-4F43-AF00-6E05872AB0AE}" destId="{EE2186DF-3CA7-4FEE-94C6-7BF17F3C97FE}" srcOrd="2" destOrd="0" parTransId="{639B6050-0391-4A86-93A0-2DEF443685B3}" sibTransId="{37689B4A-F8C7-4183-9EF5-85B3CF4E1938}"/>
    <dgm:cxn modelId="{D9F92DB0-AF03-4854-9AAB-581D16242EAA}" type="presOf" srcId="{B43425EF-6952-4AC7-97C0-A2EE26F3B4CB}" destId="{53B3C899-0734-4D8A-982A-3DE221BEDB31}" srcOrd="1" destOrd="0" presId="urn:microsoft.com/office/officeart/2005/8/layout/vProcess5"/>
    <dgm:cxn modelId="{EF13EEBE-6472-4188-89BA-1ABE3FB0BE01}" type="presOf" srcId="{EF0EBBCF-484E-4FA8-83BF-91B7E8798C54}" destId="{25CAE8CC-5658-44CE-9A9C-84E230D9A9EC}" srcOrd="0" destOrd="0" presId="urn:microsoft.com/office/officeart/2005/8/layout/vProcess5"/>
    <dgm:cxn modelId="{C94BE1C9-44E6-40E3-91A3-08BA18BE4469}" type="presOf" srcId="{EE2186DF-3CA7-4FEE-94C6-7BF17F3C97FE}" destId="{0A2DB4C7-C296-43E6-968E-322AA6A80E44}" srcOrd="1" destOrd="0" presId="urn:microsoft.com/office/officeart/2005/8/layout/vProcess5"/>
    <dgm:cxn modelId="{29563DD2-88AC-4A05-8144-D20F01C69D88}" type="presOf" srcId="{0492170F-0CCE-43C5-8DF4-F0B6F06428C7}" destId="{A3E80143-4FF9-4C0D-BBA9-194E5F3E16AB}" srcOrd="0" destOrd="0" presId="urn:microsoft.com/office/officeart/2005/8/layout/vProcess5"/>
    <dgm:cxn modelId="{E7AA26E2-7DC5-4D6C-8103-0DD2D2C1DD66}" type="presOf" srcId="{BEA3E119-8F69-4D17-B938-2138ABDA7751}" destId="{B2702E71-F591-493F-8BD9-B440193E7252}" srcOrd="0" destOrd="0" presId="urn:microsoft.com/office/officeart/2005/8/layout/vProcess5"/>
    <dgm:cxn modelId="{502069F2-DBFF-47AB-B155-74950DBBE251}" type="presOf" srcId="{37689B4A-F8C7-4183-9EF5-85B3CF4E1938}" destId="{39D7B1CF-AE20-457F-B436-EC40973812B3}" srcOrd="0" destOrd="0" presId="urn:microsoft.com/office/officeart/2005/8/layout/vProcess5"/>
    <dgm:cxn modelId="{7AF475C3-8A0A-4193-AEA8-577E54C92170}" type="presParOf" srcId="{4E2FFBAA-98F3-44BB-B0DB-323C5B347C2F}" destId="{4475296E-B530-48DC-AEDE-C028D9628EBB}" srcOrd="0" destOrd="0" presId="urn:microsoft.com/office/officeart/2005/8/layout/vProcess5"/>
    <dgm:cxn modelId="{7588CE37-C4D5-42B4-9915-80FB774796D5}" type="presParOf" srcId="{4E2FFBAA-98F3-44BB-B0DB-323C5B347C2F}" destId="{A3E80143-4FF9-4C0D-BBA9-194E5F3E16AB}" srcOrd="1" destOrd="0" presId="urn:microsoft.com/office/officeart/2005/8/layout/vProcess5"/>
    <dgm:cxn modelId="{CE1FCFE4-53BE-4466-9D37-0F420E0EF9FB}" type="presParOf" srcId="{4E2FFBAA-98F3-44BB-B0DB-323C5B347C2F}" destId="{10A64044-2D13-4C03-86AF-42FE0760A50A}" srcOrd="2" destOrd="0" presId="urn:microsoft.com/office/officeart/2005/8/layout/vProcess5"/>
    <dgm:cxn modelId="{A1EC89B8-52E9-4DAC-90AF-CCB02A02D63D}" type="presParOf" srcId="{4E2FFBAA-98F3-44BB-B0DB-323C5B347C2F}" destId="{7A32556B-9995-4068-A5DD-FCAE22AD0486}" srcOrd="3" destOrd="0" presId="urn:microsoft.com/office/officeart/2005/8/layout/vProcess5"/>
    <dgm:cxn modelId="{FFC72A3A-A20D-4229-B381-F27EAB94F2C3}" type="presParOf" srcId="{4E2FFBAA-98F3-44BB-B0DB-323C5B347C2F}" destId="{EB00C2C8-D32B-4263-8284-5095A6798132}" srcOrd="4" destOrd="0" presId="urn:microsoft.com/office/officeart/2005/8/layout/vProcess5"/>
    <dgm:cxn modelId="{E1C97638-DB36-4899-9019-47574BE56F88}" type="presParOf" srcId="{4E2FFBAA-98F3-44BB-B0DB-323C5B347C2F}" destId="{25CAE8CC-5658-44CE-9A9C-84E230D9A9EC}" srcOrd="5" destOrd="0" presId="urn:microsoft.com/office/officeart/2005/8/layout/vProcess5"/>
    <dgm:cxn modelId="{D2C6823B-A447-4237-A100-2B81A942D368}" type="presParOf" srcId="{4E2FFBAA-98F3-44BB-B0DB-323C5B347C2F}" destId="{B2702E71-F591-493F-8BD9-B440193E7252}" srcOrd="6" destOrd="0" presId="urn:microsoft.com/office/officeart/2005/8/layout/vProcess5"/>
    <dgm:cxn modelId="{60411358-F319-4D1A-BA20-20040EFFD4BB}" type="presParOf" srcId="{4E2FFBAA-98F3-44BB-B0DB-323C5B347C2F}" destId="{39D7B1CF-AE20-457F-B436-EC40973812B3}" srcOrd="7" destOrd="0" presId="urn:microsoft.com/office/officeart/2005/8/layout/vProcess5"/>
    <dgm:cxn modelId="{795301EC-F51E-4205-A8EA-65BCFFC72C27}" type="presParOf" srcId="{4E2FFBAA-98F3-44BB-B0DB-323C5B347C2F}" destId="{128A4791-0525-40E9-A212-A29BE8CC2E0F}" srcOrd="8" destOrd="0" presId="urn:microsoft.com/office/officeart/2005/8/layout/vProcess5"/>
    <dgm:cxn modelId="{B2105557-ACE7-43AE-A92B-EC7509441360}" type="presParOf" srcId="{4E2FFBAA-98F3-44BB-B0DB-323C5B347C2F}" destId="{718F0849-D3CF-4983-A8D3-622098330527}" srcOrd="9" destOrd="0" presId="urn:microsoft.com/office/officeart/2005/8/layout/vProcess5"/>
    <dgm:cxn modelId="{4A207BB9-5383-4703-B4A8-A9CD1F118B37}" type="presParOf" srcId="{4E2FFBAA-98F3-44BB-B0DB-323C5B347C2F}" destId="{0A2DB4C7-C296-43E6-968E-322AA6A80E44}" srcOrd="10" destOrd="0" presId="urn:microsoft.com/office/officeart/2005/8/layout/vProcess5"/>
    <dgm:cxn modelId="{C6F071AE-910A-4E45-8AA9-909DBF0C5260}" type="presParOf" srcId="{4E2FFBAA-98F3-44BB-B0DB-323C5B347C2F}" destId="{53B3C899-0734-4D8A-982A-3DE221BEDB31}"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7BEA6-E72F-45E1-87B9-3D9722B467F3}" type="doc">
      <dgm:prSet loTypeId="urn:microsoft.com/office/officeart/2005/8/layout/process1" loCatId="process" qsTypeId="urn:microsoft.com/office/officeart/2005/8/quickstyle/simple1" qsCatId="simple" csTypeId="urn:microsoft.com/office/officeart/2005/8/colors/accent0_2" csCatId="mainScheme" phldr="1"/>
      <dgm:spPr/>
      <dgm:t>
        <a:bodyPr/>
        <a:lstStyle/>
        <a:p>
          <a:endParaRPr lang="en-US"/>
        </a:p>
      </dgm:t>
    </dgm:pt>
    <dgm:pt modelId="{45F8008B-0EF8-479E-B4BE-6C6804E644F4}">
      <dgm:prSet/>
      <dgm:spPr>
        <a:solidFill>
          <a:schemeClr val="tx2">
            <a:lumMod val="20000"/>
            <a:lumOff val="80000"/>
          </a:schemeClr>
        </a:solidFill>
      </dgm:spPr>
      <dgm:t>
        <a:bodyPr/>
        <a:lstStyle/>
        <a:p>
          <a:r>
            <a:rPr lang="en-US" dirty="0">
              <a:solidFill>
                <a:schemeClr val="bg1"/>
              </a:solidFill>
            </a:rPr>
            <a:t>Computers are made in part to complete human tasks</a:t>
          </a:r>
        </a:p>
      </dgm:t>
    </dgm:pt>
    <dgm:pt modelId="{44619A8E-85CD-4144-B959-6410349E203E}" type="parTrans" cxnId="{17C9441F-E77B-4C8E-BE70-D94A784B4775}">
      <dgm:prSet/>
      <dgm:spPr/>
      <dgm:t>
        <a:bodyPr/>
        <a:lstStyle/>
        <a:p>
          <a:endParaRPr lang="en-US">
            <a:solidFill>
              <a:schemeClr val="bg1"/>
            </a:solidFill>
          </a:endParaRPr>
        </a:p>
      </dgm:t>
    </dgm:pt>
    <dgm:pt modelId="{063EDF47-1F12-41DC-A354-310C9252C04C}" type="sibTrans" cxnId="{17C9441F-E77B-4C8E-BE70-D94A784B4775}">
      <dgm:prSet/>
      <dgm:spPr>
        <a:solidFill>
          <a:schemeClr val="tx2"/>
        </a:solidFill>
      </dgm:spPr>
      <dgm:t>
        <a:bodyPr/>
        <a:lstStyle/>
        <a:p>
          <a:endParaRPr lang="en-US">
            <a:solidFill>
              <a:schemeClr val="bg1"/>
            </a:solidFill>
          </a:endParaRPr>
        </a:p>
      </dgm:t>
    </dgm:pt>
    <dgm:pt modelId="{A3074708-D6C1-484C-AAF8-618489132BA2}">
      <dgm:prSet/>
      <dgm:spPr>
        <a:solidFill>
          <a:schemeClr val="tx2">
            <a:lumMod val="20000"/>
            <a:lumOff val="80000"/>
          </a:schemeClr>
        </a:solidFill>
      </dgm:spPr>
      <dgm:t>
        <a:bodyPr/>
        <a:lstStyle/>
        <a:p>
          <a:r>
            <a:rPr lang="en-US" dirty="0">
              <a:solidFill>
                <a:schemeClr val="bg1"/>
              </a:solidFill>
            </a:rPr>
            <a:t>Early on, generalized intelligence looked possible</a:t>
          </a:r>
        </a:p>
      </dgm:t>
    </dgm:pt>
    <dgm:pt modelId="{1C5C56F2-6B5B-4033-A22E-7C4F2CF787BF}" type="parTrans" cxnId="{1AD58708-5F46-4FDC-8F36-0FAE762AE799}">
      <dgm:prSet/>
      <dgm:spPr/>
      <dgm:t>
        <a:bodyPr/>
        <a:lstStyle/>
        <a:p>
          <a:endParaRPr lang="en-US">
            <a:solidFill>
              <a:schemeClr val="bg1"/>
            </a:solidFill>
          </a:endParaRPr>
        </a:p>
      </dgm:t>
    </dgm:pt>
    <dgm:pt modelId="{21B4B3C6-E3DC-4EAD-8589-CBA4985FB10F}" type="sibTrans" cxnId="{1AD58708-5F46-4FDC-8F36-0FAE762AE799}">
      <dgm:prSet/>
      <dgm:spPr>
        <a:solidFill>
          <a:schemeClr val="tx2"/>
        </a:solidFill>
      </dgm:spPr>
      <dgm:t>
        <a:bodyPr/>
        <a:lstStyle/>
        <a:p>
          <a:endParaRPr lang="en-US">
            <a:solidFill>
              <a:schemeClr val="bg1"/>
            </a:solidFill>
          </a:endParaRPr>
        </a:p>
      </dgm:t>
    </dgm:pt>
    <dgm:pt modelId="{61D55010-37CF-46AB-8ACC-82BFAB2C1616}">
      <dgm:prSet/>
      <dgm:spPr>
        <a:solidFill>
          <a:schemeClr val="tx2">
            <a:lumMod val="20000"/>
            <a:lumOff val="80000"/>
          </a:schemeClr>
        </a:solidFill>
      </dgm:spPr>
      <dgm:t>
        <a:bodyPr/>
        <a:lstStyle/>
        <a:p>
          <a:r>
            <a:rPr lang="en-US" dirty="0">
              <a:solidFill>
                <a:schemeClr val="bg1"/>
              </a:solidFill>
            </a:rPr>
            <a:t>Turned out to be harder than expected</a:t>
          </a:r>
        </a:p>
      </dgm:t>
    </dgm:pt>
    <dgm:pt modelId="{7A1F78E9-D725-4B53-A046-774DED4EE3A9}" type="parTrans" cxnId="{19F10B88-E1E8-4682-B664-4DE24F5CDBBC}">
      <dgm:prSet/>
      <dgm:spPr/>
      <dgm:t>
        <a:bodyPr/>
        <a:lstStyle/>
        <a:p>
          <a:endParaRPr lang="en-US">
            <a:solidFill>
              <a:schemeClr val="bg1"/>
            </a:solidFill>
          </a:endParaRPr>
        </a:p>
      </dgm:t>
    </dgm:pt>
    <dgm:pt modelId="{7347FD7A-17C3-48CB-B39A-0AEC38437A95}" type="sibTrans" cxnId="{19F10B88-E1E8-4682-B664-4DE24F5CDBBC}">
      <dgm:prSet/>
      <dgm:spPr/>
      <dgm:t>
        <a:bodyPr/>
        <a:lstStyle/>
        <a:p>
          <a:endParaRPr lang="en-US">
            <a:solidFill>
              <a:schemeClr val="bg1"/>
            </a:solidFill>
          </a:endParaRPr>
        </a:p>
      </dgm:t>
    </dgm:pt>
    <dgm:pt modelId="{E57F051C-2AFA-42BB-9E64-45FCE54FC0CB}" type="pres">
      <dgm:prSet presAssocID="{8807BEA6-E72F-45E1-87B9-3D9722B467F3}" presName="Name0" presStyleCnt="0">
        <dgm:presLayoutVars>
          <dgm:dir/>
          <dgm:resizeHandles val="exact"/>
        </dgm:presLayoutVars>
      </dgm:prSet>
      <dgm:spPr/>
    </dgm:pt>
    <dgm:pt modelId="{9CD9D4C7-741D-4D0B-A7DA-24100FEACD45}" type="pres">
      <dgm:prSet presAssocID="{45F8008B-0EF8-479E-B4BE-6C6804E644F4}" presName="node" presStyleLbl="node1" presStyleIdx="0" presStyleCnt="3">
        <dgm:presLayoutVars>
          <dgm:bulletEnabled val="1"/>
        </dgm:presLayoutVars>
      </dgm:prSet>
      <dgm:spPr/>
    </dgm:pt>
    <dgm:pt modelId="{C62922CE-2FB3-442B-9EE8-F5564741706A}" type="pres">
      <dgm:prSet presAssocID="{063EDF47-1F12-41DC-A354-310C9252C04C}" presName="sibTrans" presStyleLbl="sibTrans2D1" presStyleIdx="0" presStyleCnt="2"/>
      <dgm:spPr/>
    </dgm:pt>
    <dgm:pt modelId="{E35DFCFD-644F-42B1-844C-5AEBBBD155D6}" type="pres">
      <dgm:prSet presAssocID="{063EDF47-1F12-41DC-A354-310C9252C04C}" presName="connectorText" presStyleLbl="sibTrans2D1" presStyleIdx="0" presStyleCnt="2"/>
      <dgm:spPr/>
    </dgm:pt>
    <dgm:pt modelId="{78368806-1F21-405F-90C6-39A3428E65D1}" type="pres">
      <dgm:prSet presAssocID="{A3074708-D6C1-484C-AAF8-618489132BA2}" presName="node" presStyleLbl="node1" presStyleIdx="1" presStyleCnt="3">
        <dgm:presLayoutVars>
          <dgm:bulletEnabled val="1"/>
        </dgm:presLayoutVars>
      </dgm:prSet>
      <dgm:spPr/>
    </dgm:pt>
    <dgm:pt modelId="{C7498BA8-31FA-4323-AE83-2DAF81AFE883}" type="pres">
      <dgm:prSet presAssocID="{21B4B3C6-E3DC-4EAD-8589-CBA4985FB10F}" presName="sibTrans" presStyleLbl="sibTrans2D1" presStyleIdx="1" presStyleCnt="2"/>
      <dgm:spPr/>
    </dgm:pt>
    <dgm:pt modelId="{930ADC9C-D55D-427E-A243-B194C5347A7B}" type="pres">
      <dgm:prSet presAssocID="{21B4B3C6-E3DC-4EAD-8589-CBA4985FB10F}" presName="connectorText" presStyleLbl="sibTrans2D1" presStyleIdx="1" presStyleCnt="2"/>
      <dgm:spPr/>
    </dgm:pt>
    <dgm:pt modelId="{5ED78A5A-A0C1-4D10-AFD9-E89687CD7E49}" type="pres">
      <dgm:prSet presAssocID="{61D55010-37CF-46AB-8ACC-82BFAB2C1616}" presName="node" presStyleLbl="node1" presStyleIdx="2" presStyleCnt="3">
        <dgm:presLayoutVars>
          <dgm:bulletEnabled val="1"/>
        </dgm:presLayoutVars>
      </dgm:prSet>
      <dgm:spPr/>
    </dgm:pt>
  </dgm:ptLst>
  <dgm:cxnLst>
    <dgm:cxn modelId="{1AD58708-5F46-4FDC-8F36-0FAE762AE799}" srcId="{8807BEA6-E72F-45E1-87B9-3D9722B467F3}" destId="{A3074708-D6C1-484C-AAF8-618489132BA2}" srcOrd="1" destOrd="0" parTransId="{1C5C56F2-6B5B-4033-A22E-7C4F2CF787BF}" sibTransId="{21B4B3C6-E3DC-4EAD-8589-CBA4985FB10F}"/>
    <dgm:cxn modelId="{17C9441F-E77B-4C8E-BE70-D94A784B4775}" srcId="{8807BEA6-E72F-45E1-87B9-3D9722B467F3}" destId="{45F8008B-0EF8-479E-B4BE-6C6804E644F4}" srcOrd="0" destOrd="0" parTransId="{44619A8E-85CD-4144-B959-6410349E203E}" sibTransId="{063EDF47-1F12-41DC-A354-310C9252C04C}"/>
    <dgm:cxn modelId="{5CE10129-9755-42B0-AE6F-CEBEF42872E7}" type="presOf" srcId="{21B4B3C6-E3DC-4EAD-8589-CBA4985FB10F}" destId="{C7498BA8-31FA-4323-AE83-2DAF81AFE883}" srcOrd="0" destOrd="0" presId="urn:microsoft.com/office/officeart/2005/8/layout/process1"/>
    <dgm:cxn modelId="{A3B97C44-4AC4-42CF-BB06-FC9C1184EA4E}" type="presOf" srcId="{21B4B3C6-E3DC-4EAD-8589-CBA4985FB10F}" destId="{930ADC9C-D55D-427E-A243-B194C5347A7B}" srcOrd="1" destOrd="0" presId="urn:microsoft.com/office/officeart/2005/8/layout/process1"/>
    <dgm:cxn modelId="{291CD447-46FF-42E2-8CCF-7C153BB268E1}" type="presOf" srcId="{61D55010-37CF-46AB-8ACC-82BFAB2C1616}" destId="{5ED78A5A-A0C1-4D10-AFD9-E89687CD7E49}" srcOrd="0" destOrd="0" presId="urn:microsoft.com/office/officeart/2005/8/layout/process1"/>
    <dgm:cxn modelId="{B3FDDA4B-71FA-46D7-8DDF-F12B785B6258}" type="presOf" srcId="{45F8008B-0EF8-479E-B4BE-6C6804E644F4}" destId="{9CD9D4C7-741D-4D0B-A7DA-24100FEACD45}" srcOrd="0" destOrd="0" presId="urn:microsoft.com/office/officeart/2005/8/layout/process1"/>
    <dgm:cxn modelId="{19F10B88-E1E8-4682-B664-4DE24F5CDBBC}" srcId="{8807BEA6-E72F-45E1-87B9-3D9722B467F3}" destId="{61D55010-37CF-46AB-8ACC-82BFAB2C1616}" srcOrd="2" destOrd="0" parTransId="{7A1F78E9-D725-4B53-A046-774DED4EE3A9}" sibTransId="{7347FD7A-17C3-48CB-B39A-0AEC38437A95}"/>
    <dgm:cxn modelId="{FC5D7794-F9E4-4485-B215-A08E255ED926}" type="presOf" srcId="{063EDF47-1F12-41DC-A354-310C9252C04C}" destId="{E35DFCFD-644F-42B1-844C-5AEBBBD155D6}" srcOrd="1" destOrd="0" presId="urn:microsoft.com/office/officeart/2005/8/layout/process1"/>
    <dgm:cxn modelId="{701630A4-E05A-4FCA-A9A9-C952E5DB7958}" type="presOf" srcId="{8807BEA6-E72F-45E1-87B9-3D9722B467F3}" destId="{E57F051C-2AFA-42BB-9E64-45FCE54FC0CB}" srcOrd="0" destOrd="0" presId="urn:microsoft.com/office/officeart/2005/8/layout/process1"/>
    <dgm:cxn modelId="{A38746BB-2D7C-4AA9-AA9C-552FFC175B69}" type="presOf" srcId="{A3074708-D6C1-484C-AAF8-618489132BA2}" destId="{78368806-1F21-405F-90C6-39A3428E65D1}" srcOrd="0" destOrd="0" presId="urn:microsoft.com/office/officeart/2005/8/layout/process1"/>
    <dgm:cxn modelId="{1E12D1EE-A662-47B2-B512-EDF3B8B29A63}" type="presOf" srcId="{063EDF47-1F12-41DC-A354-310C9252C04C}" destId="{C62922CE-2FB3-442B-9EE8-F5564741706A}" srcOrd="0" destOrd="0" presId="urn:microsoft.com/office/officeart/2005/8/layout/process1"/>
    <dgm:cxn modelId="{BD2E88AC-06F1-4504-AD0D-727F3DBB6329}" type="presParOf" srcId="{E57F051C-2AFA-42BB-9E64-45FCE54FC0CB}" destId="{9CD9D4C7-741D-4D0B-A7DA-24100FEACD45}" srcOrd="0" destOrd="0" presId="urn:microsoft.com/office/officeart/2005/8/layout/process1"/>
    <dgm:cxn modelId="{F17CCB87-2D6A-43EA-8EF6-98757901EEC5}" type="presParOf" srcId="{E57F051C-2AFA-42BB-9E64-45FCE54FC0CB}" destId="{C62922CE-2FB3-442B-9EE8-F5564741706A}" srcOrd="1" destOrd="0" presId="urn:microsoft.com/office/officeart/2005/8/layout/process1"/>
    <dgm:cxn modelId="{E34D1BFF-5B99-4B9D-84C3-44293EB1316A}" type="presParOf" srcId="{C62922CE-2FB3-442B-9EE8-F5564741706A}" destId="{E35DFCFD-644F-42B1-844C-5AEBBBD155D6}" srcOrd="0" destOrd="0" presId="urn:microsoft.com/office/officeart/2005/8/layout/process1"/>
    <dgm:cxn modelId="{69F033E9-286B-46BA-8C81-1FB0EB9095ED}" type="presParOf" srcId="{E57F051C-2AFA-42BB-9E64-45FCE54FC0CB}" destId="{78368806-1F21-405F-90C6-39A3428E65D1}" srcOrd="2" destOrd="0" presId="urn:microsoft.com/office/officeart/2005/8/layout/process1"/>
    <dgm:cxn modelId="{3B303899-D8BD-4DA3-B27F-5A4573786E49}" type="presParOf" srcId="{E57F051C-2AFA-42BB-9E64-45FCE54FC0CB}" destId="{C7498BA8-31FA-4323-AE83-2DAF81AFE883}" srcOrd="3" destOrd="0" presId="urn:microsoft.com/office/officeart/2005/8/layout/process1"/>
    <dgm:cxn modelId="{EA30BCEF-B1FF-4EB2-AE36-A28A5200A051}" type="presParOf" srcId="{C7498BA8-31FA-4323-AE83-2DAF81AFE883}" destId="{930ADC9C-D55D-427E-A243-B194C5347A7B}" srcOrd="0" destOrd="0" presId="urn:microsoft.com/office/officeart/2005/8/layout/process1"/>
    <dgm:cxn modelId="{C900A17E-A5F9-41C0-8A1E-0635D78EC064}" type="presParOf" srcId="{E57F051C-2AFA-42BB-9E64-45FCE54FC0CB}" destId="{5ED78A5A-A0C1-4D10-AFD9-E89687CD7E4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B773EA3-C07B-4F21-B16E-41828A0A220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0B6CE52-66CD-4481-BA52-E126AA9558AA}">
      <dgm:prSet phldrT="[Text]"/>
      <dgm:spPr>
        <a:solidFill>
          <a:schemeClr val="tx1">
            <a:lumMod val="95000"/>
          </a:schemeClr>
        </a:solidFill>
        <a:ln>
          <a:noFill/>
        </a:ln>
      </dgm:spPr>
      <dgm:t>
        <a:bodyPr/>
        <a:lstStyle/>
        <a:p>
          <a:r>
            <a:rPr lang="en-US">
              <a:solidFill>
                <a:schemeClr val="bg1"/>
              </a:solidFill>
            </a:rPr>
            <a:t>Natural Language Processing</a:t>
          </a:r>
        </a:p>
      </dgm:t>
    </dgm:pt>
    <dgm:pt modelId="{4166A071-3293-4F55-A19E-62815458D1F5}" type="parTrans" cxnId="{9EBA5B50-00A9-4223-B7FB-0E953C339501}">
      <dgm:prSet/>
      <dgm:spPr/>
      <dgm:t>
        <a:bodyPr/>
        <a:lstStyle/>
        <a:p>
          <a:endParaRPr lang="en-US"/>
        </a:p>
      </dgm:t>
    </dgm:pt>
    <dgm:pt modelId="{134AC39C-FC86-4E45-A401-7421BC2407F8}" type="sibTrans" cxnId="{9EBA5B50-00A9-4223-B7FB-0E953C339501}">
      <dgm:prSet/>
      <dgm:spPr/>
      <dgm:t>
        <a:bodyPr/>
        <a:lstStyle/>
        <a:p>
          <a:endParaRPr lang="en-US"/>
        </a:p>
      </dgm:t>
    </dgm:pt>
    <dgm:pt modelId="{68E4CCB7-85B2-4028-B32D-BC8499DC3293}">
      <dgm:prSet phldrT="[Text]"/>
      <dgm:spPr>
        <a:solidFill>
          <a:schemeClr val="tx1">
            <a:lumMod val="95000"/>
          </a:schemeClr>
        </a:solidFill>
        <a:ln>
          <a:noFill/>
        </a:ln>
      </dgm:spPr>
      <dgm:t>
        <a:bodyPr/>
        <a:lstStyle/>
        <a:p>
          <a:r>
            <a:rPr lang="en-US" dirty="0">
              <a:solidFill>
                <a:schemeClr val="bg1"/>
              </a:solidFill>
            </a:rPr>
            <a:t>Linguistics</a:t>
          </a:r>
        </a:p>
      </dgm:t>
    </dgm:pt>
    <dgm:pt modelId="{1C991A9B-4258-4369-BE3E-75ED9D9331B4}" type="parTrans" cxnId="{0C012661-E962-4479-9005-572207C267B2}">
      <dgm:prSet/>
      <dgm:spPr/>
      <dgm:t>
        <a:bodyPr/>
        <a:lstStyle/>
        <a:p>
          <a:endParaRPr lang="en-US"/>
        </a:p>
      </dgm:t>
    </dgm:pt>
    <dgm:pt modelId="{C0BFECE4-B592-45A1-9FC1-BC9232C9552C}" type="sibTrans" cxnId="{0C012661-E962-4479-9005-572207C267B2}">
      <dgm:prSet/>
      <dgm:spPr/>
      <dgm:t>
        <a:bodyPr/>
        <a:lstStyle/>
        <a:p>
          <a:endParaRPr lang="en-US"/>
        </a:p>
      </dgm:t>
    </dgm:pt>
    <dgm:pt modelId="{27E9A0CF-ED91-442F-98A6-CB7045691684}">
      <dgm:prSet phldrT="[Text]"/>
      <dgm:spPr>
        <a:solidFill>
          <a:schemeClr val="tx1">
            <a:lumMod val="95000"/>
          </a:schemeClr>
        </a:solidFill>
        <a:ln>
          <a:noFill/>
        </a:ln>
      </dgm:spPr>
      <dgm:t>
        <a:bodyPr/>
        <a:lstStyle/>
        <a:p>
          <a:r>
            <a:rPr lang="en-US">
              <a:solidFill>
                <a:schemeClr val="bg1"/>
              </a:solidFill>
            </a:rPr>
            <a:t>Reinforcement Learning</a:t>
          </a:r>
        </a:p>
      </dgm:t>
    </dgm:pt>
    <dgm:pt modelId="{C3818BE4-68B4-44CB-9498-F3C486DF0543}" type="parTrans" cxnId="{08E998D1-1AC6-4329-9204-4CBC82E4D48D}">
      <dgm:prSet/>
      <dgm:spPr/>
      <dgm:t>
        <a:bodyPr/>
        <a:lstStyle/>
        <a:p>
          <a:endParaRPr lang="en-US"/>
        </a:p>
      </dgm:t>
    </dgm:pt>
    <dgm:pt modelId="{E86D0D80-650C-49A6-94C2-851DCB465990}" type="sibTrans" cxnId="{08E998D1-1AC6-4329-9204-4CBC82E4D48D}">
      <dgm:prSet/>
      <dgm:spPr/>
      <dgm:t>
        <a:bodyPr/>
        <a:lstStyle/>
        <a:p>
          <a:endParaRPr lang="en-US"/>
        </a:p>
      </dgm:t>
    </dgm:pt>
    <dgm:pt modelId="{9CDB601F-6C9F-410F-AC31-5E31CD59644D}">
      <dgm:prSet phldrT="[Text]"/>
      <dgm:spPr>
        <a:solidFill>
          <a:schemeClr val="tx1">
            <a:lumMod val="95000"/>
          </a:schemeClr>
        </a:solidFill>
        <a:ln>
          <a:noFill/>
        </a:ln>
      </dgm:spPr>
      <dgm:t>
        <a:bodyPr/>
        <a:lstStyle/>
        <a:p>
          <a:r>
            <a:rPr lang="en-US">
              <a:solidFill>
                <a:schemeClr val="bg1"/>
              </a:solidFill>
            </a:rPr>
            <a:t>Game Theory</a:t>
          </a:r>
        </a:p>
      </dgm:t>
    </dgm:pt>
    <dgm:pt modelId="{2049DB85-B083-4A84-A735-73F43118A239}" type="parTrans" cxnId="{1C262D52-CBE2-419D-B354-E38A6402E340}">
      <dgm:prSet/>
      <dgm:spPr/>
      <dgm:t>
        <a:bodyPr/>
        <a:lstStyle/>
        <a:p>
          <a:endParaRPr lang="en-US"/>
        </a:p>
      </dgm:t>
    </dgm:pt>
    <dgm:pt modelId="{40F780B4-5C06-4036-93AE-C3679167520F}" type="sibTrans" cxnId="{1C262D52-CBE2-419D-B354-E38A6402E340}">
      <dgm:prSet/>
      <dgm:spPr/>
      <dgm:t>
        <a:bodyPr/>
        <a:lstStyle/>
        <a:p>
          <a:endParaRPr lang="en-US"/>
        </a:p>
      </dgm:t>
    </dgm:pt>
    <dgm:pt modelId="{292B1E2A-C5C1-4F47-A671-EE3757096AB7}">
      <dgm:prSet phldrT="[Text]"/>
      <dgm:spPr>
        <a:solidFill>
          <a:schemeClr val="tx1">
            <a:lumMod val="95000"/>
          </a:schemeClr>
        </a:solidFill>
        <a:ln>
          <a:noFill/>
        </a:ln>
      </dgm:spPr>
      <dgm:t>
        <a:bodyPr/>
        <a:lstStyle/>
        <a:p>
          <a:r>
            <a:rPr lang="en-US">
              <a:solidFill>
                <a:schemeClr val="bg1"/>
              </a:solidFill>
            </a:rPr>
            <a:t>Psychology</a:t>
          </a:r>
        </a:p>
      </dgm:t>
    </dgm:pt>
    <dgm:pt modelId="{8E77D83E-0389-47A6-BA10-1AEF22EB1089}" type="parTrans" cxnId="{FD452EF2-5471-41CD-80AD-76572B002A99}">
      <dgm:prSet/>
      <dgm:spPr/>
      <dgm:t>
        <a:bodyPr/>
        <a:lstStyle/>
        <a:p>
          <a:endParaRPr lang="en-US"/>
        </a:p>
      </dgm:t>
    </dgm:pt>
    <dgm:pt modelId="{AA5C6819-9225-4A90-BC1E-33285C75CDBD}" type="sibTrans" cxnId="{FD452EF2-5471-41CD-80AD-76572B002A99}">
      <dgm:prSet/>
      <dgm:spPr/>
      <dgm:t>
        <a:bodyPr/>
        <a:lstStyle/>
        <a:p>
          <a:endParaRPr lang="en-US"/>
        </a:p>
      </dgm:t>
    </dgm:pt>
    <dgm:pt modelId="{FA81738D-6088-475C-8EBA-592B9A9FA2D0}">
      <dgm:prSet phldrT="[Text]"/>
      <dgm:spPr>
        <a:solidFill>
          <a:schemeClr val="tx1">
            <a:lumMod val="95000"/>
          </a:schemeClr>
        </a:solidFill>
        <a:ln>
          <a:noFill/>
        </a:ln>
      </dgm:spPr>
      <dgm:t>
        <a:bodyPr/>
        <a:lstStyle/>
        <a:p>
          <a:r>
            <a:rPr lang="en-US">
              <a:solidFill>
                <a:schemeClr val="bg1"/>
              </a:solidFill>
            </a:rPr>
            <a:t>Anomaly Detection</a:t>
          </a:r>
        </a:p>
      </dgm:t>
    </dgm:pt>
    <dgm:pt modelId="{C562E06C-F8B8-4EE2-B6E9-BBD150FFFDF2}" type="parTrans" cxnId="{A492137F-6D1B-4B9A-80A1-2C8398E32CC5}">
      <dgm:prSet/>
      <dgm:spPr/>
      <dgm:t>
        <a:bodyPr/>
        <a:lstStyle/>
        <a:p>
          <a:endParaRPr lang="en-US"/>
        </a:p>
      </dgm:t>
    </dgm:pt>
    <dgm:pt modelId="{51946289-748D-405B-8C3F-230B309A5C81}" type="sibTrans" cxnId="{A492137F-6D1B-4B9A-80A1-2C8398E32CC5}">
      <dgm:prSet/>
      <dgm:spPr/>
      <dgm:t>
        <a:bodyPr/>
        <a:lstStyle/>
        <a:p>
          <a:endParaRPr lang="en-US"/>
        </a:p>
      </dgm:t>
    </dgm:pt>
    <dgm:pt modelId="{3AC73900-262E-4463-96A5-10A6256172FF}">
      <dgm:prSet phldrT="[Text]"/>
      <dgm:spPr>
        <a:solidFill>
          <a:schemeClr val="tx1">
            <a:lumMod val="95000"/>
          </a:schemeClr>
        </a:solidFill>
        <a:ln>
          <a:noFill/>
        </a:ln>
      </dgm:spPr>
      <dgm:t>
        <a:bodyPr/>
        <a:lstStyle/>
        <a:p>
          <a:r>
            <a:rPr lang="en-US" dirty="0">
              <a:solidFill>
                <a:schemeClr val="bg1"/>
              </a:solidFill>
            </a:rPr>
            <a:t>Security</a:t>
          </a:r>
        </a:p>
      </dgm:t>
    </dgm:pt>
    <dgm:pt modelId="{DCE4ED34-2F7F-4729-9804-60424CC0B9AC}" type="parTrans" cxnId="{241C0538-0D77-4123-A329-19687DFE13A2}">
      <dgm:prSet/>
      <dgm:spPr/>
      <dgm:t>
        <a:bodyPr/>
        <a:lstStyle/>
        <a:p>
          <a:endParaRPr lang="en-US"/>
        </a:p>
      </dgm:t>
    </dgm:pt>
    <dgm:pt modelId="{09B312B2-B785-4231-9B6A-19C906CB2F96}" type="sibTrans" cxnId="{241C0538-0D77-4123-A329-19687DFE13A2}">
      <dgm:prSet/>
      <dgm:spPr/>
      <dgm:t>
        <a:bodyPr/>
        <a:lstStyle/>
        <a:p>
          <a:endParaRPr lang="en-US"/>
        </a:p>
      </dgm:t>
    </dgm:pt>
    <dgm:pt modelId="{71457CA6-A3DE-41BE-BF77-C3231DFC7FBD}">
      <dgm:prSet phldrT="[Text]"/>
      <dgm:spPr>
        <a:solidFill>
          <a:schemeClr val="tx1">
            <a:lumMod val="95000"/>
          </a:schemeClr>
        </a:solidFill>
        <a:ln>
          <a:noFill/>
        </a:ln>
      </dgm:spPr>
      <dgm:t>
        <a:bodyPr/>
        <a:lstStyle/>
        <a:p>
          <a:r>
            <a:rPr lang="en-US">
              <a:solidFill>
                <a:schemeClr val="bg1"/>
              </a:solidFill>
            </a:rPr>
            <a:t>Medicine</a:t>
          </a:r>
        </a:p>
      </dgm:t>
    </dgm:pt>
    <dgm:pt modelId="{C1DA6987-15AA-4132-BD5D-065225494DC3}" type="parTrans" cxnId="{58780122-3C1B-4022-8CA7-F1FC872935F6}">
      <dgm:prSet/>
      <dgm:spPr/>
      <dgm:t>
        <a:bodyPr/>
        <a:lstStyle/>
        <a:p>
          <a:endParaRPr lang="en-US"/>
        </a:p>
      </dgm:t>
    </dgm:pt>
    <dgm:pt modelId="{109831CA-6E6E-4A1E-8F84-187217FA872A}" type="sibTrans" cxnId="{58780122-3C1B-4022-8CA7-F1FC872935F6}">
      <dgm:prSet/>
      <dgm:spPr/>
      <dgm:t>
        <a:bodyPr/>
        <a:lstStyle/>
        <a:p>
          <a:endParaRPr lang="en-US"/>
        </a:p>
      </dgm:t>
    </dgm:pt>
    <dgm:pt modelId="{73BEDB24-0DD8-4164-9D6B-17A6114CA756}">
      <dgm:prSet phldrT="[Text]"/>
      <dgm:spPr>
        <a:solidFill>
          <a:schemeClr val="tx1">
            <a:lumMod val="95000"/>
          </a:schemeClr>
        </a:solidFill>
        <a:ln>
          <a:noFill/>
        </a:ln>
      </dgm:spPr>
      <dgm:t>
        <a:bodyPr/>
        <a:lstStyle/>
        <a:p>
          <a:r>
            <a:rPr lang="en-US" dirty="0">
              <a:solidFill>
                <a:schemeClr val="bg1"/>
              </a:solidFill>
            </a:rPr>
            <a:t>Computer Vision</a:t>
          </a:r>
        </a:p>
      </dgm:t>
    </dgm:pt>
    <dgm:pt modelId="{676BAD1D-5709-4D67-BF57-1140C9A662C6}" type="parTrans" cxnId="{5253CF14-7965-4420-BA24-108306A87652}">
      <dgm:prSet/>
      <dgm:spPr/>
      <dgm:t>
        <a:bodyPr/>
        <a:lstStyle/>
        <a:p>
          <a:endParaRPr lang="en-US"/>
        </a:p>
      </dgm:t>
    </dgm:pt>
    <dgm:pt modelId="{46D1FE15-DA05-47A8-A944-8262DFBD9CBF}" type="sibTrans" cxnId="{5253CF14-7965-4420-BA24-108306A87652}">
      <dgm:prSet/>
      <dgm:spPr/>
      <dgm:t>
        <a:bodyPr/>
        <a:lstStyle/>
        <a:p>
          <a:endParaRPr lang="en-US"/>
        </a:p>
      </dgm:t>
    </dgm:pt>
    <dgm:pt modelId="{48C9EE10-E191-4354-AE08-A6BA2679F7F5}">
      <dgm:prSet phldrT="[Text]"/>
      <dgm:spPr>
        <a:solidFill>
          <a:schemeClr val="tx1">
            <a:lumMod val="95000"/>
          </a:schemeClr>
        </a:solidFill>
        <a:ln>
          <a:noFill/>
        </a:ln>
      </dgm:spPr>
      <dgm:t>
        <a:bodyPr/>
        <a:lstStyle/>
        <a:p>
          <a:r>
            <a:rPr lang="en-US" dirty="0">
              <a:solidFill>
                <a:schemeClr val="bg1"/>
              </a:solidFill>
            </a:rPr>
            <a:t>Optometry</a:t>
          </a:r>
        </a:p>
      </dgm:t>
    </dgm:pt>
    <dgm:pt modelId="{1CD56858-34BD-48D6-9A3C-6C52BE0B4DC0}" type="parTrans" cxnId="{8252279E-FA5B-4AE2-9F90-8415C7E1C7AA}">
      <dgm:prSet/>
      <dgm:spPr/>
      <dgm:t>
        <a:bodyPr/>
        <a:lstStyle/>
        <a:p>
          <a:endParaRPr lang="en-US"/>
        </a:p>
      </dgm:t>
    </dgm:pt>
    <dgm:pt modelId="{92956B89-B1F0-4719-86FA-3E81638B19E5}" type="sibTrans" cxnId="{8252279E-FA5B-4AE2-9F90-8415C7E1C7AA}">
      <dgm:prSet/>
      <dgm:spPr/>
      <dgm:t>
        <a:bodyPr/>
        <a:lstStyle/>
        <a:p>
          <a:endParaRPr lang="en-US"/>
        </a:p>
      </dgm:t>
    </dgm:pt>
    <dgm:pt modelId="{0C8A5330-1514-45B4-BE3D-D0C58D5EBD56}" type="pres">
      <dgm:prSet presAssocID="{1B773EA3-C07B-4F21-B16E-41828A0A2200}" presName="linear" presStyleCnt="0">
        <dgm:presLayoutVars>
          <dgm:dir/>
          <dgm:resizeHandles val="exact"/>
        </dgm:presLayoutVars>
      </dgm:prSet>
      <dgm:spPr/>
    </dgm:pt>
    <dgm:pt modelId="{4A45F5F6-9A4F-4D16-A1AD-F5B9CEB9CC7F}" type="pres">
      <dgm:prSet presAssocID="{73BEDB24-0DD8-4164-9D6B-17A6114CA756}" presName="comp" presStyleCnt="0"/>
      <dgm:spPr/>
    </dgm:pt>
    <dgm:pt modelId="{1560587E-A3AD-4DCD-A70A-72E898C5E796}" type="pres">
      <dgm:prSet presAssocID="{73BEDB24-0DD8-4164-9D6B-17A6114CA756}" presName="box" presStyleLbl="node1" presStyleIdx="0" presStyleCnt="4"/>
      <dgm:spPr/>
    </dgm:pt>
    <dgm:pt modelId="{B1543965-E280-46E4-BEB4-A0DE5E24EDCC}" type="pres">
      <dgm:prSet presAssocID="{73BEDB24-0DD8-4164-9D6B-17A6114CA756}" presName="img" presStyleLbl="fgImgPlace1" presStyleIdx="0" presStyleCnt="4" custLinFactNeighborY="39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Eye"/>
        </a:ext>
      </dgm:extLst>
    </dgm:pt>
    <dgm:pt modelId="{129AA217-6907-4AE4-A0E5-5ACC2CB0320E}" type="pres">
      <dgm:prSet presAssocID="{73BEDB24-0DD8-4164-9D6B-17A6114CA756}" presName="text" presStyleLbl="node1" presStyleIdx="0" presStyleCnt="4">
        <dgm:presLayoutVars>
          <dgm:bulletEnabled val="1"/>
        </dgm:presLayoutVars>
      </dgm:prSet>
      <dgm:spPr/>
    </dgm:pt>
    <dgm:pt modelId="{B39F9BC8-412E-43B0-A321-4276385EF05C}" type="pres">
      <dgm:prSet presAssocID="{46D1FE15-DA05-47A8-A944-8262DFBD9CBF}" presName="spacer" presStyleCnt="0"/>
      <dgm:spPr/>
    </dgm:pt>
    <dgm:pt modelId="{3B7955CC-F293-48CD-B1E6-6335E78E874F}" type="pres">
      <dgm:prSet presAssocID="{30B6CE52-66CD-4481-BA52-E126AA9558AA}" presName="comp" presStyleCnt="0"/>
      <dgm:spPr/>
    </dgm:pt>
    <dgm:pt modelId="{D508210C-2F8C-4821-8DC4-99B33E04D411}" type="pres">
      <dgm:prSet presAssocID="{30B6CE52-66CD-4481-BA52-E126AA9558AA}" presName="box" presStyleLbl="node1" presStyleIdx="1" presStyleCnt="4"/>
      <dgm:spPr/>
    </dgm:pt>
    <dgm:pt modelId="{603DA3FB-EF30-4052-8269-C125DF055952}" type="pres">
      <dgm:prSet presAssocID="{30B6CE52-66CD-4481-BA52-E126AA9558AA}" presName="img" presStyleLbl="fgImgPlace1" presStyleIdx="1" presStyleCnt="4" custLinFactNeighborY="392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Document"/>
        </a:ext>
      </dgm:extLst>
    </dgm:pt>
    <dgm:pt modelId="{400F8F51-D39E-4B59-96C4-06290016C740}" type="pres">
      <dgm:prSet presAssocID="{30B6CE52-66CD-4481-BA52-E126AA9558AA}" presName="text" presStyleLbl="node1" presStyleIdx="1" presStyleCnt="4">
        <dgm:presLayoutVars>
          <dgm:bulletEnabled val="1"/>
        </dgm:presLayoutVars>
      </dgm:prSet>
      <dgm:spPr/>
    </dgm:pt>
    <dgm:pt modelId="{BADAF111-1207-4965-8FB8-EB6934D38DAD}" type="pres">
      <dgm:prSet presAssocID="{134AC39C-FC86-4E45-A401-7421BC2407F8}" presName="spacer" presStyleCnt="0"/>
      <dgm:spPr/>
    </dgm:pt>
    <dgm:pt modelId="{A67997E0-36C8-4BB0-A961-CA4508558913}" type="pres">
      <dgm:prSet presAssocID="{27E9A0CF-ED91-442F-98A6-CB7045691684}" presName="comp" presStyleCnt="0"/>
      <dgm:spPr/>
    </dgm:pt>
    <dgm:pt modelId="{EA30ED9C-BA93-4199-B861-1D76CFF5F740}" type="pres">
      <dgm:prSet presAssocID="{27E9A0CF-ED91-442F-98A6-CB7045691684}" presName="box" presStyleLbl="node1" presStyleIdx="2" presStyleCnt="4"/>
      <dgm:spPr/>
    </dgm:pt>
    <dgm:pt modelId="{5C6A4212-8BAC-4BFA-84C0-E22E3CBE5A43}" type="pres">
      <dgm:prSet presAssocID="{27E9A0CF-ED91-442F-98A6-CB7045691684}" presName="img" presStyleLbl="fgImgPlace1" presStyleIdx="2" presStyleCnt="4" custLinFactNeighborY="392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Game controller"/>
        </a:ext>
      </dgm:extLst>
    </dgm:pt>
    <dgm:pt modelId="{5D883799-A222-4B6F-899D-1533B9C43E59}" type="pres">
      <dgm:prSet presAssocID="{27E9A0CF-ED91-442F-98A6-CB7045691684}" presName="text" presStyleLbl="node1" presStyleIdx="2" presStyleCnt="4">
        <dgm:presLayoutVars>
          <dgm:bulletEnabled val="1"/>
        </dgm:presLayoutVars>
      </dgm:prSet>
      <dgm:spPr/>
    </dgm:pt>
    <dgm:pt modelId="{5E1CFE5D-8494-406C-83B7-0B3694BC47A3}" type="pres">
      <dgm:prSet presAssocID="{E86D0D80-650C-49A6-94C2-851DCB465990}" presName="spacer" presStyleCnt="0"/>
      <dgm:spPr/>
    </dgm:pt>
    <dgm:pt modelId="{54238F1D-6AB8-4706-AD77-D59FFC44A002}" type="pres">
      <dgm:prSet presAssocID="{FA81738D-6088-475C-8EBA-592B9A9FA2D0}" presName="comp" presStyleCnt="0"/>
      <dgm:spPr/>
    </dgm:pt>
    <dgm:pt modelId="{AC0F1CC8-563D-4315-BC52-F21CA2A4BB1A}" type="pres">
      <dgm:prSet presAssocID="{FA81738D-6088-475C-8EBA-592B9A9FA2D0}" presName="box" presStyleLbl="node1" presStyleIdx="3" presStyleCnt="4"/>
      <dgm:spPr/>
    </dgm:pt>
    <dgm:pt modelId="{198B6C4D-0ED8-45B4-9B1C-E641B0EA57FC}" type="pres">
      <dgm:prSet presAssocID="{FA81738D-6088-475C-8EBA-592B9A9FA2D0}" presName="img" presStyleLbl="fgImgPlace1" presStyleIdx="3" presStyleCnt="4" custLinFactNeighborY="392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Shield Tick"/>
        </a:ext>
      </dgm:extLst>
    </dgm:pt>
    <dgm:pt modelId="{3664CBA4-F013-4473-92ED-41F0B1340B8D}" type="pres">
      <dgm:prSet presAssocID="{FA81738D-6088-475C-8EBA-592B9A9FA2D0}" presName="text" presStyleLbl="node1" presStyleIdx="3" presStyleCnt="4">
        <dgm:presLayoutVars>
          <dgm:bulletEnabled val="1"/>
        </dgm:presLayoutVars>
      </dgm:prSet>
      <dgm:spPr/>
    </dgm:pt>
  </dgm:ptLst>
  <dgm:cxnLst>
    <dgm:cxn modelId="{EBC39D03-BBD9-4432-8899-C9267325C04C}" type="presOf" srcId="{68E4CCB7-85B2-4028-B32D-BC8499DC3293}" destId="{400F8F51-D39E-4B59-96C4-06290016C740}" srcOrd="1" destOrd="1" presId="urn:microsoft.com/office/officeart/2005/8/layout/vList4"/>
    <dgm:cxn modelId="{5253CF14-7965-4420-BA24-108306A87652}" srcId="{1B773EA3-C07B-4F21-B16E-41828A0A2200}" destId="{73BEDB24-0DD8-4164-9D6B-17A6114CA756}" srcOrd="0" destOrd="0" parTransId="{676BAD1D-5709-4D67-BF57-1140C9A662C6}" sibTransId="{46D1FE15-DA05-47A8-A944-8262DFBD9CBF}"/>
    <dgm:cxn modelId="{57774917-B84C-45B7-A5F8-4498AC8DEF6F}" type="presOf" srcId="{27E9A0CF-ED91-442F-98A6-CB7045691684}" destId="{EA30ED9C-BA93-4199-B861-1D76CFF5F740}" srcOrd="0" destOrd="0" presId="urn:microsoft.com/office/officeart/2005/8/layout/vList4"/>
    <dgm:cxn modelId="{C4032C1A-31EE-44A5-B291-0E4437AA6AD5}" type="presOf" srcId="{48C9EE10-E191-4354-AE08-A6BA2679F7F5}" destId="{129AA217-6907-4AE4-A0E5-5ACC2CB0320E}" srcOrd="1" destOrd="1" presId="urn:microsoft.com/office/officeart/2005/8/layout/vList4"/>
    <dgm:cxn modelId="{77EEA71B-C49A-4FFE-88E8-FD50E700E29B}" type="presOf" srcId="{FA81738D-6088-475C-8EBA-592B9A9FA2D0}" destId="{3664CBA4-F013-4473-92ED-41F0B1340B8D}" srcOrd="1" destOrd="0" presId="urn:microsoft.com/office/officeart/2005/8/layout/vList4"/>
    <dgm:cxn modelId="{58780122-3C1B-4022-8CA7-F1FC872935F6}" srcId="{FA81738D-6088-475C-8EBA-592B9A9FA2D0}" destId="{71457CA6-A3DE-41BE-BF77-C3231DFC7FBD}" srcOrd="1" destOrd="0" parTransId="{C1DA6987-15AA-4132-BD5D-065225494DC3}" sibTransId="{109831CA-6E6E-4A1E-8F84-187217FA872A}"/>
    <dgm:cxn modelId="{0676092C-1FA0-49AB-9782-07F7CB7B40D0}" type="presOf" srcId="{30B6CE52-66CD-4481-BA52-E126AA9558AA}" destId="{D508210C-2F8C-4821-8DC4-99B33E04D411}" srcOrd="0" destOrd="0" presId="urn:microsoft.com/office/officeart/2005/8/layout/vList4"/>
    <dgm:cxn modelId="{4733E530-83B1-42CC-B948-E6FA07B5075B}" type="presOf" srcId="{68E4CCB7-85B2-4028-B32D-BC8499DC3293}" destId="{D508210C-2F8C-4821-8DC4-99B33E04D411}" srcOrd="0" destOrd="1" presId="urn:microsoft.com/office/officeart/2005/8/layout/vList4"/>
    <dgm:cxn modelId="{DF25B831-47DC-4C39-83D7-0709763DDAE1}" type="presOf" srcId="{292B1E2A-C5C1-4F47-A671-EE3757096AB7}" destId="{EA30ED9C-BA93-4199-B861-1D76CFF5F740}" srcOrd="0" destOrd="2" presId="urn:microsoft.com/office/officeart/2005/8/layout/vList4"/>
    <dgm:cxn modelId="{241C0538-0D77-4123-A329-19687DFE13A2}" srcId="{FA81738D-6088-475C-8EBA-592B9A9FA2D0}" destId="{3AC73900-262E-4463-96A5-10A6256172FF}" srcOrd="0" destOrd="0" parTransId="{DCE4ED34-2F7F-4729-9804-60424CC0B9AC}" sibTransId="{09B312B2-B785-4231-9B6A-19C906CB2F96}"/>
    <dgm:cxn modelId="{06654943-49EC-493E-A445-3D75C9597D73}" type="presOf" srcId="{292B1E2A-C5C1-4F47-A671-EE3757096AB7}" destId="{5D883799-A222-4B6F-899D-1533B9C43E59}" srcOrd="1" destOrd="2" presId="urn:microsoft.com/office/officeart/2005/8/layout/vList4"/>
    <dgm:cxn modelId="{9EBA5B50-00A9-4223-B7FB-0E953C339501}" srcId="{1B773EA3-C07B-4F21-B16E-41828A0A2200}" destId="{30B6CE52-66CD-4481-BA52-E126AA9558AA}" srcOrd="1" destOrd="0" parTransId="{4166A071-3293-4F55-A19E-62815458D1F5}" sibTransId="{134AC39C-FC86-4E45-A401-7421BC2407F8}"/>
    <dgm:cxn modelId="{1C262D52-CBE2-419D-B354-E38A6402E340}" srcId="{27E9A0CF-ED91-442F-98A6-CB7045691684}" destId="{9CDB601F-6C9F-410F-AC31-5E31CD59644D}" srcOrd="0" destOrd="0" parTransId="{2049DB85-B083-4A84-A735-73F43118A239}" sibTransId="{40F780B4-5C06-4036-93AE-C3679167520F}"/>
    <dgm:cxn modelId="{DF414C56-C717-429C-A842-DCF7A9E3AEBB}" type="presOf" srcId="{27E9A0CF-ED91-442F-98A6-CB7045691684}" destId="{5D883799-A222-4B6F-899D-1533B9C43E59}" srcOrd="1" destOrd="0" presId="urn:microsoft.com/office/officeart/2005/8/layout/vList4"/>
    <dgm:cxn modelId="{0C012661-E962-4479-9005-572207C267B2}" srcId="{30B6CE52-66CD-4481-BA52-E126AA9558AA}" destId="{68E4CCB7-85B2-4028-B32D-BC8499DC3293}" srcOrd="0" destOrd="0" parTransId="{1C991A9B-4258-4369-BE3E-75ED9D9331B4}" sibTransId="{C0BFECE4-B592-45A1-9FC1-BC9232C9552C}"/>
    <dgm:cxn modelId="{487E516A-645F-49B5-B013-101FD4BD8947}" type="presOf" srcId="{1B773EA3-C07B-4F21-B16E-41828A0A2200}" destId="{0C8A5330-1514-45B4-BE3D-D0C58D5EBD56}" srcOrd="0" destOrd="0" presId="urn:microsoft.com/office/officeart/2005/8/layout/vList4"/>
    <dgm:cxn modelId="{FDC2467D-4020-4948-88CF-85998AD084B8}" type="presOf" srcId="{3AC73900-262E-4463-96A5-10A6256172FF}" destId="{3664CBA4-F013-4473-92ED-41F0B1340B8D}" srcOrd="1" destOrd="1" presId="urn:microsoft.com/office/officeart/2005/8/layout/vList4"/>
    <dgm:cxn modelId="{A492137F-6D1B-4B9A-80A1-2C8398E32CC5}" srcId="{1B773EA3-C07B-4F21-B16E-41828A0A2200}" destId="{FA81738D-6088-475C-8EBA-592B9A9FA2D0}" srcOrd="3" destOrd="0" parTransId="{C562E06C-F8B8-4EE2-B6E9-BBD150FFFDF2}" sibTransId="{51946289-748D-405B-8C3F-230B309A5C81}"/>
    <dgm:cxn modelId="{6BAF358B-F3C0-4B29-96C4-84B15CBFAEE3}" type="presOf" srcId="{FA81738D-6088-475C-8EBA-592B9A9FA2D0}" destId="{AC0F1CC8-563D-4315-BC52-F21CA2A4BB1A}" srcOrd="0" destOrd="0" presId="urn:microsoft.com/office/officeart/2005/8/layout/vList4"/>
    <dgm:cxn modelId="{7AB8838D-D909-4421-AE05-E54C066F7544}" type="presOf" srcId="{71457CA6-A3DE-41BE-BF77-C3231DFC7FBD}" destId="{3664CBA4-F013-4473-92ED-41F0B1340B8D}" srcOrd="1" destOrd="2" presId="urn:microsoft.com/office/officeart/2005/8/layout/vList4"/>
    <dgm:cxn modelId="{8252279E-FA5B-4AE2-9F90-8415C7E1C7AA}" srcId="{73BEDB24-0DD8-4164-9D6B-17A6114CA756}" destId="{48C9EE10-E191-4354-AE08-A6BA2679F7F5}" srcOrd="0" destOrd="0" parTransId="{1CD56858-34BD-48D6-9A3C-6C52BE0B4DC0}" sibTransId="{92956B89-B1F0-4719-86FA-3E81638B19E5}"/>
    <dgm:cxn modelId="{D21134A5-4E5E-433F-8221-295EBD26D969}" type="presOf" srcId="{30B6CE52-66CD-4481-BA52-E126AA9558AA}" destId="{400F8F51-D39E-4B59-96C4-06290016C740}" srcOrd="1" destOrd="0" presId="urn:microsoft.com/office/officeart/2005/8/layout/vList4"/>
    <dgm:cxn modelId="{EA347DA7-6A35-489F-B333-98E3516E8CE1}" type="presOf" srcId="{3AC73900-262E-4463-96A5-10A6256172FF}" destId="{AC0F1CC8-563D-4315-BC52-F21CA2A4BB1A}" srcOrd="0" destOrd="1" presId="urn:microsoft.com/office/officeart/2005/8/layout/vList4"/>
    <dgm:cxn modelId="{8316CAB1-6B10-4CDF-B816-C6D6BCE8CC4E}" type="presOf" srcId="{71457CA6-A3DE-41BE-BF77-C3231DFC7FBD}" destId="{AC0F1CC8-563D-4315-BC52-F21CA2A4BB1A}" srcOrd="0" destOrd="2" presId="urn:microsoft.com/office/officeart/2005/8/layout/vList4"/>
    <dgm:cxn modelId="{5E3761B2-8FB1-43F5-B054-D4F9919442A1}" type="presOf" srcId="{9CDB601F-6C9F-410F-AC31-5E31CD59644D}" destId="{EA30ED9C-BA93-4199-B861-1D76CFF5F740}" srcOrd="0" destOrd="1" presId="urn:microsoft.com/office/officeart/2005/8/layout/vList4"/>
    <dgm:cxn modelId="{43194DC0-8A79-4230-B93F-82DB42D28907}" type="presOf" srcId="{48C9EE10-E191-4354-AE08-A6BA2679F7F5}" destId="{1560587E-A3AD-4DCD-A70A-72E898C5E796}" srcOrd="0" destOrd="1" presId="urn:microsoft.com/office/officeart/2005/8/layout/vList4"/>
    <dgm:cxn modelId="{08E998D1-1AC6-4329-9204-4CBC82E4D48D}" srcId="{1B773EA3-C07B-4F21-B16E-41828A0A2200}" destId="{27E9A0CF-ED91-442F-98A6-CB7045691684}" srcOrd="2" destOrd="0" parTransId="{C3818BE4-68B4-44CB-9498-F3C486DF0543}" sibTransId="{E86D0D80-650C-49A6-94C2-851DCB465990}"/>
    <dgm:cxn modelId="{F40320E9-0F38-42B7-A94C-1FEB1DC55EE6}" type="presOf" srcId="{73BEDB24-0DD8-4164-9D6B-17A6114CA756}" destId="{129AA217-6907-4AE4-A0E5-5ACC2CB0320E}" srcOrd="1" destOrd="0" presId="urn:microsoft.com/office/officeart/2005/8/layout/vList4"/>
    <dgm:cxn modelId="{B493CFEA-763F-4AA4-9800-CB871B6291BF}" type="presOf" srcId="{73BEDB24-0DD8-4164-9D6B-17A6114CA756}" destId="{1560587E-A3AD-4DCD-A70A-72E898C5E796}" srcOrd="0" destOrd="0" presId="urn:microsoft.com/office/officeart/2005/8/layout/vList4"/>
    <dgm:cxn modelId="{FD452EF2-5471-41CD-80AD-76572B002A99}" srcId="{27E9A0CF-ED91-442F-98A6-CB7045691684}" destId="{292B1E2A-C5C1-4F47-A671-EE3757096AB7}" srcOrd="1" destOrd="0" parTransId="{8E77D83E-0389-47A6-BA10-1AEF22EB1089}" sibTransId="{AA5C6819-9225-4A90-BC1E-33285C75CDBD}"/>
    <dgm:cxn modelId="{D20036F4-D0C3-4619-A3DD-67694DE2F014}" type="presOf" srcId="{9CDB601F-6C9F-410F-AC31-5E31CD59644D}" destId="{5D883799-A222-4B6F-899D-1533B9C43E59}" srcOrd="1" destOrd="1" presId="urn:microsoft.com/office/officeart/2005/8/layout/vList4"/>
    <dgm:cxn modelId="{C506B914-1091-4555-A967-0C66AA54FEE4}" type="presParOf" srcId="{0C8A5330-1514-45B4-BE3D-D0C58D5EBD56}" destId="{4A45F5F6-9A4F-4D16-A1AD-F5B9CEB9CC7F}" srcOrd="0" destOrd="0" presId="urn:microsoft.com/office/officeart/2005/8/layout/vList4"/>
    <dgm:cxn modelId="{D066BA37-5C50-4F89-B1EB-0A8E3396DF24}" type="presParOf" srcId="{4A45F5F6-9A4F-4D16-A1AD-F5B9CEB9CC7F}" destId="{1560587E-A3AD-4DCD-A70A-72E898C5E796}" srcOrd="0" destOrd="0" presId="urn:microsoft.com/office/officeart/2005/8/layout/vList4"/>
    <dgm:cxn modelId="{C57B2F4A-14BA-49DD-B951-85EA36019168}" type="presParOf" srcId="{4A45F5F6-9A4F-4D16-A1AD-F5B9CEB9CC7F}" destId="{B1543965-E280-46E4-BEB4-A0DE5E24EDCC}" srcOrd="1" destOrd="0" presId="urn:microsoft.com/office/officeart/2005/8/layout/vList4"/>
    <dgm:cxn modelId="{4EBF49E8-C1CA-4894-ABA1-5462F2D68F73}" type="presParOf" srcId="{4A45F5F6-9A4F-4D16-A1AD-F5B9CEB9CC7F}" destId="{129AA217-6907-4AE4-A0E5-5ACC2CB0320E}" srcOrd="2" destOrd="0" presId="urn:microsoft.com/office/officeart/2005/8/layout/vList4"/>
    <dgm:cxn modelId="{1F18A436-1F16-4DE3-8616-5D1044701006}" type="presParOf" srcId="{0C8A5330-1514-45B4-BE3D-D0C58D5EBD56}" destId="{B39F9BC8-412E-43B0-A321-4276385EF05C}" srcOrd="1" destOrd="0" presId="urn:microsoft.com/office/officeart/2005/8/layout/vList4"/>
    <dgm:cxn modelId="{44003D8D-34BA-4291-A310-5D76041F0538}" type="presParOf" srcId="{0C8A5330-1514-45B4-BE3D-D0C58D5EBD56}" destId="{3B7955CC-F293-48CD-B1E6-6335E78E874F}" srcOrd="2" destOrd="0" presId="urn:microsoft.com/office/officeart/2005/8/layout/vList4"/>
    <dgm:cxn modelId="{06921309-7EF7-489B-8769-9AA774533A6B}" type="presParOf" srcId="{3B7955CC-F293-48CD-B1E6-6335E78E874F}" destId="{D508210C-2F8C-4821-8DC4-99B33E04D411}" srcOrd="0" destOrd="0" presId="urn:microsoft.com/office/officeart/2005/8/layout/vList4"/>
    <dgm:cxn modelId="{8E22F03C-329E-4B1D-97EB-4700ED95BC45}" type="presParOf" srcId="{3B7955CC-F293-48CD-B1E6-6335E78E874F}" destId="{603DA3FB-EF30-4052-8269-C125DF055952}" srcOrd="1" destOrd="0" presId="urn:microsoft.com/office/officeart/2005/8/layout/vList4"/>
    <dgm:cxn modelId="{E60E1287-34D4-412B-977C-8E344A105EE4}" type="presParOf" srcId="{3B7955CC-F293-48CD-B1E6-6335E78E874F}" destId="{400F8F51-D39E-4B59-96C4-06290016C740}" srcOrd="2" destOrd="0" presId="urn:microsoft.com/office/officeart/2005/8/layout/vList4"/>
    <dgm:cxn modelId="{0718A1E6-D8DF-4C8E-8208-A3D1806E3B60}" type="presParOf" srcId="{0C8A5330-1514-45B4-BE3D-D0C58D5EBD56}" destId="{BADAF111-1207-4965-8FB8-EB6934D38DAD}" srcOrd="3" destOrd="0" presId="urn:microsoft.com/office/officeart/2005/8/layout/vList4"/>
    <dgm:cxn modelId="{F0EBECBE-9D51-4024-BCCB-D02CAB7803F3}" type="presParOf" srcId="{0C8A5330-1514-45B4-BE3D-D0C58D5EBD56}" destId="{A67997E0-36C8-4BB0-A961-CA4508558913}" srcOrd="4" destOrd="0" presId="urn:microsoft.com/office/officeart/2005/8/layout/vList4"/>
    <dgm:cxn modelId="{26DD7384-5E28-424A-BC5D-F0C92CB780AC}" type="presParOf" srcId="{A67997E0-36C8-4BB0-A961-CA4508558913}" destId="{EA30ED9C-BA93-4199-B861-1D76CFF5F740}" srcOrd="0" destOrd="0" presId="urn:microsoft.com/office/officeart/2005/8/layout/vList4"/>
    <dgm:cxn modelId="{55436DBA-359C-4C74-9C93-9FAE882F268F}" type="presParOf" srcId="{A67997E0-36C8-4BB0-A961-CA4508558913}" destId="{5C6A4212-8BAC-4BFA-84C0-E22E3CBE5A43}" srcOrd="1" destOrd="0" presId="urn:microsoft.com/office/officeart/2005/8/layout/vList4"/>
    <dgm:cxn modelId="{00A6021F-9E3E-40CD-B9F9-F9534C15251D}" type="presParOf" srcId="{A67997E0-36C8-4BB0-A961-CA4508558913}" destId="{5D883799-A222-4B6F-899D-1533B9C43E59}" srcOrd="2" destOrd="0" presId="urn:microsoft.com/office/officeart/2005/8/layout/vList4"/>
    <dgm:cxn modelId="{CC0A6383-184C-4C96-B5E3-886F713399F1}" type="presParOf" srcId="{0C8A5330-1514-45B4-BE3D-D0C58D5EBD56}" destId="{5E1CFE5D-8494-406C-83B7-0B3694BC47A3}" srcOrd="5" destOrd="0" presId="urn:microsoft.com/office/officeart/2005/8/layout/vList4"/>
    <dgm:cxn modelId="{80A348C6-706F-497A-A7BF-C0C17A38CE98}" type="presParOf" srcId="{0C8A5330-1514-45B4-BE3D-D0C58D5EBD56}" destId="{54238F1D-6AB8-4706-AD77-D59FFC44A002}" srcOrd="6" destOrd="0" presId="urn:microsoft.com/office/officeart/2005/8/layout/vList4"/>
    <dgm:cxn modelId="{4D5AFB0D-799E-4AFB-A164-7B6ABAA7EE3D}" type="presParOf" srcId="{54238F1D-6AB8-4706-AD77-D59FFC44A002}" destId="{AC0F1CC8-563D-4315-BC52-F21CA2A4BB1A}" srcOrd="0" destOrd="0" presId="urn:microsoft.com/office/officeart/2005/8/layout/vList4"/>
    <dgm:cxn modelId="{0B4DE20E-B53A-4E2C-9784-3184C8C658FE}" type="presParOf" srcId="{54238F1D-6AB8-4706-AD77-D59FFC44A002}" destId="{198B6C4D-0ED8-45B4-9B1C-E641B0EA57FC}" srcOrd="1" destOrd="0" presId="urn:microsoft.com/office/officeart/2005/8/layout/vList4"/>
    <dgm:cxn modelId="{98E75C3C-26DB-42A8-9FF2-F7495702A2B0}" type="presParOf" srcId="{54238F1D-6AB8-4706-AD77-D59FFC44A002}" destId="{3664CBA4-F013-4473-92ED-41F0B1340B8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B773EA3-C07B-4F21-B16E-41828A0A220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0B6CE52-66CD-4481-BA52-E126AA9558AA}">
      <dgm:prSet phldrT="[Text]"/>
      <dgm:spPr>
        <a:solidFill>
          <a:schemeClr val="tx1">
            <a:lumMod val="95000"/>
          </a:schemeClr>
        </a:solidFill>
        <a:ln>
          <a:noFill/>
        </a:ln>
      </dgm:spPr>
      <dgm:t>
        <a:bodyPr/>
        <a:lstStyle/>
        <a:p>
          <a:r>
            <a:rPr lang="en-US">
              <a:solidFill>
                <a:schemeClr val="bg1"/>
              </a:solidFill>
            </a:rPr>
            <a:t>Natural Language Processing</a:t>
          </a:r>
        </a:p>
      </dgm:t>
    </dgm:pt>
    <dgm:pt modelId="{4166A071-3293-4F55-A19E-62815458D1F5}" type="parTrans" cxnId="{9EBA5B50-00A9-4223-B7FB-0E953C339501}">
      <dgm:prSet/>
      <dgm:spPr/>
      <dgm:t>
        <a:bodyPr/>
        <a:lstStyle/>
        <a:p>
          <a:endParaRPr lang="en-US"/>
        </a:p>
      </dgm:t>
    </dgm:pt>
    <dgm:pt modelId="{134AC39C-FC86-4E45-A401-7421BC2407F8}" type="sibTrans" cxnId="{9EBA5B50-00A9-4223-B7FB-0E953C339501}">
      <dgm:prSet/>
      <dgm:spPr/>
      <dgm:t>
        <a:bodyPr/>
        <a:lstStyle/>
        <a:p>
          <a:endParaRPr lang="en-US"/>
        </a:p>
      </dgm:t>
    </dgm:pt>
    <dgm:pt modelId="{68E4CCB7-85B2-4028-B32D-BC8499DC3293}">
      <dgm:prSet phldrT="[Text]"/>
      <dgm:spPr>
        <a:solidFill>
          <a:schemeClr val="tx1">
            <a:lumMod val="95000"/>
          </a:schemeClr>
        </a:solidFill>
        <a:ln>
          <a:noFill/>
        </a:ln>
      </dgm:spPr>
      <dgm:t>
        <a:bodyPr/>
        <a:lstStyle/>
        <a:p>
          <a:r>
            <a:rPr lang="en-US">
              <a:solidFill>
                <a:schemeClr val="bg1"/>
              </a:solidFill>
            </a:rPr>
            <a:t>Linguistics</a:t>
          </a:r>
        </a:p>
      </dgm:t>
    </dgm:pt>
    <dgm:pt modelId="{1C991A9B-4258-4369-BE3E-75ED9D9331B4}" type="parTrans" cxnId="{0C012661-E962-4479-9005-572207C267B2}">
      <dgm:prSet/>
      <dgm:spPr/>
      <dgm:t>
        <a:bodyPr/>
        <a:lstStyle/>
        <a:p>
          <a:endParaRPr lang="en-US"/>
        </a:p>
      </dgm:t>
    </dgm:pt>
    <dgm:pt modelId="{C0BFECE4-B592-45A1-9FC1-BC9232C9552C}" type="sibTrans" cxnId="{0C012661-E962-4479-9005-572207C267B2}">
      <dgm:prSet/>
      <dgm:spPr/>
      <dgm:t>
        <a:bodyPr/>
        <a:lstStyle/>
        <a:p>
          <a:endParaRPr lang="en-US"/>
        </a:p>
      </dgm:t>
    </dgm:pt>
    <dgm:pt modelId="{27E9A0CF-ED91-442F-98A6-CB7045691684}">
      <dgm:prSet phldrT="[Text]"/>
      <dgm:spPr>
        <a:solidFill>
          <a:schemeClr val="tx1">
            <a:lumMod val="95000"/>
          </a:schemeClr>
        </a:solidFill>
        <a:ln>
          <a:noFill/>
        </a:ln>
      </dgm:spPr>
      <dgm:t>
        <a:bodyPr/>
        <a:lstStyle/>
        <a:p>
          <a:r>
            <a:rPr lang="en-US">
              <a:solidFill>
                <a:schemeClr val="bg1"/>
              </a:solidFill>
            </a:rPr>
            <a:t>Reinforcement Learning</a:t>
          </a:r>
        </a:p>
      </dgm:t>
    </dgm:pt>
    <dgm:pt modelId="{C3818BE4-68B4-44CB-9498-F3C486DF0543}" type="parTrans" cxnId="{08E998D1-1AC6-4329-9204-4CBC82E4D48D}">
      <dgm:prSet/>
      <dgm:spPr/>
      <dgm:t>
        <a:bodyPr/>
        <a:lstStyle/>
        <a:p>
          <a:endParaRPr lang="en-US"/>
        </a:p>
      </dgm:t>
    </dgm:pt>
    <dgm:pt modelId="{E86D0D80-650C-49A6-94C2-851DCB465990}" type="sibTrans" cxnId="{08E998D1-1AC6-4329-9204-4CBC82E4D48D}">
      <dgm:prSet/>
      <dgm:spPr/>
      <dgm:t>
        <a:bodyPr/>
        <a:lstStyle/>
        <a:p>
          <a:endParaRPr lang="en-US"/>
        </a:p>
      </dgm:t>
    </dgm:pt>
    <dgm:pt modelId="{9CDB601F-6C9F-410F-AC31-5E31CD59644D}">
      <dgm:prSet phldrT="[Text]"/>
      <dgm:spPr>
        <a:solidFill>
          <a:schemeClr val="tx1">
            <a:lumMod val="95000"/>
          </a:schemeClr>
        </a:solidFill>
        <a:ln>
          <a:noFill/>
        </a:ln>
      </dgm:spPr>
      <dgm:t>
        <a:bodyPr/>
        <a:lstStyle/>
        <a:p>
          <a:r>
            <a:rPr lang="en-US">
              <a:solidFill>
                <a:schemeClr val="bg1"/>
              </a:solidFill>
            </a:rPr>
            <a:t>Game Theory</a:t>
          </a:r>
        </a:p>
      </dgm:t>
    </dgm:pt>
    <dgm:pt modelId="{2049DB85-B083-4A84-A735-73F43118A239}" type="parTrans" cxnId="{1C262D52-CBE2-419D-B354-E38A6402E340}">
      <dgm:prSet/>
      <dgm:spPr/>
      <dgm:t>
        <a:bodyPr/>
        <a:lstStyle/>
        <a:p>
          <a:endParaRPr lang="en-US"/>
        </a:p>
      </dgm:t>
    </dgm:pt>
    <dgm:pt modelId="{40F780B4-5C06-4036-93AE-C3679167520F}" type="sibTrans" cxnId="{1C262D52-CBE2-419D-B354-E38A6402E340}">
      <dgm:prSet/>
      <dgm:spPr/>
      <dgm:t>
        <a:bodyPr/>
        <a:lstStyle/>
        <a:p>
          <a:endParaRPr lang="en-US"/>
        </a:p>
      </dgm:t>
    </dgm:pt>
    <dgm:pt modelId="{292B1E2A-C5C1-4F47-A671-EE3757096AB7}">
      <dgm:prSet phldrT="[Text]"/>
      <dgm:spPr>
        <a:solidFill>
          <a:schemeClr val="tx1">
            <a:lumMod val="95000"/>
          </a:schemeClr>
        </a:solidFill>
        <a:ln>
          <a:noFill/>
        </a:ln>
      </dgm:spPr>
      <dgm:t>
        <a:bodyPr/>
        <a:lstStyle/>
        <a:p>
          <a:r>
            <a:rPr lang="en-US">
              <a:solidFill>
                <a:schemeClr val="bg1"/>
              </a:solidFill>
            </a:rPr>
            <a:t>Psychology</a:t>
          </a:r>
        </a:p>
      </dgm:t>
    </dgm:pt>
    <dgm:pt modelId="{8E77D83E-0389-47A6-BA10-1AEF22EB1089}" type="parTrans" cxnId="{FD452EF2-5471-41CD-80AD-76572B002A99}">
      <dgm:prSet/>
      <dgm:spPr/>
      <dgm:t>
        <a:bodyPr/>
        <a:lstStyle/>
        <a:p>
          <a:endParaRPr lang="en-US"/>
        </a:p>
      </dgm:t>
    </dgm:pt>
    <dgm:pt modelId="{AA5C6819-9225-4A90-BC1E-33285C75CDBD}" type="sibTrans" cxnId="{FD452EF2-5471-41CD-80AD-76572B002A99}">
      <dgm:prSet/>
      <dgm:spPr/>
      <dgm:t>
        <a:bodyPr/>
        <a:lstStyle/>
        <a:p>
          <a:endParaRPr lang="en-US"/>
        </a:p>
      </dgm:t>
    </dgm:pt>
    <dgm:pt modelId="{FA81738D-6088-475C-8EBA-592B9A9FA2D0}">
      <dgm:prSet phldrT="[Text]"/>
      <dgm:spPr>
        <a:solidFill>
          <a:schemeClr val="tx1">
            <a:lumMod val="95000"/>
          </a:schemeClr>
        </a:solidFill>
        <a:ln>
          <a:noFill/>
        </a:ln>
      </dgm:spPr>
      <dgm:t>
        <a:bodyPr/>
        <a:lstStyle/>
        <a:p>
          <a:r>
            <a:rPr lang="en-US">
              <a:solidFill>
                <a:schemeClr val="bg1"/>
              </a:solidFill>
            </a:rPr>
            <a:t>Anomaly Detection</a:t>
          </a:r>
        </a:p>
      </dgm:t>
    </dgm:pt>
    <dgm:pt modelId="{C562E06C-F8B8-4EE2-B6E9-BBD150FFFDF2}" type="parTrans" cxnId="{A492137F-6D1B-4B9A-80A1-2C8398E32CC5}">
      <dgm:prSet/>
      <dgm:spPr/>
      <dgm:t>
        <a:bodyPr/>
        <a:lstStyle/>
        <a:p>
          <a:endParaRPr lang="en-US"/>
        </a:p>
      </dgm:t>
    </dgm:pt>
    <dgm:pt modelId="{51946289-748D-405B-8C3F-230B309A5C81}" type="sibTrans" cxnId="{A492137F-6D1B-4B9A-80A1-2C8398E32CC5}">
      <dgm:prSet/>
      <dgm:spPr/>
      <dgm:t>
        <a:bodyPr/>
        <a:lstStyle/>
        <a:p>
          <a:endParaRPr lang="en-US"/>
        </a:p>
      </dgm:t>
    </dgm:pt>
    <dgm:pt modelId="{3AC73900-262E-4463-96A5-10A6256172FF}">
      <dgm:prSet phldrT="[Text]"/>
      <dgm:spPr>
        <a:solidFill>
          <a:schemeClr val="tx1">
            <a:lumMod val="95000"/>
          </a:schemeClr>
        </a:solidFill>
        <a:ln>
          <a:noFill/>
        </a:ln>
      </dgm:spPr>
      <dgm:t>
        <a:bodyPr/>
        <a:lstStyle/>
        <a:p>
          <a:r>
            <a:rPr lang="en-US" dirty="0">
              <a:solidFill>
                <a:schemeClr val="bg1"/>
              </a:solidFill>
            </a:rPr>
            <a:t>Security</a:t>
          </a:r>
        </a:p>
      </dgm:t>
    </dgm:pt>
    <dgm:pt modelId="{DCE4ED34-2F7F-4729-9804-60424CC0B9AC}" type="parTrans" cxnId="{241C0538-0D77-4123-A329-19687DFE13A2}">
      <dgm:prSet/>
      <dgm:spPr/>
      <dgm:t>
        <a:bodyPr/>
        <a:lstStyle/>
        <a:p>
          <a:endParaRPr lang="en-US"/>
        </a:p>
      </dgm:t>
    </dgm:pt>
    <dgm:pt modelId="{09B312B2-B785-4231-9B6A-19C906CB2F96}" type="sibTrans" cxnId="{241C0538-0D77-4123-A329-19687DFE13A2}">
      <dgm:prSet/>
      <dgm:spPr/>
      <dgm:t>
        <a:bodyPr/>
        <a:lstStyle/>
        <a:p>
          <a:endParaRPr lang="en-US"/>
        </a:p>
      </dgm:t>
    </dgm:pt>
    <dgm:pt modelId="{71457CA6-A3DE-41BE-BF77-C3231DFC7FBD}">
      <dgm:prSet phldrT="[Text]"/>
      <dgm:spPr>
        <a:solidFill>
          <a:schemeClr val="tx1">
            <a:lumMod val="95000"/>
          </a:schemeClr>
        </a:solidFill>
        <a:ln>
          <a:noFill/>
        </a:ln>
      </dgm:spPr>
      <dgm:t>
        <a:bodyPr/>
        <a:lstStyle/>
        <a:p>
          <a:r>
            <a:rPr lang="en-US">
              <a:solidFill>
                <a:schemeClr val="bg1"/>
              </a:solidFill>
            </a:rPr>
            <a:t>Medicine</a:t>
          </a:r>
        </a:p>
      </dgm:t>
    </dgm:pt>
    <dgm:pt modelId="{C1DA6987-15AA-4132-BD5D-065225494DC3}" type="parTrans" cxnId="{58780122-3C1B-4022-8CA7-F1FC872935F6}">
      <dgm:prSet/>
      <dgm:spPr/>
      <dgm:t>
        <a:bodyPr/>
        <a:lstStyle/>
        <a:p>
          <a:endParaRPr lang="en-US"/>
        </a:p>
      </dgm:t>
    </dgm:pt>
    <dgm:pt modelId="{109831CA-6E6E-4A1E-8F84-187217FA872A}" type="sibTrans" cxnId="{58780122-3C1B-4022-8CA7-F1FC872935F6}">
      <dgm:prSet/>
      <dgm:spPr/>
      <dgm:t>
        <a:bodyPr/>
        <a:lstStyle/>
        <a:p>
          <a:endParaRPr lang="en-US"/>
        </a:p>
      </dgm:t>
    </dgm:pt>
    <dgm:pt modelId="{73BEDB24-0DD8-4164-9D6B-17A6114CA756}">
      <dgm:prSet phldrT="[Text]"/>
      <dgm:spPr>
        <a:solidFill>
          <a:schemeClr val="tx2">
            <a:lumMod val="20000"/>
            <a:lumOff val="80000"/>
          </a:schemeClr>
        </a:solidFill>
        <a:ln>
          <a:noFill/>
        </a:ln>
      </dgm:spPr>
      <dgm:t>
        <a:bodyPr/>
        <a:lstStyle/>
        <a:p>
          <a:r>
            <a:rPr lang="en-US" dirty="0">
              <a:solidFill>
                <a:schemeClr val="bg1"/>
              </a:solidFill>
            </a:rPr>
            <a:t>Computer Vision</a:t>
          </a:r>
        </a:p>
      </dgm:t>
    </dgm:pt>
    <dgm:pt modelId="{676BAD1D-5709-4D67-BF57-1140C9A662C6}" type="parTrans" cxnId="{5253CF14-7965-4420-BA24-108306A87652}">
      <dgm:prSet/>
      <dgm:spPr/>
      <dgm:t>
        <a:bodyPr/>
        <a:lstStyle/>
        <a:p>
          <a:endParaRPr lang="en-US"/>
        </a:p>
      </dgm:t>
    </dgm:pt>
    <dgm:pt modelId="{46D1FE15-DA05-47A8-A944-8262DFBD9CBF}" type="sibTrans" cxnId="{5253CF14-7965-4420-BA24-108306A87652}">
      <dgm:prSet/>
      <dgm:spPr/>
      <dgm:t>
        <a:bodyPr/>
        <a:lstStyle/>
        <a:p>
          <a:endParaRPr lang="en-US"/>
        </a:p>
      </dgm:t>
    </dgm:pt>
    <dgm:pt modelId="{48C9EE10-E191-4354-AE08-A6BA2679F7F5}">
      <dgm:prSet phldrT="[Text]"/>
      <dgm:spPr>
        <a:solidFill>
          <a:schemeClr val="tx2">
            <a:lumMod val="20000"/>
            <a:lumOff val="80000"/>
          </a:schemeClr>
        </a:solidFill>
        <a:ln>
          <a:noFill/>
        </a:ln>
      </dgm:spPr>
      <dgm:t>
        <a:bodyPr/>
        <a:lstStyle/>
        <a:p>
          <a:r>
            <a:rPr lang="en-US" dirty="0">
              <a:solidFill>
                <a:schemeClr val="bg1"/>
              </a:solidFill>
            </a:rPr>
            <a:t>Optometry</a:t>
          </a:r>
        </a:p>
      </dgm:t>
    </dgm:pt>
    <dgm:pt modelId="{1CD56858-34BD-48D6-9A3C-6C52BE0B4DC0}" type="parTrans" cxnId="{8252279E-FA5B-4AE2-9F90-8415C7E1C7AA}">
      <dgm:prSet/>
      <dgm:spPr/>
      <dgm:t>
        <a:bodyPr/>
        <a:lstStyle/>
        <a:p>
          <a:endParaRPr lang="en-US"/>
        </a:p>
      </dgm:t>
    </dgm:pt>
    <dgm:pt modelId="{92956B89-B1F0-4719-86FA-3E81638B19E5}" type="sibTrans" cxnId="{8252279E-FA5B-4AE2-9F90-8415C7E1C7AA}">
      <dgm:prSet/>
      <dgm:spPr/>
      <dgm:t>
        <a:bodyPr/>
        <a:lstStyle/>
        <a:p>
          <a:endParaRPr lang="en-US"/>
        </a:p>
      </dgm:t>
    </dgm:pt>
    <dgm:pt modelId="{0C8A5330-1514-45B4-BE3D-D0C58D5EBD56}" type="pres">
      <dgm:prSet presAssocID="{1B773EA3-C07B-4F21-B16E-41828A0A2200}" presName="linear" presStyleCnt="0">
        <dgm:presLayoutVars>
          <dgm:dir/>
          <dgm:resizeHandles val="exact"/>
        </dgm:presLayoutVars>
      </dgm:prSet>
      <dgm:spPr/>
    </dgm:pt>
    <dgm:pt modelId="{4A45F5F6-9A4F-4D16-A1AD-F5B9CEB9CC7F}" type="pres">
      <dgm:prSet presAssocID="{73BEDB24-0DD8-4164-9D6B-17A6114CA756}" presName="comp" presStyleCnt="0"/>
      <dgm:spPr/>
    </dgm:pt>
    <dgm:pt modelId="{1560587E-A3AD-4DCD-A70A-72E898C5E796}" type="pres">
      <dgm:prSet presAssocID="{73BEDB24-0DD8-4164-9D6B-17A6114CA756}" presName="box" presStyleLbl="node1" presStyleIdx="0" presStyleCnt="4"/>
      <dgm:spPr/>
    </dgm:pt>
    <dgm:pt modelId="{B1543965-E280-46E4-BEB4-A0DE5E24EDCC}" type="pres">
      <dgm:prSet presAssocID="{73BEDB24-0DD8-4164-9D6B-17A6114CA756}" presName="img" presStyleLbl="fgImgPlace1" presStyleIdx="0" presStyleCnt="4" custLinFactNeighborY="39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3000" b="-73000"/>
          </a:stretch>
        </a:blipFill>
        <a:ln>
          <a:solidFill>
            <a:schemeClr val="tx2">
              <a:lumMod val="50000"/>
            </a:schemeClr>
          </a:solidFill>
        </a:ln>
      </dgm:spPr>
      <dgm:extLst>
        <a:ext uri="{E40237B7-FDA0-4F09-8148-C483321AD2D9}">
          <dgm14:cNvPr xmlns:dgm14="http://schemas.microsoft.com/office/drawing/2010/diagram" id="0" name="" descr="Eye"/>
        </a:ext>
      </dgm:extLst>
    </dgm:pt>
    <dgm:pt modelId="{129AA217-6907-4AE4-A0E5-5ACC2CB0320E}" type="pres">
      <dgm:prSet presAssocID="{73BEDB24-0DD8-4164-9D6B-17A6114CA756}" presName="text" presStyleLbl="node1" presStyleIdx="0" presStyleCnt="4">
        <dgm:presLayoutVars>
          <dgm:bulletEnabled val="1"/>
        </dgm:presLayoutVars>
      </dgm:prSet>
      <dgm:spPr/>
    </dgm:pt>
    <dgm:pt modelId="{B39F9BC8-412E-43B0-A321-4276385EF05C}" type="pres">
      <dgm:prSet presAssocID="{46D1FE15-DA05-47A8-A944-8262DFBD9CBF}" presName="spacer" presStyleCnt="0"/>
      <dgm:spPr/>
    </dgm:pt>
    <dgm:pt modelId="{3B7955CC-F293-48CD-B1E6-6335E78E874F}" type="pres">
      <dgm:prSet presAssocID="{30B6CE52-66CD-4481-BA52-E126AA9558AA}" presName="comp" presStyleCnt="0"/>
      <dgm:spPr/>
    </dgm:pt>
    <dgm:pt modelId="{D508210C-2F8C-4821-8DC4-99B33E04D411}" type="pres">
      <dgm:prSet presAssocID="{30B6CE52-66CD-4481-BA52-E126AA9558AA}" presName="box" presStyleLbl="node1" presStyleIdx="1" presStyleCnt="4"/>
      <dgm:spPr/>
    </dgm:pt>
    <dgm:pt modelId="{603DA3FB-EF30-4052-8269-C125DF055952}" type="pres">
      <dgm:prSet presAssocID="{30B6CE52-66CD-4481-BA52-E126AA9558AA}" presName="img" presStyleLbl="fgImgPlace1" presStyleIdx="1" presStyleCnt="4" custLinFactNeighborY="392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Document"/>
        </a:ext>
      </dgm:extLst>
    </dgm:pt>
    <dgm:pt modelId="{400F8F51-D39E-4B59-96C4-06290016C740}" type="pres">
      <dgm:prSet presAssocID="{30B6CE52-66CD-4481-BA52-E126AA9558AA}" presName="text" presStyleLbl="node1" presStyleIdx="1" presStyleCnt="4">
        <dgm:presLayoutVars>
          <dgm:bulletEnabled val="1"/>
        </dgm:presLayoutVars>
      </dgm:prSet>
      <dgm:spPr/>
    </dgm:pt>
    <dgm:pt modelId="{BADAF111-1207-4965-8FB8-EB6934D38DAD}" type="pres">
      <dgm:prSet presAssocID="{134AC39C-FC86-4E45-A401-7421BC2407F8}" presName="spacer" presStyleCnt="0"/>
      <dgm:spPr/>
    </dgm:pt>
    <dgm:pt modelId="{A67997E0-36C8-4BB0-A961-CA4508558913}" type="pres">
      <dgm:prSet presAssocID="{27E9A0CF-ED91-442F-98A6-CB7045691684}" presName="comp" presStyleCnt="0"/>
      <dgm:spPr/>
    </dgm:pt>
    <dgm:pt modelId="{EA30ED9C-BA93-4199-B861-1D76CFF5F740}" type="pres">
      <dgm:prSet presAssocID="{27E9A0CF-ED91-442F-98A6-CB7045691684}" presName="box" presStyleLbl="node1" presStyleIdx="2" presStyleCnt="4"/>
      <dgm:spPr/>
    </dgm:pt>
    <dgm:pt modelId="{5C6A4212-8BAC-4BFA-84C0-E22E3CBE5A43}" type="pres">
      <dgm:prSet presAssocID="{27E9A0CF-ED91-442F-98A6-CB7045691684}" presName="img" presStyleLbl="fgImgPlace1" presStyleIdx="2" presStyleCnt="4" custLinFactNeighborY="392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Game controller"/>
        </a:ext>
      </dgm:extLst>
    </dgm:pt>
    <dgm:pt modelId="{5D883799-A222-4B6F-899D-1533B9C43E59}" type="pres">
      <dgm:prSet presAssocID="{27E9A0CF-ED91-442F-98A6-CB7045691684}" presName="text" presStyleLbl="node1" presStyleIdx="2" presStyleCnt="4">
        <dgm:presLayoutVars>
          <dgm:bulletEnabled val="1"/>
        </dgm:presLayoutVars>
      </dgm:prSet>
      <dgm:spPr/>
    </dgm:pt>
    <dgm:pt modelId="{5E1CFE5D-8494-406C-83B7-0B3694BC47A3}" type="pres">
      <dgm:prSet presAssocID="{E86D0D80-650C-49A6-94C2-851DCB465990}" presName="spacer" presStyleCnt="0"/>
      <dgm:spPr/>
    </dgm:pt>
    <dgm:pt modelId="{54238F1D-6AB8-4706-AD77-D59FFC44A002}" type="pres">
      <dgm:prSet presAssocID="{FA81738D-6088-475C-8EBA-592B9A9FA2D0}" presName="comp" presStyleCnt="0"/>
      <dgm:spPr/>
    </dgm:pt>
    <dgm:pt modelId="{AC0F1CC8-563D-4315-BC52-F21CA2A4BB1A}" type="pres">
      <dgm:prSet presAssocID="{FA81738D-6088-475C-8EBA-592B9A9FA2D0}" presName="box" presStyleLbl="node1" presStyleIdx="3" presStyleCnt="4"/>
      <dgm:spPr/>
    </dgm:pt>
    <dgm:pt modelId="{198B6C4D-0ED8-45B4-9B1C-E641B0EA57FC}" type="pres">
      <dgm:prSet presAssocID="{FA81738D-6088-475C-8EBA-592B9A9FA2D0}" presName="img" presStyleLbl="fgImgPlace1" presStyleIdx="3" presStyleCnt="4" custLinFactNeighborY="392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Shield Tick"/>
        </a:ext>
      </dgm:extLst>
    </dgm:pt>
    <dgm:pt modelId="{3664CBA4-F013-4473-92ED-41F0B1340B8D}" type="pres">
      <dgm:prSet presAssocID="{FA81738D-6088-475C-8EBA-592B9A9FA2D0}" presName="text" presStyleLbl="node1" presStyleIdx="3" presStyleCnt="4">
        <dgm:presLayoutVars>
          <dgm:bulletEnabled val="1"/>
        </dgm:presLayoutVars>
      </dgm:prSet>
      <dgm:spPr/>
    </dgm:pt>
  </dgm:ptLst>
  <dgm:cxnLst>
    <dgm:cxn modelId="{EBC39D03-BBD9-4432-8899-C9267325C04C}" type="presOf" srcId="{68E4CCB7-85B2-4028-B32D-BC8499DC3293}" destId="{400F8F51-D39E-4B59-96C4-06290016C740}" srcOrd="1" destOrd="1" presId="urn:microsoft.com/office/officeart/2005/8/layout/vList4"/>
    <dgm:cxn modelId="{5253CF14-7965-4420-BA24-108306A87652}" srcId="{1B773EA3-C07B-4F21-B16E-41828A0A2200}" destId="{73BEDB24-0DD8-4164-9D6B-17A6114CA756}" srcOrd="0" destOrd="0" parTransId="{676BAD1D-5709-4D67-BF57-1140C9A662C6}" sibTransId="{46D1FE15-DA05-47A8-A944-8262DFBD9CBF}"/>
    <dgm:cxn modelId="{57774917-B84C-45B7-A5F8-4498AC8DEF6F}" type="presOf" srcId="{27E9A0CF-ED91-442F-98A6-CB7045691684}" destId="{EA30ED9C-BA93-4199-B861-1D76CFF5F740}" srcOrd="0" destOrd="0" presId="urn:microsoft.com/office/officeart/2005/8/layout/vList4"/>
    <dgm:cxn modelId="{C4032C1A-31EE-44A5-B291-0E4437AA6AD5}" type="presOf" srcId="{48C9EE10-E191-4354-AE08-A6BA2679F7F5}" destId="{129AA217-6907-4AE4-A0E5-5ACC2CB0320E}" srcOrd="1" destOrd="1" presId="urn:microsoft.com/office/officeart/2005/8/layout/vList4"/>
    <dgm:cxn modelId="{77EEA71B-C49A-4FFE-88E8-FD50E700E29B}" type="presOf" srcId="{FA81738D-6088-475C-8EBA-592B9A9FA2D0}" destId="{3664CBA4-F013-4473-92ED-41F0B1340B8D}" srcOrd="1" destOrd="0" presId="urn:microsoft.com/office/officeart/2005/8/layout/vList4"/>
    <dgm:cxn modelId="{58780122-3C1B-4022-8CA7-F1FC872935F6}" srcId="{FA81738D-6088-475C-8EBA-592B9A9FA2D0}" destId="{71457CA6-A3DE-41BE-BF77-C3231DFC7FBD}" srcOrd="1" destOrd="0" parTransId="{C1DA6987-15AA-4132-BD5D-065225494DC3}" sibTransId="{109831CA-6E6E-4A1E-8F84-187217FA872A}"/>
    <dgm:cxn modelId="{0676092C-1FA0-49AB-9782-07F7CB7B40D0}" type="presOf" srcId="{30B6CE52-66CD-4481-BA52-E126AA9558AA}" destId="{D508210C-2F8C-4821-8DC4-99B33E04D411}" srcOrd="0" destOrd="0" presId="urn:microsoft.com/office/officeart/2005/8/layout/vList4"/>
    <dgm:cxn modelId="{4733E530-83B1-42CC-B948-E6FA07B5075B}" type="presOf" srcId="{68E4CCB7-85B2-4028-B32D-BC8499DC3293}" destId="{D508210C-2F8C-4821-8DC4-99B33E04D411}" srcOrd="0" destOrd="1" presId="urn:microsoft.com/office/officeart/2005/8/layout/vList4"/>
    <dgm:cxn modelId="{DF25B831-47DC-4C39-83D7-0709763DDAE1}" type="presOf" srcId="{292B1E2A-C5C1-4F47-A671-EE3757096AB7}" destId="{EA30ED9C-BA93-4199-B861-1D76CFF5F740}" srcOrd="0" destOrd="2" presId="urn:microsoft.com/office/officeart/2005/8/layout/vList4"/>
    <dgm:cxn modelId="{241C0538-0D77-4123-A329-19687DFE13A2}" srcId="{FA81738D-6088-475C-8EBA-592B9A9FA2D0}" destId="{3AC73900-262E-4463-96A5-10A6256172FF}" srcOrd="0" destOrd="0" parTransId="{DCE4ED34-2F7F-4729-9804-60424CC0B9AC}" sibTransId="{09B312B2-B785-4231-9B6A-19C906CB2F96}"/>
    <dgm:cxn modelId="{06654943-49EC-493E-A445-3D75C9597D73}" type="presOf" srcId="{292B1E2A-C5C1-4F47-A671-EE3757096AB7}" destId="{5D883799-A222-4B6F-899D-1533B9C43E59}" srcOrd="1" destOrd="2" presId="urn:microsoft.com/office/officeart/2005/8/layout/vList4"/>
    <dgm:cxn modelId="{9EBA5B50-00A9-4223-B7FB-0E953C339501}" srcId="{1B773EA3-C07B-4F21-B16E-41828A0A2200}" destId="{30B6CE52-66CD-4481-BA52-E126AA9558AA}" srcOrd="1" destOrd="0" parTransId="{4166A071-3293-4F55-A19E-62815458D1F5}" sibTransId="{134AC39C-FC86-4E45-A401-7421BC2407F8}"/>
    <dgm:cxn modelId="{1C262D52-CBE2-419D-B354-E38A6402E340}" srcId="{27E9A0CF-ED91-442F-98A6-CB7045691684}" destId="{9CDB601F-6C9F-410F-AC31-5E31CD59644D}" srcOrd="0" destOrd="0" parTransId="{2049DB85-B083-4A84-A735-73F43118A239}" sibTransId="{40F780B4-5C06-4036-93AE-C3679167520F}"/>
    <dgm:cxn modelId="{DF414C56-C717-429C-A842-DCF7A9E3AEBB}" type="presOf" srcId="{27E9A0CF-ED91-442F-98A6-CB7045691684}" destId="{5D883799-A222-4B6F-899D-1533B9C43E59}" srcOrd="1" destOrd="0" presId="urn:microsoft.com/office/officeart/2005/8/layout/vList4"/>
    <dgm:cxn modelId="{0C012661-E962-4479-9005-572207C267B2}" srcId="{30B6CE52-66CD-4481-BA52-E126AA9558AA}" destId="{68E4CCB7-85B2-4028-B32D-BC8499DC3293}" srcOrd="0" destOrd="0" parTransId="{1C991A9B-4258-4369-BE3E-75ED9D9331B4}" sibTransId="{C0BFECE4-B592-45A1-9FC1-BC9232C9552C}"/>
    <dgm:cxn modelId="{487E516A-645F-49B5-B013-101FD4BD8947}" type="presOf" srcId="{1B773EA3-C07B-4F21-B16E-41828A0A2200}" destId="{0C8A5330-1514-45B4-BE3D-D0C58D5EBD56}" srcOrd="0" destOrd="0" presId="urn:microsoft.com/office/officeart/2005/8/layout/vList4"/>
    <dgm:cxn modelId="{FDC2467D-4020-4948-88CF-85998AD084B8}" type="presOf" srcId="{3AC73900-262E-4463-96A5-10A6256172FF}" destId="{3664CBA4-F013-4473-92ED-41F0B1340B8D}" srcOrd="1" destOrd="1" presId="urn:microsoft.com/office/officeart/2005/8/layout/vList4"/>
    <dgm:cxn modelId="{A492137F-6D1B-4B9A-80A1-2C8398E32CC5}" srcId="{1B773EA3-C07B-4F21-B16E-41828A0A2200}" destId="{FA81738D-6088-475C-8EBA-592B9A9FA2D0}" srcOrd="3" destOrd="0" parTransId="{C562E06C-F8B8-4EE2-B6E9-BBD150FFFDF2}" sibTransId="{51946289-748D-405B-8C3F-230B309A5C81}"/>
    <dgm:cxn modelId="{6BAF358B-F3C0-4B29-96C4-84B15CBFAEE3}" type="presOf" srcId="{FA81738D-6088-475C-8EBA-592B9A9FA2D0}" destId="{AC0F1CC8-563D-4315-BC52-F21CA2A4BB1A}" srcOrd="0" destOrd="0" presId="urn:microsoft.com/office/officeart/2005/8/layout/vList4"/>
    <dgm:cxn modelId="{7AB8838D-D909-4421-AE05-E54C066F7544}" type="presOf" srcId="{71457CA6-A3DE-41BE-BF77-C3231DFC7FBD}" destId="{3664CBA4-F013-4473-92ED-41F0B1340B8D}" srcOrd="1" destOrd="2" presId="urn:microsoft.com/office/officeart/2005/8/layout/vList4"/>
    <dgm:cxn modelId="{8252279E-FA5B-4AE2-9F90-8415C7E1C7AA}" srcId="{73BEDB24-0DD8-4164-9D6B-17A6114CA756}" destId="{48C9EE10-E191-4354-AE08-A6BA2679F7F5}" srcOrd="0" destOrd="0" parTransId="{1CD56858-34BD-48D6-9A3C-6C52BE0B4DC0}" sibTransId="{92956B89-B1F0-4719-86FA-3E81638B19E5}"/>
    <dgm:cxn modelId="{D21134A5-4E5E-433F-8221-295EBD26D969}" type="presOf" srcId="{30B6CE52-66CD-4481-BA52-E126AA9558AA}" destId="{400F8F51-D39E-4B59-96C4-06290016C740}" srcOrd="1" destOrd="0" presId="urn:microsoft.com/office/officeart/2005/8/layout/vList4"/>
    <dgm:cxn modelId="{EA347DA7-6A35-489F-B333-98E3516E8CE1}" type="presOf" srcId="{3AC73900-262E-4463-96A5-10A6256172FF}" destId="{AC0F1CC8-563D-4315-BC52-F21CA2A4BB1A}" srcOrd="0" destOrd="1" presId="urn:microsoft.com/office/officeart/2005/8/layout/vList4"/>
    <dgm:cxn modelId="{8316CAB1-6B10-4CDF-B816-C6D6BCE8CC4E}" type="presOf" srcId="{71457CA6-A3DE-41BE-BF77-C3231DFC7FBD}" destId="{AC0F1CC8-563D-4315-BC52-F21CA2A4BB1A}" srcOrd="0" destOrd="2" presId="urn:microsoft.com/office/officeart/2005/8/layout/vList4"/>
    <dgm:cxn modelId="{5E3761B2-8FB1-43F5-B054-D4F9919442A1}" type="presOf" srcId="{9CDB601F-6C9F-410F-AC31-5E31CD59644D}" destId="{EA30ED9C-BA93-4199-B861-1D76CFF5F740}" srcOrd="0" destOrd="1" presId="urn:microsoft.com/office/officeart/2005/8/layout/vList4"/>
    <dgm:cxn modelId="{43194DC0-8A79-4230-B93F-82DB42D28907}" type="presOf" srcId="{48C9EE10-E191-4354-AE08-A6BA2679F7F5}" destId="{1560587E-A3AD-4DCD-A70A-72E898C5E796}" srcOrd="0" destOrd="1" presId="urn:microsoft.com/office/officeart/2005/8/layout/vList4"/>
    <dgm:cxn modelId="{08E998D1-1AC6-4329-9204-4CBC82E4D48D}" srcId="{1B773EA3-C07B-4F21-B16E-41828A0A2200}" destId="{27E9A0CF-ED91-442F-98A6-CB7045691684}" srcOrd="2" destOrd="0" parTransId="{C3818BE4-68B4-44CB-9498-F3C486DF0543}" sibTransId="{E86D0D80-650C-49A6-94C2-851DCB465990}"/>
    <dgm:cxn modelId="{F40320E9-0F38-42B7-A94C-1FEB1DC55EE6}" type="presOf" srcId="{73BEDB24-0DD8-4164-9D6B-17A6114CA756}" destId="{129AA217-6907-4AE4-A0E5-5ACC2CB0320E}" srcOrd="1" destOrd="0" presId="urn:microsoft.com/office/officeart/2005/8/layout/vList4"/>
    <dgm:cxn modelId="{B493CFEA-763F-4AA4-9800-CB871B6291BF}" type="presOf" srcId="{73BEDB24-0DD8-4164-9D6B-17A6114CA756}" destId="{1560587E-A3AD-4DCD-A70A-72E898C5E796}" srcOrd="0" destOrd="0" presId="urn:microsoft.com/office/officeart/2005/8/layout/vList4"/>
    <dgm:cxn modelId="{FD452EF2-5471-41CD-80AD-76572B002A99}" srcId="{27E9A0CF-ED91-442F-98A6-CB7045691684}" destId="{292B1E2A-C5C1-4F47-A671-EE3757096AB7}" srcOrd="1" destOrd="0" parTransId="{8E77D83E-0389-47A6-BA10-1AEF22EB1089}" sibTransId="{AA5C6819-9225-4A90-BC1E-33285C75CDBD}"/>
    <dgm:cxn modelId="{D20036F4-D0C3-4619-A3DD-67694DE2F014}" type="presOf" srcId="{9CDB601F-6C9F-410F-AC31-5E31CD59644D}" destId="{5D883799-A222-4B6F-899D-1533B9C43E59}" srcOrd="1" destOrd="1" presId="urn:microsoft.com/office/officeart/2005/8/layout/vList4"/>
    <dgm:cxn modelId="{C506B914-1091-4555-A967-0C66AA54FEE4}" type="presParOf" srcId="{0C8A5330-1514-45B4-BE3D-D0C58D5EBD56}" destId="{4A45F5F6-9A4F-4D16-A1AD-F5B9CEB9CC7F}" srcOrd="0" destOrd="0" presId="urn:microsoft.com/office/officeart/2005/8/layout/vList4"/>
    <dgm:cxn modelId="{D066BA37-5C50-4F89-B1EB-0A8E3396DF24}" type="presParOf" srcId="{4A45F5F6-9A4F-4D16-A1AD-F5B9CEB9CC7F}" destId="{1560587E-A3AD-4DCD-A70A-72E898C5E796}" srcOrd="0" destOrd="0" presId="urn:microsoft.com/office/officeart/2005/8/layout/vList4"/>
    <dgm:cxn modelId="{C57B2F4A-14BA-49DD-B951-85EA36019168}" type="presParOf" srcId="{4A45F5F6-9A4F-4D16-A1AD-F5B9CEB9CC7F}" destId="{B1543965-E280-46E4-BEB4-A0DE5E24EDCC}" srcOrd="1" destOrd="0" presId="urn:microsoft.com/office/officeart/2005/8/layout/vList4"/>
    <dgm:cxn modelId="{4EBF49E8-C1CA-4894-ABA1-5462F2D68F73}" type="presParOf" srcId="{4A45F5F6-9A4F-4D16-A1AD-F5B9CEB9CC7F}" destId="{129AA217-6907-4AE4-A0E5-5ACC2CB0320E}" srcOrd="2" destOrd="0" presId="urn:microsoft.com/office/officeart/2005/8/layout/vList4"/>
    <dgm:cxn modelId="{1F18A436-1F16-4DE3-8616-5D1044701006}" type="presParOf" srcId="{0C8A5330-1514-45B4-BE3D-D0C58D5EBD56}" destId="{B39F9BC8-412E-43B0-A321-4276385EF05C}" srcOrd="1" destOrd="0" presId="urn:microsoft.com/office/officeart/2005/8/layout/vList4"/>
    <dgm:cxn modelId="{44003D8D-34BA-4291-A310-5D76041F0538}" type="presParOf" srcId="{0C8A5330-1514-45B4-BE3D-D0C58D5EBD56}" destId="{3B7955CC-F293-48CD-B1E6-6335E78E874F}" srcOrd="2" destOrd="0" presId="urn:microsoft.com/office/officeart/2005/8/layout/vList4"/>
    <dgm:cxn modelId="{06921309-7EF7-489B-8769-9AA774533A6B}" type="presParOf" srcId="{3B7955CC-F293-48CD-B1E6-6335E78E874F}" destId="{D508210C-2F8C-4821-8DC4-99B33E04D411}" srcOrd="0" destOrd="0" presId="urn:microsoft.com/office/officeart/2005/8/layout/vList4"/>
    <dgm:cxn modelId="{8E22F03C-329E-4B1D-97EB-4700ED95BC45}" type="presParOf" srcId="{3B7955CC-F293-48CD-B1E6-6335E78E874F}" destId="{603DA3FB-EF30-4052-8269-C125DF055952}" srcOrd="1" destOrd="0" presId="urn:microsoft.com/office/officeart/2005/8/layout/vList4"/>
    <dgm:cxn modelId="{E60E1287-34D4-412B-977C-8E344A105EE4}" type="presParOf" srcId="{3B7955CC-F293-48CD-B1E6-6335E78E874F}" destId="{400F8F51-D39E-4B59-96C4-06290016C740}" srcOrd="2" destOrd="0" presId="urn:microsoft.com/office/officeart/2005/8/layout/vList4"/>
    <dgm:cxn modelId="{0718A1E6-D8DF-4C8E-8208-A3D1806E3B60}" type="presParOf" srcId="{0C8A5330-1514-45B4-BE3D-D0C58D5EBD56}" destId="{BADAF111-1207-4965-8FB8-EB6934D38DAD}" srcOrd="3" destOrd="0" presId="urn:microsoft.com/office/officeart/2005/8/layout/vList4"/>
    <dgm:cxn modelId="{F0EBECBE-9D51-4024-BCCB-D02CAB7803F3}" type="presParOf" srcId="{0C8A5330-1514-45B4-BE3D-D0C58D5EBD56}" destId="{A67997E0-36C8-4BB0-A961-CA4508558913}" srcOrd="4" destOrd="0" presId="urn:microsoft.com/office/officeart/2005/8/layout/vList4"/>
    <dgm:cxn modelId="{26DD7384-5E28-424A-BC5D-F0C92CB780AC}" type="presParOf" srcId="{A67997E0-36C8-4BB0-A961-CA4508558913}" destId="{EA30ED9C-BA93-4199-B861-1D76CFF5F740}" srcOrd="0" destOrd="0" presId="urn:microsoft.com/office/officeart/2005/8/layout/vList4"/>
    <dgm:cxn modelId="{55436DBA-359C-4C74-9C93-9FAE882F268F}" type="presParOf" srcId="{A67997E0-36C8-4BB0-A961-CA4508558913}" destId="{5C6A4212-8BAC-4BFA-84C0-E22E3CBE5A43}" srcOrd="1" destOrd="0" presId="urn:microsoft.com/office/officeart/2005/8/layout/vList4"/>
    <dgm:cxn modelId="{00A6021F-9E3E-40CD-B9F9-F9534C15251D}" type="presParOf" srcId="{A67997E0-36C8-4BB0-A961-CA4508558913}" destId="{5D883799-A222-4B6F-899D-1533B9C43E59}" srcOrd="2" destOrd="0" presId="urn:microsoft.com/office/officeart/2005/8/layout/vList4"/>
    <dgm:cxn modelId="{CC0A6383-184C-4C96-B5E3-886F713399F1}" type="presParOf" srcId="{0C8A5330-1514-45B4-BE3D-D0C58D5EBD56}" destId="{5E1CFE5D-8494-406C-83B7-0B3694BC47A3}" srcOrd="5" destOrd="0" presId="urn:microsoft.com/office/officeart/2005/8/layout/vList4"/>
    <dgm:cxn modelId="{80A348C6-706F-497A-A7BF-C0C17A38CE98}" type="presParOf" srcId="{0C8A5330-1514-45B4-BE3D-D0C58D5EBD56}" destId="{54238F1D-6AB8-4706-AD77-D59FFC44A002}" srcOrd="6" destOrd="0" presId="urn:microsoft.com/office/officeart/2005/8/layout/vList4"/>
    <dgm:cxn modelId="{4D5AFB0D-799E-4AFB-A164-7B6ABAA7EE3D}" type="presParOf" srcId="{54238F1D-6AB8-4706-AD77-D59FFC44A002}" destId="{AC0F1CC8-563D-4315-BC52-F21CA2A4BB1A}" srcOrd="0" destOrd="0" presId="urn:microsoft.com/office/officeart/2005/8/layout/vList4"/>
    <dgm:cxn modelId="{0B4DE20E-B53A-4E2C-9784-3184C8C658FE}" type="presParOf" srcId="{54238F1D-6AB8-4706-AD77-D59FFC44A002}" destId="{198B6C4D-0ED8-45B4-9B1C-E641B0EA57FC}" srcOrd="1" destOrd="0" presId="urn:microsoft.com/office/officeart/2005/8/layout/vList4"/>
    <dgm:cxn modelId="{98E75C3C-26DB-42A8-9FF2-F7495702A2B0}" type="presParOf" srcId="{54238F1D-6AB8-4706-AD77-D59FFC44A002}" destId="{3664CBA4-F013-4473-92ED-41F0B1340B8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B773EA3-C07B-4F21-B16E-41828A0A220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30B6CE52-66CD-4481-BA52-E126AA9558AA}">
      <dgm:prSet phldrT="[Text]"/>
      <dgm:spPr>
        <a:solidFill>
          <a:schemeClr val="tx2">
            <a:lumMod val="20000"/>
            <a:lumOff val="80000"/>
          </a:schemeClr>
        </a:solidFill>
        <a:ln>
          <a:noFill/>
        </a:ln>
      </dgm:spPr>
      <dgm:t>
        <a:bodyPr/>
        <a:lstStyle/>
        <a:p>
          <a:r>
            <a:rPr lang="en-US">
              <a:solidFill>
                <a:schemeClr val="bg1"/>
              </a:solidFill>
            </a:rPr>
            <a:t>Natural Language Processing</a:t>
          </a:r>
        </a:p>
      </dgm:t>
    </dgm:pt>
    <dgm:pt modelId="{4166A071-3293-4F55-A19E-62815458D1F5}" type="parTrans" cxnId="{9EBA5B50-00A9-4223-B7FB-0E953C339501}">
      <dgm:prSet/>
      <dgm:spPr/>
      <dgm:t>
        <a:bodyPr/>
        <a:lstStyle/>
        <a:p>
          <a:endParaRPr lang="en-US"/>
        </a:p>
      </dgm:t>
    </dgm:pt>
    <dgm:pt modelId="{134AC39C-FC86-4E45-A401-7421BC2407F8}" type="sibTrans" cxnId="{9EBA5B50-00A9-4223-B7FB-0E953C339501}">
      <dgm:prSet/>
      <dgm:spPr/>
      <dgm:t>
        <a:bodyPr/>
        <a:lstStyle/>
        <a:p>
          <a:endParaRPr lang="en-US"/>
        </a:p>
      </dgm:t>
    </dgm:pt>
    <dgm:pt modelId="{68E4CCB7-85B2-4028-B32D-BC8499DC3293}">
      <dgm:prSet phldrT="[Text]"/>
      <dgm:spPr>
        <a:solidFill>
          <a:schemeClr val="tx2">
            <a:lumMod val="20000"/>
            <a:lumOff val="80000"/>
          </a:schemeClr>
        </a:solidFill>
        <a:ln>
          <a:noFill/>
        </a:ln>
      </dgm:spPr>
      <dgm:t>
        <a:bodyPr/>
        <a:lstStyle/>
        <a:p>
          <a:r>
            <a:rPr lang="en-US" dirty="0">
              <a:solidFill>
                <a:schemeClr val="bg1"/>
              </a:solidFill>
            </a:rPr>
            <a:t>Linguistics</a:t>
          </a:r>
        </a:p>
      </dgm:t>
    </dgm:pt>
    <dgm:pt modelId="{1C991A9B-4258-4369-BE3E-75ED9D9331B4}" type="parTrans" cxnId="{0C012661-E962-4479-9005-572207C267B2}">
      <dgm:prSet/>
      <dgm:spPr/>
      <dgm:t>
        <a:bodyPr/>
        <a:lstStyle/>
        <a:p>
          <a:endParaRPr lang="en-US"/>
        </a:p>
      </dgm:t>
    </dgm:pt>
    <dgm:pt modelId="{C0BFECE4-B592-45A1-9FC1-BC9232C9552C}" type="sibTrans" cxnId="{0C012661-E962-4479-9005-572207C267B2}">
      <dgm:prSet/>
      <dgm:spPr/>
      <dgm:t>
        <a:bodyPr/>
        <a:lstStyle/>
        <a:p>
          <a:endParaRPr lang="en-US"/>
        </a:p>
      </dgm:t>
    </dgm:pt>
    <dgm:pt modelId="{27E9A0CF-ED91-442F-98A6-CB7045691684}">
      <dgm:prSet phldrT="[Text]"/>
      <dgm:spPr>
        <a:solidFill>
          <a:schemeClr val="tx1">
            <a:lumMod val="95000"/>
          </a:schemeClr>
        </a:solidFill>
        <a:ln>
          <a:noFill/>
        </a:ln>
      </dgm:spPr>
      <dgm:t>
        <a:bodyPr/>
        <a:lstStyle/>
        <a:p>
          <a:r>
            <a:rPr lang="en-US">
              <a:solidFill>
                <a:schemeClr val="bg1"/>
              </a:solidFill>
            </a:rPr>
            <a:t>Reinforcement Learning</a:t>
          </a:r>
        </a:p>
      </dgm:t>
    </dgm:pt>
    <dgm:pt modelId="{C3818BE4-68B4-44CB-9498-F3C486DF0543}" type="parTrans" cxnId="{08E998D1-1AC6-4329-9204-4CBC82E4D48D}">
      <dgm:prSet/>
      <dgm:spPr/>
      <dgm:t>
        <a:bodyPr/>
        <a:lstStyle/>
        <a:p>
          <a:endParaRPr lang="en-US"/>
        </a:p>
      </dgm:t>
    </dgm:pt>
    <dgm:pt modelId="{E86D0D80-650C-49A6-94C2-851DCB465990}" type="sibTrans" cxnId="{08E998D1-1AC6-4329-9204-4CBC82E4D48D}">
      <dgm:prSet/>
      <dgm:spPr/>
      <dgm:t>
        <a:bodyPr/>
        <a:lstStyle/>
        <a:p>
          <a:endParaRPr lang="en-US"/>
        </a:p>
      </dgm:t>
    </dgm:pt>
    <dgm:pt modelId="{9CDB601F-6C9F-410F-AC31-5E31CD59644D}">
      <dgm:prSet phldrT="[Text]"/>
      <dgm:spPr>
        <a:solidFill>
          <a:schemeClr val="tx1">
            <a:lumMod val="95000"/>
          </a:schemeClr>
        </a:solidFill>
        <a:ln>
          <a:noFill/>
        </a:ln>
      </dgm:spPr>
      <dgm:t>
        <a:bodyPr/>
        <a:lstStyle/>
        <a:p>
          <a:r>
            <a:rPr lang="en-US">
              <a:solidFill>
                <a:schemeClr val="bg1"/>
              </a:solidFill>
            </a:rPr>
            <a:t>Game Theory</a:t>
          </a:r>
        </a:p>
      </dgm:t>
    </dgm:pt>
    <dgm:pt modelId="{2049DB85-B083-4A84-A735-73F43118A239}" type="parTrans" cxnId="{1C262D52-CBE2-419D-B354-E38A6402E340}">
      <dgm:prSet/>
      <dgm:spPr/>
      <dgm:t>
        <a:bodyPr/>
        <a:lstStyle/>
        <a:p>
          <a:endParaRPr lang="en-US"/>
        </a:p>
      </dgm:t>
    </dgm:pt>
    <dgm:pt modelId="{40F780B4-5C06-4036-93AE-C3679167520F}" type="sibTrans" cxnId="{1C262D52-CBE2-419D-B354-E38A6402E340}">
      <dgm:prSet/>
      <dgm:spPr/>
      <dgm:t>
        <a:bodyPr/>
        <a:lstStyle/>
        <a:p>
          <a:endParaRPr lang="en-US"/>
        </a:p>
      </dgm:t>
    </dgm:pt>
    <dgm:pt modelId="{292B1E2A-C5C1-4F47-A671-EE3757096AB7}">
      <dgm:prSet phldrT="[Text]"/>
      <dgm:spPr>
        <a:solidFill>
          <a:schemeClr val="tx1">
            <a:lumMod val="95000"/>
          </a:schemeClr>
        </a:solidFill>
        <a:ln>
          <a:noFill/>
        </a:ln>
      </dgm:spPr>
      <dgm:t>
        <a:bodyPr/>
        <a:lstStyle/>
        <a:p>
          <a:r>
            <a:rPr lang="en-US">
              <a:solidFill>
                <a:schemeClr val="bg1"/>
              </a:solidFill>
            </a:rPr>
            <a:t>Psychology</a:t>
          </a:r>
        </a:p>
      </dgm:t>
    </dgm:pt>
    <dgm:pt modelId="{8E77D83E-0389-47A6-BA10-1AEF22EB1089}" type="parTrans" cxnId="{FD452EF2-5471-41CD-80AD-76572B002A99}">
      <dgm:prSet/>
      <dgm:spPr/>
      <dgm:t>
        <a:bodyPr/>
        <a:lstStyle/>
        <a:p>
          <a:endParaRPr lang="en-US"/>
        </a:p>
      </dgm:t>
    </dgm:pt>
    <dgm:pt modelId="{AA5C6819-9225-4A90-BC1E-33285C75CDBD}" type="sibTrans" cxnId="{FD452EF2-5471-41CD-80AD-76572B002A99}">
      <dgm:prSet/>
      <dgm:spPr/>
      <dgm:t>
        <a:bodyPr/>
        <a:lstStyle/>
        <a:p>
          <a:endParaRPr lang="en-US"/>
        </a:p>
      </dgm:t>
    </dgm:pt>
    <dgm:pt modelId="{FA81738D-6088-475C-8EBA-592B9A9FA2D0}">
      <dgm:prSet phldrT="[Text]"/>
      <dgm:spPr>
        <a:solidFill>
          <a:schemeClr val="tx1">
            <a:lumMod val="95000"/>
          </a:schemeClr>
        </a:solidFill>
        <a:ln>
          <a:noFill/>
        </a:ln>
      </dgm:spPr>
      <dgm:t>
        <a:bodyPr/>
        <a:lstStyle/>
        <a:p>
          <a:r>
            <a:rPr lang="en-US">
              <a:solidFill>
                <a:schemeClr val="bg1"/>
              </a:solidFill>
            </a:rPr>
            <a:t>Anomaly Detection</a:t>
          </a:r>
        </a:p>
      </dgm:t>
    </dgm:pt>
    <dgm:pt modelId="{C562E06C-F8B8-4EE2-B6E9-BBD150FFFDF2}" type="parTrans" cxnId="{A492137F-6D1B-4B9A-80A1-2C8398E32CC5}">
      <dgm:prSet/>
      <dgm:spPr/>
      <dgm:t>
        <a:bodyPr/>
        <a:lstStyle/>
        <a:p>
          <a:endParaRPr lang="en-US"/>
        </a:p>
      </dgm:t>
    </dgm:pt>
    <dgm:pt modelId="{51946289-748D-405B-8C3F-230B309A5C81}" type="sibTrans" cxnId="{A492137F-6D1B-4B9A-80A1-2C8398E32CC5}">
      <dgm:prSet/>
      <dgm:spPr/>
      <dgm:t>
        <a:bodyPr/>
        <a:lstStyle/>
        <a:p>
          <a:endParaRPr lang="en-US"/>
        </a:p>
      </dgm:t>
    </dgm:pt>
    <dgm:pt modelId="{3AC73900-262E-4463-96A5-10A6256172FF}">
      <dgm:prSet phldrT="[Text]"/>
      <dgm:spPr>
        <a:solidFill>
          <a:schemeClr val="tx1">
            <a:lumMod val="95000"/>
          </a:schemeClr>
        </a:solidFill>
        <a:ln>
          <a:noFill/>
        </a:ln>
      </dgm:spPr>
      <dgm:t>
        <a:bodyPr/>
        <a:lstStyle/>
        <a:p>
          <a:r>
            <a:rPr lang="en-US" dirty="0">
              <a:solidFill>
                <a:schemeClr val="bg1"/>
              </a:solidFill>
            </a:rPr>
            <a:t>Security</a:t>
          </a:r>
        </a:p>
      </dgm:t>
    </dgm:pt>
    <dgm:pt modelId="{DCE4ED34-2F7F-4729-9804-60424CC0B9AC}" type="parTrans" cxnId="{241C0538-0D77-4123-A329-19687DFE13A2}">
      <dgm:prSet/>
      <dgm:spPr/>
      <dgm:t>
        <a:bodyPr/>
        <a:lstStyle/>
        <a:p>
          <a:endParaRPr lang="en-US"/>
        </a:p>
      </dgm:t>
    </dgm:pt>
    <dgm:pt modelId="{09B312B2-B785-4231-9B6A-19C906CB2F96}" type="sibTrans" cxnId="{241C0538-0D77-4123-A329-19687DFE13A2}">
      <dgm:prSet/>
      <dgm:spPr/>
      <dgm:t>
        <a:bodyPr/>
        <a:lstStyle/>
        <a:p>
          <a:endParaRPr lang="en-US"/>
        </a:p>
      </dgm:t>
    </dgm:pt>
    <dgm:pt modelId="{71457CA6-A3DE-41BE-BF77-C3231DFC7FBD}">
      <dgm:prSet phldrT="[Text]"/>
      <dgm:spPr>
        <a:solidFill>
          <a:schemeClr val="tx1">
            <a:lumMod val="95000"/>
          </a:schemeClr>
        </a:solidFill>
        <a:ln>
          <a:noFill/>
        </a:ln>
      </dgm:spPr>
      <dgm:t>
        <a:bodyPr/>
        <a:lstStyle/>
        <a:p>
          <a:r>
            <a:rPr lang="en-US">
              <a:solidFill>
                <a:schemeClr val="bg1"/>
              </a:solidFill>
            </a:rPr>
            <a:t>Medicine</a:t>
          </a:r>
        </a:p>
      </dgm:t>
    </dgm:pt>
    <dgm:pt modelId="{C1DA6987-15AA-4132-BD5D-065225494DC3}" type="parTrans" cxnId="{58780122-3C1B-4022-8CA7-F1FC872935F6}">
      <dgm:prSet/>
      <dgm:spPr/>
      <dgm:t>
        <a:bodyPr/>
        <a:lstStyle/>
        <a:p>
          <a:endParaRPr lang="en-US"/>
        </a:p>
      </dgm:t>
    </dgm:pt>
    <dgm:pt modelId="{109831CA-6E6E-4A1E-8F84-187217FA872A}" type="sibTrans" cxnId="{58780122-3C1B-4022-8CA7-F1FC872935F6}">
      <dgm:prSet/>
      <dgm:spPr/>
      <dgm:t>
        <a:bodyPr/>
        <a:lstStyle/>
        <a:p>
          <a:endParaRPr lang="en-US"/>
        </a:p>
      </dgm:t>
    </dgm:pt>
    <dgm:pt modelId="{73BEDB24-0DD8-4164-9D6B-17A6114CA756}">
      <dgm:prSet phldrT="[Text]"/>
      <dgm:spPr>
        <a:solidFill>
          <a:schemeClr val="tx1">
            <a:lumMod val="95000"/>
          </a:schemeClr>
        </a:solidFill>
        <a:ln>
          <a:noFill/>
        </a:ln>
      </dgm:spPr>
      <dgm:t>
        <a:bodyPr/>
        <a:lstStyle/>
        <a:p>
          <a:r>
            <a:rPr lang="en-US" dirty="0">
              <a:solidFill>
                <a:schemeClr val="bg1"/>
              </a:solidFill>
            </a:rPr>
            <a:t>Computer Vision</a:t>
          </a:r>
        </a:p>
      </dgm:t>
    </dgm:pt>
    <dgm:pt modelId="{676BAD1D-5709-4D67-BF57-1140C9A662C6}" type="parTrans" cxnId="{5253CF14-7965-4420-BA24-108306A87652}">
      <dgm:prSet/>
      <dgm:spPr/>
      <dgm:t>
        <a:bodyPr/>
        <a:lstStyle/>
        <a:p>
          <a:endParaRPr lang="en-US"/>
        </a:p>
      </dgm:t>
    </dgm:pt>
    <dgm:pt modelId="{46D1FE15-DA05-47A8-A944-8262DFBD9CBF}" type="sibTrans" cxnId="{5253CF14-7965-4420-BA24-108306A87652}">
      <dgm:prSet/>
      <dgm:spPr/>
      <dgm:t>
        <a:bodyPr/>
        <a:lstStyle/>
        <a:p>
          <a:endParaRPr lang="en-US"/>
        </a:p>
      </dgm:t>
    </dgm:pt>
    <dgm:pt modelId="{48C9EE10-E191-4354-AE08-A6BA2679F7F5}">
      <dgm:prSet phldrT="[Text]"/>
      <dgm:spPr>
        <a:solidFill>
          <a:schemeClr val="tx1">
            <a:lumMod val="95000"/>
          </a:schemeClr>
        </a:solidFill>
        <a:ln>
          <a:noFill/>
        </a:ln>
      </dgm:spPr>
      <dgm:t>
        <a:bodyPr/>
        <a:lstStyle/>
        <a:p>
          <a:r>
            <a:rPr lang="en-US" dirty="0">
              <a:solidFill>
                <a:schemeClr val="bg1"/>
              </a:solidFill>
            </a:rPr>
            <a:t>Optometry</a:t>
          </a:r>
        </a:p>
      </dgm:t>
    </dgm:pt>
    <dgm:pt modelId="{1CD56858-34BD-48D6-9A3C-6C52BE0B4DC0}" type="parTrans" cxnId="{8252279E-FA5B-4AE2-9F90-8415C7E1C7AA}">
      <dgm:prSet/>
      <dgm:spPr/>
      <dgm:t>
        <a:bodyPr/>
        <a:lstStyle/>
        <a:p>
          <a:endParaRPr lang="en-US"/>
        </a:p>
      </dgm:t>
    </dgm:pt>
    <dgm:pt modelId="{92956B89-B1F0-4719-86FA-3E81638B19E5}" type="sibTrans" cxnId="{8252279E-FA5B-4AE2-9F90-8415C7E1C7AA}">
      <dgm:prSet/>
      <dgm:spPr/>
      <dgm:t>
        <a:bodyPr/>
        <a:lstStyle/>
        <a:p>
          <a:endParaRPr lang="en-US"/>
        </a:p>
      </dgm:t>
    </dgm:pt>
    <dgm:pt modelId="{0C8A5330-1514-45B4-BE3D-D0C58D5EBD56}" type="pres">
      <dgm:prSet presAssocID="{1B773EA3-C07B-4F21-B16E-41828A0A2200}" presName="linear" presStyleCnt="0">
        <dgm:presLayoutVars>
          <dgm:dir/>
          <dgm:resizeHandles val="exact"/>
        </dgm:presLayoutVars>
      </dgm:prSet>
      <dgm:spPr/>
    </dgm:pt>
    <dgm:pt modelId="{4A45F5F6-9A4F-4D16-A1AD-F5B9CEB9CC7F}" type="pres">
      <dgm:prSet presAssocID="{73BEDB24-0DD8-4164-9D6B-17A6114CA756}" presName="comp" presStyleCnt="0"/>
      <dgm:spPr/>
    </dgm:pt>
    <dgm:pt modelId="{1560587E-A3AD-4DCD-A70A-72E898C5E796}" type="pres">
      <dgm:prSet presAssocID="{73BEDB24-0DD8-4164-9D6B-17A6114CA756}" presName="box" presStyleLbl="node1" presStyleIdx="0" presStyleCnt="4"/>
      <dgm:spPr/>
    </dgm:pt>
    <dgm:pt modelId="{B1543965-E280-46E4-BEB4-A0DE5E24EDCC}" type="pres">
      <dgm:prSet presAssocID="{73BEDB24-0DD8-4164-9D6B-17A6114CA756}" presName="img" presStyleLbl="fgImgPlace1" presStyleIdx="0" presStyleCnt="4" custLinFactNeighborY="392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Eye"/>
        </a:ext>
      </dgm:extLst>
    </dgm:pt>
    <dgm:pt modelId="{129AA217-6907-4AE4-A0E5-5ACC2CB0320E}" type="pres">
      <dgm:prSet presAssocID="{73BEDB24-0DD8-4164-9D6B-17A6114CA756}" presName="text" presStyleLbl="node1" presStyleIdx="0" presStyleCnt="4">
        <dgm:presLayoutVars>
          <dgm:bulletEnabled val="1"/>
        </dgm:presLayoutVars>
      </dgm:prSet>
      <dgm:spPr/>
    </dgm:pt>
    <dgm:pt modelId="{B39F9BC8-412E-43B0-A321-4276385EF05C}" type="pres">
      <dgm:prSet presAssocID="{46D1FE15-DA05-47A8-A944-8262DFBD9CBF}" presName="spacer" presStyleCnt="0"/>
      <dgm:spPr/>
    </dgm:pt>
    <dgm:pt modelId="{3B7955CC-F293-48CD-B1E6-6335E78E874F}" type="pres">
      <dgm:prSet presAssocID="{30B6CE52-66CD-4481-BA52-E126AA9558AA}" presName="comp" presStyleCnt="0"/>
      <dgm:spPr/>
    </dgm:pt>
    <dgm:pt modelId="{D508210C-2F8C-4821-8DC4-99B33E04D411}" type="pres">
      <dgm:prSet presAssocID="{30B6CE52-66CD-4481-BA52-E126AA9558AA}" presName="box" presStyleLbl="node1" presStyleIdx="1" presStyleCnt="4"/>
      <dgm:spPr/>
    </dgm:pt>
    <dgm:pt modelId="{603DA3FB-EF30-4052-8269-C125DF055952}" type="pres">
      <dgm:prSet presAssocID="{30B6CE52-66CD-4481-BA52-E126AA9558AA}" presName="img" presStyleLbl="fgImgPlace1" presStyleIdx="1" presStyleCnt="4" custLinFactNeighborY="392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3000" b="-73000"/>
          </a:stretch>
        </a:blipFill>
        <a:ln>
          <a:solidFill>
            <a:schemeClr val="tx2">
              <a:lumMod val="50000"/>
            </a:schemeClr>
          </a:solidFill>
        </a:ln>
      </dgm:spPr>
      <dgm:extLst>
        <a:ext uri="{E40237B7-FDA0-4F09-8148-C483321AD2D9}">
          <dgm14:cNvPr xmlns:dgm14="http://schemas.microsoft.com/office/drawing/2010/diagram" id="0" name="" descr="Document"/>
        </a:ext>
      </dgm:extLst>
    </dgm:pt>
    <dgm:pt modelId="{400F8F51-D39E-4B59-96C4-06290016C740}" type="pres">
      <dgm:prSet presAssocID="{30B6CE52-66CD-4481-BA52-E126AA9558AA}" presName="text" presStyleLbl="node1" presStyleIdx="1" presStyleCnt="4">
        <dgm:presLayoutVars>
          <dgm:bulletEnabled val="1"/>
        </dgm:presLayoutVars>
      </dgm:prSet>
      <dgm:spPr/>
    </dgm:pt>
    <dgm:pt modelId="{BADAF111-1207-4965-8FB8-EB6934D38DAD}" type="pres">
      <dgm:prSet presAssocID="{134AC39C-FC86-4E45-A401-7421BC2407F8}" presName="spacer" presStyleCnt="0"/>
      <dgm:spPr/>
    </dgm:pt>
    <dgm:pt modelId="{A67997E0-36C8-4BB0-A961-CA4508558913}" type="pres">
      <dgm:prSet presAssocID="{27E9A0CF-ED91-442F-98A6-CB7045691684}" presName="comp" presStyleCnt="0"/>
      <dgm:spPr/>
    </dgm:pt>
    <dgm:pt modelId="{EA30ED9C-BA93-4199-B861-1D76CFF5F740}" type="pres">
      <dgm:prSet presAssocID="{27E9A0CF-ED91-442F-98A6-CB7045691684}" presName="box" presStyleLbl="node1" presStyleIdx="2" presStyleCnt="4"/>
      <dgm:spPr/>
    </dgm:pt>
    <dgm:pt modelId="{5C6A4212-8BAC-4BFA-84C0-E22E3CBE5A43}" type="pres">
      <dgm:prSet presAssocID="{27E9A0CF-ED91-442F-98A6-CB7045691684}" presName="img" presStyleLbl="fgImgPlace1" presStyleIdx="2" presStyleCnt="4" custLinFactNeighborY="392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Game controller"/>
        </a:ext>
      </dgm:extLst>
    </dgm:pt>
    <dgm:pt modelId="{5D883799-A222-4B6F-899D-1533B9C43E59}" type="pres">
      <dgm:prSet presAssocID="{27E9A0CF-ED91-442F-98A6-CB7045691684}" presName="text" presStyleLbl="node1" presStyleIdx="2" presStyleCnt="4">
        <dgm:presLayoutVars>
          <dgm:bulletEnabled val="1"/>
        </dgm:presLayoutVars>
      </dgm:prSet>
      <dgm:spPr/>
    </dgm:pt>
    <dgm:pt modelId="{5E1CFE5D-8494-406C-83B7-0B3694BC47A3}" type="pres">
      <dgm:prSet presAssocID="{E86D0D80-650C-49A6-94C2-851DCB465990}" presName="spacer" presStyleCnt="0"/>
      <dgm:spPr/>
    </dgm:pt>
    <dgm:pt modelId="{54238F1D-6AB8-4706-AD77-D59FFC44A002}" type="pres">
      <dgm:prSet presAssocID="{FA81738D-6088-475C-8EBA-592B9A9FA2D0}" presName="comp" presStyleCnt="0"/>
      <dgm:spPr/>
    </dgm:pt>
    <dgm:pt modelId="{AC0F1CC8-563D-4315-BC52-F21CA2A4BB1A}" type="pres">
      <dgm:prSet presAssocID="{FA81738D-6088-475C-8EBA-592B9A9FA2D0}" presName="box" presStyleLbl="node1" presStyleIdx="3" presStyleCnt="4"/>
      <dgm:spPr/>
    </dgm:pt>
    <dgm:pt modelId="{198B6C4D-0ED8-45B4-9B1C-E641B0EA57FC}" type="pres">
      <dgm:prSet presAssocID="{FA81738D-6088-475C-8EBA-592B9A9FA2D0}" presName="img" presStyleLbl="fgImgPlace1" presStyleIdx="3" presStyleCnt="4" custLinFactNeighborY="392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73000" b="-73000"/>
          </a:stretch>
        </a:blipFill>
        <a:ln>
          <a:solidFill>
            <a:schemeClr val="bg2">
              <a:lumMod val="25000"/>
            </a:schemeClr>
          </a:solidFill>
        </a:ln>
      </dgm:spPr>
      <dgm:extLst>
        <a:ext uri="{E40237B7-FDA0-4F09-8148-C483321AD2D9}">
          <dgm14:cNvPr xmlns:dgm14="http://schemas.microsoft.com/office/drawing/2010/diagram" id="0" name="" descr="Shield Tick"/>
        </a:ext>
      </dgm:extLst>
    </dgm:pt>
    <dgm:pt modelId="{3664CBA4-F013-4473-92ED-41F0B1340B8D}" type="pres">
      <dgm:prSet presAssocID="{FA81738D-6088-475C-8EBA-592B9A9FA2D0}" presName="text" presStyleLbl="node1" presStyleIdx="3" presStyleCnt="4">
        <dgm:presLayoutVars>
          <dgm:bulletEnabled val="1"/>
        </dgm:presLayoutVars>
      </dgm:prSet>
      <dgm:spPr/>
    </dgm:pt>
  </dgm:ptLst>
  <dgm:cxnLst>
    <dgm:cxn modelId="{EBC39D03-BBD9-4432-8899-C9267325C04C}" type="presOf" srcId="{68E4CCB7-85B2-4028-B32D-BC8499DC3293}" destId="{400F8F51-D39E-4B59-96C4-06290016C740}" srcOrd="1" destOrd="1" presId="urn:microsoft.com/office/officeart/2005/8/layout/vList4"/>
    <dgm:cxn modelId="{5253CF14-7965-4420-BA24-108306A87652}" srcId="{1B773EA3-C07B-4F21-B16E-41828A0A2200}" destId="{73BEDB24-0DD8-4164-9D6B-17A6114CA756}" srcOrd="0" destOrd="0" parTransId="{676BAD1D-5709-4D67-BF57-1140C9A662C6}" sibTransId="{46D1FE15-DA05-47A8-A944-8262DFBD9CBF}"/>
    <dgm:cxn modelId="{57774917-B84C-45B7-A5F8-4498AC8DEF6F}" type="presOf" srcId="{27E9A0CF-ED91-442F-98A6-CB7045691684}" destId="{EA30ED9C-BA93-4199-B861-1D76CFF5F740}" srcOrd="0" destOrd="0" presId="urn:microsoft.com/office/officeart/2005/8/layout/vList4"/>
    <dgm:cxn modelId="{C4032C1A-31EE-44A5-B291-0E4437AA6AD5}" type="presOf" srcId="{48C9EE10-E191-4354-AE08-A6BA2679F7F5}" destId="{129AA217-6907-4AE4-A0E5-5ACC2CB0320E}" srcOrd="1" destOrd="1" presId="urn:microsoft.com/office/officeart/2005/8/layout/vList4"/>
    <dgm:cxn modelId="{77EEA71B-C49A-4FFE-88E8-FD50E700E29B}" type="presOf" srcId="{FA81738D-6088-475C-8EBA-592B9A9FA2D0}" destId="{3664CBA4-F013-4473-92ED-41F0B1340B8D}" srcOrd="1" destOrd="0" presId="urn:microsoft.com/office/officeart/2005/8/layout/vList4"/>
    <dgm:cxn modelId="{58780122-3C1B-4022-8CA7-F1FC872935F6}" srcId="{FA81738D-6088-475C-8EBA-592B9A9FA2D0}" destId="{71457CA6-A3DE-41BE-BF77-C3231DFC7FBD}" srcOrd="1" destOrd="0" parTransId="{C1DA6987-15AA-4132-BD5D-065225494DC3}" sibTransId="{109831CA-6E6E-4A1E-8F84-187217FA872A}"/>
    <dgm:cxn modelId="{0676092C-1FA0-49AB-9782-07F7CB7B40D0}" type="presOf" srcId="{30B6CE52-66CD-4481-BA52-E126AA9558AA}" destId="{D508210C-2F8C-4821-8DC4-99B33E04D411}" srcOrd="0" destOrd="0" presId="urn:microsoft.com/office/officeart/2005/8/layout/vList4"/>
    <dgm:cxn modelId="{4733E530-83B1-42CC-B948-E6FA07B5075B}" type="presOf" srcId="{68E4CCB7-85B2-4028-B32D-BC8499DC3293}" destId="{D508210C-2F8C-4821-8DC4-99B33E04D411}" srcOrd="0" destOrd="1" presId="urn:microsoft.com/office/officeart/2005/8/layout/vList4"/>
    <dgm:cxn modelId="{DF25B831-47DC-4C39-83D7-0709763DDAE1}" type="presOf" srcId="{292B1E2A-C5C1-4F47-A671-EE3757096AB7}" destId="{EA30ED9C-BA93-4199-B861-1D76CFF5F740}" srcOrd="0" destOrd="2" presId="urn:microsoft.com/office/officeart/2005/8/layout/vList4"/>
    <dgm:cxn modelId="{241C0538-0D77-4123-A329-19687DFE13A2}" srcId="{FA81738D-6088-475C-8EBA-592B9A9FA2D0}" destId="{3AC73900-262E-4463-96A5-10A6256172FF}" srcOrd="0" destOrd="0" parTransId="{DCE4ED34-2F7F-4729-9804-60424CC0B9AC}" sibTransId="{09B312B2-B785-4231-9B6A-19C906CB2F96}"/>
    <dgm:cxn modelId="{06654943-49EC-493E-A445-3D75C9597D73}" type="presOf" srcId="{292B1E2A-C5C1-4F47-A671-EE3757096AB7}" destId="{5D883799-A222-4B6F-899D-1533B9C43E59}" srcOrd="1" destOrd="2" presId="urn:microsoft.com/office/officeart/2005/8/layout/vList4"/>
    <dgm:cxn modelId="{9EBA5B50-00A9-4223-B7FB-0E953C339501}" srcId="{1B773EA3-C07B-4F21-B16E-41828A0A2200}" destId="{30B6CE52-66CD-4481-BA52-E126AA9558AA}" srcOrd="1" destOrd="0" parTransId="{4166A071-3293-4F55-A19E-62815458D1F5}" sibTransId="{134AC39C-FC86-4E45-A401-7421BC2407F8}"/>
    <dgm:cxn modelId="{1C262D52-CBE2-419D-B354-E38A6402E340}" srcId="{27E9A0CF-ED91-442F-98A6-CB7045691684}" destId="{9CDB601F-6C9F-410F-AC31-5E31CD59644D}" srcOrd="0" destOrd="0" parTransId="{2049DB85-B083-4A84-A735-73F43118A239}" sibTransId="{40F780B4-5C06-4036-93AE-C3679167520F}"/>
    <dgm:cxn modelId="{DF414C56-C717-429C-A842-DCF7A9E3AEBB}" type="presOf" srcId="{27E9A0CF-ED91-442F-98A6-CB7045691684}" destId="{5D883799-A222-4B6F-899D-1533B9C43E59}" srcOrd="1" destOrd="0" presId="urn:microsoft.com/office/officeart/2005/8/layout/vList4"/>
    <dgm:cxn modelId="{0C012661-E962-4479-9005-572207C267B2}" srcId="{30B6CE52-66CD-4481-BA52-E126AA9558AA}" destId="{68E4CCB7-85B2-4028-B32D-BC8499DC3293}" srcOrd="0" destOrd="0" parTransId="{1C991A9B-4258-4369-BE3E-75ED9D9331B4}" sibTransId="{C0BFECE4-B592-45A1-9FC1-BC9232C9552C}"/>
    <dgm:cxn modelId="{487E516A-645F-49B5-B013-101FD4BD8947}" type="presOf" srcId="{1B773EA3-C07B-4F21-B16E-41828A0A2200}" destId="{0C8A5330-1514-45B4-BE3D-D0C58D5EBD56}" srcOrd="0" destOrd="0" presId="urn:microsoft.com/office/officeart/2005/8/layout/vList4"/>
    <dgm:cxn modelId="{FDC2467D-4020-4948-88CF-85998AD084B8}" type="presOf" srcId="{3AC73900-262E-4463-96A5-10A6256172FF}" destId="{3664CBA4-F013-4473-92ED-41F0B1340B8D}" srcOrd="1" destOrd="1" presId="urn:microsoft.com/office/officeart/2005/8/layout/vList4"/>
    <dgm:cxn modelId="{A492137F-6D1B-4B9A-80A1-2C8398E32CC5}" srcId="{1B773EA3-C07B-4F21-B16E-41828A0A2200}" destId="{FA81738D-6088-475C-8EBA-592B9A9FA2D0}" srcOrd="3" destOrd="0" parTransId="{C562E06C-F8B8-4EE2-B6E9-BBD150FFFDF2}" sibTransId="{51946289-748D-405B-8C3F-230B309A5C81}"/>
    <dgm:cxn modelId="{6BAF358B-F3C0-4B29-96C4-84B15CBFAEE3}" type="presOf" srcId="{FA81738D-6088-475C-8EBA-592B9A9FA2D0}" destId="{AC0F1CC8-563D-4315-BC52-F21CA2A4BB1A}" srcOrd="0" destOrd="0" presId="urn:microsoft.com/office/officeart/2005/8/layout/vList4"/>
    <dgm:cxn modelId="{7AB8838D-D909-4421-AE05-E54C066F7544}" type="presOf" srcId="{71457CA6-A3DE-41BE-BF77-C3231DFC7FBD}" destId="{3664CBA4-F013-4473-92ED-41F0B1340B8D}" srcOrd="1" destOrd="2" presId="urn:microsoft.com/office/officeart/2005/8/layout/vList4"/>
    <dgm:cxn modelId="{8252279E-FA5B-4AE2-9F90-8415C7E1C7AA}" srcId="{73BEDB24-0DD8-4164-9D6B-17A6114CA756}" destId="{48C9EE10-E191-4354-AE08-A6BA2679F7F5}" srcOrd="0" destOrd="0" parTransId="{1CD56858-34BD-48D6-9A3C-6C52BE0B4DC0}" sibTransId="{92956B89-B1F0-4719-86FA-3E81638B19E5}"/>
    <dgm:cxn modelId="{D21134A5-4E5E-433F-8221-295EBD26D969}" type="presOf" srcId="{30B6CE52-66CD-4481-BA52-E126AA9558AA}" destId="{400F8F51-D39E-4B59-96C4-06290016C740}" srcOrd="1" destOrd="0" presId="urn:microsoft.com/office/officeart/2005/8/layout/vList4"/>
    <dgm:cxn modelId="{EA347DA7-6A35-489F-B333-98E3516E8CE1}" type="presOf" srcId="{3AC73900-262E-4463-96A5-10A6256172FF}" destId="{AC0F1CC8-563D-4315-BC52-F21CA2A4BB1A}" srcOrd="0" destOrd="1" presId="urn:microsoft.com/office/officeart/2005/8/layout/vList4"/>
    <dgm:cxn modelId="{8316CAB1-6B10-4CDF-B816-C6D6BCE8CC4E}" type="presOf" srcId="{71457CA6-A3DE-41BE-BF77-C3231DFC7FBD}" destId="{AC0F1CC8-563D-4315-BC52-F21CA2A4BB1A}" srcOrd="0" destOrd="2" presId="urn:microsoft.com/office/officeart/2005/8/layout/vList4"/>
    <dgm:cxn modelId="{5E3761B2-8FB1-43F5-B054-D4F9919442A1}" type="presOf" srcId="{9CDB601F-6C9F-410F-AC31-5E31CD59644D}" destId="{EA30ED9C-BA93-4199-B861-1D76CFF5F740}" srcOrd="0" destOrd="1" presId="urn:microsoft.com/office/officeart/2005/8/layout/vList4"/>
    <dgm:cxn modelId="{43194DC0-8A79-4230-B93F-82DB42D28907}" type="presOf" srcId="{48C9EE10-E191-4354-AE08-A6BA2679F7F5}" destId="{1560587E-A3AD-4DCD-A70A-72E898C5E796}" srcOrd="0" destOrd="1" presId="urn:microsoft.com/office/officeart/2005/8/layout/vList4"/>
    <dgm:cxn modelId="{08E998D1-1AC6-4329-9204-4CBC82E4D48D}" srcId="{1B773EA3-C07B-4F21-B16E-41828A0A2200}" destId="{27E9A0CF-ED91-442F-98A6-CB7045691684}" srcOrd="2" destOrd="0" parTransId="{C3818BE4-68B4-44CB-9498-F3C486DF0543}" sibTransId="{E86D0D80-650C-49A6-94C2-851DCB465990}"/>
    <dgm:cxn modelId="{F40320E9-0F38-42B7-A94C-1FEB1DC55EE6}" type="presOf" srcId="{73BEDB24-0DD8-4164-9D6B-17A6114CA756}" destId="{129AA217-6907-4AE4-A0E5-5ACC2CB0320E}" srcOrd="1" destOrd="0" presId="urn:microsoft.com/office/officeart/2005/8/layout/vList4"/>
    <dgm:cxn modelId="{B493CFEA-763F-4AA4-9800-CB871B6291BF}" type="presOf" srcId="{73BEDB24-0DD8-4164-9D6B-17A6114CA756}" destId="{1560587E-A3AD-4DCD-A70A-72E898C5E796}" srcOrd="0" destOrd="0" presId="urn:microsoft.com/office/officeart/2005/8/layout/vList4"/>
    <dgm:cxn modelId="{FD452EF2-5471-41CD-80AD-76572B002A99}" srcId="{27E9A0CF-ED91-442F-98A6-CB7045691684}" destId="{292B1E2A-C5C1-4F47-A671-EE3757096AB7}" srcOrd="1" destOrd="0" parTransId="{8E77D83E-0389-47A6-BA10-1AEF22EB1089}" sibTransId="{AA5C6819-9225-4A90-BC1E-33285C75CDBD}"/>
    <dgm:cxn modelId="{D20036F4-D0C3-4619-A3DD-67694DE2F014}" type="presOf" srcId="{9CDB601F-6C9F-410F-AC31-5E31CD59644D}" destId="{5D883799-A222-4B6F-899D-1533B9C43E59}" srcOrd="1" destOrd="1" presId="urn:microsoft.com/office/officeart/2005/8/layout/vList4"/>
    <dgm:cxn modelId="{C506B914-1091-4555-A967-0C66AA54FEE4}" type="presParOf" srcId="{0C8A5330-1514-45B4-BE3D-D0C58D5EBD56}" destId="{4A45F5F6-9A4F-4D16-A1AD-F5B9CEB9CC7F}" srcOrd="0" destOrd="0" presId="urn:microsoft.com/office/officeart/2005/8/layout/vList4"/>
    <dgm:cxn modelId="{D066BA37-5C50-4F89-B1EB-0A8E3396DF24}" type="presParOf" srcId="{4A45F5F6-9A4F-4D16-A1AD-F5B9CEB9CC7F}" destId="{1560587E-A3AD-4DCD-A70A-72E898C5E796}" srcOrd="0" destOrd="0" presId="urn:microsoft.com/office/officeart/2005/8/layout/vList4"/>
    <dgm:cxn modelId="{C57B2F4A-14BA-49DD-B951-85EA36019168}" type="presParOf" srcId="{4A45F5F6-9A4F-4D16-A1AD-F5B9CEB9CC7F}" destId="{B1543965-E280-46E4-BEB4-A0DE5E24EDCC}" srcOrd="1" destOrd="0" presId="urn:microsoft.com/office/officeart/2005/8/layout/vList4"/>
    <dgm:cxn modelId="{4EBF49E8-C1CA-4894-ABA1-5462F2D68F73}" type="presParOf" srcId="{4A45F5F6-9A4F-4D16-A1AD-F5B9CEB9CC7F}" destId="{129AA217-6907-4AE4-A0E5-5ACC2CB0320E}" srcOrd="2" destOrd="0" presId="urn:microsoft.com/office/officeart/2005/8/layout/vList4"/>
    <dgm:cxn modelId="{1F18A436-1F16-4DE3-8616-5D1044701006}" type="presParOf" srcId="{0C8A5330-1514-45B4-BE3D-D0C58D5EBD56}" destId="{B39F9BC8-412E-43B0-A321-4276385EF05C}" srcOrd="1" destOrd="0" presId="urn:microsoft.com/office/officeart/2005/8/layout/vList4"/>
    <dgm:cxn modelId="{44003D8D-34BA-4291-A310-5D76041F0538}" type="presParOf" srcId="{0C8A5330-1514-45B4-BE3D-D0C58D5EBD56}" destId="{3B7955CC-F293-48CD-B1E6-6335E78E874F}" srcOrd="2" destOrd="0" presId="urn:microsoft.com/office/officeart/2005/8/layout/vList4"/>
    <dgm:cxn modelId="{06921309-7EF7-489B-8769-9AA774533A6B}" type="presParOf" srcId="{3B7955CC-F293-48CD-B1E6-6335E78E874F}" destId="{D508210C-2F8C-4821-8DC4-99B33E04D411}" srcOrd="0" destOrd="0" presId="urn:microsoft.com/office/officeart/2005/8/layout/vList4"/>
    <dgm:cxn modelId="{8E22F03C-329E-4B1D-97EB-4700ED95BC45}" type="presParOf" srcId="{3B7955CC-F293-48CD-B1E6-6335E78E874F}" destId="{603DA3FB-EF30-4052-8269-C125DF055952}" srcOrd="1" destOrd="0" presId="urn:microsoft.com/office/officeart/2005/8/layout/vList4"/>
    <dgm:cxn modelId="{E60E1287-34D4-412B-977C-8E344A105EE4}" type="presParOf" srcId="{3B7955CC-F293-48CD-B1E6-6335E78E874F}" destId="{400F8F51-D39E-4B59-96C4-06290016C740}" srcOrd="2" destOrd="0" presId="urn:microsoft.com/office/officeart/2005/8/layout/vList4"/>
    <dgm:cxn modelId="{0718A1E6-D8DF-4C8E-8208-A3D1806E3B60}" type="presParOf" srcId="{0C8A5330-1514-45B4-BE3D-D0C58D5EBD56}" destId="{BADAF111-1207-4965-8FB8-EB6934D38DAD}" srcOrd="3" destOrd="0" presId="urn:microsoft.com/office/officeart/2005/8/layout/vList4"/>
    <dgm:cxn modelId="{F0EBECBE-9D51-4024-BCCB-D02CAB7803F3}" type="presParOf" srcId="{0C8A5330-1514-45B4-BE3D-D0C58D5EBD56}" destId="{A67997E0-36C8-4BB0-A961-CA4508558913}" srcOrd="4" destOrd="0" presId="urn:microsoft.com/office/officeart/2005/8/layout/vList4"/>
    <dgm:cxn modelId="{26DD7384-5E28-424A-BC5D-F0C92CB780AC}" type="presParOf" srcId="{A67997E0-36C8-4BB0-A961-CA4508558913}" destId="{EA30ED9C-BA93-4199-B861-1D76CFF5F740}" srcOrd="0" destOrd="0" presId="urn:microsoft.com/office/officeart/2005/8/layout/vList4"/>
    <dgm:cxn modelId="{55436DBA-359C-4C74-9C93-9FAE882F268F}" type="presParOf" srcId="{A67997E0-36C8-4BB0-A961-CA4508558913}" destId="{5C6A4212-8BAC-4BFA-84C0-E22E3CBE5A43}" srcOrd="1" destOrd="0" presId="urn:microsoft.com/office/officeart/2005/8/layout/vList4"/>
    <dgm:cxn modelId="{00A6021F-9E3E-40CD-B9F9-F9534C15251D}" type="presParOf" srcId="{A67997E0-36C8-4BB0-A961-CA4508558913}" destId="{5D883799-A222-4B6F-899D-1533B9C43E59}" srcOrd="2" destOrd="0" presId="urn:microsoft.com/office/officeart/2005/8/layout/vList4"/>
    <dgm:cxn modelId="{CC0A6383-184C-4C96-B5E3-886F713399F1}" type="presParOf" srcId="{0C8A5330-1514-45B4-BE3D-D0C58D5EBD56}" destId="{5E1CFE5D-8494-406C-83B7-0B3694BC47A3}" srcOrd="5" destOrd="0" presId="urn:microsoft.com/office/officeart/2005/8/layout/vList4"/>
    <dgm:cxn modelId="{80A348C6-706F-497A-A7BF-C0C17A38CE98}" type="presParOf" srcId="{0C8A5330-1514-45B4-BE3D-D0C58D5EBD56}" destId="{54238F1D-6AB8-4706-AD77-D59FFC44A002}" srcOrd="6" destOrd="0" presId="urn:microsoft.com/office/officeart/2005/8/layout/vList4"/>
    <dgm:cxn modelId="{4D5AFB0D-799E-4AFB-A164-7B6ABAA7EE3D}" type="presParOf" srcId="{54238F1D-6AB8-4706-AD77-D59FFC44A002}" destId="{AC0F1CC8-563D-4315-BC52-F21CA2A4BB1A}" srcOrd="0" destOrd="0" presId="urn:microsoft.com/office/officeart/2005/8/layout/vList4"/>
    <dgm:cxn modelId="{0B4DE20E-B53A-4E2C-9784-3184C8C658FE}" type="presParOf" srcId="{54238F1D-6AB8-4706-AD77-D59FFC44A002}" destId="{198B6C4D-0ED8-45B4-9B1C-E641B0EA57FC}" srcOrd="1" destOrd="0" presId="urn:microsoft.com/office/officeart/2005/8/layout/vList4"/>
    <dgm:cxn modelId="{98E75C3C-26DB-42A8-9FF2-F7495702A2B0}" type="presParOf" srcId="{54238F1D-6AB8-4706-AD77-D59FFC44A002}" destId="{3664CBA4-F013-4473-92ED-41F0B1340B8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DF8926E-B13D-4AE4-AA59-2D5C3EA238F6}" type="doc">
      <dgm:prSet loTypeId="urn:microsoft.com/office/officeart/2011/layout/TabList" loCatId="list" qsTypeId="urn:microsoft.com/office/officeart/2005/8/quickstyle/simple4" qsCatId="simple" csTypeId="urn:microsoft.com/office/officeart/2005/8/colors/accent1_2" csCatId="accent1" phldr="1"/>
      <dgm:spPr/>
      <dgm:t>
        <a:bodyPr/>
        <a:lstStyle/>
        <a:p>
          <a:endParaRPr lang="en-US"/>
        </a:p>
      </dgm:t>
    </dgm:pt>
    <dgm:pt modelId="{6EC5693F-0228-4AFE-818E-A989421A23E7}">
      <dgm:prSet phldrT="[Text]"/>
      <dgm:spPr>
        <a:solidFill>
          <a:schemeClr val="tx2">
            <a:lumMod val="75000"/>
          </a:schemeClr>
        </a:solidFill>
      </dgm:spPr>
      <dgm:t>
        <a:bodyPr/>
        <a:lstStyle/>
        <a:p>
          <a:r>
            <a:rPr lang="en-US" dirty="0"/>
            <a:t>Step 1</a:t>
          </a:r>
        </a:p>
      </dgm:t>
    </dgm:pt>
    <dgm:pt modelId="{A4893F6C-AB07-49F9-B776-A50339D45479}" type="parTrans" cxnId="{0F7355E6-6C68-4519-9EFA-D405E77386A3}">
      <dgm:prSet/>
      <dgm:spPr/>
      <dgm:t>
        <a:bodyPr/>
        <a:lstStyle/>
        <a:p>
          <a:endParaRPr lang="en-US"/>
        </a:p>
      </dgm:t>
    </dgm:pt>
    <dgm:pt modelId="{20B0CD45-B3B7-4B5C-8B60-4547309A5BB8}" type="sibTrans" cxnId="{0F7355E6-6C68-4519-9EFA-D405E77386A3}">
      <dgm:prSet/>
      <dgm:spPr/>
      <dgm:t>
        <a:bodyPr/>
        <a:lstStyle/>
        <a:p>
          <a:endParaRPr lang="en-US"/>
        </a:p>
      </dgm:t>
    </dgm:pt>
    <dgm:pt modelId="{7B1D9C0B-A1B3-40D9-A2DF-14698F3CBEB9}">
      <dgm:prSet phldrT="[Text]"/>
      <dgm:spPr/>
      <dgm:t>
        <a:bodyPr/>
        <a:lstStyle/>
        <a:p>
          <a:r>
            <a:rPr lang="en-US" dirty="0">
              <a:solidFill>
                <a:schemeClr val="bg1"/>
              </a:solidFill>
            </a:rPr>
            <a:t>Sign up for NGC</a:t>
          </a:r>
        </a:p>
      </dgm:t>
    </dgm:pt>
    <dgm:pt modelId="{EBBC7BFA-5296-4C1C-AEC1-FE7CECC675E7}" type="parTrans" cxnId="{1BC1B54C-7B82-4AAC-B1C3-51512A7505FA}">
      <dgm:prSet/>
      <dgm:spPr/>
      <dgm:t>
        <a:bodyPr/>
        <a:lstStyle/>
        <a:p>
          <a:endParaRPr lang="en-US"/>
        </a:p>
      </dgm:t>
    </dgm:pt>
    <dgm:pt modelId="{884AA746-213A-406A-B0BE-EB1F431F4CD0}" type="sibTrans" cxnId="{1BC1B54C-7B82-4AAC-B1C3-51512A7505FA}">
      <dgm:prSet/>
      <dgm:spPr/>
      <dgm:t>
        <a:bodyPr/>
        <a:lstStyle/>
        <a:p>
          <a:endParaRPr lang="en-US"/>
        </a:p>
      </dgm:t>
    </dgm:pt>
    <dgm:pt modelId="{BA8FC4D7-F3ED-407B-A2E3-3AC54E28550A}">
      <dgm:prSet phldrT="[Text]" custT="1"/>
      <dgm:spPr/>
      <dgm:t>
        <a:bodyPr/>
        <a:lstStyle/>
        <a:p>
          <a:pPr>
            <a:buNone/>
          </a:pPr>
          <a:r>
            <a:rPr lang="en-US" sz="5400" dirty="0">
              <a:solidFill>
                <a:sysClr val="windowText" lastClr="000000"/>
              </a:solidFill>
              <a:hlinkClick xmlns:r="http://schemas.openxmlformats.org/officeDocument/2006/relationships" r:id="rId1"/>
            </a:rPr>
            <a:t>https://docs.nvidia.com/dgx/ngc-registry-for-dgx-user-guide/index.html</a:t>
          </a:r>
          <a:endParaRPr lang="en-US" sz="5400" dirty="0">
            <a:solidFill>
              <a:sysClr val="windowText" lastClr="000000"/>
            </a:solidFill>
          </a:endParaRPr>
        </a:p>
      </dgm:t>
    </dgm:pt>
    <dgm:pt modelId="{D8DFB05F-D4E6-4C13-B714-06E8986AF0E1}" type="parTrans" cxnId="{03AB5FEA-6353-421A-9601-5EEB71146240}">
      <dgm:prSet/>
      <dgm:spPr/>
      <dgm:t>
        <a:bodyPr/>
        <a:lstStyle/>
        <a:p>
          <a:endParaRPr lang="en-US"/>
        </a:p>
      </dgm:t>
    </dgm:pt>
    <dgm:pt modelId="{92CD70F3-D76C-4759-BE77-2CF73BA3C9F7}" type="sibTrans" cxnId="{03AB5FEA-6353-421A-9601-5EEB71146240}">
      <dgm:prSet/>
      <dgm:spPr/>
      <dgm:t>
        <a:bodyPr/>
        <a:lstStyle/>
        <a:p>
          <a:endParaRPr lang="en-US"/>
        </a:p>
      </dgm:t>
    </dgm:pt>
    <dgm:pt modelId="{48395B2D-6AA1-401A-BA32-881B74097C45}">
      <dgm:prSet phldrT="[Text]"/>
      <dgm:spPr>
        <a:solidFill>
          <a:schemeClr val="tx2">
            <a:lumMod val="75000"/>
          </a:schemeClr>
        </a:solidFill>
      </dgm:spPr>
      <dgm:t>
        <a:bodyPr/>
        <a:lstStyle/>
        <a:p>
          <a:r>
            <a:rPr lang="en-US"/>
            <a:t>Step 2</a:t>
          </a:r>
        </a:p>
      </dgm:t>
    </dgm:pt>
    <dgm:pt modelId="{13D8B034-BC9E-46DB-AE6A-131FB65A24F2}" type="parTrans" cxnId="{298C9516-A328-4408-9633-532F13B474C7}">
      <dgm:prSet/>
      <dgm:spPr/>
      <dgm:t>
        <a:bodyPr/>
        <a:lstStyle/>
        <a:p>
          <a:endParaRPr lang="en-US"/>
        </a:p>
      </dgm:t>
    </dgm:pt>
    <dgm:pt modelId="{C19A932A-EBEF-4398-8F5A-5F43D0BA40B5}" type="sibTrans" cxnId="{298C9516-A328-4408-9633-532F13B474C7}">
      <dgm:prSet/>
      <dgm:spPr/>
      <dgm:t>
        <a:bodyPr/>
        <a:lstStyle/>
        <a:p>
          <a:endParaRPr lang="en-US"/>
        </a:p>
      </dgm:t>
    </dgm:pt>
    <dgm:pt modelId="{DEECDD50-3799-4295-85C8-2E6D21AC19AB}">
      <dgm:prSet phldrT="[Text]"/>
      <dgm:spPr/>
      <dgm:t>
        <a:bodyPr/>
        <a:lstStyle/>
        <a:p>
          <a:r>
            <a:rPr lang="en-US" dirty="0">
              <a:solidFill>
                <a:schemeClr val="bg1"/>
              </a:solidFill>
            </a:rPr>
            <a:t>Visit NGC Catalog</a:t>
          </a:r>
        </a:p>
      </dgm:t>
    </dgm:pt>
    <dgm:pt modelId="{B25D92D3-4CB6-48AE-AAE6-463704F29262}" type="parTrans" cxnId="{F5735A43-D650-4862-A63B-2BADBDC3B427}">
      <dgm:prSet/>
      <dgm:spPr/>
      <dgm:t>
        <a:bodyPr/>
        <a:lstStyle/>
        <a:p>
          <a:endParaRPr lang="en-US"/>
        </a:p>
      </dgm:t>
    </dgm:pt>
    <dgm:pt modelId="{DF085514-004E-4273-88B1-2FC884D44CCD}" type="sibTrans" cxnId="{F5735A43-D650-4862-A63B-2BADBDC3B427}">
      <dgm:prSet/>
      <dgm:spPr/>
      <dgm:t>
        <a:bodyPr/>
        <a:lstStyle/>
        <a:p>
          <a:endParaRPr lang="en-US"/>
        </a:p>
      </dgm:t>
    </dgm:pt>
    <dgm:pt modelId="{A91135FD-764E-4CE4-B847-BD08745ECADE}">
      <dgm:prSet phldrT="[Text]" custT="1"/>
      <dgm:spPr/>
      <dgm:t>
        <a:bodyPr/>
        <a:lstStyle/>
        <a:p>
          <a:pPr>
            <a:buFont typeface="Arial" panose="020B0604020202020204" pitchFamily="34" charset="0"/>
            <a:buNone/>
          </a:pPr>
          <a:r>
            <a:rPr lang="en-US" sz="5400" dirty="0">
              <a:hlinkClick xmlns:r="http://schemas.openxmlformats.org/officeDocument/2006/relationships" r:id="rId2"/>
            </a:rPr>
            <a:t>https://catalog.ngc.nvidia.com/orgs/nvidia/containers/pytorch</a:t>
          </a:r>
          <a:endParaRPr lang="en-US" sz="5400" dirty="0"/>
        </a:p>
      </dgm:t>
    </dgm:pt>
    <dgm:pt modelId="{51115BE0-E3F8-4C7C-BD47-B9C1D45DFB00}" type="parTrans" cxnId="{1756313E-0FDB-4E32-9250-3730DBD90728}">
      <dgm:prSet/>
      <dgm:spPr/>
      <dgm:t>
        <a:bodyPr/>
        <a:lstStyle/>
        <a:p>
          <a:endParaRPr lang="en-US"/>
        </a:p>
      </dgm:t>
    </dgm:pt>
    <dgm:pt modelId="{7AB76EBD-093B-4DD0-89B5-C60279B7E9B8}" type="sibTrans" cxnId="{1756313E-0FDB-4E32-9250-3730DBD90728}">
      <dgm:prSet/>
      <dgm:spPr/>
      <dgm:t>
        <a:bodyPr/>
        <a:lstStyle/>
        <a:p>
          <a:endParaRPr lang="en-US"/>
        </a:p>
      </dgm:t>
    </dgm:pt>
    <dgm:pt modelId="{A1D3013F-B49D-485C-918D-E2478D25C1B4}">
      <dgm:prSet phldrT="[Text]"/>
      <dgm:spPr>
        <a:solidFill>
          <a:schemeClr val="tx2">
            <a:lumMod val="75000"/>
          </a:schemeClr>
        </a:solidFill>
      </dgm:spPr>
      <dgm:t>
        <a:bodyPr/>
        <a:lstStyle/>
        <a:p>
          <a:r>
            <a:rPr lang="en-US" dirty="0"/>
            <a:t>Step 3</a:t>
          </a:r>
        </a:p>
      </dgm:t>
    </dgm:pt>
    <dgm:pt modelId="{F641DB12-7CEB-4202-930F-D3D1410BFA43}" type="parTrans" cxnId="{DF2505CC-8EC5-43FD-8719-D78047CEDC7A}">
      <dgm:prSet/>
      <dgm:spPr/>
      <dgm:t>
        <a:bodyPr/>
        <a:lstStyle/>
        <a:p>
          <a:endParaRPr lang="en-US"/>
        </a:p>
      </dgm:t>
    </dgm:pt>
    <dgm:pt modelId="{8544242B-4627-4D77-95D1-FB7253F931DB}" type="sibTrans" cxnId="{DF2505CC-8EC5-43FD-8719-D78047CEDC7A}">
      <dgm:prSet/>
      <dgm:spPr/>
      <dgm:t>
        <a:bodyPr/>
        <a:lstStyle/>
        <a:p>
          <a:endParaRPr lang="en-US"/>
        </a:p>
      </dgm:t>
    </dgm:pt>
    <dgm:pt modelId="{B3286ADB-4605-45DF-B443-99F2B8151B7F}">
      <dgm:prSet phldrT="[Text]"/>
      <dgm:spPr/>
      <dgm:t>
        <a:bodyPr/>
        <a:lstStyle/>
        <a:p>
          <a:r>
            <a:rPr lang="en-US" dirty="0">
              <a:solidFill>
                <a:schemeClr val="bg1"/>
              </a:solidFill>
            </a:rPr>
            <a:t>Pull and Run Container</a:t>
          </a:r>
        </a:p>
      </dgm:t>
    </dgm:pt>
    <dgm:pt modelId="{15BAA549-C560-4744-82B6-7B5FAA734F78}" type="parTrans" cxnId="{28D75491-C030-4025-BDCA-F7140AE8A096}">
      <dgm:prSet/>
      <dgm:spPr/>
      <dgm:t>
        <a:bodyPr/>
        <a:lstStyle/>
        <a:p>
          <a:endParaRPr lang="en-US"/>
        </a:p>
      </dgm:t>
    </dgm:pt>
    <dgm:pt modelId="{61CE0C11-89AB-4B8F-A4D6-7801AF700FE4}" type="sibTrans" cxnId="{28D75491-C030-4025-BDCA-F7140AE8A096}">
      <dgm:prSet/>
      <dgm:spPr/>
      <dgm:t>
        <a:bodyPr/>
        <a:lstStyle/>
        <a:p>
          <a:endParaRPr lang="en-US"/>
        </a:p>
      </dgm:t>
    </dgm:pt>
    <dgm:pt modelId="{57D128CF-B8E4-453C-B002-2B2EC91D039B}">
      <dgm:prSet phldrT="[Text]" custT="1"/>
      <dgm:spPr/>
      <dgm:t>
        <a:bodyPr/>
        <a:lstStyle/>
        <a:p>
          <a:pPr>
            <a:buNone/>
          </a:pPr>
          <a:r>
            <a:rPr lang="en-US" sz="5400" dirty="0">
              <a:solidFill>
                <a:schemeClr val="bg1"/>
              </a:solidFill>
            </a:rPr>
            <a:t>Visit</a:t>
          </a:r>
          <a:r>
            <a:rPr lang="en-US" sz="5400" dirty="0">
              <a:solidFill>
                <a:schemeClr val="bg2"/>
              </a:solidFill>
            </a:rPr>
            <a:t> </a:t>
          </a:r>
          <a:r>
            <a:rPr lang="en-US" sz="5400" dirty="0">
              <a:solidFill>
                <a:schemeClr val="bg2"/>
              </a:solidFill>
              <a:hlinkClick xmlns:r="http://schemas.openxmlformats.org/officeDocument/2006/relationships" r:id="rId3"/>
            </a:rPr>
            <a:t>localhost:8888</a:t>
          </a:r>
          <a:r>
            <a:rPr lang="en-US" sz="5400" dirty="0">
              <a:solidFill>
                <a:schemeClr val="bg2"/>
              </a:solidFill>
            </a:rPr>
            <a:t> </a:t>
          </a:r>
          <a:r>
            <a:rPr lang="en-US" sz="5400" dirty="0">
              <a:solidFill>
                <a:schemeClr val="bg1"/>
              </a:solidFill>
            </a:rPr>
            <a:t>to check out a </a:t>
          </a:r>
          <a:r>
            <a:rPr lang="en-US" sz="5400" dirty="0" err="1">
              <a:solidFill>
                <a:schemeClr val="bg1"/>
              </a:solidFill>
              <a:latin typeface="Arial"/>
            </a:rPr>
            <a:t>JupyterLab</a:t>
          </a:r>
          <a:r>
            <a:rPr lang="en-US" sz="5400" dirty="0">
              <a:solidFill>
                <a:schemeClr val="bg1"/>
              </a:solidFill>
            </a:rPr>
            <a:t> environment</a:t>
          </a:r>
        </a:p>
      </dgm:t>
    </dgm:pt>
    <dgm:pt modelId="{60A6E29B-9049-447D-B600-F4E9C85843D4}" type="parTrans" cxnId="{121D7A7F-1515-4B55-B9BD-05080134786D}">
      <dgm:prSet/>
      <dgm:spPr/>
      <dgm:t>
        <a:bodyPr/>
        <a:lstStyle/>
        <a:p>
          <a:endParaRPr lang="en-US"/>
        </a:p>
      </dgm:t>
    </dgm:pt>
    <dgm:pt modelId="{2068E70C-BEBB-4DBF-BEFE-4A5A3B62E311}" type="sibTrans" cxnId="{121D7A7F-1515-4B55-B9BD-05080134786D}">
      <dgm:prSet/>
      <dgm:spPr/>
      <dgm:t>
        <a:bodyPr/>
        <a:lstStyle/>
        <a:p>
          <a:endParaRPr lang="en-US"/>
        </a:p>
      </dgm:t>
    </dgm:pt>
    <dgm:pt modelId="{069CD9A6-C445-4FB4-A9AE-DE5B0D287112}" type="pres">
      <dgm:prSet presAssocID="{CDF8926E-B13D-4AE4-AA59-2D5C3EA238F6}" presName="Name0" presStyleCnt="0">
        <dgm:presLayoutVars>
          <dgm:chMax/>
          <dgm:chPref val="3"/>
          <dgm:dir/>
          <dgm:animOne val="branch"/>
          <dgm:animLvl val="lvl"/>
        </dgm:presLayoutVars>
      </dgm:prSet>
      <dgm:spPr/>
    </dgm:pt>
    <dgm:pt modelId="{AAF4FB5C-E059-4F32-A624-0060A28DC0E6}" type="pres">
      <dgm:prSet presAssocID="{6EC5693F-0228-4AFE-818E-A989421A23E7}" presName="composite" presStyleCnt="0"/>
      <dgm:spPr/>
    </dgm:pt>
    <dgm:pt modelId="{7350287D-15BC-45FD-ACA1-8B513B50F92A}" type="pres">
      <dgm:prSet presAssocID="{6EC5693F-0228-4AFE-818E-A989421A23E7}" presName="FirstChild" presStyleLbl="revTx" presStyleIdx="0" presStyleCnt="6">
        <dgm:presLayoutVars>
          <dgm:chMax val="0"/>
          <dgm:chPref val="0"/>
          <dgm:bulletEnabled val="1"/>
        </dgm:presLayoutVars>
      </dgm:prSet>
      <dgm:spPr/>
    </dgm:pt>
    <dgm:pt modelId="{D97534C4-7AE0-4ED7-8E88-067FD9364E5C}" type="pres">
      <dgm:prSet presAssocID="{6EC5693F-0228-4AFE-818E-A989421A23E7}" presName="Parent" presStyleLbl="alignNode1" presStyleIdx="0" presStyleCnt="3">
        <dgm:presLayoutVars>
          <dgm:chMax val="3"/>
          <dgm:chPref val="3"/>
          <dgm:bulletEnabled val="1"/>
        </dgm:presLayoutVars>
      </dgm:prSet>
      <dgm:spPr/>
    </dgm:pt>
    <dgm:pt modelId="{3AF8AAD0-AF6F-41F2-9B4E-CC4CCD59B47F}" type="pres">
      <dgm:prSet presAssocID="{6EC5693F-0228-4AFE-818E-A989421A23E7}" presName="Accent" presStyleLbl="parChTrans1D1" presStyleIdx="0" presStyleCnt="3"/>
      <dgm:spPr/>
    </dgm:pt>
    <dgm:pt modelId="{B7EE45F1-A693-4155-A91B-DFB78CA26DFD}" type="pres">
      <dgm:prSet presAssocID="{6EC5693F-0228-4AFE-818E-A989421A23E7}" presName="Child" presStyleLbl="revTx" presStyleIdx="1" presStyleCnt="6">
        <dgm:presLayoutVars>
          <dgm:chMax val="0"/>
          <dgm:chPref val="0"/>
          <dgm:bulletEnabled val="1"/>
        </dgm:presLayoutVars>
      </dgm:prSet>
      <dgm:spPr/>
    </dgm:pt>
    <dgm:pt modelId="{3A2933FD-F04A-401F-8168-C8044A705767}" type="pres">
      <dgm:prSet presAssocID="{20B0CD45-B3B7-4B5C-8B60-4547309A5BB8}" presName="sibTrans" presStyleCnt="0"/>
      <dgm:spPr/>
    </dgm:pt>
    <dgm:pt modelId="{177F3EFC-4FFB-46D9-90B3-4723771E1975}" type="pres">
      <dgm:prSet presAssocID="{48395B2D-6AA1-401A-BA32-881B74097C45}" presName="composite" presStyleCnt="0"/>
      <dgm:spPr/>
    </dgm:pt>
    <dgm:pt modelId="{228222BC-63A7-4F38-A2EE-607B26F6CCCB}" type="pres">
      <dgm:prSet presAssocID="{48395B2D-6AA1-401A-BA32-881B74097C45}" presName="FirstChild" presStyleLbl="revTx" presStyleIdx="2" presStyleCnt="6">
        <dgm:presLayoutVars>
          <dgm:chMax val="0"/>
          <dgm:chPref val="0"/>
          <dgm:bulletEnabled val="1"/>
        </dgm:presLayoutVars>
      </dgm:prSet>
      <dgm:spPr/>
    </dgm:pt>
    <dgm:pt modelId="{9065B11A-B3C5-4F76-9369-8E13712F6578}" type="pres">
      <dgm:prSet presAssocID="{48395B2D-6AA1-401A-BA32-881B74097C45}" presName="Parent" presStyleLbl="alignNode1" presStyleIdx="1" presStyleCnt="3">
        <dgm:presLayoutVars>
          <dgm:chMax val="3"/>
          <dgm:chPref val="3"/>
          <dgm:bulletEnabled val="1"/>
        </dgm:presLayoutVars>
      </dgm:prSet>
      <dgm:spPr/>
    </dgm:pt>
    <dgm:pt modelId="{BAD1B17C-DB14-4F5B-9AEE-AA7FDA0C8ACE}" type="pres">
      <dgm:prSet presAssocID="{48395B2D-6AA1-401A-BA32-881B74097C45}" presName="Accent" presStyleLbl="parChTrans1D1" presStyleIdx="1" presStyleCnt="3"/>
      <dgm:spPr/>
    </dgm:pt>
    <dgm:pt modelId="{8E7EA498-6D64-4C5E-802E-2F40F75E749A}" type="pres">
      <dgm:prSet presAssocID="{48395B2D-6AA1-401A-BA32-881B74097C45}" presName="Child" presStyleLbl="revTx" presStyleIdx="3" presStyleCnt="6">
        <dgm:presLayoutVars>
          <dgm:chMax val="0"/>
          <dgm:chPref val="0"/>
          <dgm:bulletEnabled val="1"/>
        </dgm:presLayoutVars>
      </dgm:prSet>
      <dgm:spPr/>
    </dgm:pt>
    <dgm:pt modelId="{6042A235-07B3-4047-A315-E55653CDE55B}" type="pres">
      <dgm:prSet presAssocID="{C19A932A-EBEF-4398-8F5A-5F43D0BA40B5}" presName="sibTrans" presStyleCnt="0"/>
      <dgm:spPr/>
    </dgm:pt>
    <dgm:pt modelId="{E966A5E3-1558-45BC-9719-862077E54EFC}" type="pres">
      <dgm:prSet presAssocID="{A1D3013F-B49D-485C-918D-E2478D25C1B4}" presName="composite" presStyleCnt="0"/>
      <dgm:spPr/>
    </dgm:pt>
    <dgm:pt modelId="{75375987-007C-4F99-8431-8251D10769EE}" type="pres">
      <dgm:prSet presAssocID="{A1D3013F-B49D-485C-918D-E2478D25C1B4}" presName="FirstChild" presStyleLbl="revTx" presStyleIdx="4" presStyleCnt="6">
        <dgm:presLayoutVars>
          <dgm:chMax val="0"/>
          <dgm:chPref val="0"/>
          <dgm:bulletEnabled val="1"/>
        </dgm:presLayoutVars>
      </dgm:prSet>
      <dgm:spPr/>
    </dgm:pt>
    <dgm:pt modelId="{DF710103-0032-4CB2-8B40-A2EA97122203}" type="pres">
      <dgm:prSet presAssocID="{A1D3013F-B49D-485C-918D-E2478D25C1B4}" presName="Parent" presStyleLbl="alignNode1" presStyleIdx="2" presStyleCnt="3">
        <dgm:presLayoutVars>
          <dgm:chMax val="3"/>
          <dgm:chPref val="3"/>
          <dgm:bulletEnabled val="1"/>
        </dgm:presLayoutVars>
      </dgm:prSet>
      <dgm:spPr/>
    </dgm:pt>
    <dgm:pt modelId="{2EE44F83-047A-401B-8985-8A4359186FB5}" type="pres">
      <dgm:prSet presAssocID="{A1D3013F-B49D-485C-918D-E2478D25C1B4}" presName="Accent" presStyleLbl="parChTrans1D1" presStyleIdx="2" presStyleCnt="3"/>
      <dgm:spPr/>
    </dgm:pt>
    <dgm:pt modelId="{A383D2B1-7249-4BBA-9274-DFF70B17DE11}" type="pres">
      <dgm:prSet presAssocID="{A1D3013F-B49D-485C-918D-E2478D25C1B4}" presName="Child" presStyleLbl="revTx" presStyleIdx="5" presStyleCnt="6">
        <dgm:presLayoutVars>
          <dgm:chMax val="0"/>
          <dgm:chPref val="0"/>
          <dgm:bulletEnabled val="1"/>
        </dgm:presLayoutVars>
      </dgm:prSet>
      <dgm:spPr/>
    </dgm:pt>
  </dgm:ptLst>
  <dgm:cxnLst>
    <dgm:cxn modelId="{265FF708-664F-43CF-9471-BE0D4BEFD928}" type="presOf" srcId="{6EC5693F-0228-4AFE-818E-A989421A23E7}" destId="{D97534C4-7AE0-4ED7-8E88-067FD9364E5C}" srcOrd="0" destOrd="0" presId="urn:microsoft.com/office/officeart/2011/layout/TabList"/>
    <dgm:cxn modelId="{E8DD6509-2D99-43D5-8CE3-534A1A624C2A}" type="presOf" srcId="{BA8FC4D7-F3ED-407B-A2E3-3AC54E28550A}" destId="{B7EE45F1-A693-4155-A91B-DFB78CA26DFD}" srcOrd="0" destOrd="0" presId="urn:microsoft.com/office/officeart/2011/layout/TabList"/>
    <dgm:cxn modelId="{298C9516-A328-4408-9633-532F13B474C7}" srcId="{CDF8926E-B13D-4AE4-AA59-2D5C3EA238F6}" destId="{48395B2D-6AA1-401A-BA32-881B74097C45}" srcOrd="1" destOrd="0" parTransId="{13D8B034-BC9E-46DB-AE6A-131FB65A24F2}" sibTransId="{C19A932A-EBEF-4398-8F5A-5F43D0BA40B5}"/>
    <dgm:cxn modelId="{FAB88C29-BC39-4829-A12D-23048C998D12}" type="presOf" srcId="{A1D3013F-B49D-485C-918D-E2478D25C1B4}" destId="{DF710103-0032-4CB2-8B40-A2EA97122203}" srcOrd="0" destOrd="0" presId="urn:microsoft.com/office/officeart/2011/layout/TabList"/>
    <dgm:cxn modelId="{1756313E-0FDB-4E32-9250-3730DBD90728}" srcId="{48395B2D-6AA1-401A-BA32-881B74097C45}" destId="{A91135FD-764E-4CE4-B847-BD08745ECADE}" srcOrd="1" destOrd="0" parTransId="{51115BE0-E3F8-4C7C-BD47-B9C1D45DFB00}" sibTransId="{7AB76EBD-093B-4DD0-89B5-C60279B7E9B8}"/>
    <dgm:cxn modelId="{B28D4D40-B71C-4F23-8ECC-CCF609478D7A}" type="presOf" srcId="{7B1D9C0B-A1B3-40D9-A2DF-14698F3CBEB9}" destId="{7350287D-15BC-45FD-ACA1-8B513B50F92A}" srcOrd="0" destOrd="0" presId="urn:microsoft.com/office/officeart/2011/layout/TabList"/>
    <dgm:cxn modelId="{F5735A43-D650-4862-A63B-2BADBDC3B427}" srcId="{48395B2D-6AA1-401A-BA32-881B74097C45}" destId="{DEECDD50-3799-4295-85C8-2E6D21AC19AB}" srcOrd="0" destOrd="0" parTransId="{B25D92D3-4CB6-48AE-AAE6-463704F29262}" sibTransId="{DF085514-004E-4273-88B1-2FC884D44CCD}"/>
    <dgm:cxn modelId="{1BC1B54C-7B82-4AAC-B1C3-51512A7505FA}" srcId="{6EC5693F-0228-4AFE-818E-A989421A23E7}" destId="{7B1D9C0B-A1B3-40D9-A2DF-14698F3CBEB9}" srcOrd="0" destOrd="0" parTransId="{EBBC7BFA-5296-4C1C-AEC1-FE7CECC675E7}" sibTransId="{884AA746-213A-406A-B0BE-EB1F431F4CD0}"/>
    <dgm:cxn modelId="{A250F664-3DF5-4BA4-9F13-222CB9A90178}" type="presOf" srcId="{DEECDD50-3799-4295-85C8-2E6D21AC19AB}" destId="{228222BC-63A7-4F38-A2EE-607B26F6CCCB}" srcOrd="0" destOrd="0" presId="urn:microsoft.com/office/officeart/2011/layout/TabList"/>
    <dgm:cxn modelId="{121D7A7F-1515-4B55-B9BD-05080134786D}" srcId="{A1D3013F-B49D-485C-918D-E2478D25C1B4}" destId="{57D128CF-B8E4-453C-B002-2B2EC91D039B}" srcOrd="1" destOrd="0" parTransId="{60A6E29B-9049-447D-B600-F4E9C85843D4}" sibTransId="{2068E70C-BEBB-4DBF-BEFE-4A5A3B62E311}"/>
    <dgm:cxn modelId="{0485E38B-1CEB-43BB-8959-4D8E8930BFE9}" type="presOf" srcId="{48395B2D-6AA1-401A-BA32-881B74097C45}" destId="{9065B11A-B3C5-4F76-9369-8E13712F6578}" srcOrd="0" destOrd="0" presId="urn:microsoft.com/office/officeart/2011/layout/TabList"/>
    <dgm:cxn modelId="{F306F090-4AFB-40CC-BE01-25FB7D755FF2}" type="presOf" srcId="{CDF8926E-B13D-4AE4-AA59-2D5C3EA238F6}" destId="{069CD9A6-C445-4FB4-A9AE-DE5B0D287112}" srcOrd="0" destOrd="0" presId="urn:microsoft.com/office/officeart/2011/layout/TabList"/>
    <dgm:cxn modelId="{28D75491-C030-4025-BDCA-F7140AE8A096}" srcId="{A1D3013F-B49D-485C-918D-E2478D25C1B4}" destId="{B3286ADB-4605-45DF-B443-99F2B8151B7F}" srcOrd="0" destOrd="0" parTransId="{15BAA549-C560-4744-82B6-7B5FAA734F78}" sibTransId="{61CE0C11-89AB-4B8F-A4D6-7801AF700FE4}"/>
    <dgm:cxn modelId="{1B5B1D9D-63CC-4CAD-860E-573263AFBF97}" type="presOf" srcId="{A91135FD-764E-4CE4-B847-BD08745ECADE}" destId="{8E7EA498-6D64-4C5E-802E-2F40F75E749A}" srcOrd="0" destOrd="0" presId="urn:microsoft.com/office/officeart/2011/layout/TabList"/>
    <dgm:cxn modelId="{038B8ABB-3984-4D30-99CD-64E070333ECD}" type="presOf" srcId="{57D128CF-B8E4-453C-B002-2B2EC91D039B}" destId="{A383D2B1-7249-4BBA-9274-DFF70B17DE11}" srcOrd="0" destOrd="0" presId="urn:microsoft.com/office/officeart/2011/layout/TabList"/>
    <dgm:cxn modelId="{DF2505CC-8EC5-43FD-8719-D78047CEDC7A}" srcId="{CDF8926E-B13D-4AE4-AA59-2D5C3EA238F6}" destId="{A1D3013F-B49D-485C-918D-E2478D25C1B4}" srcOrd="2" destOrd="0" parTransId="{F641DB12-7CEB-4202-930F-D3D1410BFA43}" sibTransId="{8544242B-4627-4D77-95D1-FB7253F931DB}"/>
    <dgm:cxn modelId="{023DA8DE-DC40-456C-BC7F-3676BD629347}" type="presOf" srcId="{B3286ADB-4605-45DF-B443-99F2B8151B7F}" destId="{75375987-007C-4F99-8431-8251D10769EE}" srcOrd="0" destOrd="0" presId="urn:microsoft.com/office/officeart/2011/layout/TabList"/>
    <dgm:cxn modelId="{0F7355E6-6C68-4519-9EFA-D405E77386A3}" srcId="{CDF8926E-B13D-4AE4-AA59-2D5C3EA238F6}" destId="{6EC5693F-0228-4AFE-818E-A989421A23E7}" srcOrd="0" destOrd="0" parTransId="{A4893F6C-AB07-49F9-B776-A50339D45479}" sibTransId="{20B0CD45-B3B7-4B5C-8B60-4547309A5BB8}"/>
    <dgm:cxn modelId="{03AB5FEA-6353-421A-9601-5EEB71146240}" srcId="{6EC5693F-0228-4AFE-818E-A989421A23E7}" destId="{BA8FC4D7-F3ED-407B-A2E3-3AC54E28550A}" srcOrd="1" destOrd="0" parTransId="{D8DFB05F-D4E6-4C13-B714-06E8986AF0E1}" sibTransId="{92CD70F3-D76C-4759-BE77-2CF73BA3C9F7}"/>
    <dgm:cxn modelId="{39EFEEA3-D42F-4095-B632-328A96D06A6F}" type="presParOf" srcId="{069CD9A6-C445-4FB4-A9AE-DE5B0D287112}" destId="{AAF4FB5C-E059-4F32-A624-0060A28DC0E6}" srcOrd="0" destOrd="0" presId="urn:microsoft.com/office/officeart/2011/layout/TabList"/>
    <dgm:cxn modelId="{344D9BB8-E753-4058-93A4-4DC00BDD7ED9}" type="presParOf" srcId="{AAF4FB5C-E059-4F32-A624-0060A28DC0E6}" destId="{7350287D-15BC-45FD-ACA1-8B513B50F92A}" srcOrd="0" destOrd="0" presId="urn:microsoft.com/office/officeart/2011/layout/TabList"/>
    <dgm:cxn modelId="{F66E1037-A89C-4EDE-A584-052BFEFCBCDB}" type="presParOf" srcId="{AAF4FB5C-E059-4F32-A624-0060A28DC0E6}" destId="{D97534C4-7AE0-4ED7-8E88-067FD9364E5C}" srcOrd="1" destOrd="0" presId="urn:microsoft.com/office/officeart/2011/layout/TabList"/>
    <dgm:cxn modelId="{63EA3592-68B0-4ECA-BED0-C1E273DB0F68}" type="presParOf" srcId="{AAF4FB5C-E059-4F32-A624-0060A28DC0E6}" destId="{3AF8AAD0-AF6F-41F2-9B4E-CC4CCD59B47F}" srcOrd="2" destOrd="0" presId="urn:microsoft.com/office/officeart/2011/layout/TabList"/>
    <dgm:cxn modelId="{4D06FE79-FC66-4526-8F9F-E9CAEDE58D22}" type="presParOf" srcId="{069CD9A6-C445-4FB4-A9AE-DE5B0D287112}" destId="{B7EE45F1-A693-4155-A91B-DFB78CA26DFD}" srcOrd="1" destOrd="0" presId="urn:microsoft.com/office/officeart/2011/layout/TabList"/>
    <dgm:cxn modelId="{089A6823-0AB2-4D05-BD2C-BAC9CE754CC1}" type="presParOf" srcId="{069CD9A6-C445-4FB4-A9AE-DE5B0D287112}" destId="{3A2933FD-F04A-401F-8168-C8044A705767}" srcOrd="2" destOrd="0" presId="urn:microsoft.com/office/officeart/2011/layout/TabList"/>
    <dgm:cxn modelId="{FE195E3B-82DF-4E8E-814A-6327C1B287E9}" type="presParOf" srcId="{069CD9A6-C445-4FB4-A9AE-DE5B0D287112}" destId="{177F3EFC-4FFB-46D9-90B3-4723771E1975}" srcOrd="3" destOrd="0" presId="urn:microsoft.com/office/officeart/2011/layout/TabList"/>
    <dgm:cxn modelId="{37B71441-9847-43AF-8B1A-99D953640C77}" type="presParOf" srcId="{177F3EFC-4FFB-46D9-90B3-4723771E1975}" destId="{228222BC-63A7-4F38-A2EE-607B26F6CCCB}" srcOrd="0" destOrd="0" presId="urn:microsoft.com/office/officeart/2011/layout/TabList"/>
    <dgm:cxn modelId="{7CB1A37E-2828-4960-8EF2-6E97F4910308}" type="presParOf" srcId="{177F3EFC-4FFB-46D9-90B3-4723771E1975}" destId="{9065B11A-B3C5-4F76-9369-8E13712F6578}" srcOrd="1" destOrd="0" presId="urn:microsoft.com/office/officeart/2011/layout/TabList"/>
    <dgm:cxn modelId="{980E4DF1-2767-4DD7-B3CB-A5C31DC8B279}" type="presParOf" srcId="{177F3EFC-4FFB-46D9-90B3-4723771E1975}" destId="{BAD1B17C-DB14-4F5B-9AEE-AA7FDA0C8ACE}" srcOrd="2" destOrd="0" presId="urn:microsoft.com/office/officeart/2011/layout/TabList"/>
    <dgm:cxn modelId="{35718F38-1262-4AA1-A63E-2A99FD82FFCC}" type="presParOf" srcId="{069CD9A6-C445-4FB4-A9AE-DE5B0D287112}" destId="{8E7EA498-6D64-4C5E-802E-2F40F75E749A}" srcOrd="4" destOrd="0" presId="urn:microsoft.com/office/officeart/2011/layout/TabList"/>
    <dgm:cxn modelId="{00FD5420-28A6-4ECD-8510-F6404D919EE0}" type="presParOf" srcId="{069CD9A6-C445-4FB4-A9AE-DE5B0D287112}" destId="{6042A235-07B3-4047-A315-E55653CDE55B}" srcOrd="5" destOrd="0" presId="urn:microsoft.com/office/officeart/2011/layout/TabList"/>
    <dgm:cxn modelId="{4D670316-AC27-46AF-A6B0-5C6328C0CB00}" type="presParOf" srcId="{069CD9A6-C445-4FB4-A9AE-DE5B0D287112}" destId="{E966A5E3-1558-45BC-9719-862077E54EFC}" srcOrd="6" destOrd="0" presId="urn:microsoft.com/office/officeart/2011/layout/TabList"/>
    <dgm:cxn modelId="{FA427F40-0306-4759-BFAD-DFA475AF4F51}" type="presParOf" srcId="{E966A5E3-1558-45BC-9719-862077E54EFC}" destId="{75375987-007C-4F99-8431-8251D10769EE}" srcOrd="0" destOrd="0" presId="urn:microsoft.com/office/officeart/2011/layout/TabList"/>
    <dgm:cxn modelId="{C4D190A3-6D46-4A19-9346-38F99E88BA0E}" type="presParOf" srcId="{E966A5E3-1558-45BC-9719-862077E54EFC}" destId="{DF710103-0032-4CB2-8B40-A2EA97122203}" srcOrd="1" destOrd="0" presId="urn:microsoft.com/office/officeart/2011/layout/TabList"/>
    <dgm:cxn modelId="{9358A628-2299-465B-9ADF-37ED88D400DA}" type="presParOf" srcId="{E966A5E3-1558-45BC-9719-862077E54EFC}" destId="{2EE44F83-047A-401B-8985-8A4359186FB5}" srcOrd="2" destOrd="0" presId="urn:microsoft.com/office/officeart/2011/layout/TabList"/>
    <dgm:cxn modelId="{3A4642FB-05CF-46BD-B548-F41209F210F3}" type="presParOf" srcId="{069CD9A6-C445-4FB4-A9AE-DE5B0D287112}" destId="{A383D2B1-7249-4BBA-9274-DFF70B17DE11}"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DDC27B-D878-4A73-ACE5-88A8081F6FB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41634AD-D0F6-4A7A-BC79-B8BFD43D6F9E}">
      <dgm:prSet custT="1"/>
      <dgm:spPr/>
      <dgm:t>
        <a:bodyPr/>
        <a:lstStyle/>
        <a:p>
          <a:pPr>
            <a:lnSpc>
              <a:spcPct val="100000"/>
            </a:lnSpc>
          </a:pPr>
          <a:r>
            <a:rPr lang="en-US" sz="9600" dirty="0">
              <a:solidFill>
                <a:schemeClr val="bg1"/>
              </a:solidFill>
            </a:rPr>
            <a:t>Highly complex</a:t>
          </a:r>
        </a:p>
      </dgm:t>
    </dgm:pt>
    <dgm:pt modelId="{39CC7DDA-CF52-4120-A415-0B0B5EEE31E3}" type="parTrans" cxnId="{4A635D3C-627D-4ED9-9B81-0E1A75E2C6F0}">
      <dgm:prSet/>
      <dgm:spPr/>
      <dgm:t>
        <a:bodyPr/>
        <a:lstStyle/>
        <a:p>
          <a:endParaRPr lang="en-US" sz="9600">
            <a:solidFill>
              <a:schemeClr val="bg1"/>
            </a:solidFill>
          </a:endParaRPr>
        </a:p>
      </dgm:t>
    </dgm:pt>
    <dgm:pt modelId="{F46F3C07-04C8-422C-A19C-9F988F0B09B1}" type="sibTrans" cxnId="{4A635D3C-627D-4ED9-9B81-0E1A75E2C6F0}">
      <dgm:prSet/>
      <dgm:spPr/>
      <dgm:t>
        <a:bodyPr/>
        <a:lstStyle/>
        <a:p>
          <a:endParaRPr lang="en-US" sz="9600">
            <a:solidFill>
              <a:schemeClr val="bg1"/>
            </a:solidFill>
          </a:endParaRPr>
        </a:p>
      </dgm:t>
    </dgm:pt>
    <dgm:pt modelId="{BBFEE577-0170-49CB-8668-82BF9F2B106D}">
      <dgm:prSet custT="1"/>
      <dgm:spPr/>
      <dgm:t>
        <a:bodyPr/>
        <a:lstStyle/>
        <a:p>
          <a:pPr>
            <a:lnSpc>
              <a:spcPct val="100000"/>
            </a:lnSpc>
          </a:pPr>
          <a:r>
            <a:rPr lang="en-US" sz="9600" dirty="0">
              <a:solidFill>
                <a:schemeClr val="bg1"/>
              </a:solidFill>
            </a:rPr>
            <a:t>Programmed by hundreds of engineers</a:t>
          </a:r>
        </a:p>
      </dgm:t>
    </dgm:pt>
    <dgm:pt modelId="{1FD14A95-BE1C-4EAC-8B7F-C78262AE826C}" type="parTrans" cxnId="{76A01CEF-A923-4092-A4BF-AF163A1D98AB}">
      <dgm:prSet/>
      <dgm:spPr/>
      <dgm:t>
        <a:bodyPr/>
        <a:lstStyle/>
        <a:p>
          <a:endParaRPr lang="en-US" sz="9600">
            <a:solidFill>
              <a:schemeClr val="bg1"/>
            </a:solidFill>
          </a:endParaRPr>
        </a:p>
      </dgm:t>
    </dgm:pt>
    <dgm:pt modelId="{F279CC57-499E-4781-A7CF-6B7A6A0D2F48}" type="sibTrans" cxnId="{76A01CEF-A923-4092-A4BF-AF163A1D98AB}">
      <dgm:prSet/>
      <dgm:spPr/>
      <dgm:t>
        <a:bodyPr/>
        <a:lstStyle/>
        <a:p>
          <a:endParaRPr lang="en-US" sz="9600">
            <a:solidFill>
              <a:schemeClr val="bg1"/>
            </a:solidFill>
          </a:endParaRPr>
        </a:p>
      </dgm:t>
    </dgm:pt>
    <dgm:pt modelId="{49D09110-967F-452F-ABAE-7AB33A46FCB5}">
      <dgm:prSet custT="1"/>
      <dgm:spPr/>
      <dgm:t>
        <a:bodyPr/>
        <a:lstStyle/>
        <a:p>
          <a:pPr>
            <a:lnSpc>
              <a:spcPct val="100000"/>
            </a:lnSpc>
          </a:pPr>
          <a:r>
            <a:rPr lang="en-US" sz="9600" dirty="0">
              <a:solidFill>
                <a:schemeClr val="bg1"/>
              </a:solidFill>
            </a:rPr>
            <a:t>Rigorous programming of many rules</a:t>
          </a:r>
        </a:p>
      </dgm:t>
    </dgm:pt>
    <dgm:pt modelId="{14CAF4CB-5A21-4C1A-8D9B-AFBBECFD7BF3}" type="parTrans" cxnId="{0B0811F6-1D3A-42E4-8323-139B1E45DFEF}">
      <dgm:prSet/>
      <dgm:spPr/>
      <dgm:t>
        <a:bodyPr/>
        <a:lstStyle/>
        <a:p>
          <a:endParaRPr lang="en-US" sz="9600">
            <a:solidFill>
              <a:schemeClr val="bg1"/>
            </a:solidFill>
          </a:endParaRPr>
        </a:p>
      </dgm:t>
    </dgm:pt>
    <dgm:pt modelId="{0605C117-DF1B-4A56-AFF8-1D1E733ED4F8}" type="sibTrans" cxnId="{0B0811F6-1D3A-42E4-8323-139B1E45DFEF}">
      <dgm:prSet/>
      <dgm:spPr/>
      <dgm:t>
        <a:bodyPr/>
        <a:lstStyle/>
        <a:p>
          <a:endParaRPr lang="en-US" sz="9600">
            <a:solidFill>
              <a:schemeClr val="bg1"/>
            </a:solidFill>
          </a:endParaRPr>
        </a:p>
      </dgm:t>
    </dgm:pt>
    <dgm:pt modelId="{FD9AD9CD-8402-4D6B-AF1D-2EBDEA5CF56A}" type="pres">
      <dgm:prSet presAssocID="{B6DDC27B-D878-4A73-ACE5-88A8081F6FB3}" presName="root" presStyleCnt="0">
        <dgm:presLayoutVars>
          <dgm:dir/>
          <dgm:resizeHandles val="exact"/>
        </dgm:presLayoutVars>
      </dgm:prSet>
      <dgm:spPr/>
    </dgm:pt>
    <dgm:pt modelId="{2C8644C8-1013-44C1-8E00-F52B84554982}" type="pres">
      <dgm:prSet presAssocID="{C41634AD-D0F6-4A7A-BC79-B8BFD43D6F9E}" presName="compNode" presStyleCnt="0"/>
      <dgm:spPr/>
    </dgm:pt>
    <dgm:pt modelId="{BB33FE23-6853-49A8-9A31-ABAA12EB47EA}" type="pres">
      <dgm:prSet presAssocID="{C41634AD-D0F6-4A7A-BC79-B8BFD43D6F9E}" presName="bgRect" presStyleLbl="bgShp" presStyleIdx="0" presStyleCnt="3" custLinFactNeighborX="-193" custLinFactNeighborY="-51856"/>
      <dgm:spPr>
        <a:solidFill>
          <a:schemeClr val="tx2">
            <a:lumMod val="20000"/>
            <a:lumOff val="80000"/>
          </a:schemeClr>
        </a:solidFill>
        <a:ln>
          <a:solidFill>
            <a:schemeClr val="tx2"/>
          </a:solidFill>
        </a:ln>
      </dgm:spPr>
    </dgm:pt>
    <dgm:pt modelId="{6C957663-D996-4607-A5DE-EA4613185A75}" type="pres">
      <dgm:prSet presAssocID="{C41634AD-D0F6-4A7A-BC79-B8BFD43D6F9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Golden Ratio"/>
        </a:ext>
      </dgm:extLst>
    </dgm:pt>
    <dgm:pt modelId="{AC916F30-CC99-4B39-BC9C-847FD3196D64}" type="pres">
      <dgm:prSet presAssocID="{C41634AD-D0F6-4A7A-BC79-B8BFD43D6F9E}" presName="spaceRect" presStyleCnt="0"/>
      <dgm:spPr/>
    </dgm:pt>
    <dgm:pt modelId="{7840CE1A-BEA2-4F77-A0F6-79D5382CD4BA}" type="pres">
      <dgm:prSet presAssocID="{C41634AD-D0F6-4A7A-BC79-B8BFD43D6F9E}" presName="parTx" presStyleLbl="revTx" presStyleIdx="0" presStyleCnt="3">
        <dgm:presLayoutVars>
          <dgm:chMax val="0"/>
          <dgm:chPref val="0"/>
        </dgm:presLayoutVars>
      </dgm:prSet>
      <dgm:spPr/>
    </dgm:pt>
    <dgm:pt modelId="{2E0F8402-0073-432F-AE34-BEEF5A86868E}" type="pres">
      <dgm:prSet presAssocID="{F46F3C07-04C8-422C-A19C-9F988F0B09B1}" presName="sibTrans" presStyleCnt="0"/>
      <dgm:spPr/>
    </dgm:pt>
    <dgm:pt modelId="{F78FE431-350B-4A38-B2D4-4B8CB7CE5D38}" type="pres">
      <dgm:prSet presAssocID="{BBFEE577-0170-49CB-8668-82BF9F2B106D}" presName="compNode" presStyleCnt="0"/>
      <dgm:spPr/>
    </dgm:pt>
    <dgm:pt modelId="{EC495619-873F-4555-AB3B-AD8B512C08AC}" type="pres">
      <dgm:prSet presAssocID="{BBFEE577-0170-49CB-8668-82BF9F2B106D}" presName="bgRect" presStyleLbl="bgShp" presStyleIdx="1" presStyleCnt="3"/>
      <dgm:spPr>
        <a:solidFill>
          <a:schemeClr val="tx2">
            <a:lumMod val="20000"/>
            <a:lumOff val="80000"/>
          </a:schemeClr>
        </a:solidFill>
        <a:ln>
          <a:solidFill>
            <a:schemeClr val="tx2"/>
          </a:solidFill>
        </a:ln>
      </dgm:spPr>
    </dgm:pt>
    <dgm:pt modelId="{CFC551B8-BC69-4214-BBC0-011FBC3ED17A}" type="pres">
      <dgm:prSet presAssocID="{BBFEE577-0170-49CB-8668-82BF9F2B10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0EE16292-1738-4893-A188-4921BD4EFD16}" type="pres">
      <dgm:prSet presAssocID="{BBFEE577-0170-49CB-8668-82BF9F2B106D}" presName="spaceRect" presStyleCnt="0"/>
      <dgm:spPr/>
    </dgm:pt>
    <dgm:pt modelId="{65EF440F-A97B-42DD-AE86-425A57A275DA}" type="pres">
      <dgm:prSet presAssocID="{BBFEE577-0170-49CB-8668-82BF9F2B106D}" presName="parTx" presStyleLbl="revTx" presStyleIdx="1" presStyleCnt="3">
        <dgm:presLayoutVars>
          <dgm:chMax val="0"/>
          <dgm:chPref val="0"/>
        </dgm:presLayoutVars>
      </dgm:prSet>
      <dgm:spPr/>
    </dgm:pt>
    <dgm:pt modelId="{8481760C-C97D-4270-9EC4-85227E302711}" type="pres">
      <dgm:prSet presAssocID="{F279CC57-499E-4781-A7CF-6B7A6A0D2F48}" presName="sibTrans" presStyleCnt="0"/>
      <dgm:spPr/>
    </dgm:pt>
    <dgm:pt modelId="{7807A061-08CB-4EEB-8525-D70FC3CD973A}" type="pres">
      <dgm:prSet presAssocID="{49D09110-967F-452F-ABAE-7AB33A46FCB5}" presName="compNode" presStyleCnt="0"/>
      <dgm:spPr/>
    </dgm:pt>
    <dgm:pt modelId="{BA3B3DFB-E1BC-497A-8072-D687E24626E0}" type="pres">
      <dgm:prSet presAssocID="{49D09110-967F-452F-ABAE-7AB33A46FCB5}" presName="bgRect" presStyleLbl="bgShp" presStyleIdx="2" presStyleCnt="3"/>
      <dgm:spPr>
        <a:solidFill>
          <a:schemeClr val="tx2">
            <a:lumMod val="20000"/>
            <a:lumOff val="80000"/>
          </a:schemeClr>
        </a:solidFill>
        <a:ln>
          <a:solidFill>
            <a:schemeClr val="tx2"/>
          </a:solidFill>
        </a:ln>
      </dgm:spPr>
    </dgm:pt>
    <dgm:pt modelId="{D04651CE-2E9B-4CEA-9525-7A87687C767D}" type="pres">
      <dgm:prSet presAssocID="{49D09110-967F-452F-ABAE-7AB33A46FCB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bacus"/>
        </a:ext>
      </dgm:extLst>
    </dgm:pt>
    <dgm:pt modelId="{E63DE322-6419-41A5-9A50-E6D077326EB3}" type="pres">
      <dgm:prSet presAssocID="{49D09110-967F-452F-ABAE-7AB33A46FCB5}" presName="spaceRect" presStyleCnt="0"/>
      <dgm:spPr/>
    </dgm:pt>
    <dgm:pt modelId="{7A272805-78F8-4FD5-89D5-46A3B50E46F2}" type="pres">
      <dgm:prSet presAssocID="{49D09110-967F-452F-ABAE-7AB33A46FCB5}" presName="parTx" presStyleLbl="revTx" presStyleIdx="2" presStyleCnt="3">
        <dgm:presLayoutVars>
          <dgm:chMax val="0"/>
          <dgm:chPref val="0"/>
        </dgm:presLayoutVars>
      </dgm:prSet>
      <dgm:spPr/>
    </dgm:pt>
  </dgm:ptLst>
  <dgm:cxnLst>
    <dgm:cxn modelId="{4A635D3C-627D-4ED9-9B81-0E1A75E2C6F0}" srcId="{B6DDC27B-D878-4A73-ACE5-88A8081F6FB3}" destId="{C41634AD-D0F6-4A7A-BC79-B8BFD43D6F9E}" srcOrd="0" destOrd="0" parTransId="{39CC7DDA-CF52-4120-A415-0B0B5EEE31E3}" sibTransId="{F46F3C07-04C8-422C-A19C-9F988F0B09B1}"/>
    <dgm:cxn modelId="{FD6384B2-EA7E-4925-81EA-3A0921CC543F}" type="presOf" srcId="{49D09110-967F-452F-ABAE-7AB33A46FCB5}" destId="{7A272805-78F8-4FD5-89D5-46A3B50E46F2}" srcOrd="0" destOrd="0" presId="urn:microsoft.com/office/officeart/2018/2/layout/IconVerticalSolidList"/>
    <dgm:cxn modelId="{7F2519CA-7AB7-4F2E-9B26-1FFD5E3D0AF4}" type="presOf" srcId="{BBFEE577-0170-49CB-8668-82BF9F2B106D}" destId="{65EF440F-A97B-42DD-AE86-425A57A275DA}" srcOrd="0" destOrd="0" presId="urn:microsoft.com/office/officeart/2018/2/layout/IconVerticalSolidList"/>
    <dgm:cxn modelId="{6D77DCCC-7B43-49CF-A82D-459D62D40758}" type="presOf" srcId="{C41634AD-D0F6-4A7A-BC79-B8BFD43D6F9E}" destId="{7840CE1A-BEA2-4F77-A0F6-79D5382CD4BA}" srcOrd="0" destOrd="0" presId="urn:microsoft.com/office/officeart/2018/2/layout/IconVerticalSolidList"/>
    <dgm:cxn modelId="{5C2A56D9-CD2C-4153-ACF8-C4561904AC99}" type="presOf" srcId="{B6DDC27B-D878-4A73-ACE5-88A8081F6FB3}" destId="{FD9AD9CD-8402-4D6B-AF1D-2EBDEA5CF56A}" srcOrd="0" destOrd="0" presId="urn:microsoft.com/office/officeart/2018/2/layout/IconVerticalSolidList"/>
    <dgm:cxn modelId="{76A01CEF-A923-4092-A4BF-AF163A1D98AB}" srcId="{B6DDC27B-D878-4A73-ACE5-88A8081F6FB3}" destId="{BBFEE577-0170-49CB-8668-82BF9F2B106D}" srcOrd="1" destOrd="0" parTransId="{1FD14A95-BE1C-4EAC-8B7F-C78262AE826C}" sibTransId="{F279CC57-499E-4781-A7CF-6B7A6A0D2F48}"/>
    <dgm:cxn modelId="{0B0811F6-1D3A-42E4-8323-139B1E45DFEF}" srcId="{B6DDC27B-D878-4A73-ACE5-88A8081F6FB3}" destId="{49D09110-967F-452F-ABAE-7AB33A46FCB5}" srcOrd="2" destOrd="0" parTransId="{14CAF4CB-5A21-4C1A-8D9B-AFBBECFD7BF3}" sibTransId="{0605C117-DF1B-4A56-AFF8-1D1E733ED4F8}"/>
    <dgm:cxn modelId="{7E467524-1DA5-4A01-A2D3-E20ED6D0FD64}" type="presParOf" srcId="{FD9AD9CD-8402-4D6B-AF1D-2EBDEA5CF56A}" destId="{2C8644C8-1013-44C1-8E00-F52B84554982}" srcOrd="0" destOrd="0" presId="urn:microsoft.com/office/officeart/2018/2/layout/IconVerticalSolidList"/>
    <dgm:cxn modelId="{5202C058-BB00-4FD3-AA25-600D49D3104A}" type="presParOf" srcId="{2C8644C8-1013-44C1-8E00-F52B84554982}" destId="{BB33FE23-6853-49A8-9A31-ABAA12EB47EA}" srcOrd="0" destOrd="0" presId="urn:microsoft.com/office/officeart/2018/2/layout/IconVerticalSolidList"/>
    <dgm:cxn modelId="{63E05C0E-DFBB-454C-B0EE-C53A74741B7F}" type="presParOf" srcId="{2C8644C8-1013-44C1-8E00-F52B84554982}" destId="{6C957663-D996-4607-A5DE-EA4613185A75}" srcOrd="1" destOrd="0" presId="urn:microsoft.com/office/officeart/2018/2/layout/IconVerticalSolidList"/>
    <dgm:cxn modelId="{D3E4E02D-E698-449E-B13A-C8970D4BED8D}" type="presParOf" srcId="{2C8644C8-1013-44C1-8E00-F52B84554982}" destId="{AC916F30-CC99-4B39-BC9C-847FD3196D64}" srcOrd="2" destOrd="0" presId="urn:microsoft.com/office/officeart/2018/2/layout/IconVerticalSolidList"/>
    <dgm:cxn modelId="{C56625D1-16C1-496D-B670-B6093BBD34A1}" type="presParOf" srcId="{2C8644C8-1013-44C1-8E00-F52B84554982}" destId="{7840CE1A-BEA2-4F77-A0F6-79D5382CD4BA}" srcOrd="3" destOrd="0" presId="urn:microsoft.com/office/officeart/2018/2/layout/IconVerticalSolidList"/>
    <dgm:cxn modelId="{C278155D-487B-43EF-8A6C-137484C397DC}" type="presParOf" srcId="{FD9AD9CD-8402-4D6B-AF1D-2EBDEA5CF56A}" destId="{2E0F8402-0073-432F-AE34-BEEF5A86868E}" srcOrd="1" destOrd="0" presId="urn:microsoft.com/office/officeart/2018/2/layout/IconVerticalSolidList"/>
    <dgm:cxn modelId="{BFD73737-07A8-44F8-83B9-B197C72E39EF}" type="presParOf" srcId="{FD9AD9CD-8402-4D6B-AF1D-2EBDEA5CF56A}" destId="{F78FE431-350B-4A38-B2D4-4B8CB7CE5D38}" srcOrd="2" destOrd="0" presId="urn:microsoft.com/office/officeart/2018/2/layout/IconVerticalSolidList"/>
    <dgm:cxn modelId="{1D71B566-99C3-4F3E-A4BC-B7025CBE44A7}" type="presParOf" srcId="{F78FE431-350B-4A38-B2D4-4B8CB7CE5D38}" destId="{EC495619-873F-4555-AB3B-AD8B512C08AC}" srcOrd="0" destOrd="0" presId="urn:microsoft.com/office/officeart/2018/2/layout/IconVerticalSolidList"/>
    <dgm:cxn modelId="{229D2E85-FF5F-49EC-BF2D-8788F5EA2F92}" type="presParOf" srcId="{F78FE431-350B-4A38-B2D4-4B8CB7CE5D38}" destId="{CFC551B8-BC69-4214-BBC0-011FBC3ED17A}" srcOrd="1" destOrd="0" presId="urn:microsoft.com/office/officeart/2018/2/layout/IconVerticalSolidList"/>
    <dgm:cxn modelId="{0F617FD0-ED99-41C5-82EA-33F9CD447AD5}" type="presParOf" srcId="{F78FE431-350B-4A38-B2D4-4B8CB7CE5D38}" destId="{0EE16292-1738-4893-A188-4921BD4EFD16}" srcOrd="2" destOrd="0" presId="urn:microsoft.com/office/officeart/2018/2/layout/IconVerticalSolidList"/>
    <dgm:cxn modelId="{F4F07C99-A717-4375-983F-05A3ABC82C02}" type="presParOf" srcId="{F78FE431-350B-4A38-B2D4-4B8CB7CE5D38}" destId="{65EF440F-A97B-42DD-AE86-425A57A275DA}" srcOrd="3" destOrd="0" presId="urn:microsoft.com/office/officeart/2018/2/layout/IconVerticalSolidList"/>
    <dgm:cxn modelId="{CA3CC7C7-CFAD-491A-95F4-0B8636E66094}" type="presParOf" srcId="{FD9AD9CD-8402-4D6B-AF1D-2EBDEA5CF56A}" destId="{8481760C-C97D-4270-9EC4-85227E302711}" srcOrd="3" destOrd="0" presId="urn:microsoft.com/office/officeart/2018/2/layout/IconVerticalSolidList"/>
    <dgm:cxn modelId="{FDD5C7BA-8612-4636-9AC8-CACAB40805C3}" type="presParOf" srcId="{FD9AD9CD-8402-4D6B-AF1D-2EBDEA5CF56A}" destId="{7807A061-08CB-4EEB-8525-D70FC3CD973A}" srcOrd="4" destOrd="0" presId="urn:microsoft.com/office/officeart/2018/2/layout/IconVerticalSolidList"/>
    <dgm:cxn modelId="{EC961E18-C1B3-4072-BEB7-C1D998D1974B}" type="presParOf" srcId="{7807A061-08CB-4EEB-8525-D70FC3CD973A}" destId="{BA3B3DFB-E1BC-497A-8072-D687E24626E0}" srcOrd="0" destOrd="0" presId="urn:microsoft.com/office/officeart/2018/2/layout/IconVerticalSolidList"/>
    <dgm:cxn modelId="{4B0215CD-1DFC-4A9F-88D9-F53D5C238FFB}" type="presParOf" srcId="{7807A061-08CB-4EEB-8525-D70FC3CD973A}" destId="{D04651CE-2E9B-4CEA-9525-7A87687C767D}" srcOrd="1" destOrd="0" presId="urn:microsoft.com/office/officeart/2018/2/layout/IconVerticalSolidList"/>
    <dgm:cxn modelId="{A84E419D-C8D4-405F-9913-A9650846EB1B}" type="presParOf" srcId="{7807A061-08CB-4EEB-8525-D70FC3CD973A}" destId="{E63DE322-6419-41A5-9A50-E6D077326EB3}" srcOrd="2" destOrd="0" presId="urn:microsoft.com/office/officeart/2018/2/layout/IconVerticalSolidList"/>
    <dgm:cxn modelId="{9E20B614-A103-4EE7-A712-D137C0592D9E}" type="presParOf" srcId="{7807A061-08CB-4EEB-8525-D70FC3CD973A}" destId="{7A272805-78F8-4FD5-89D5-46A3B50E46F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a:solidFill>
                <a:schemeClr val="bg1"/>
              </a:solidFill>
            </a:rPr>
            <a:t>The Gradient</a:t>
          </a:r>
          <a:endParaRPr lang="en-US" b="1" dirty="0">
            <a:solidFill>
              <a:schemeClr val="bg1"/>
            </a:solidFill>
          </a:endParaRP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dirty="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dgm:pt modelId="{C0941678-E692-4F56-AECE-964CCB370481}">
      <dgm:prSet/>
      <dgm:spPr>
        <a:blipFill>
          <a:blip xmlns:r="http://schemas.openxmlformats.org/officeDocument/2006/relationships" r:embed="rId1"/>
          <a:stretch>
            <a:fillRect t="-1644" b="-11233"/>
          </a:stretch>
        </a:blipFill>
      </dgm:spPr>
      <dgm:t>
        <a:bodyPr/>
        <a:lstStyle/>
        <a:p>
          <a:r>
            <a:rPr lang="en-US">
              <a:noFill/>
            </a:rPr>
            <a:t> </a:t>
          </a:r>
        </a:p>
      </dgm:t>
    </dgm:p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endParaRPr lang="en-US" b="1" dirty="0">
            <a:solidFill>
              <a:schemeClr val="bg1"/>
            </a:solidFill>
          </a:endParaRP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endParaRPr lang="en-US" b="1" dirty="0">
            <a:solidFill>
              <a:schemeClr val="bg1"/>
            </a:solidFill>
          </a:endParaRP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endParaRPr lang="en-US" b="1" dirty="0">
            <a:solidFill>
              <a:schemeClr val="bg1"/>
            </a:solidFill>
          </a:endParaRP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C97C6F-A753-4D70-A17A-5E7CE9A7648D}"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FDCA5A46-B481-403D-A7AD-0D328478C15C}">
      <dgm:prSet custT="1"/>
      <dgm:spPr>
        <a:solidFill>
          <a:schemeClr val="tx2">
            <a:lumMod val="20000"/>
            <a:lumOff val="80000"/>
            <a:alpha val="90000"/>
          </a:schemeClr>
        </a:solidFill>
      </dgm:spPr>
      <dgm:t>
        <a:bodyPr anchor="ctr"/>
        <a:lstStyle/>
        <a:p>
          <a:pPr algn="ctr"/>
          <a:r>
            <a:rPr lang="en-US" sz="8000" b="0" dirty="0">
              <a:solidFill>
                <a:sysClr val="windowText" lastClr="000000"/>
              </a:solidFill>
            </a:rPr>
            <a:t>Define a set of rules for classification</a:t>
          </a:r>
          <a:endParaRPr lang="en-US" sz="8000" dirty="0">
            <a:solidFill>
              <a:sysClr val="windowText" lastClr="000000"/>
            </a:solidFill>
          </a:endParaRPr>
        </a:p>
      </dgm:t>
    </dgm:pt>
    <dgm:pt modelId="{0E94A27D-B595-48AB-99AB-BD83CBCA5DDA}" type="parTrans" cxnId="{5666C98B-1188-41A5-929B-029FFB83EB8C}">
      <dgm:prSet/>
      <dgm:spPr/>
      <dgm:t>
        <a:bodyPr/>
        <a:lstStyle/>
        <a:p>
          <a:endParaRPr lang="en-US"/>
        </a:p>
      </dgm:t>
    </dgm:pt>
    <dgm:pt modelId="{7295C058-9E91-4377-8B8F-AD0576835FFB}" type="sibTrans" cxnId="{5666C98B-1188-41A5-929B-029FFB83EB8C}">
      <dgm:prSet phldrT="1" phldr="0"/>
      <dgm:spPr>
        <a:ln w="76200">
          <a:solidFill>
            <a:schemeClr val="tx2">
              <a:lumMod val="50000"/>
            </a:schemeClr>
          </a:solidFill>
        </a:ln>
      </dgm:spPr>
    </dgm:pt>
    <dgm:pt modelId="{0FCE7545-D2A2-4225-AC9D-D42D19786F43}">
      <dgm:prSet custT="1"/>
      <dgm:spPr>
        <a:solidFill>
          <a:schemeClr val="tx2">
            <a:lumMod val="20000"/>
            <a:lumOff val="80000"/>
            <a:alpha val="90000"/>
          </a:schemeClr>
        </a:solidFill>
      </dgm:spPr>
      <dgm:t>
        <a:bodyPr anchor="ctr"/>
        <a:lstStyle/>
        <a:p>
          <a:pPr algn="ctr"/>
          <a:r>
            <a:rPr lang="en-US" sz="8000" b="0" dirty="0">
              <a:solidFill>
                <a:sysClr val="windowText" lastClr="000000"/>
              </a:solidFill>
            </a:rPr>
            <a:t>Program those rules into the computer</a:t>
          </a:r>
          <a:endParaRPr lang="en-US" sz="8000" dirty="0">
            <a:solidFill>
              <a:sysClr val="windowText" lastClr="000000"/>
            </a:solidFill>
          </a:endParaRPr>
        </a:p>
      </dgm:t>
    </dgm:pt>
    <dgm:pt modelId="{9920904E-A184-443C-929D-428DEA8BE8EF}" type="parTrans" cxnId="{B48D1D5A-E096-4E33-AFB4-A5082A7EED2C}">
      <dgm:prSet/>
      <dgm:spPr/>
      <dgm:t>
        <a:bodyPr/>
        <a:lstStyle/>
        <a:p>
          <a:endParaRPr lang="en-US"/>
        </a:p>
      </dgm:t>
    </dgm:pt>
    <dgm:pt modelId="{8711B2D6-9E9E-48DA-AF4F-B14AE533D845}" type="sibTrans" cxnId="{B48D1D5A-E096-4E33-AFB4-A5082A7EED2C}">
      <dgm:prSet phldrT="2" phldr="0"/>
      <dgm:spPr>
        <a:ln w="76200">
          <a:solidFill>
            <a:schemeClr val="tx2">
              <a:lumMod val="50000"/>
            </a:schemeClr>
          </a:solidFill>
        </a:ln>
      </dgm:spPr>
    </dgm:pt>
    <dgm:pt modelId="{D6269891-C2B6-453A-AF6A-61534DD8D41D}">
      <dgm:prSet custT="1"/>
      <dgm:spPr>
        <a:solidFill>
          <a:schemeClr val="tx2">
            <a:lumMod val="20000"/>
            <a:lumOff val="80000"/>
            <a:alpha val="90000"/>
          </a:schemeClr>
        </a:solidFill>
      </dgm:spPr>
      <dgm:t>
        <a:bodyPr anchor="ctr"/>
        <a:lstStyle/>
        <a:p>
          <a:pPr algn="ctr"/>
          <a:r>
            <a:rPr lang="en-US" sz="8000" b="0">
              <a:solidFill>
                <a:sysClr val="windowText" lastClr="000000"/>
              </a:solidFill>
            </a:rPr>
            <a:t>Feed it examples, and the program uses the rules to classify</a:t>
          </a:r>
          <a:endParaRPr lang="en-US" sz="8000">
            <a:solidFill>
              <a:sysClr val="windowText" lastClr="000000"/>
            </a:solidFill>
          </a:endParaRPr>
        </a:p>
      </dgm:t>
    </dgm:pt>
    <dgm:pt modelId="{DD2E7DE0-13E2-48A0-A8FC-84490D7056F8}" type="parTrans" cxnId="{8852FDF5-7CBA-4A33-9175-122D63A1CAB7}">
      <dgm:prSet/>
      <dgm:spPr/>
      <dgm:t>
        <a:bodyPr/>
        <a:lstStyle/>
        <a:p>
          <a:endParaRPr lang="en-US"/>
        </a:p>
      </dgm:t>
    </dgm:pt>
    <dgm:pt modelId="{E88F80A1-E1C1-45AD-8D31-7203EB677546}" type="sibTrans" cxnId="{8852FDF5-7CBA-4A33-9175-122D63A1CAB7}">
      <dgm:prSet phldrT="3" phldr="0"/>
      <dgm:spPr>
        <a:ln w="76200">
          <a:solidFill>
            <a:schemeClr val="tx2">
              <a:lumMod val="50000"/>
            </a:schemeClr>
          </a:solidFill>
        </a:ln>
      </dgm:spPr>
    </dgm:pt>
    <dgm:pt modelId="{7B1FC2CD-2AE5-4BBC-80CE-7FD6D9005D54}" type="pres">
      <dgm:prSet presAssocID="{AEC97C6F-A753-4D70-A17A-5E7CE9A7648D}" presName="linearFlow" presStyleCnt="0">
        <dgm:presLayoutVars>
          <dgm:dir/>
          <dgm:resizeHandles val="exact"/>
        </dgm:presLayoutVars>
      </dgm:prSet>
      <dgm:spPr/>
    </dgm:pt>
    <dgm:pt modelId="{3B054950-FE1A-4D74-A9E3-FC86788A0993}" type="pres">
      <dgm:prSet presAssocID="{FDCA5A46-B481-403D-A7AD-0D328478C15C}" presName="composite" presStyleCnt="0"/>
      <dgm:spPr/>
    </dgm:pt>
    <dgm:pt modelId="{38674B41-A0FA-49F8-9EE6-7A0C21984AB4}" type="pres">
      <dgm:prSet presAssocID="{FDCA5A46-B481-403D-A7AD-0D328478C15C}"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tx2"/>
          </a:solidFill>
        </a:ln>
        <a:effectLst/>
      </dgm:spPr>
      <dgm:extLst>
        <a:ext uri="{E40237B7-FDA0-4F09-8148-C483321AD2D9}">
          <dgm14:cNvPr xmlns:dgm14="http://schemas.microsoft.com/office/drawing/2010/diagram" id="0" name="" descr="Badge 1 with solid fill"/>
        </a:ext>
      </dgm:extLst>
    </dgm:pt>
    <dgm:pt modelId="{0295457B-0C95-40B6-B065-5CCA80C006DB}" type="pres">
      <dgm:prSet presAssocID="{FDCA5A46-B481-403D-A7AD-0D328478C15C}" presName="txShp" presStyleLbl="node1" presStyleIdx="0" presStyleCnt="3" custLinFactNeighborX="2028">
        <dgm:presLayoutVars>
          <dgm:bulletEnabled val="1"/>
        </dgm:presLayoutVars>
      </dgm:prSet>
      <dgm:spPr/>
    </dgm:pt>
    <dgm:pt modelId="{9F6E0C51-98AE-4C2C-8083-6D43846D6AC2}" type="pres">
      <dgm:prSet presAssocID="{7295C058-9E91-4377-8B8F-AD0576835FFB}" presName="spacing" presStyleCnt="0"/>
      <dgm:spPr/>
    </dgm:pt>
    <dgm:pt modelId="{9702C0D6-3061-4D5A-AC68-0FFE47C034AF}" type="pres">
      <dgm:prSet presAssocID="{0FCE7545-D2A2-4225-AC9D-D42D19786F43}" presName="composite" presStyleCnt="0"/>
      <dgm:spPr/>
    </dgm:pt>
    <dgm:pt modelId="{C53594DD-8388-440D-97D3-0F6E82B33909}" type="pres">
      <dgm:prSet presAssocID="{0FCE7545-D2A2-4225-AC9D-D42D19786F43}"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tx2"/>
          </a:solidFill>
        </a:ln>
        <a:effectLst/>
      </dgm:spPr>
      <dgm:extLst>
        <a:ext uri="{E40237B7-FDA0-4F09-8148-C483321AD2D9}">
          <dgm14:cNvPr xmlns:dgm14="http://schemas.microsoft.com/office/drawing/2010/diagram" id="0" name="" descr="Badge with solid fill"/>
        </a:ext>
      </dgm:extLst>
    </dgm:pt>
    <dgm:pt modelId="{9C0552E5-ED33-445A-8A91-27A6562348E2}" type="pres">
      <dgm:prSet presAssocID="{0FCE7545-D2A2-4225-AC9D-D42D19786F43}" presName="txShp" presStyleLbl="node1" presStyleIdx="1" presStyleCnt="3" custLinFactNeighborX="2028">
        <dgm:presLayoutVars>
          <dgm:bulletEnabled val="1"/>
        </dgm:presLayoutVars>
      </dgm:prSet>
      <dgm:spPr/>
    </dgm:pt>
    <dgm:pt modelId="{A8E7B286-C352-4EB0-AF6A-517FBEE4A20F}" type="pres">
      <dgm:prSet presAssocID="{8711B2D6-9E9E-48DA-AF4F-B14AE533D845}" presName="spacing" presStyleCnt="0"/>
      <dgm:spPr/>
    </dgm:pt>
    <dgm:pt modelId="{450F0452-F258-4EE8-BE10-0900A8625646}" type="pres">
      <dgm:prSet presAssocID="{D6269891-C2B6-453A-AF6A-61534DD8D41D}" presName="composite" presStyleCnt="0"/>
      <dgm:spPr/>
    </dgm:pt>
    <dgm:pt modelId="{36E4183A-4BEB-4C5C-AECD-0142E919E111}" type="pres">
      <dgm:prSet presAssocID="{D6269891-C2B6-453A-AF6A-61534DD8D41D}"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tx2"/>
          </a:solidFill>
        </a:ln>
        <a:effectLst/>
      </dgm:spPr>
      <dgm:extLst>
        <a:ext uri="{E40237B7-FDA0-4F09-8148-C483321AD2D9}">
          <dgm14:cNvPr xmlns:dgm14="http://schemas.microsoft.com/office/drawing/2010/diagram" id="0" name="" descr="Badge 3 with solid fill"/>
        </a:ext>
      </dgm:extLst>
    </dgm:pt>
    <dgm:pt modelId="{6A63BBA8-3447-4F28-A6A0-ECCF35A283C2}" type="pres">
      <dgm:prSet presAssocID="{D6269891-C2B6-453A-AF6A-61534DD8D41D}" presName="txShp" presStyleLbl="node1" presStyleIdx="2" presStyleCnt="3" custLinFactNeighborX="2028">
        <dgm:presLayoutVars>
          <dgm:bulletEnabled val="1"/>
        </dgm:presLayoutVars>
      </dgm:prSet>
      <dgm:spPr/>
    </dgm:pt>
  </dgm:ptLst>
  <dgm:cxnLst>
    <dgm:cxn modelId="{3F92872B-9FC8-4EB4-A858-3FC5B29F9139}" type="presOf" srcId="{FDCA5A46-B481-403D-A7AD-0D328478C15C}" destId="{0295457B-0C95-40B6-B065-5CCA80C006DB}" srcOrd="0" destOrd="0" presId="urn:microsoft.com/office/officeart/2005/8/layout/vList3"/>
    <dgm:cxn modelId="{B08E7355-59FC-458F-B6DC-80B8A61C1DC2}" type="presOf" srcId="{0FCE7545-D2A2-4225-AC9D-D42D19786F43}" destId="{9C0552E5-ED33-445A-8A91-27A6562348E2}" srcOrd="0" destOrd="0" presId="urn:microsoft.com/office/officeart/2005/8/layout/vList3"/>
    <dgm:cxn modelId="{B48D1D5A-E096-4E33-AFB4-A5082A7EED2C}" srcId="{AEC97C6F-A753-4D70-A17A-5E7CE9A7648D}" destId="{0FCE7545-D2A2-4225-AC9D-D42D19786F43}" srcOrd="1" destOrd="0" parTransId="{9920904E-A184-443C-929D-428DEA8BE8EF}" sibTransId="{8711B2D6-9E9E-48DA-AF4F-B14AE533D845}"/>
    <dgm:cxn modelId="{5666C98B-1188-41A5-929B-029FFB83EB8C}" srcId="{AEC97C6F-A753-4D70-A17A-5E7CE9A7648D}" destId="{FDCA5A46-B481-403D-A7AD-0D328478C15C}" srcOrd="0" destOrd="0" parTransId="{0E94A27D-B595-48AB-99AB-BD83CBCA5DDA}" sibTransId="{7295C058-9E91-4377-8B8F-AD0576835FFB}"/>
    <dgm:cxn modelId="{3B463E8D-CA08-47EB-86BC-EE213E1D85B1}" type="presOf" srcId="{AEC97C6F-A753-4D70-A17A-5E7CE9A7648D}" destId="{7B1FC2CD-2AE5-4BBC-80CE-7FD6D9005D54}" srcOrd="0" destOrd="0" presId="urn:microsoft.com/office/officeart/2005/8/layout/vList3"/>
    <dgm:cxn modelId="{53E3FEAC-9414-4787-876D-FF93C8BBE3F2}" type="presOf" srcId="{D6269891-C2B6-453A-AF6A-61534DD8D41D}" destId="{6A63BBA8-3447-4F28-A6A0-ECCF35A283C2}" srcOrd="0" destOrd="0" presId="urn:microsoft.com/office/officeart/2005/8/layout/vList3"/>
    <dgm:cxn modelId="{8852FDF5-7CBA-4A33-9175-122D63A1CAB7}" srcId="{AEC97C6F-A753-4D70-A17A-5E7CE9A7648D}" destId="{D6269891-C2B6-453A-AF6A-61534DD8D41D}" srcOrd="2" destOrd="0" parTransId="{DD2E7DE0-13E2-48A0-A8FC-84490D7056F8}" sibTransId="{E88F80A1-E1C1-45AD-8D31-7203EB677546}"/>
    <dgm:cxn modelId="{53AC2E4C-F1B8-4EB1-A965-4EE292A2D720}" type="presParOf" srcId="{7B1FC2CD-2AE5-4BBC-80CE-7FD6D9005D54}" destId="{3B054950-FE1A-4D74-A9E3-FC86788A0993}" srcOrd="0" destOrd="0" presId="urn:microsoft.com/office/officeart/2005/8/layout/vList3"/>
    <dgm:cxn modelId="{267EF4A1-B36C-48C1-8F4B-50320E99C6BC}" type="presParOf" srcId="{3B054950-FE1A-4D74-A9E3-FC86788A0993}" destId="{38674B41-A0FA-49F8-9EE6-7A0C21984AB4}" srcOrd="0" destOrd="0" presId="urn:microsoft.com/office/officeart/2005/8/layout/vList3"/>
    <dgm:cxn modelId="{C95F3D7C-F720-4C1A-B9A9-4DA50462A1C9}" type="presParOf" srcId="{3B054950-FE1A-4D74-A9E3-FC86788A0993}" destId="{0295457B-0C95-40B6-B065-5CCA80C006DB}" srcOrd="1" destOrd="0" presId="urn:microsoft.com/office/officeart/2005/8/layout/vList3"/>
    <dgm:cxn modelId="{50BB01C4-C3C4-4D92-9101-1CF50C7F0CA3}" type="presParOf" srcId="{7B1FC2CD-2AE5-4BBC-80CE-7FD6D9005D54}" destId="{9F6E0C51-98AE-4C2C-8083-6D43846D6AC2}" srcOrd="1" destOrd="0" presId="urn:microsoft.com/office/officeart/2005/8/layout/vList3"/>
    <dgm:cxn modelId="{3B0193D4-EEE7-4ACC-A12F-A2953B143238}" type="presParOf" srcId="{7B1FC2CD-2AE5-4BBC-80CE-7FD6D9005D54}" destId="{9702C0D6-3061-4D5A-AC68-0FFE47C034AF}" srcOrd="2" destOrd="0" presId="urn:microsoft.com/office/officeart/2005/8/layout/vList3"/>
    <dgm:cxn modelId="{E2EFC16F-DCF4-47F8-827A-5CEB481946B0}" type="presParOf" srcId="{9702C0D6-3061-4D5A-AC68-0FFE47C034AF}" destId="{C53594DD-8388-440D-97D3-0F6E82B33909}" srcOrd="0" destOrd="0" presId="urn:microsoft.com/office/officeart/2005/8/layout/vList3"/>
    <dgm:cxn modelId="{823EAFC2-C1C6-4165-8FC9-7C0EFE75A4FD}" type="presParOf" srcId="{9702C0D6-3061-4D5A-AC68-0FFE47C034AF}" destId="{9C0552E5-ED33-445A-8A91-27A6562348E2}" srcOrd="1" destOrd="0" presId="urn:microsoft.com/office/officeart/2005/8/layout/vList3"/>
    <dgm:cxn modelId="{A837D298-C24E-4435-A42B-BC4306C65AAB}" type="presParOf" srcId="{7B1FC2CD-2AE5-4BBC-80CE-7FD6D9005D54}" destId="{A8E7B286-C352-4EB0-AF6A-517FBEE4A20F}" srcOrd="3" destOrd="0" presId="urn:microsoft.com/office/officeart/2005/8/layout/vList3"/>
    <dgm:cxn modelId="{7415B896-096D-4FB9-A5BB-66DB73F6849C}" type="presParOf" srcId="{7B1FC2CD-2AE5-4BBC-80CE-7FD6D9005D54}" destId="{450F0452-F258-4EE8-BE10-0900A8625646}" srcOrd="4" destOrd="0" presId="urn:microsoft.com/office/officeart/2005/8/layout/vList3"/>
    <dgm:cxn modelId="{F797C39A-505D-427E-9762-94000FF80AD3}" type="presParOf" srcId="{450F0452-F258-4EE8-BE10-0900A8625646}" destId="{36E4183A-4BEB-4C5C-AECD-0142E919E111}" srcOrd="0" destOrd="0" presId="urn:microsoft.com/office/officeart/2005/8/layout/vList3"/>
    <dgm:cxn modelId="{69B94A5E-31B8-4096-9057-FFD9F0B6C5F2}" type="presParOf" srcId="{450F0452-F258-4EE8-BE10-0900A8625646}" destId="{6A63BBA8-3447-4F28-A6A0-ECCF35A283C2}"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C97C6F-A753-4D70-A17A-5E7CE9A7648D}"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FDCA5A46-B481-403D-A7AD-0D328478C15C}">
      <dgm:prSet custT="1"/>
      <dgm:spPr>
        <a:solidFill>
          <a:schemeClr val="tx2">
            <a:lumMod val="20000"/>
            <a:lumOff val="80000"/>
            <a:alpha val="90000"/>
          </a:schemeClr>
        </a:solidFill>
      </dgm:spPr>
      <dgm:t>
        <a:bodyPr anchor="ctr"/>
        <a:lstStyle/>
        <a:p>
          <a:pPr algn="ctr"/>
          <a:r>
            <a:rPr lang="en-US" sz="8000" dirty="0">
              <a:solidFill>
                <a:schemeClr val="bg1"/>
              </a:solidFill>
            </a:rPr>
            <a:t>Show model the examples with the answer of how to classify</a:t>
          </a:r>
        </a:p>
      </dgm:t>
    </dgm:pt>
    <dgm:pt modelId="{0E94A27D-B595-48AB-99AB-BD83CBCA5DDA}" type="parTrans" cxnId="{5666C98B-1188-41A5-929B-029FFB83EB8C}">
      <dgm:prSet/>
      <dgm:spPr/>
      <dgm:t>
        <a:bodyPr/>
        <a:lstStyle/>
        <a:p>
          <a:endParaRPr lang="en-US"/>
        </a:p>
      </dgm:t>
    </dgm:pt>
    <dgm:pt modelId="{7295C058-9E91-4377-8B8F-AD0576835FFB}" type="sibTrans" cxnId="{5666C98B-1188-41A5-929B-029FFB83EB8C}">
      <dgm:prSet phldrT="1" phldr="0"/>
      <dgm:spPr>
        <a:ln w="76200">
          <a:solidFill>
            <a:schemeClr val="tx2">
              <a:lumMod val="50000"/>
            </a:schemeClr>
          </a:solidFill>
        </a:ln>
      </dgm:spPr>
    </dgm:pt>
    <dgm:pt modelId="{0FCE7545-D2A2-4225-AC9D-D42D19786F43}">
      <dgm:prSet custT="1"/>
      <dgm:spPr>
        <a:solidFill>
          <a:schemeClr val="tx2">
            <a:lumMod val="20000"/>
            <a:lumOff val="80000"/>
            <a:alpha val="90000"/>
          </a:schemeClr>
        </a:solidFill>
      </dgm:spPr>
      <dgm:t>
        <a:bodyPr anchor="ctr"/>
        <a:lstStyle/>
        <a:p>
          <a:pPr algn="ctr"/>
          <a:r>
            <a:rPr lang="en-US" sz="8000" dirty="0">
              <a:solidFill>
                <a:schemeClr val="bg1"/>
              </a:solidFill>
            </a:rPr>
            <a:t>Model takes guesses, we tell it if it’s right or not</a:t>
          </a:r>
        </a:p>
      </dgm:t>
    </dgm:pt>
    <dgm:pt modelId="{9920904E-A184-443C-929D-428DEA8BE8EF}" type="parTrans" cxnId="{B48D1D5A-E096-4E33-AFB4-A5082A7EED2C}">
      <dgm:prSet/>
      <dgm:spPr/>
      <dgm:t>
        <a:bodyPr/>
        <a:lstStyle/>
        <a:p>
          <a:endParaRPr lang="en-US"/>
        </a:p>
      </dgm:t>
    </dgm:pt>
    <dgm:pt modelId="{8711B2D6-9E9E-48DA-AF4F-B14AE533D845}" type="sibTrans" cxnId="{B48D1D5A-E096-4E33-AFB4-A5082A7EED2C}">
      <dgm:prSet phldrT="2" phldr="0"/>
      <dgm:spPr>
        <a:ln w="76200">
          <a:solidFill>
            <a:schemeClr val="tx2">
              <a:lumMod val="50000"/>
            </a:schemeClr>
          </a:solidFill>
        </a:ln>
      </dgm:spPr>
    </dgm:pt>
    <dgm:pt modelId="{D6269891-C2B6-453A-AF6A-61534DD8D41D}">
      <dgm:prSet custT="1"/>
      <dgm:spPr>
        <a:solidFill>
          <a:schemeClr val="tx2">
            <a:lumMod val="20000"/>
            <a:lumOff val="80000"/>
            <a:alpha val="90000"/>
          </a:schemeClr>
        </a:solidFill>
      </dgm:spPr>
      <dgm:t>
        <a:bodyPr anchor="ctr"/>
        <a:lstStyle/>
        <a:p>
          <a:pPr algn="ctr"/>
          <a:r>
            <a:rPr lang="en-US" sz="8000" dirty="0">
              <a:solidFill>
                <a:schemeClr val="bg1"/>
              </a:solidFill>
            </a:rPr>
            <a:t>Model learns to correctly categorize as it’s training. The system learns the rules on its own</a:t>
          </a:r>
        </a:p>
      </dgm:t>
    </dgm:pt>
    <dgm:pt modelId="{DD2E7DE0-13E2-48A0-A8FC-84490D7056F8}" type="parTrans" cxnId="{8852FDF5-7CBA-4A33-9175-122D63A1CAB7}">
      <dgm:prSet/>
      <dgm:spPr/>
      <dgm:t>
        <a:bodyPr/>
        <a:lstStyle/>
        <a:p>
          <a:endParaRPr lang="en-US"/>
        </a:p>
      </dgm:t>
    </dgm:pt>
    <dgm:pt modelId="{E88F80A1-E1C1-45AD-8D31-7203EB677546}" type="sibTrans" cxnId="{8852FDF5-7CBA-4A33-9175-122D63A1CAB7}">
      <dgm:prSet phldrT="3" phldr="0"/>
      <dgm:spPr>
        <a:ln w="76200">
          <a:solidFill>
            <a:schemeClr val="tx2">
              <a:lumMod val="50000"/>
            </a:schemeClr>
          </a:solidFill>
        </a:ln>
      </dgm:spPr>
    </dgm:pt>
    <dgm:pt modelId="{7B1FC2CD-2AE5-4BBC-80CE-7FD6D9005D54}" type="pres">
      <dgm:prSet presAssocID="{AEC97C6F-A753-4D70-A17A-5E7CE9A7648D}" presName="linearFlow" presStyleCnt="0">
        <dgm:presLayoutVars>
          <dgm:dir/>
          <dgm:resizeHandles val="exact"/>
        </dgm:presLayoutVars>
      </dgm:prSet>
      <dgm:spPr/>
    </dgm:pt>
    <dgm:pt modelId="{3B054950-FE1A-4D74-A9E3-FC86788A0993}" type="pres">
      <dgm:prSet presAssocID="{FDCA5A46-B481-403D-A7AD-0D328478C15C}" presName="composite" presStyleCnt="0"/>
      <dgm:spPr/>
    </dgm:pt>
    <dgm:pt modelId="{38674B41-A0FA-49F8-9EE6-7A0C21984AB4}" type="pres">
      <dgm:prSet presAssocID="{FDCA5A46-B481-403D-A7AD-0D328478C15C}" presName="imgShp"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solidFill>
            <a:schemeClr val="tx2"/>
          </a:solidFill>
        </a:ln>
        <a:effectLst/>
      </dgm:spPr>
      <dgm:extLst>
        <a:ext uri="{E40237B7-FDA0-4F09-8148-C483321AD2D9}">
          <dgm14:cNvPr xmlns:dgm14="http://schemas.microsoft.com/office/drawing/2010/diagram" id="0" name="" descr="Badge 1 with solid fill"/>
        </a:ext>
      </dgm:extLst>
    </dgm:pt>
    <dgm:pt modelId="{0295457B-0C95-40B6-B065-5CCA80C006DB}" type="pres">
      <dgm:prSet presAssocID="{FDCA5A46-B481-403D-A7AD-0D328478C15C}" presName="txShp" presStyleLbl="node1" presStyleIdx="0" presStyleCnt="3" custLinFactNeighborX="2028">
        <dgm:presLayoutVars>
          <dgm:bulletEnabled val="1"/>
        </dgm:presLayoutVars>
      </dgm:prSet>
      <dgm:spPr/>
    </dgm:pt>
    <dgm:pt modelId="{9F6E0C51-98AE-4C2C-8083-6D43846D6AC2}" type="pres">
      <dgm:prSet presAssocID="{7295C058-9E91-4377-8B8F-AD0576835FFB}" presName="spacing" presStyleCnt="0"/>
      <dgm:spPr/>
    </dgm:pt>
    <dgm:pt modelId="{9702C0D6-3061-4D5A-AC68-0FFE47C034AF}" type="pres">
      <dgm:prSet presAssocID="{0FCE7545-D2A2-4225-AC9D-D42D19786F43}" presName="composite" presStyleCnt="0"/>
      <dgm:spPr/>
    </dgm:pt>
    <dgm:pt modelId="{C53594DD-8388-440D-97D3-0F6E82B33909}" type="pres">
      <dgm:prSet presAssocID="{0FCE7545-D2A2-4225-AC9D-D42D19786F43}"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tx2"/>
          </a:solidFill>
        </a:ln>
        <a:effectLst/>
      </dgm:spPr>
      <dgm:extLst>
        <a:ext uri="{E40237B7-FDA0-4F09-8148-C483321AD2D9}">
          <dgm14:cNvPr xmlns:dgm14="http://schemas.microsoft.com/office/drawing/2010/diagram" id="0" name="" descr="Badge with solid fill"/>
        </a:ext>
      </dgm:extLst>
    </dgm:pt>
    <dgm:pt modelId="{9C0552E5-ED33-445A-8A91-27A6562348E2}" type="pres">
      <dgm:prSet presAssocID="{0FCE7545-D2A2-4225-AC9D-D42D19786F43}" presName="txShp" presStyleLbl="node1" presStyleIdx="1" presStyleCnt="3" custLinFactNeighborX="2028">
        <dgm:presLayoutVars>
          <dgm:bulletEnabled val="1"/>
        </dgm:presLayoutVars>
      </dgm:prSet>
      <dgm:spPr/>
    </dgm:pt>
    <dgm:pt modelId="{A8E7B286-C352-4EB0-AF6A-517FBEE4A20F}" type="pres">
      <dgm:prSet presAssocID="{8711B2D6-9E9E-48DA-AF4F-B14AE533D845}" presName="spacing" presStyleCnt="0"/>
      <dgm:spPr/>
    </dgm:pt>
    <dgm:pt modelId="{450F0452-F258-4EE8-BE10-0900A8625646}" type="pres">
      <dgm:prSet presAssocID="{D6269891-C2B6-453A-AF6A-61534DD8D41D}" presName="composite" presStyleCnt="0"/>
      <dgm:spPr/>
    </dgm:pt>
    <dgm:pt modelId="{36E4183A-4BEB-4C5C-AECD-0142E919E111}" type="pres">
      <dgm:prSet presAssocID="{D6269891-C2B6-453A-AF6A-61534DD8D41D}"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tx2"/>
          </a:solidFill>
        </a:ln>
        <a:effectLst/>
      </dgm:spPr>
      <dgm:extLst>
        <a:ext uri="{E40237B7-FDA0-4F09-8148-C483321AD2D9}">
          <dgm14:cNvPr xmlns:dgm14="http://schemas.microsoft.com/office/drawing/2010/diagram" id="0" name="" descr="Badge 3 with solid fill"/>
        </a:ext>
      </dgm:extLst>
    </dgm:pt>
    <dgm:pt modelId="{6A63BBA8-3447-4F28-A6A0-ECCF35A283C2}" type="pres">
      <dgm:prSet presAssocID="{D6269891-C2B6-453A-AF6A-61534DD8D41D}" presName="txShp" presStyleLbl="node1" presStyleIdx="2" presStyleCnt="3" custLinFactNeighborX="2028">
        <dgm:presLayoutVars>
          <dgm:bulletEnabled val="1"/>
        </dgm:presLayoutVars>
      </dgm:prSet>
      <dgm:spPr/>
    </dgm:pt>
  </dgm:ptLst>
  <dgm:cxnLst>
    <dgm:cxn modelId="{3F92872B-9FC8-4EB4-A858-3FC5B29F9139}" type="presOf" srcId="{FDCA5A46-B481-403D-A7AD-0D328478C15C}" destId="{0295457B-0C95-40B6-B065-5CCA80C006DB}" srcOrd="0" destOrd="0" presId="urn:microsoft.com/office/officeart/2005/8/layout/vList3"/>
    <dgm:cxn modelId="{B08E7355-59FC-458F-B6DC-80B8A61C1DC2}" type="presOf" srcId="{0FCE7545-D2A2-4225-AC9D-D42D19786F43}" destId="{9C0552E5-ED33-445A-8A91-27A6562348E2}" srcOrd="0" destOrd="0" presId="urn:microsoft.com/office/officeart/2005/8/layout/vList3"/>
    <dgm:cxn modelId="{B48D1D5A-E096-4E33-AFB4-A5082A7EED2C}" srcId="{AEC97C6F-A753-4D70-A17A-5E7CE9A7648D}" destId="{0FCE7545-D2A2-4225-AC9D-D42D19786F43}" srcOrd="1" destOrd="0" parTransId="{9920904E-A184-443C-929D-428DEA8BE8EF}" sibTransId="{8711B2D6-9E9E-48DA-AF4F-B14AE533D845}"/>
    <dgm:cxn modelId="{5666C98B-1188-41A5-929B-029FFB83EB8C}" srcId="{AEC97C6F-A753-4D70-A17A-5E7CE9A7648D}" destId="{FDCA5A46-B481-403D-A7AD-0D328478C15C}" srcOrd="0" destOrd="0" parTransId="{0E94A27D-B595-48AB-99AB-BD83CBCA5DDA}" sibTransId="{7295C058-9E91-4377-8B8F-AD0576835FFB}"/>
    <dgm:cxn modelId="{3B463E8D-CA08-47EB-86BC-EE213E1D85B1}" type="presOf" srcId="{AEC97C6F-A753-4D70-A17A-5E7CE9A7648D}" destId="{7B1FC2CD-2AE5-4BBC-80CE-7FD6D9005D54}" srcOrd="0" destOrd="0" presId="urn:microsoft.com/office/officeart/2005/8/layout/vList3"/>
    <dgm:cxn modelId="{53E3FEAC-9414-4787-876D-FF93C8BBE3F2}" type="presOf" srcId="{D6269891-C2B6-453A-AF6A-61534DD8D41D}" destId="{6A63BBA8-3447-4F28-A6A0-ECCF35A283C2}" srcOrd="0" destOrd="0" presId="urn:microsoft.com/office/officeart/2005/8/layout/vList3"/>
    <dgm:cxn modelId="{8852FDF5-7CBA-4A33-9175-122D63A1CAB7}" srcId="{AEC97C6F-A753-4D70-A17A-5E7CE9A7648D}" destId="{D6269891-C2B6-453A-AF6A-61534DD8D41D}" srcOrd="2" destOrd="0" parTransId="{DD2E7DE0-13E2-48A0-A8FC-84490D7056F8}" sibTransId="{E88F80A1-E1C1-45AD-8D31-7203EB677546}"/>
    <dgm:cxn modelId="{53AC2E4C-F1B8-4EB1-A965-4EE292A2D720}" type="presParOf" srcId="{7B1FC2CD-2AE5-4BBC-80CE-7FD6D9005D54}" destId="{3B054950-FE1A-4D74-A9E3-FC86788A0993}" srcOrd="0" destOrd="0" presId="urn:microsoft.com/office/officeart/2005/8/layout/vList3"/>
    <dgm:cxn modelId="{267EF4A1-B36C-48C1-8F4B-50320E99C6BC}" type="presParOf" srcId="{3B054950-FE1A-4D74-A9E3-FC86788A0993}" destId="{38674B41-A0FA-49F8-9EE6-7A0C21984AB4}" srcOrd="0" destOrd="0" presId="urn:microsoft.com/office/officeart/2005/8/layout/vList3"/>
    <dgm:cxn modelId="{C95F3D7C-F720-4C1A-B9A9-4DA50462A1C9}" type="presParOf" srcId="{3B054950-FE1A-4D74-A9E3-FC86788A0993}" destId="{0295457B-0C95-40B6-B065-5CCA80C006DB}" srcOrd="1" destOrd="0" presId="urn:microsoft.com/office/officeart/2005/8/layout/vList3"/>
    <dgm:cxn modelId="{50BB01C4-C3C4-4D92-9101-1CF50C7F0CA3}" type="presParOf" srcId="{7B1FC2CD-2AE5-4BBC-80CE-7FD6D9005D54}" destId="{9F6E0C51-98AE-4C2C-8083-6D43846D6AC2}" srcOrd="1" destOrd="0" presId="urn:microsoft.com/office/officeart/2005/8/layout/vList3"/>
    <dgm:cxn modelId="{3B0193D4-EEE7-4ACC-A12F-A2953B143238}" type="presParOf" srcId="{7B1FC2CD-2AE5-4BBC-80CE-7FD6D9005D54}" destId="{9702C0D6-3061-4D5A-AC68-0FFE47C034AF}" srcOrd="2" destOrd="0" presId="urn:microsoft.com/office/officeart/2005/8/layout/vList3"/>
    <dgm:cxn modelId="{E2EFC16F-DCF4-47F8-827A-5CEB481946B0}" type="presParOf" srcId="{9702C0D6-3061-4D5A-AC68-0FFE47C034AF}" destId="{C53594DD-8388-440D-97D3-0F6E82B33909}" srcOrd="0" destOrd="0" presId="urn:microsoft.com/office/officeart/2005/8/layout/vList3"/>
    <dgm:cxn modelId="{823EAFC2-C1C6-4165-8FC9-7C0EFE75A4FD}" type="presParOf" srcId="{9702C0D6-3061-4D5A-AC68-0FFE47C034AF}" destId="{9C0552E5-ED33-445A-8A91-27A6562348E2}" srcOrd="1" destOrd="0" presId="urn:microsoft.com/office/officeart/2005/8/layout/vList3"/>
    <dgm:cxn modelId="{A837D298-C24E-4435-A42B-BC4306C65AAB}" type="presParOf" srcId="{7B1FC2CD-2AE5-4BBC-80CE-7FD6D9005D54}" destId="{A8E7B286-C352-4EB0-AF6A-517FBEE4A20F}" srcOrd="3" destOrd="0" presId="urn:microsoft.com/office/officeart/2005/8/layout/vList3"/>
    <dgm:cxn modelId="{7415B896-096D-4FB9-A5BB-66DB73F6849C}" type="presParOf" srcId="{7B1FC2CD-2AE5-4BBC-80CE-7FD6D9005D54}" destId="{450F0452-F258-4EE8-BE10-0900A8625646}" srcOrd="4" destOrd="0" presId="urn:microsoft.com/office/officeart/2005/8/layout/vList3"/>
    <dgm:cxn modelId="{F797C39A-505D-427E-9762-94000FF80AD3}" type="presParOf" srcId="{450F0452-F258-4EE8-BE10-0900A8625646}" destId="{36E4183A-4BEB-4C5C-AECD-0142E919E111}" srcOrd="0" destOrd="0" presId="urn:microsoft.com/office/officeart/2005/8/layout/vList3"/>
    <dgm:cxn modelId="{69B94A5E-31B8-4096-9057-FFD9F0B6C5F2}" type="presParOf" srcId="{450F0452-F258-4EE8-BE10-0900A8625646}" destId="{6A63BBA8-3447-4F28-A6A0-ECCF35A283C2}" srcOrd="1" destOrd="0" presId="urn:microsoft.com/office/officeart/2005/8/layout/vList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451851A-D793-4BAD-A530-6AA3846418C3}" type="doc">
      <dgm:prSet loTypeId="urn:microsoft.com/office/officeart/2011/layout/TabList" loCatId="list" qsTypeId="urn:microsoft.com/office/officeart/2005/8/quickstyle/simple1" qsCatId="simple" csTypeId="urn:microsoft.com/office/officeart/2005/8/colors/accent0_3" csCatId="mainScheme" phldr="1"/>
      <dgm:spPr/>
      <dgm:t>
        <a:bodyPr/>
        <a:lstStyle/>
        <a:p>
          <a:endParaRPr lang="en-US"/>
        </a:p>
      </dgm:t>
    </dgm:pt>
    <dgm:pt modelId="{B6C5B93C-3C5B-4EFF-9723-5E3F1FAD63BC}">
      <dgm:prSet phldrT="[Text]"/>
      <dgm:spPr/>
      <dgm:t>
        <a:bodyPr/>
        <a:lstStyle/>
        <a:p>
          <a:pPr>
            <a:buFont typeface="Arial" panose="020B0604020202020204" pitchFamily="34" charset="0"/>
            <a:buChar char="•"/>
          </a:pPr>
          <a:r>
            <a:rPr lang="en-US" b="1" dirty="0">
              <a:solidFill>
                <a:schemeClr val="bg1"/>
              </a:solidFill>
            </a:rPr>
            <a:t>The Gradient</a:t>
          </a:r>
        </a:p>
      </dgm:t>
    </dgm:pt>
    <dgm:pt modelId="{677A2E62-B40A-46C7-A86D-2B4F549CC091}" type="parTrans" cxnId="{6FB3E017-448B-493B-8441-A2096C539D6A}">
      <dgm:prSet/>
      <dgm:spPr/>
      <dgm:t>
        <a:bodyPr/>
        <a:lstStyle/>
        <a:p>
          <a:endParaRPr lang="en-US">
            <a:solidFill>
              <a:schemeClr val="bg1"/>
            </a:solidFill>
          </a:endParaRPr>
        </a:p>
      </dgm:t>
    </dgm:pt>
    <dgm:pt modelId="{879C13C4-F079-41B0-8478-277EA4EE2D56}" type="sibTrans" cxnId="{6FB3E017-448B-493B-8441-A2096C539D6A}">
      <dgm:prSet/>
      <dgm:spPr/>
      <dgm:t>
        <a:bodyPr/>
        <a:lstStyle/>
        <a:p>
          <a:endParaRPr lang="en-US">
            <a:solidFill>
              <a:schemeClr val="bg1"/>
            </a:solidFill>
          </a:endParaRPr>
        </a:p>
      </dgm:t>
    </dgm:pt>
    <dgm:pt modelId="{38338752-738A-4585-97CE-9544AB536DF9}">
      <dgm:prSet/>
      <dgm:spPr/>
      <dgm:t>
        <a:bodyPr/>
        <a:lstStyle/>
        <a:p>
          <a:pPr marL="91440" algn="l"/>
          <a:r>
            <a:rPr lang="en-US">
              <a:solidFill>
                <a:schemeClr val="bg1"/>
              </a:solidFill>
            </a:rPr>
            <a:t>Which direction loss decreases the most </a:t>
          </a:r>
          <a:endParaRPr kumimoji="0" lang="en-US" b="0" i="1" u="none" strike="noStrike"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endParaRPr>
        </a:p>
      </dgm:t>
    </dgm:pt>
    <dgm:pt modelId="{9DAC8491-12B7-4A31-A33A-D2C46CD6CD44}" type="parTrans" cxnId="{545A1F28-C3DE-4ACB-8A97-13887DBE192B}">
      <dgm:prSet/>
      <dgm:spPr/>
      <dgm:t>
        <a:bodyPr/>
        <a:lstStyle/>
        <a:p>
          <a:endParaRPr lang="en-US">
            <a:solidFill>
              <a:schemeClr val="bg1"/>
            </a:solidFill>
          </a:endParaRPr>
        </a:p>
      </dgm:t>
    </dgm:pt>
    <dgm:pt modelId="{4BD4781C-9BBE-403C-9E37-D6188A070213}" type="sibTrans" cxnId="{545A1F28-C3DE-4ACB-8A97-13887DBE192B}">
      <dgm:prSet/>
      <dgm:spPr/>
      <dgm:t>
        <a:bodyPr/>
        <a:lstStyle/>
        <a:p>
          <a:endParaRPr lang="en-US">
            <a:solidFill>
              <a:schemeClr val="bg1"/>
            </a:solidFill>
          </a:endParaRPr>
        </a:p>
      </dgm:t>
    </dgm:pt>
    <dgm:pt modelId="{C0941678-E692-4F56-AECE-964CCB370481}">
      <dgm:prSet/>
      <dgm:spPr>
        <a:blipFill>
          <a:blip xmlns:r="http://schemas.openxmlformats.org/officeDocument/2006/relationships" r:embed="rId1"/>
          <a:stretch>
            <a:fillRect t="-1644" b="-11233"/>
          </a:stretch>
        </a:blipFill>
      </dgm:spPr>
      <dgm:t>
        <a:bodyPr/>
        <a:lstStyle/>
        <a:p>
          <a:r>
            <a:rPr lang="en-US">
              <a:noFill/>
            </a:rPr>
            <a:t> </a:t>
          </a:r>
        </a:p>
      </dgm:t>
    </dgm:pt>
    <dgm:pt modelId="{3FA26A6D-CA53-4AF0-8007-E0AF1DBFE3E2}" type="parTrans" cxnId="{0B9DCC2F-8DFE-40E5-AE1C-CAF94D2966FD}">
      <dgm:prSet/>
      <dgm:spPr/>
      <dgm:t>
        <a:bodyPr/>
        <a:lstStyle/>
        <a:p>
          <a:endParaRPr lang="en-US">
            <a:solidFill>
              <a:schemeClr val="bg1"/>
            </a:solidFill>
          </a:endParaRPr>
        </a:p>
      </dgm:t>
    </dgm:pt>
    <dgm:pt modelId="{BE8878D1-9BD8-4795-B7BA-7191463E973B}" type="sibTrans" cxnId="{0B9DCC2F-8DFE-40E5-AE1C-CAF94D2966FD}">
      <dgm:prSet/>
      <dgm:spPr/>
      <dgm:t>
        <a:bodyPr/>
        <a:lstStyle/>
        <a:p>
          <a:endParaRPr lang="en-US">
            <a:solidFill>
              <a:schemeClr val="bg1"/>
            </a:solidFill>
          </a:endParaRPr>
        </a:p>
      </dgm:t>
    </dgm:pt>
    <dgm:pt modelId="{D734096E-0FF9-49AA-8600-29924299A645}">
      <dgm:prSet/>
      <dgm:spPr/>
      <dgm:t>
        <a:bodyPr/>
        <a:lstStyle/>
        <a:p>
          <a:pPr marL="91440"/>
          <a:r>
            <a:rPr lang="en-US">
              <a:solidFill>
                <a:schemeClr val="bg1"/>
              </a:solidFill>
            </a:rPr>
            <a:t>How far to travel</a:t>
          </a:r>
        </a:p>
      </dgm:t>
    </dgm:pt>
    <dgm:pt modelId="{3F4EF640-C0A2-4658-B035-014C3DB50E68}" type="parTrans" cxnId="{AF601B76-213E-4399-8978-A2E9D0F76373}">
      <dgm:prSet/>
      <dgm:spPr/>
      <dgm:t>
        <a:bodyPr/>
        <a:lstStyle/>
        <a:p>
          <a:endParaRPr lang="en-US">
            <a:solidFill>
              <a:schemeClr val="bg1"/>
            </a:solidFill>
          </a:endParaRPr>
        </a:p>
      </dgm:t>
    </dgm:pt>
    <dgm:pt modelId="{CEAD0B1B-6A2E-45FA-B000-2F86A68074A1}" type="sibTrans" cxnId="{AF601B76-213E-4399-8978-A2E9D0F76373}">
      <dgm:prSet/>
      <dgm:spPr/>
      <dgm:t>
        <a:bodyPr/>
        <a:lstStyle/>
        <a:p>
          <a:endParaRPr lang="en-US">
            <a:solidFill>
              <a:schemeClr val="bg1"/>
            </a:solidFill>
          </a:endParaRPr>
        </a:p>
      </dgm:t>
    </dgm:pt>
    <dgm:pt modelId="{3083003A-8AB1-4CE5-80AA-59A24D1A8D7A}">
      <dgm:prSet/>
      <dgm:spPr/>
      <dgm:t>
        <a:bodyPr/>
        <a:lstStyle/>
        <a:p>
          <a:r>
            <a:rPr lang="en-US" b="1">
              <a:solidFill>
                <a:schemeClr val="bg1"/>
              </a:solidFill>
            </a:rPr>
            <a:t>Epoch</a:t>
          </a:r>
        </a:p>
      </dgm:t>
    </dgm:pt>
    <dgm:pt modelId="{E191D485-F64B-4C34-865E-8BEB9B27D800}" type="parTrans" cxnId="{554559FD-6B41-47B2-9CA4-351E9BDF4F69}">
      <dgm:prSet/>
      <dgm:spPr/>
      <dgm:t>
        <a:bodyPr/>
        <a:lstStyle/>
        <a:p>
          <a:endParaRPr lang="en-US">
            <a:solidFill>
              <a:schemeClr val="bg1"/>
            </a:solidFill>
          </a:endParaRPr>
        </a:p>
      </dgm:t>
    </dgm:pt>
    <dgm:pt modelId="{9F78341B-8A55-4555-9B8B-B35920EBB5CA}" type="sibTrans" cxnId="{554559FD-6B41-47B2-9CA4-351E9BDF4F69}">
      <dgm:prSet/>
      <dgm:spPr/>
      <dgm:t>
        <a:bodyPr/>
        <a:lstStyle/>
        <a:p>
          <a:endParaRPr lang="en-US">
            <a:solidFill>
              <a:schemeClr val="bg1"/>
            </a:solidFill>
          </a:endParaRPr>
        </a:p>
      </dgm:t>
    </dgm:pt>
    <dgm:pt modelId="{CFC843DF-9A5F-40EF-948E-67D9792E0F9E}">
      <dgm:prSet/>
      <dgm:spPr/>
      <dgm:t>
        <a:bodyPr/>
        <a:lstStyle/>
        <a:p>
          <a:pPr marL="91440"/>
          <a:r>
            <a:rPr lang="en-US">
              <a:solidFill>
                <a:schemeClr val="bg1"/>
              </a:solidFill>
            </a:rPr>
            <a:t>A model update with the full dataset</a:t>
          </a:r>
        </a:p>
      </dgm:t>
    </dgm:pt>
    <dgm:pt modelId="{86B52AFD-35F5-40FD-82EA-9F297F1F1591}" type="parTrans" cxnId="{8DB076E5-C64A-4CEE-B347-A6B77C16901D}">
      <dgm:prSet/>
      <dgm:spPr/>
      <dgm:t>
        <a:bodyPr/>
        <a:lstStyle/>
        <a:p>
          <a:endParaRPr lang="en-US">
            <a:solidFill>
              <a:schemeClr val="bg1"/>
            </a:solidFill>
          </a:endParaRPr>
        </a:p>
      </dgm:t>
    </dgm:pt>
    <dgm:pt modelId="{F21DF78C-208E-4737-82E6-C9FD7042B593}" type="sibTrans" cxnId="{8DB076E5-C64A-4CEE-B347-A6B77C16901D}">
      <dgm:prSet/>
      <dgm:spPr/>
      <dgm:t>
        <a:bodyPr/>
        <a:lstStyle/>
        <a:p>
          <a:endParaRPr lang="en-US">
            <a:solidFill>
              <a:schemeClr val="bg1"/>
            </a:solidFill>
          </a:endParaRPr>
        </a:p>
      </dgm:t>
    </dgm:pt>
    <dgm:pt modelId="{B3C044AD-EE3D-4628-AD80-324415DD091C}">
      <dgm:prSet/>
      <dgm:spPr/>
      <dgm:t>
        <a:bodyPr/>
        <a:lstStyle/>
        <a:p>
          <a:r>
            <a:rPr lang="en-US" b="1">
              <a:solidFill>
                <a:schemeClr val="bg1"/>
              </a:solidFill>
            </a:rPr>
            <a:t>Batch</a:t>
          </a:r>
        </a:p>
      </dgm:t>
    </dgm:pt>
    <dgm:pt modelId="{F3BEA7AF-F443-4AD3-952B-F949D21DDFA9}" type="parTrans" cxnId="{B070700B-B69D-4C10-B238-2E760B92B06B}">
      <dgm:prSet/>
      <dgm:spPr/>
      <dgm:t>
        <a:bodyPr/>
        <a:lstStyle/>
        <a:p>
          <a:endParaRPr lang="en-US">
            <a:solidFill>
              <a:schemeClr val="bg1"/>
            </a:solidFill>
          </a:endParaRPr>
        </a:p>
      </dgm:t>
    </dgm:pt>
    <dgm:pt modelId="{9E5F1919-8488-4F64-A947-304C519902F0}" type="sibTrans" cxnId="{B070700B-B69D-4C10-B238-2E760B92B06B}">
      <dgm:prSet/>
      <dgm:spPr/>
      <dgm:t>
        <a:bodyPr/>
        <a:lstStyle/>
        <a:p>
          <a:endParaRPr lang="en-US">
            <a:solidFill>
              <a:schemeClr val="bg1"/>
            </a:solidFill>
          </a:endParaRPr>
        </a:p>
      </dgm:t>
    </dgm:pt>
    <dgm:pt modelId="{9FE1706A-EFDA-41A5-A773-A39316EC2830}">
      <dgm:prSet/>
      <dgm:spPr/>
      <dgm:t>
        <a:bodyPr/>
        <a:lstStyle/>
        <a:p>
          <a:pPr marL="91440"/>
          <a:r>
            <a:rPr lang="en-US">
              <a:solidFill>
                <a:schemeClr val="bg1"/>
              </a:solidFill>
            </a:rPr>
            <a:t>A sample of the full dataset</a:t>
          </a:r>
        </a:p>
      </dgm:t>
    </dgm:pt>
    <dgm:pt modelId="{64D7E0BF-54A4-4B36-A88F-CDE1B3BAE986}" type="parTrans" cxnId="{39D379BE-DE0A-4ACE-83C7-0BC4D51B0CC3}">
      <dgm:prSet/>
      <dgm:spPr/>
      <dgm:t>
        <a:bodyPr/>
        <a:lstStyle/>
        <a:p>
          <a:endParaRPr lang="en-US">
            <a:solidFill>
              <a:schemeClr val="bg1"/>
            </a:solidFill>
          </a:endParaRPr>
        </a:p>
      </dgm:t>
    </dgm:pt>
    <dgm:pt modelId="{D4042DBE-E4E2-480C-AF7E-03C78682A8E3}" type="sibTrans" cxnId="{39D379BE-DE0A-4ACE-83C7-0BC4D51B0CC3}">
      <dgm:prSet/>
      <dgm:spPr/>
      <dgm:t>
        <a:bodyPr/>
        <a:lstStyle/>
        <a:p>
          <a:endParaRPr lang="en-US">
            <a:solidFill>
              <a:schemeClr val="bg1"/>
            </a:solidFill>
          </a:endParaRPr>
        </a:p>
      </dgm:t>
    </dgm:pt>
    <dgm:pt modelId="{7B5C2F21-1EBC-48A9-A8CB-E6418AF378DF}">
      <dgm:prSet/>
      <dgm:spPr/>
      <dgm:t>
        <a:bodyPr/>
        <a:lstStyle/>
        <a:p>
          <a:r>
            <a:rPr lang="en-US" b="1">
              <a:solidFill>
                <a:schemeClr val="bg1"/>
              </a:solidFill>
            </a:rPr>
            <a:t>Step</a:t>
          </a:r>
        </a:p>
      </dgm:t>
    </dgm:pt>
    <dgm:pt modelId="{8F186750-C588-4EA8-8807-33727C62B3BE}" type="parTrans" cxnId="{93B38EEC-7A84-4E96-BCDE-25E31AAFACD3}">
      <dgm:prSet/>
      <dgm:spPr/>
      <dgm:t>
        <a:bodyPr/>
        <a:lstStyle/>
        <a:p>
          <a:endParaRPr lang="en-US">
            <a:solidFill>
              <a:schemeClr val="bg1"/>
            </a:solidFill>
          </a:endParaRPr>
        </a:p>
      </dgm:t>
    </dgm:pt>
    <dgm:pt modelId="{9F9B30A4-92A5-4A71-BC1B-B303E10DE802}" type="sibTrans" cxnId="{93B38EEC-7A84-4E96-BCDE-25E31AAFACD3}">
      <dgm:prSet/>
      <dgm:spPr/>
      <dgm:t>
        <a:bodyPr/>
        <a:lstStyle/>
        <a:p>
          <a:endParaRPr lang="en-US">
            <a:solidFill>
              <a:schemeClr val="bg1"/>
            </a:solidFill>
          </a:endParaRPr>
        </a:p>
      </dgm:t>
    </dgm:pt>
    <dgm:pt modelId="{CEE3B6D4-F84C-4B90-B216-DCFFC40AB5FA}">
      <dgm:prSet/>
      <dgm:spPr/>
      <dgm:t>
        <a:bodyPr/>
        <a:lstStyle/>
        <a:p>
          <a:pPr marL="91440"/>
          <a:r>
            <a:rPr lang="en-US">
              <a:solidFill>
                <a:schemeClr val="bg1"/>
              </a:solidFill>
            </a:rPr>
            <a:t>An update to the weight parameters</a:t>
          </a:r>
        </a:p>
      </dgm:t>
    </dgm:pt>
    <dgm:pt modelId="{FD25EE08-5922-4AE4-9CAD-8EA8F092281E}" type="parTrans" cxnId="{7B732E02-CD82-4E27-8FC9-B1EF2462007D}">
      <dgm:prSet/>
      <dgm:spPr/>
      <dgm:t>
        <a:bodyPr/>
        <a:lstStyle/>
        <a:p>
          <a:endParaRPr lang="en-US">
            <a:solidFill>
              <a:schemeClr val="bg1"/>
            </a:solidFill>
          </a:endParaRPr>
        </a:p>
      </dgm:t>
    </dgm:pt>
    <dgm:pt modelId="{2256DB6C-2DC4-45D3-9CC9-BBFCE6E2BBED}" type="sibTrans" cxnId="{7B732E02-CD82-4E27-8FC9-B1EF2462007D}">
      <dgm:prSet/>
      <dgm:spPr/>
      <dgm:t>
        <a:bodyPr/>
        <a:lstStyle/>
        <a:p>
          <a:endParaRPr lang="en-US">
            <a:solidFill>
              <a:schemeClr val="bg1"/>
            </a:solidFill>
          </a:endParaRPr>
        </a:p>
      </dgm:t>
    </dgm:pt>
    <dgm:pt modelId="{C0C88525-1BBB-4FE0-850D-D600A74CCF9A}" type="pres">
      <dgm:prSet presAssocID="{5451851A-D793-4BAD-A530-6AA3846418C3}" presName="Name0" presStyleCnt="0">
        <dgm:presLayoutVars>
          <dgm:chMax/>
          <dgm:chPref val="3"/>
          <dgm:dir/>
          <dgm:animOne val="branch"/>
          <dgm:animLvl val="lvl"/>
        </dgm:presLayoutVars>
      </dgm:prSet>
      <dgm:spPr/>
    </dgm:pt>
    <dgm:pt modelId="{6D228C60-E14F-414F-A734-4995EAC005E5}" type="pres">
      <dgm:prSet presAssocID="{B6C5B93C-3C5B-4EFF-9723-5E3F1FAD63BC}" presName="composite" presStyleCnt="0"/>
      <dgm:spPr/>
    </dgm:pt>
    <dgm:pt modelId="{55FDDEC3-34F3-4B71-AB67-03390DAF22BB}" type="pres">
      <dgm:prSet presAssocID="{B6C5B93C-3C5B-4EFF-9723-5E3F1FAD63BC}" presName="FirstChild" presStyleLbl="revTx" presStyleIdx="0" presStyleCnt="5">
        <dgm:presLayoutVars>
          <dgm:chMax val="0"/>
          <dgm:chPref val="0"/>
          <dgm:bulletEnabled val="1"/>
        </dgm:presLayoutVars>
      </dgm:prSet>
      <dgm:spPr/>
    </dgm:pt>
    <dgm:pt modelId="{40BF0FD4-E1A0-44F6-89A8-6125FBCFA794}" type="pres">
      <dgm:prSet presAssocID="{B6C5B93C-3C5B-4EFF-9723-5E3F1FAD63BC}" presName="Parent" presStyleLbl="alignNode1" presStyleIdx="0" presStyleCnt="5">
        <dgm:presLayoutVars>
          <dgm:chMax val="3"/>
          <dgm:chPref val="3"/>
          <dgm:bulletEnabled val="1"/>
        </dgm:presLayoutVars>
      </dgm:prSet>
      <dgm:spPr/>
    </dgm:pt>
    <dgm:pt modelId="{3C9DA15C-0905-4A1A-93C0-0CCBEF6E972C}" type="pres">
      <dgm:prSet presAssocID="{B6C5B93C-3C5B-4EFF-9723-5E3F1FAD63BC}" presName="Accent" presStyleLbl="parChTrans1D1" presStyleIdx="0" presStyleCnt="5"/>
      <dgm:spPr/>
    </dgm:pt>
    <dgm:pt modelId="{A44BD164-4B52-4B4F-9102-476A5F018BBD}" type="pres">
      <dgm:prSet presAssocID="{879C13C4-F079-41B0-8478-277EA4EE2D56}" presName="sibTrans" presStyleCnt="0"/>
      <dgm:spPr/>
    </dgm:pt>
    <dgm:pt modelId="{242EBD53-7E34-4DB1-BF65-A28158E14922}" type="pres">
      <dgm:prSet presAssocID="{C0941678-E692-4F56-AECE-964CCB370481}" presName="composite" presStyleCnt="0"/>
      <dgm:spPr/>
    </dgm:pt>
    <dgm:pt modelId="{0068E5C5-00C1-4705-BE3D-19C1721DC406}" type="pres">
      <dgm:prSet presAssocID="{C0941678-E692-4F56-AECE-964CCB370481}" presName="FirstChild" presStyleLbl="revTx" presStyleIdx="1" presStyleCnt="5">
        <dgm:presLayoutVars>
          <dgm:chMax val="0"/>
          <dgm:chPref val="0"/>
          <dgm:bulletEnabled val="1"/>
        </dgm:presLayoutVars>
      </dgm:prSet>
      <dgm:spPr/>
    </dgm:pt>
    <dgm:pt modelId="{28B59E52-C5FB-416A-8E6E-46EC31769B43}" type="pres">
      <dgm:prSet presAssocID="{C0941678-E692-4F56-AECE-964CCB370481}" presName="Parent" presStyleLbl="alignNode1" presStyleIdx="1" presStyleCnt="5">
        <dgm:presLayoutVars>
          <dgm:chMax val="3"/>
          <dgm:chPref val="3"/>
          <dgm:bulletEnabled val="1"/>
        </dgm:presLayoutVars>
      </dgm:prSet>
      <dgm:spPr/>
    </dgm:pt>
    <dgm:pt modelId="{2C859170-6DF8-4D07-9BFE-C5085942C214}" type="pres">
      <dgm:prSet presAssocID="{C0941678-E692-4F56-AECE-964CCB370481}" presName="Accent" presStyleLbl="parChTrans1D1" presStyleIdx="1" presStyleCnt="5"/>
      <dgm:spPr/>
    </dgm:pt>
    <dgm:pt modelId="{F2673C98-8535-4445-BD32-6BACD98F46F4}" type="pres">
      <dgm:prSet presAssocID="{BE8878D1-9BD8-4795-B7BA-7191463E973B}" presName="sibTrans" presStyleCnt="0"/>
      <dgm:spPr/>
    </dgm:pt>
    <dgm:pt modelId="{54E86ED1-D5CC-4E44-A9C1-EFA1F29FCFE7}" type="pres">
      <dgm:prSet presAssocID="{3083003A-8AB1-4CE5-80AA-59A24D1A8D7A}" presName="composite" presStyleCnt="0"/>
      <dgm:spPr/>
    </dgm:pt>
    <dgm:pt modelId="{C2951553-493E-467F-8DF3-6318E00F3CD5}" type="pres">
      <dgm:prSet presAssocID="{3083003A-8AB1-4CE5-80AA-59A24D1A8D7A}" presName="FirstChild" presStyleLbl="revTx" presStyleIdx="2" presStyleCnt="5">
        <dgm:presLayoutVars>
          <dgm:chMax val="0"/>
          <dgm:chPref val="0"/>
          <dgm:bulletEnabled val="1"/>
        </dgm:presLayoutVars>
      </dgm:prSet>
      <dgm:spPr/>
    </dgm:pt>
    <dgm:pt modelId="{D930D721-0407-42D6-84F4-42941E4B7410}" type="pres">
      <dgm:prSet presAssocID="{3083003A-8AB1-4CE5-80AA-59A24D1A8D7A}" presName="Parent" presStyleLbl="alignNode1" presStyleIdx="2" presStyleCnt="5">
        <dgm:presLayoutVars>
          <dgm:chMax val="3"/>
          <dgm:chPref val="3"/>
          <dgm:bulletEnabled val="1"/>
        </dgm:presLayoutVars>
      </dgm:prSet>
      <dgm:spPr/>
    </dgm:pt>
    <dgm:pt modelId="{CF2E5A1D-736B-4DEB-8217-5156531D30D0}" type="pres">
      <dgm:prSet presAssocID="{3083003A-8AB1-4CE5-80AA-59A24D1A8D7A}" presName="Accent" presStyleLbl="parChTrans1D1" presStyleIdx="2" presStyleCnt="5"/>
      <dgm:spPr/>
    </dgm:pt>
    <dgm:pt modelId="{6B5FCD67-CFC5-4C41-9088-9B9BAE8397F7}" type="pres">
      <dgm:prSet presAssocID="{9F78341B-8A55-4555-9B8B-B35920EBB5CA}" presName="sibTrans" presStyleCnt="0"/>
      <dgm:spPr/>
    </dgm:pt>
    <dgm:pt modelId="{FB801193-F753-4389-9112-89C5D3BC06AC}" type="pres">
      <dgm:prSet presAssocID="{B3C044AD-EE3D-4628-AD80-324415DD091C}" presName="composite" presStyleCnt="0"/>
      <dgm:spPr/>
    </dgm:pt>
    <dgm:pt modelId="{0D9FB510-481C-409C-81F2-4E3D77673F3E}" type="pres">
      <dgm:prSet presAssocID="{B3C044AD-EE3D-4628-AD80-324415DD091C}" presName="FirstChild" presStyleLbl="revTx" presStyleIdx="3" presStyleCnt="5">
        <dgm:presLayoutVars>
          <dgm:chMax val="0"/>
          <dgm:chPref val="0"/>
          <dgm:bulletEnabled val="1"/>
        </dgm:presLayoutVars>
      </dgm:prSet>
      <dgm:spPr/>
    </dgm:pt>
    <dgm:pt modelId="{A7363449-2DC7-42D7-85C1-A2B5EBD95E26}" type="pres">
      <dgm:prSet presAssocID="{B3C044AD-EE3D-4628-AD80-324415DD091C}" presName="Parent" presStyleLbl="alignNode1" presStyleIdx="3" presStyleCnt="5">
        <dgm:presLayoutVars>
          <dgm:chMax val="3"/>
          <dgm:chPref val="3"/>
          <dgm:bulletEnabled val="1"/>
        </dgm:presLayoutVars>
      </dgm:prSet>
      <dgm:spPr/>
    </dgm:pt>
    <dgm:pt modelId="{5F3F4CAB-3ACA-4762-A3BF-9B9F87ACCBC1}" type="pres">
      <dgm:prSet presAssocID="{B3C044AD-EE3D-4628-AD80-324415DD091C}" presName="Accent" presStyleLbl="parChTrans1D1" presStyleIdx="3" presStyleCnt="5"/>
      <dgm:spPr/>
    </dgm:pt>
    <dgm:pt modelId="{BB86EDBA-D523-41E1-A717-0D656E7283B6}" type="pres">
      <dgm:prSet presAssocID="{9E5F1919-8488-4F64-A947-304C519902F0}" presName="sibTrans" presStyleCnt="0"/>
      <dgm:spPr/>
    </dgm:pt>
    <dgm:pt modelId="{EC63FEE0-4326-4B65-BAC8-AAD95F8727C8}" type="pres">
      <dgm:prSet presAssocID="{7B5C2F21-1EBC-48A9-A8CB-E6418AF378DF}" presName="composite" presStyleCnt="0"/>
      <dgm:spPr/>
    </dgm:pt>
    <dgm:pt modelId="{7773D711-D973-4A92-AF71-AD154EEAB9D3}" type="pres">
      <dgm:prSet presAssocID="{7B5C2F21-1EBC-48A9-A8CB-E6418AF378DF}" presName="FirstChild" presStyleLbl="revTx" presStyleIdx="4" presStyleCnt="5">
        <dgm:presLayoutVars>
          <dgm:chMax val="0"/>
          <dgm:chPref val="0"/>
          <dgm:bulletEnabled val="1"/>
        </dgm:presLayoutVars>
      </dgm:prSet>
      <dgm:spPr/>
    </dgm:pt>
    <dgm:pt modelId="{635096CD-FC4F-4C72-B71A-D931C2289B52}" type="pres">
      <dgm:prSet presAssocID="{7B5C2F21-1EBC-48A9-A8CB-E6418AF378DF}" presName="Parent" presStyleLbl="alignNode1" presStyleIdx="4" presStyleCnt="5">
        <dgm:presLayoutVars>
          <dgm:chMax val="3"/>
          <dgm:chPref val="3"/>
          <dgm:bulletEnabled val="1"/>
        </dgm:presLayoutVars>
      </dgm:prSet>
      <dgm:spPr/>
    </dgm:pt>
    <dgm:pt modelId="{450C01C0-9AF3-4DF8-BE49-E425447072BD}" type="pres">
      <dgm:prSet presAssocID="{7B5C2F21-1EBC-48A9-A8CB-E6418AF378DF}" presName="Accent" presStyleLbl="parChTrans1D1" presStyleIdx="4" presStyleCnt="5"/>
      <dgm:spPr/>
    </dgm:pt>
  </dgm:ptLst>
  <dgm:cxnLst>
    <dgm:cxn modelId="{7B732E02-CD82-4E27-8FC9-B1EF2462007D}" srcId="{7B5C2F21-1EBC-48A9-A8CB-E6418AF378DF}" destId="{CEE3B6D4-F84C-4B90-B216-DCFFC40AB5FA}" srcOrd="0" destOrd="0" parTransId="{FD25EE08-5922-4AE4-9CAD-8EA8F092281E}" sibTransId="{2256DB6C-2DC4-45D3-9CC9-BBFCE6E2BBED}"/>
    <dgm:cxn modelId="{A2114B04-0293-4005-8597-D6180267E4DE}" type="presOf" srcId="{D734096E-0FF9-49AA-8600-29924299A645}" destId="{0068E5C5-00C1-4705-BE3D-19C1721DC406}" srcOrd="0" destOrd="0" presId="urn:microsoft.com/office/officeart/2011/layout/TabList"/>
    <dgm:cxn modelId="{A6381106-46FE-47B3-AD66-19BD92C05A9C}" type="presOf" srcId="{7B5C2F21-1EBC-48A9-A8CB-E6418AF378DF}" destId="{635096CD-FC4F-4C72-B71A-D931C2289B52}" srcOrd="0" destOrd="0" presId="urn:microsoft.com/office/officeart/2011/layout/TabList"/>
    <dgm:cxn modelId="{6C63A206-F4A8-448E-83B1-84F6B6CCE736}" type="presOf" srcId="{B6C5B93C-3C5B-4EFF-9723-5E3F1FAD63BC}" destId="{40BF0FD4-E1A0-44F6-89A8-6125FBCFA794}" srcOrd="0" destOrd="0" presId="urn:microsoft.com/office/officeart/2011/layout/TabList"/>
    <dgm:cxn modelId="{AC7EB508-DC8E-46A4-8B1E-2182A66EB48D}" type="presOf" srcId="{9FE1706A-EFDA-41A5-A773-A39316EC2830}" destId="{0D9FB510-481C-409C-81F2-4E3D77673F3E}" srcOrd="0" destOrd="0" presId="urn:microsoft.com/office/officeart/2011/layout/TabList"/>
    <dgm:cxn modelId="{B070700B-B69D-4C10-B238-2E760B92B06B}" srcId="{5451851A-D793-4BAD-A530-6AA3846418C3}" destId="{B3C044AD-EE3D-4628-AD80-324415DD091C}" srcOrd="3" destOrd="0" parTransId="{F3BEA7AF-F443-4AD3-952B-F949D21DDFA9}" sibTransId="{9E5F1919-8488-4F64-A947-304C519902F0}"/>
    <dgm:cxn modelId="{6FB3E017-448B-493B-8441-A2096C539D6A}" srcId="{5451851A-D793-4BAD-A530-6AA3846418C3}" destId="{B6C5B93C-3C5B-4EFF-9723-5E3F1FAD63BC}" srcOrd="0" destOrd="0" parTransId="{677A2E62-B40A-46C7-A86D-2B4F549CC091}" sibTransId="{879C13C4-F079-41B0-8478-277EA4EE2D56}"/>
    <dgm:cxn modelId="{FD0F4F25-1D6B-4F00-A46B-569DB7278A3D}" type="presOf" srcId="{B3C044AD-EE3D-4628-AD80-324415DD091C}" destId="{A7363449-2DC7-42D7-85C1-A2B5EBD95E26}" srcOrd="0" destOrd="0" presId="urn:microsoft.com/office/officeart/2011/layout/TabList"/>
    <dgm:cxn modelId="{545A1F28-C3DE-4ACB-8A97-13887DBE192B}" srcId="{B6C5B93C-3C5B-4EFF-9723-5E3F1FAD63BC}" destId="{38338752-738A-4585-97CE-9544AB536DF9}" srcOrd="0" destOrd="0" parTransId="{9DAC8491-12B7-4A31-A33A-D2C46CD6CD44}" sibTransId="{4BD4781C-9BBE-403C-9E37-D6188A070213}"/>
    <dgm:cxn modelId="{887B5A2B-0CA9-49E7-A2EC-5883E612FAB0}" type="presOf" srcId="{C0941678-E692-4F56-AECE-964CCB370481}" destId="{28B59E52-C5FB-416A-8E6E-46EC31769B43}" srcOrd="0" destOrd="0" presId="urn:microsoft.com/office/officeart/2011/layout/TabList"/>
    <dgm:cxn modelId="{7333F22D-B0B6-460E-933B-A3542DE2BA46}" type="presOf" srcId="{CEE3B6D4-F84C-4B90-B216-DCFFC40AB5FA}" destId="{7773D711-D973-4A92-AF71-AD154EEAB9D3}" srcOrd="0" destOrd="0" presId="urn:microsoft.com/office/officeart/2011/layout/TabList"/>
    <dgm:cxn modelId="{0B9DCC2F-8DFE-40E5-AE1C-CAF94D2966FD}" srcId="{5451851A-D793-4BAD-A530-6AA3846418C3}" destId="{C0941678-E692-4F56-AECE-964CCB370481}" srcOrd="1" destOrd="0" parTransId="{3FA26A6D-CA53-4AF0-8007-E0AF1DBFE3E2}" sibTransId="{BE8878D1-9BD8-4795-B7BA-7191463E973B}"/>
    <dgm:cxn modelId="{AF601B76-213E-4399-8978-A2E9D0F76373}" srcId="{C0941678-E692-4F56-AECE-964CCB370481}" destId="{D734096E-0FF9-49AA-8600-29924299A645}" srcOrd="0" destOrd="0" parTransId="{3F4EF640-C0A2-4658-B035-014C3DB50E68}" sibTransId="{CEAD0B1B-6A2E-45FA-B000-2F86A68074A1}"/>
    <dgm:cxn modelId="{064AA09A-64FE-4676-8564-F6AFFB40E1A3}" type="presOf" srcId="{CFC843DF-9A5F-40EF-948E-67D9792E0F9E}" destId="{C2951553-493E-467F-8DF3-6318E00F3CD5}" srcOrd="0" destOrd="0" presId="urn:microsoft.com/office/officeart/2011/layout/TabList"/>
    <dgm:cxn modelId="{39D379BE-DE0A-4ACE-83C7-0BC4D51B0CC3}" srcId="{B3C044AD-EE3D-4628-AD80-324415DD091C}" destId="{9FE1706A-EFDA-41A5-A773-A39316EC2830}" srcOrd="0" destOrd="0" parTransId="{64D7E0BF-54A4-4B36-A88F-CDE1B3BAE986}" sibTransId="{D4042DBE-E4E2-480C-AF7E-03C78682A8E3}"/>
    <dgm:cxn modelId="{D3241BC6-BE27-4363-B10E-682094C8621F}" type="presOf" srcId="{5451851A-D793-4BAD-A530-6AA3846418C3}" destId="{C0C88525-1BBB-4FE0-850D-D600A74CCF9A}" srcOrd="0" destOrd="0" presId="urn:microsoft.com/office/officeart/2011/layout/TabList"/>
    <dgm:cxn modelId="{145748DE-E20D-4A1C-A550-035B057FD404}" type="presOf" srcId="{38338752-738A-4585-97CE-9544AB536DF9}" destId="{55FDDEC3-34F3-4B71-AB67-03390DAF22BB}" srcOrd="0" destOrd="0" presId="urn:microsoft.com/office/officeart/2011/layout/TabList"/>
    <dgm:cxn modelId="{7117C8E3-92BC-42D9-9D0A-38D2204DD312}" type="presOf" srcId="{3083003A-8AB1-4CE5-80AA-59A24D1A8D7A}" destId="{D930D721-0407-42D6-84F4-42941E4B7410}" srcOrd="0" destOrd="0" presId="urn:microsoft.com/office/officeart/2011/layout/TabList"/>
    <dgm:cxn modelId="{8DB076E5-C64A-4CEE-B347-A6B77C16901D}" srcId="{3083003A-8AB1-4CE5-80AA-59A24D1A8D7A}" destId="{CFC843DF-9A5F-40EF-948E-67D9792E0F9E}" srcOrd="0" destOrd="0" parTransId="{86B52AFD-35F5-40FD-82EA-9F297F1F1591}" sibTransId="{F21DF78C-208E-4737-82E6-C9FD7042B593}"/>
    <dgm:cxn modelId="{93B38EEC-7A84-4E96-BCDE-25E31AAFACD3}" srcId="{5451851A-D793-4BAD-A530-6AA3846418C3}" destId="{7B5C2F21-1EBC-48A9-A8CB-E6418AF378DF}" srcOrd="4" destOrd="0" parTransId="{8F186750-C588-4EA8-8807-33727C62B3BE}" sibTransId="{9F9B30A4-92A5-4A71-BC1B-B303E10DE802}"/>
    <dgm:cxn modelId="{554559FD-6B41-47B2-9CA4-351E9BDF4F69}" srcId="{5451851A-D793-4BAD-A530-6AA3846418C3}" destId="{3083003A-8AB1-4CE5-80AA-59A24D1A8D7A}" srcOrd="2" destOrd="0" parTransId="{E191D485-F64B-4C34-865E-8BEB9B27D800}" sibTransId="{9F78341B-8A55-4555-9B8B-B35920EBB5CA}"/>
    <dgm:cxn modelId="{FF826681-5D9C-42E8-9C96-822780895385}" type="presParOf" srcId="{C0C88525-1BBB-4FE0-850D-D600A74CCF9A}" destId="{6D228C60-E14F-414F-A734-4995EAC005E5}" srcOrd="0" destOrd="0" presId="urn:microsoft.com/office/officeart/2011/layout/TabList"/>
    <dgm:cxn modelId="{26D37666-DAF1-477F-8097-2EDC4367C34D}" type="presParOf" srcId="{6D228C60-E14F-414F-A734-4995EAC005E5}" destId="{55FDDEC3-34F3-4B71-AB67-03390DAF22BB}" srcOrd="0" destOrd="0" presId="urn:microsoft.com/office/officeart/2011/layout/TabList"/>
    <dgm:cxn modelId="{8017E063-1A7B-42BB-B09F-36727990473B}" type="presParOf" srcId="{6D228C60-E14F-414F-A734-4995EAC005E5}" destId="{40BF0FD4-E1A0-44F6-89A8-6125FBCFA794}" srcOrd="1" destOrd="0" presId="urn:microsoft.com/office/officeart/2011/layout/TabList"/>
    <dgm:cxn modelId="{C03DE783-8A2D-443B-95FD-7E1A1FBC5290}" type="presParOf" srcId="{6D228C60-E14F-414F-A734-4995EAC005E5}" destId="{3C9DA15C-0905-4A1A-93C0-0CCBEF6E972C}" srcOrd="2" destOrd="0" presId="urn:microsoft.com/office/officeart/2011/layout/TabList"/>
    <dgm:cxn modelId="{D826CC1B-7E59-4D1C-86EA-17524F4080FE}" type="presParOf" srcId="{C0C88525-1BBB-4FE0-850D-D600A74CCF9A}" destId="{A44BD164-4B52-4B4F-9102-476A5F018BBD}" srcOrd="1" destOrd="0" presId="urn:microsoft.com/office/officeart/2011/layout/TabList"/>
    <dgm:cxn modelId="{674F13C3-D608-4F70-82C1-3944DD04EE8D}" type="presParOf" srcId="{C0C88525-1BBB-4FE0-850D-D600A74CCF9A}" destId="{242EBD53-7E34-4DB1-BF65-A28158E14922}" srcOrd="2" destOrd="0" presId="urn:microsoft.com/office/officeart/2011/layout/TabList"/>
    <dgm:cxn modelId="{7E4614C4-5F93-4323-8EDF-9A9754E181B2}" type="presParOf" srcId="{242EBD53-7E34-4DB1-BF65-A28158E14922}" destId="{0068E5C5-00C1-4705-BE3D-19C1721DC406}" srcOrd="0" destOrd="0" presId="urn:microsoft.com/office/officeart/2011/layout/TabList"/>
    <dgm:cxn modelId="{38528F57-5E9E-4670-B6F6-AA276B3E945A}" type="presParOf" srcId="{242EBD53-7E34-4DB1-BF65-A28158E14922}" destId="{28B59E52-C5FB-416A-8E6E-46EC31769B43}" srcOrd="1" destOrd="0" presId="urn:microsoft.com/office/officeart/2011/layout/TabList"/>
    <dgm:cxn modelId="{FFF24E46-A825-4388-A719-87C775BE147F}" type="presParOf" srcId="{242EBD53-7E34-4DB1-BF65-A28158E14922}" destId="{2C859170-6DF8-4D07-9BFE-C5085942C214}" srcOrd="2" destOrd="0" presId="urn:microsoft.com/office/officeart/2011/layout/TabList"/>
    <dgm:cxn modelId="{DDC526B2-636B-456D-B9DA-AE89F40C4685}" type="presParOf" srcId="{C0C88525-1BBB-4FE0-850D-D600A74CCF9A}" destId="{F2673C98-8535-4445-BD32-6BACD98F46F4}" srcOrd="3" destOrd="0" presId="urn:microsoft.com/office/officeart/2011/layout/TabList"/>
    <dgm:cxn modelId="{60EB6E8C-11C4-4A31-BB39-A3E5F271CB47}" type="presParOf" srcId="{C0C88525-1BBB-4FE0-850D-D600A74CCF9A}" destId="{54E86ED1-D5CC-4E44-A9C1-EFA1F29FCFE7}" srcOrd="4" destOrd="0" presId="urn:microsoft.com/office/officeart/2011/layout/TabList"/>
    <dgm:cxn modelId="{F9F42621-B9B4-4D83-816C-A7C0BEFB2F93}" type="presParOf" srcId="{54E86ED1-D5CC-4E44-A9C1-EFA1F29FCFE7}" destId="{C2951553-493E-467F-8DF3-6318E00F3CD5}" srcOrd="0" destOrd="0" presId="urn:microsoft.com/office/officeart/2011/layout/TabList"/>
    <dgm:cxn modelId="{B2A08D41-CA94-4FAC-B033-EA168BEB4896}" type="presParOf" srcId="{54E86ED1-D5CC-4E44-A9C1-EFA1F29FCFE7}" destId="{D930D721-0407-42D6-84F4-42941E4B7410}" srcOrd="1" destOrd="0" presId="urn:microsoft.com/office/officeart/2011/layout/TabList"/>
    <dgm:cxn modelId="{46345988-FC29-4D30-B4AB-CEC6C9E1D40D}" type="presParOf" srcId="{54E86ED1-D5CC-4E44-A9C1-EFA1F29FCFE7}" destId="{CF2E5A1D-736B-4DEB-8217-5156531D30D0}" srcOrd="2" destOrd="0" presId="urn:microsoft.com/office/officeart/2011/layout/TabList"/>
    <dgm:cxn modelId="{A32BF829-87DC-444A-A822-1C8841151C2B}" type="presParOf" srcId="{C0C88525-1BBB-4FE0-850D-D600A74CCF9A}" destId="{6B5FCD67-CFC5-4C41-9088-9B9BAE8397F7}" srcOrd="5" destOrd="0" presId="urn:microsoft.com/office/officeart/2011/layout/TabList"/>
    <dgm:cxn modelId="{CE8B1373-10A9-4391-9FBC-2585069F1A0D}" type="presParOf" srcId="{C0C88525-1BBB-4FE0-850D-D600A74CCF9A}" destId="{FB801193-F753-4389-9112-89C5D3BC06AC}" srcOrd="6" destOrd="0" presId="urn:microsoft.com/office/officeart/2011/layout/TabList"/>
    <dgm:cxn modelId="{04435A91-ED44-453D-8678-B47129A01C6F}" type="presParOf" srcId="{FB801193-F753-4389-9112-89C5D3BC06AC}" destId="{0D9FB510-481C-409C-81F2-4E3D77673F3E}" srcOrd="0" destOrd="0" presId="urn:microsoft.com/office/officeart/2011/layout/TabList"/>
    <dgm:cxn modelId="{B3E82E8E-7040-4BBD-AB17-E623B941B2CC}" type="presParOf" srcId="{FB801193-F753-4389-9112-89C5D3BC06AC}" destId="{A7363449-2DC7-42D7-85C1-A2B5EBD95E26}" srcOrd="1" destOrd="0" presId="urn:microsoft.com/office/officeart/2011/layout/TabList"/>
    <dgm:cxn modelId="{4DF6BA9C-6A83-4D4E-913E-2611EBDE7D3C}" type="presParOf" srcId="{FB801193-F753-4389-9112-89C5D3BC06AC}" destId="{5F3F4CAB-3ACA-4762-A3BF-9B9F87ACCBC1}" srcOrd="2" destOrd="0" presId="urn:microsoft.com/office/officeart/2011/layout/TabList"/>
    <dgm:cxn modelId="{FBC6662C-4FFA-4AAB-A51C-D635DA3B4118}" type="presParOf" srcId="{C0C88525-1BBB-4FE0-850D-D600A74CCF9A}" destId="{BB86EDBA-D523-41E1-A717-0D656E7283B6}" srcOrd="7" destOrd="0" presId="urn:microsoft.com/office/officeart/2011/layout/TabList"/>
    <dgm:cxn modelId="{C31DA8E4-AF9B-416E-8E31-4B9BAB940C7F}" type="presParOf" srcId="{C0C88525-1BBB-4FE0-850D-D600A74CCF9A}" destId="{EC63FEE0-4326-4B65-BAC8-AAD95F8727C8}" srcOrd="8" destOrd="0" presId="urn:microsoft.com/office/officeart/2011/layout/TabList"/>
    <dgm:cxn modelId="{C6730510-85D6-4B75-A91F-AFA1E176B54A}" type="presParOf" srcId="{EC63FEE0-4326-4B65-BAC8-AAD95F8727C8}" destId="{7773D711-D973-4A92-AF71-AD154EEAB9D3}" srcOrd="0" destOrd="0" presId="urn:microsoft.com/office/officeart/2011/layout/TabList"/>
    <dgm:cxn modelId="{B6CAD003-A2CB-464E-8905-0338D9BE3BDC}" type="presParOf" srcId="{EC63FEE0-4326-4B65-BAC8-AAD95F8727C8}" destId="{635096CD-FC4F-4C72-B71A-D931C2289B52}" srcOrd="1" destOrd="0" presId="urn:microsoft.com/office/officeart/2011/layout/TabList"/>
    <dgm:cxn modelId="{855E14A9-D90F-4603-8E59-E8924BBABB9B}" type="presParOf" srcId="{EC63FEE0-4326-4B65-BAC8-AAD95F8727C8}" destId="{450C01C0-9AF3-4DF8-BE49-E425447072BD}" srcOrd="2" destOrd="0" presId="urn:microsoft.com/office/officeart/2011/layout/Tab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AA9AF94-B41B-4B66-98DB-E5DD2561BEE5}"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2DFAE107-97FB-4199-920D-4367C8B3323A}">
      <dgm:prSet/>
      <dgm:spPr>
        <a:solidFill>
          <a:schemeClr val="tx2"/>
        </a:solidFill>
        <a:ln w="38100">
          <a:noFill/>
        </a:ln>
        <a:effectLst>
          <a:outerShdw blurRad="50800" dist="38100" dir="8100000" algn="tr" rotWithShape="0">
            <a:prstClr val="black">
              <a:alpha val="40000"/>
            </a:prstClr>
          </a:outerShdw>
        </a:effectLst>
      </dgm:spPr>
      <dgm:t>
        <a:bodyPr/>
        <a:lstStyle/>
        <a:p>
          <a:r>
            <a:rPr lang="en-US" b="0" dirty="0">
              <a:solidFill>
                <a:schemeClr val="tx1"/>
              </a:solidFill>
            </a:rPr>
            <a:t>If rules are clear and straightforward, often better to program it</a:t>
          </a:r>
          <a:endParaRPr lang="en-US" dirty="0">
            <a:solidFill>
              <a:schemeClr val="tx1"/>
            </a:solidFill>
          </a:endParaRPr>
        </a:p>
      </dgm:t>
    </dgm:pt>
    <dgm:pt modelId="{BD937BD2-82D0-4DBB-B8E4-336FCBCB3F11}" type="parTrans" cxnId="{7C6A4CE9-11D9-465D-BBA9-7A2D1EFFA585}">
      <dgm:prSet/>
      <dgm:spPr/>
      <dgm:t>
        <a:bodyPr/>
        <a:lstStyle/>
        <a:p>
          <a:endParaRPr lang="en-US"/>
        </a:p>
      </dgm:t>
    </dgm:pt>
    <dgm:pt modelId="{A54908D7-7F22-402E-B170-32A7E5BEE5B9}" type="sibTrans" cxnId="{7C6A4CE9-11D9-465D-BBA9-7A2D1EFFA585}">
      <dgm:prSet/>
      <dgm:spPr/>
      <dgm:t>
        <a:bodyPr/>
        <a:lstStyle/>
        <a:p>
          <a:endParaRPr lang="en-US"/>
        </a:p>
      </dgm:t>
    </dgm:pt>
    <dgm:pt modelId="{98AF79B3-0201-4D34-BD5B-995A6A340BAC}">
      <dgm:prSet/>
      <dgm:spPr>
        <a:solidFill>
          <a:schemeClr val="tx2"/>
        </a:solidFill>
        <a:ln w="38100">
          <a:noFill/>
        </a:ln>
        <a:effectLst>
          <a:outerShdw blurRad="50800" dist="38100" dir="8100000" algn="tr" rotWithShape="0">
            <a:prstClr val="black">
              <a:alpha val="40000"/>
            </a:prstClr>
          </a:outerShdw>
        </a:effectLst>
      </dgm:spPr>
      <dgm:t>
        <a:bodyPr/>
        <a:lstStyle/>
        <a:p>
          <a:r>
            <a:rPr lang="en-US" b="0" dirty="0">
              <a:solidFill>
                <a:schemeClr val="tx1"/>
              </a:solidFill>
            </a:rPr>
            <a:t>If rules are nuanced, complex, difficult to discern, use deep learning</a:t>
          </a:r>
          <a:endParaRPr lang="en-US" dirty="0">
            <a:solidFill>
              <a:schemeClr val="tx1"/>
            </a:solidFill>
          </a:endParaRPr>
        </a:p>
      </dgm:t>
    </dgm:pt>
    <dgm:pt modelId="{B4312042-16C9-4D37-939B-83701D611335}" type="parTrans" cxnId="{A87AF591-E14B-4AE4-97BD-84F4641AE3D1}">
      <dgm:prSet/>
      <dgm:spPr/>
      <dgm:t>
        <a:bodyPr/>
        <a:lstStyle/>
        <a:p>
          <a:endParaRPr lang="en-US"/>
        </a:p>
      </dgm:t>
    </dgm:pt>
    <dgm:pt modelId="{F5D4964A-BAE4-4F36-8513-2199EFE7C796}" type="sibTrans" cxnId="{A87AF591-E14B-4AE4-97BD-84F4641AE3D1}">
      <dgm:prSet/>
      <dgm:spPr/>
      <dgm:t>
        <a:bodyPr/>
        <a:lstStyle/>
        <a:p>
          <a:endParaRPr lang="en-US"/>
        </a:p>
      </dgm:t>
    </dgm:pt>
    <dgm:pt modelId="{2AFA230B-079A-4BFF-89F1-43865FD89681}" type="pres">
      <dgm:prSet presAssocID="{8AA9AF94-B41B-4B66-98DB-E5DD2561BEE5}" presName="hierChild1" presStyleCnt="0">
        <dgm:presLayoutVars>
          <dgm:chPref val="1"/>
          <dgm:dir/>
          <dgm:animOne val="branch"/>
          <dgm:animLvl val="lvl"/>
          <dgm:resizeHandles/>
        </dgm:presLayoutVars>
      </dgm:prSet>
      <dgm:spPr/>
    </dgm:pt>
    <dgm:pt modelId="{22BA26E2-5CE6-43C4-8025-03EF4D229ECB}" type="pres">
      <dgm:prSet presAssocID="{2DFAE107-97FB-4199-920D-4367C8B3323A}" presName="hierRoot1" presStyleCnt="0"/>
      <dgm:spPr/>
    </dgm:pt>
    <dgm:pt modelId="{28BE3D74-9960-47B9-BC0D-8F12B689AF5D}" type="pres">
      <dgm:prSet presAssocID="{2DFAE107-97FB-4199-920D-4367C8B3323A}" presName="composite" presStyleCnt="0"/>
      <dgm:spPr/>
    </dgm:pt>
    <dgm:pt modelId="{38F663ED-4082-4B7E-B697-B567846C2629}" type="pres">
      <dgm:prSet presAssocID="{2DFAE107-97FB-4199-920D-4367C8B3323A}" presName="background" presStyleLbl="node0" presStyleIdx="0" presStyleCnt="2"/>
      <dgm:spPr>
        <a:solidFill>
          <a:schemeClr val="tx2">
            <a:lumMod val="75000"/>
          </a:schemeClr>
        </a:solidFill>
        <a:ln>
          <a:noFill/>
        </a:ln>
      </dgm:spPr>
    </dgm:pt>
    <dgm:pt modelId="{D3A539E7-845D-4A13-9455-F1EC0A100911}" type="pres">
      <dgm:prSet presAssocID="{2DFAE107-97FB-4199-920D-4367C8B3323A}" presName="text" presStyleLbl="fgAcc0" presStyleIdx="0" presStyleCnt="2">
        <dgm:presLayoutVars>
          <dgm:chPref val="3"/>
        </dgm:presLayoutVars>
      </dgm:prSet>
      <dgm:spPr/>
    </dgm:pt>
    <dgm:pt modelId="{117C00C4-180C-4C91-A497-E3DA264B765E}" type="pres">
      <dgm:prSet presAssocID="{2DFAE107-97FB-4199-920D-4367C8B3323A}" presName="hierChild2" presStyleCnt="0"/>
      <dgm:spPr/>
    </dgm:pt>
    <dgm:pt modelId="{CE168A62-AF0F-4E06-B2BE-1851C084C4B2}" type="pres">
      <dgm:prSet presAssocID="{98AF79B3-0201-4D34-BD5B-995A6A340BAC}" presName="hierRoot1" presStyleCnt="0"/>
      <dgm:spPr/>
    </dgm:pt>
    <dgm:pt modelId="{0E3C1830-A006-4003-AAAD-E346E0DD8CB8}" type="pres">
      <dgm:prSet presAssocID="{98AF79B3-0201-4D34-BD5B-995A6A340BAC}" presName="composite" presStyleCnt="0"/>
      <dgm:spPr/>
    </dgm:pt>
    <dgm:pt modelId="{2A9C26C8-C393-498C-879F-709D2C4D234A}" type="pres">
      <dgm:prSet presAssocID="{98AF79B3-0201-4D34-BD5B-995A6A340BAC}" presName="background" presStyleLbl="node0" presStyleIdx="1" presStyleCnt="2"/>
      <dgm:spPr>
        <a:solidFill>
          <a:schemeClr val="tx2">
            <a:lumMod val="75000"/>
          </a:schemeClr>
        </a:solidFill>
        <a:ln>
          <a:noFill/>
        </a:ln>
      </dgm:spPr>
    </dgm:pt>
    <dgm:pt modelId="{F6B69BB4-EA9F-4394-8744-A8EFCFB6833C}" type="pres">
      <dgm:prSet presAssocID="{98AF79B3-0201-4D34-BD5B-995A6A340BAC}" presName="text" presStyleLbl="fgAcc0" presStyleIdx="1" presStyleCnt="2">
        <dgm:presLayoutVars>
          <dgm:chPref val="3"/>
        </dgm:presLayoutVars>
      </dgm:prSet>
      <dgm:spPr/>
    </dgm:pt>
    <dgm:pt modelId="{BB9DD684-AE1C-4631-A183-33808F06545B}" type="pres">
      <dgm:prSet presAssocID="{98AF79B3-0201-4D34-BD5B-995A6A340BAC}" presName="hierChild2" presStyleCnt="0"/>
      <dgm:spPr/>
    </dgm:pt>
  </dgm:ptLst>
  <dgm:cxnLst>
    <dgm:cxn modelId="{002A9E7B-0089-4E16-88A0-27EF60B5E009}" type="presOf" srcId="{8AA9AF94-B41B-4B66-98DB-E5DD2561BEE5}" destId="{2AFA230B-079A-4BFF-89F1-43865FD89681}" srcOrd="0" destOrd="0" presId="urn:microsoft.com/office/officeart/2005/8/layout/hierarchy1"/>
    <dgm:cxn modelId="{8F72048E-924F-4949-A315-6B414F26DFD6}" type="presOf" srcId="{2DFAE107-97FB-4199-920D-4367C8B3323A}" destId="{D3A539E7-845D-4A13-9455-F1EC0A100911}" srcOrd="0" destOrd="0" presId="urn:microsoft.com/office/officeart/2005/8/layout/hierarchy1"/>
    <dgm:cxn modelId="{A87AF591-E14B-4AE4-97BD-84F4641AE3D1}" srcId="{8AA9AF94-B41B-4B66-98DB-E5DD2561BEE5}" destId="{98AF79B3-0201-4D34-BD5B-995A6A340BAC}" srcOrd="1" destOrd="0" parTransId="{B4312042-16C9-4D37-939B-83701D611335}" sibTransId="{F5D4964A-BAE4-4F36-8513-2199EFE7C796}"/>
    <dgm:cxn modelId="{7C6A4CE9-11D9-465D-BBA9-7A2D1EFFA585}" srcId="{8AA9AF94-B41B-4B66-98DB-E5DD2561BEE5}" destId="{2DFAE107-97FB-4199-920D-4367C8B3323A}" srcOrd="0" destOrd="0" parTransId="{BD937BD2-82D0-4DBB-B8E4-336FCBCB3F11}" sibTransId="{A54908D7-7F22-402E-B170-32A7E5BEE5B9}"/>
    <dgm:cxn modelId="{6B4666FE-D08F-4371-8F78-0A7FE5D231C6}" type="presOf" srcId="{98AF79B3-0201-4D34-BD5B-995A6A340BAC}" destId="{F6B69BB4-EA9F-4394-8744-A8EFCFB6833C}" srcOrd="0" destOrd="0" presId="urn:microsoft.com/office/officeart/2005/8/layout/hierarchy1"/>
    <dgm:cxn modelId="{622A24E7-8B20-4AC3-980C-3EDEFAC4FD1A}" type="presParOf" srcId="{2AFA230B-079A-4BFF-89F1-43865FD89681}" destId="{22BA26E2-5CE6-43C4-8025-03EF4D229ECB}" srcOrd="0" destOrd="0" presId="urn:microsoft.com/office/officeart/2005/8/layout/hierarchy1"/>
    <dgm:cxn modelId="{C2BA4E1B-F3D0-49EE-8B9C-851A62822D37}" type="presParOf" srcId="{22BA26E2-5CE6-43C4-8025-03EF4D229ECB}" destId="{28BE3D74-9960-47B9-BC0D-8F12B689AF5D}" srcOrd="0" destOrd="0" presId="urn:microsoft.com/office/officeart/2005/8/layout/hierarchy1"/>
    <dgm:cxn modelId="{A7867380-B733-401B-86DF-5A4F0F71F1E1}" type="presParOf" srcId="{28BE3D74-9960-47B9-BC0D-8F12B689AF5D}" destId="{38F663ED-4082-4B7E-B697-B567846C2629}" srcOrd="0" destOrd="0" presId="urn:microsoft.com/office/officeart/2005/8/layout/hierarchy1"/>
    <dgm:cxn modelId="{AD5C035B-705E-46DA-B947-09F4148265E4}" type="presParOf" srcId="{28BE3D74-9960-47B9-BC0D-8F12B689AF5D}" destId="{D3A539E7-845D-4A13-9455-F1EC0A100911}" srcOrd="1" destOrd="0" presId="urn:microsoft.com/office/officeart/2005/8/layout/hierarchy1"/>
    <dgm:cxn modelId="{9A6FA8B9-F782-4E3E-BC2E-26174C3C5EFA}" type="presParOf" srcId="{22BA26E2-5CE6-43C4-8025-03EF4D229ECB}" destId="{117C00C4-180C-4C91-A497-E3DA264B765E}" srcOrd="1" destOrd="0" presId="urn:microsoft.com/office/officeart/2005/8/layout/hierarchy1"/>
    <dgm:cxn modelId="{64A44DEA-3C9F-4875-8D6D-E74F125FA298}" type="presParOf" srcId="{2AFA230B-079A-4BFF-89F1-43865FD89681}" destId="{CE168A62-AF0F-4E06-B2BE-1851C084C4B2}" srcOrd="1" destOrd="0" presId="urn:microsoft.com/office/officeart/2005/8/layout/hierarchy1"/>
    <dgm:cxn modelId="{3CDDB549-C5DC-4FE6-B885-AD1EE9BCD19C}" type="presParOf" srcId="{CE168A62-AF0F-4E06-B2BE-1851C084C4B2}" destId="{0E3C1830-A006-4003-AAAD-E346E0DD8CB8}" srcOrd="0" destOrd="0" presId="urn:microsoft.com/office/officeart/2005/8/layout/hierarchy1"/>
    <dgm:cxn modelId="{64334E2C-8D55-4073-AE24-F1CD0CEC3A2E}" type="presParOf" srcId="{0E3C1830-A006-4003-AAAD-E346E0DD8CB8}" destId="{2A9C26C8-C393-498C-879F-709D2C4D234A}" srcOrd="0" destOrd="0" presId="urn:microsoft.com/office/officeart/2005/8/layout/hierarchy1"/>
    <dgm:cxn modelId="{13D48F0B-E079-4AF4-8F22-AD55EB65589A}" type="presParOf" srcId="{0E3C1830-A006-4003-AAAD-E346E0DD8CB8}" destId="{F6B69BB4-EA9F-4394-8744-A8EFCFB6833C}" srcOrd="1" destOrd="0" presId="urn:microsoft.com/office/officeart/2005/8/layout/hierarchy1"/>
    <dgm:cxn modelId="{C295F6D7-5811-47C1-8A83-EAE1296423AC}" type="presParOf" srcId="{CE168A62-AF0F-4E06-B2BE-1851C084C4B2}" destId="{BB9DD684-AE1C-4631-A183-33808F0654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DF659B-A9C0-4E63-B3D5-39059836484F}" type="doc">
      <dgm:prSet loTypeId="urn:microsoft.com/office/officeart/2005/8/layout/list1" loCatId="list" qsTypeId="urn:microsoft.com/office/officeart/2005/8/quickstyle/simple2" qsCatId="simple" csTypeId="urn:microsoft.com/office/officeart/2005/8/colors/accent1_3" csCatId="accent1" phldr="1"/>
      <dgm:spPr/>
      <dgm:t>
        <a:bodyPr/>
        <a:lstStyle/>
        <a:p>
          <a:endParaRPr lang="en-US"/>
        </a:p>
      </dgm:t>
    </dgm:pt>
    <dgm:pt modelId="{7B2B34FA-3A8C-4A44-95CD-77A1BABBC8D4}">
      <dgm:prSet custT="1"/>
      <dgm:spPr>
        <a:solidFill>
          <a:schemeClr val="tx2">
            <a:lumMod val="20000"/>
            <a:lumOff val="80000"/>
          </a:schemeClr>
        </a:solidFill>
        <a:ln>
          <a:solidFill>
            <a:schemeClr val="tx2"/>
          </a:solidFill>
        </a:ln>
      </dgm:spPr>
      <dgm:t>
        <a:bodyPr/>
        <a:lstStyle/>
        <a:p>
          <a:r>
            <a:rPr lang="en-US" sz="9000"/>
            <a:t>Depth and complexity of networks</a:t>
          </a:r>
          <a:endParaRPr lang="en-US" sz="9000" dirty="0"/>
        </a:p>
      </dgm:t>
    </dgm:pt>
    <dgm:pt modelId="{5076BB85-B847-46B3-8817-DFA412249DE4}" type="parTrans" cxnId="{31941A56-E89A-4924-A49E-2FCB701366D1}">
      <dgm:prSet/>
      <dgm:spPr/>
      <dgm:t>
        <a:bodyPr/>
        <a:lstStyle/>
        <a:p>
          <a:endParaRPr lang="en-US" sz="9000"/>
        </a:p>
      </dgm:t>
    </dgm:pt>
    <dgm:pt modelId="{FF727E76-1EAD-40D0-AAEE-FE5A0EB474ED}" type="sibTrans" cxnId="{31941A56-E89A-4924-A49E-2FCB701366D1}">
      <dgm:prSet/>
      <dgm:spPr/>
      <dgm:t>
        <a:bodyPr/>
        <a:lstStyle/>
        <a:p>
          <a:endParaRPr lang="en-US" sz="9000"/>
        </a:p>
      </dgm:t>
    </dgm:pt>
    <dgm:pt modelId="{FAB8FC4C-FF56-4CF1-A50F-A0CA11071D12}">
      <dgm:prSet custT="1"/>
      <dgm:spPr>
        <a:solidFill>
          <a:schemeClr val="tx2">
            <a:lumMod val="20000"/>
            <a:lumOff val="80000"/>
          </a:schemeClr>
        </a:solidFill>
        <a:ln>
          <a:solidFill>
            <a:schemeClr val="tx2"/>
          </a:solidFill>
        </a:ln>
      </dgm:spPr>
      <dgm:t>
        <a:bodyPr/>
        <a:lstStyle/>
        <a:p>
          <a:r>
            <a:rPr lang="en-US" sz="9000"/>
            <a:t>Up to billions of parameters (and growing)</a:t>
          </a:r>
        </a:p>
      </dgm:t>
    </dgm:pt>
    <dgm:pt modelId="{4D9D9062-8141-41EE-B50F-456CBCC81876}" type="parTrans" cxnId="{566EB2D2-A6A4-4650-92EF-B23E633D6080}">
      <dgm:prSet/>
      <dgm:spPr/>
      <dgm:t>
        <a:bodyPr/>
        <a:lstStyle/>
        <a:p>
          <a:endParaRPr lang="en-US" sz="9000"/>
        </a:p>
      </dgm:t>
    </dgm:pt>
    <dgm:pt modelId="{999766FF-D737-4A4A-BDE2-D2CB3BD811F6}" type="sibTrans" cxnId="{566EB2D2-A6A4-4650-92EF-B23E633D6080}">
      <dgm:prSet/>
      <dgm:spPr/>
      <dgm:t>
        <a:bodyPr/>
        <a:lstStyle/>
        <a:p>
          <a:endParaRPr lang="en-US" sz="9000"/>
        </a:p>
      </dgm:t>
    </dgm:pt>
    <dgm:pt modelId="{2EA800D7-147E-431B-B553-558B7D6EEB25}">
      <dgm:prSet custT="1"/>
      <dgm:spPr>
        <a:solidFill>
          <a:schemeClr val="tx2">
            <a:lumMod val="20000"/>
            <a:lumOff val="80000"/>
          </a:schemeClr>
        </a:solidFill>
        <a:ln>
          <a:solidFill>
            <a:schemeClr val="tx2"/>
          </a:solidFill>
        </a:ln>
      </dgm:spPr>
      <dgm:t>
        <a:bodyPr/>
        <a:lstStyle/>
        <a:p>
          <a:r>
            <a:rPr lang="en-US" sz="9000"/>
            <a:t>Many layers in a model</a:t>
          </a:r>
        </a:p>
      </dgm:t>
    </dgm:pt>
    <dgm:pt modelId="{79A32976-C7B9-4422-B27B-E1A0C9D411FA}" type="parTrans" cxnId="{DC0EAA56-7B0D-4388-B236-0DA15E60E565}">
      <dgm:prSet/>
      <dgm:spPr/>
      <dgm:t>
        <a:bodyPr/>
        <a:lstStyle/>
        <a:p>
          <a:endParaRPr lang="en-US" sz="9000"/>
        </a:p>
      </dgm:t>
    </dgm:pt>
    <dgm:pt modelId="{89790EB7-4A31-4D8A-BACB-034D11F1B7B5}" type="sibTrans" cxnId="{DC0EAA56-7B0D-4388-B236-0DA15E60E565}">
      <dgm:prSet/>
      <dgm:spPr/>
      <dgm:t>
        <a:bodyPr/>
        <a:lstStyle/>
        <a:p>
          <a:endParaRPr lang="en-US" sz="9000"/>
        </a:p>
      </dgm:t>
    </dgm:pt>
    <dgm:pt modelId="{685D101E-CC91-4059-B3E1-9D766F9742EE}">
      <dgm:prSet custT="1"/>
      <dgm:spPr>
        <a:solidFill>
          <a:schemeClr val="tx2">
            <a:lumMod val="20000"/>
            <a:lumOff val="80000"/>
          </a:schemeClr>
        </a:solidFill>
        <a:ln>
          <a:solidFill>
            <a:schemeClr val="tx2"/>
          </a:solidFill>
        </a:ln>
      </dgm:spPr>
      <dgm:t>
        <a:bodyPr/>
        <a:lstStyle/>
        <a:p>
          <a:r>
            <a:rPr lang="en-US" sz="9000"/>
            <a:t>Important for learning complex rules</a:t>
          </a:r>
        </a:p>
      </dgm:t>
    </dgm:pt>
    <dgm:pt modelId="{C3AFB77B-DC67-4FAC-8877-AA54754E7B3C}" type="parTrans" cxnId="{BD6B8BDA-BC1D-426D-BA7F-69CB96D680D5}">
      <dgm:prSet/>
      <dgm:spPr/>
      <dgm:t>
        <a:bodyPr/>
        <a:lstStyle/>
        <a:p>
          <a:endParaRPr lang="en-US" sz="9000"/>
        </a:p>
      </dgm:t>
    </dgm:pt>
    <dgm:pt modelId="{84D4FA22-285E-4028-A7B9-A53D965E6A89}" type="sibTrans" cxnId="{BD6B8BDA-BC1D-426D-BA7F-69CB96D680D5}">
      <dgm:prSet/>
      <dgm:spPr/>
      <dgm:t>
        <a:bodyPr/>
        <a:lstStyle/>
        <a:p>
          <a:endParaRPr lang="en-US" sz="9000"/>
        </a:p>
      </dgm:t>
    </dgm:pt>
    <dgm:pt modelId="{BDC6FF38-1919-4482-AE7D-7693FFED8DBD}" type="pres">
      <dgm:prSet presAssocID="{A1DF659B-A9C0-4E63-B3D5-39059836484F}" presName="linear" presStyleCnt="0">
        <dgm:presLayoutVars>
          <dgm:dir/>
          <dgm:animLvl val="lvl"/>
          <dgm:resizeHandles val="exact"/>
        </dgm:presLayoutVars>
      </dgm:prSet>
      <dgm:spPr/>
    </dgm:pt>
    <dgm:pt modelId="{FE0D76F4-076D-41EA-951A-890DC335EA9A}" type="pres">
      <dgm:prSet presAssocID="{7B2B34FA-3A8C-4A44-95CD-77A1BABBC8D4}" presName="parentLin" presStyleCnt="0"/>
      <dgm:spPr/>
    </dgm:pt>
    <dgm:pt modelId="{206C672E-3274-425D-B73D-C74A233812A5}" type="pres">
      <dgm:prSet presAssocID="{7B2B34FA-3A8C-4A44-95CD-77A1BABBC8D4}" presName="parentLeftMargin" presStyleLbl="node1" presStyleIdx="0" presStyleCnt="4"/>
      <dgm:spPr/>
    </dgm:pt>
    <dgm:pt modelId="{6A564BD0-941B-46A0-BF74-168BA2C4E9F3}" type="pres">
      <dgm:prSet presAssocID="{7B2B34FA-3A8C-4A44-95CD-77A1BABBC8D4}" presName="parentText" presStyleLbl="node1" presStyleIdx="0" presStyleCnt="4">
        <dgm:presLayoutVars>
          <dgm:chMax val="0"/>
          <dgm:bulletEnabled val="1"/>
        </dgm:presLayoutVars>
      </dgm:prSet>
      <dgm:spPr/>
    </dgm:pt>
    <dgm:pt modelId="{2BB086E2-7A62-40F2-9864-746B14AACE46}" type="pres">
      <dgm:prSet presAssocID="{7B2B34FA-3A8C-4A44-95CD-77A1BABBC8D4}" presName="negativeSpace" presStyleCnt="0"/>
      <dgm:spPr/>
    </dgm:pt>
    <dgm:pt modelId="{0600A80E-E38D-421B-A523-E143A66CDC2A}" type="pres">
      <dgm:prSet presAssocID="{7B2B34FA-3A8C-4A44-95CD-77A1BABBC8D4}" presName="childText" presStyleLbl="conFgAcc1" presStyleIdx="0" presStyleCnt="4">
        <dgm:presLayoutVars>
          <dgm:bulletEnabled val="1"/>
        </dgm:presLayoutVars>
      </dgm:prSet>
      <dgm:spPr>
        <a:solidFill>
          <a:schemeClr val="tx1">
            <a:lumMod val="95000"/>
            <a:alpha val="90000"/>
          </a:schemeClr>
        </a:solidFill>
        <a:ln>
          <a:solidFill>
            <a:schemeClr val="tx2"/>
          </a:solidFill>
        </a:ln>
      </dgm:spPr>
    </dgm:pt>
    <dgm:pt modelId="{CC12F81B-1F1C-4343-BC55-596728EFDF9B}" type="pres">
      <dgm:prSet presAssocID="{FF727E76-1EAD-40D0-AAEE-FE5A0EB474ED}" presName="spaceBetweenRectangles" presStyleCnt="0"/>
      <dgm:spPr/>
    </dgm:pt>
    <dgm:pt modelId="{D4257C05-6D5B-4A8A-AB52-B3293E759F31}" type="pres">
      <dgm:prSet presAssocID="{FAB8FC4C-FF56-4CF1-A50F-A0CA11071D12}" presName="parentLin" presStyleCnt="0"/>
      <dgm:spPr/>
    </dgm:pt>
    <dgm:pt modelId="{B7C77EFB-5C94-44FA-B444-94294E1B5F7C}" type="pres">
      <dgm:prSet presAssocID="{FAB8FC4C-FF56-4CF1-A50F-A0CA11071D12}" presName="parentLeftMargin" presStyleLbl="node1" presStyleIdx="0" presStyleCnt="4"/>
      <dgm:spPr/>
    </dgm:pt>
    <dgm:pt modelId="{4DDCDFEA-00DE-4CF0-BAA0-E7076FBA0B73}" type="pres">
      <dgm:prSet presAssocID="{FAB8FC4C-FF56-4CF1-A50F-A0CA11071D12}" presName="parentText" presStyleLbl="node1" presStyleIdx="1" presStyleCnt="4">
        <dgm:presLayoutVars>
          <dgm:chMax val="0"/>
          <dgm:bulletEnabled val="1"/>
        </dgm:presLayoutVars>
      </dgm:prSet>
      <dgm:spPr/>
    </dgm:pt>
    <dgm:pt modelId="{EB854FD5-60CF-46ED-AF0B-3214E8793393}" type="pres">
      <dgm:prSet presAssocID="{FAB8FC4C-FF56-4CF1-A50F-A0CA11071D12}" presName="negativeSpace" presStyleCnt="0"/>
      <dgm:spPr/>
    </dgm:pt>
    <dgm:pt modelId="{AE26B2AB-D5CF-450F-AC93-4104C0F50F99}" type="pres">
      <dgm:prSet presAssocID="{FAB8FC4C-FF56-4CF1-A50F-A0CA11071D12}" presName="childText" presStyleLbl="conFgAcc1" presStyleIdx="1" presStyleCnt="4">
        <dgm:presLayoutVars>
          <dgm:bulletEnabled val="1"/>
        </dgm:presLayoutVars>
      </dgm:prSet>
      <dgm:spPr>
        <a:solidFill>
          <a:schemeClr val="tx1">
            <a:lumMod val="95000"/>
            <a:alpha val="90000"/>
          </a:schemeClr>
        </a:solidFill>
        <a:ln>
          <a:solidFill>
            <a:schemeClr val="tx2"/>
          </a:solidFill>
        </a:ln>
      </dgm:spPr>
    </dgm:pt>
    <dgm:pt modelId="{A2D7E8E0-7953-4C64-94E7-5A2AB4CFE73B}" type="pres">
      <dgm:prSet presAssocID="{999766FF-D737-4A4A-BDE2-D2CB3BD811F6}" presName="spaceBetweenRectangles" presStyleCnt="0"/>
      <dgm:spPr/>
    </dgm:pt>
    <dgm:pt modelId="{8B5C854C-CC72-40F3-9112-BD33381A1289}" type="pres">
      <dgm:prSet presAssocID="{2EA800D7-147E-431B-B553-558B7D6EEB25}" presName="parentLin" presStyleCnt="0"/>
      <dgm:spPr/>
    </dgm:pt>
    <dgm:pt modelId="{6BFAB9AE-E727-4476-B3CF-5D443A258653}" type="pres">
      <dgm:prSet presAssocID="{2EA800D7-147E-431B-B553-558B7D6EEB25}" presName="parentLeftMargin" presStyleLbl="node1" presStyleIdx="1" presStyleCnt="4"/>
      <dgm:spPr/>
    </dgm:pt>
    <dgm:pt modelId="{CE413247-2F1B-465E-BC61-CEB68BC3491D}" type="pres">
      <dgm:prSet presAssocID="{2EA800D7-147E-431B-B553-558B7D6EEB25}" presName="parentText" presStyleLbl="node1" presStyleIdx="2" presStyleCnt="4">
        <dgm:presLayoutVars>
          <dgm:chMax val="0"/>
          <dgm:bulletEnabled val="1"/>
        </dgm:presLayoutVars>
      </dgm:prSet>
      <dgm:spPr/>
    </dgm:pt>
    <dgm:pt modelId="{A399DC2B-CE69-42C4-96BD-E8D68F157ED2}" type="pres">
      <dgm:prSet presAssocID="{2EA800D7-147E-431B-B553-558B7D6EEB25}" presName="negativeSpace" presStyleCnt="0"/>
      <dgm:spPr/>
    </dgm:pt>
    <dgm:pt modelId="{FE033D34-7779-45C3-ACE9-A70B15CD5728}" type="pres">
      <dgm:prSet presAssocID="{2EA800D7-147E-431B-B553-558B7D6EEB25}" presName="childText" presStyleLbl="conFgAcc1" presStyleIdx="2" presStyleCnt="4">
        <dgm:presLayoutVars>
          <dgm:bulletEnabled val="1"/>
        </dgm:presLayoutVars>
      </dgm:prSet>
      <dgm:spPr>
        <a:solidFill>
          <a:schemeClr val="tx1">
            <a:lumMod val="95000"/>
            <a:alpha val="90000"/>
          </a:schemeClr>
        </a:solidFill>
        <a:ln>
          <a:solidFill>
            <a:schemeClr val="tx2"/>
          </a:solidFill>
        </a:ln>
      </dgm:spPr>
    </dgm:pt>
    <dgm:pt modelId="{103F1342-8449-48D1-BF90-F60A9DB67699}" type="pres">
      <dgm:prSet presAssocID="{89790EB7-4A31-4D8A-BACB-034D11F1B7B5}" presName="spaceBetweenRectangles" presStyleCnt="0"/>
      <dgm:spPr/>
    </dgm:pt>
    <dgm:pt modelId="{288D5E31-31C0-400E-BCD3-D03BE8E218B9}" type="pres">
      <dgm:prSet presAssocID="{685D101E-CC91-4059-B3E1-9D766F9742EE}" presName="parentLin" presStyleCnt="0"/>
      <dgm:spPr/>
    </dgm:pt>
    <dgm:pt modelId="{8D373FE2-3304-416D-A210-40F7EB5AC74A}" type="pres">
      <dgm:prSet presAssocID="{685D101E-CC91-4059-B3E1-9D766F9742EE}" presName="parentLeftMargin" presStyleLbl="node1" presStyleIdx="2" presStyleCnt="4"/>
      <dgm:spPr/>
    </dgm:pt>
    <dgm:pt modelId="{5BEE0AEE-0ABE-444E-9F25-1B443ECFA91D}" type="pres">
      <dgm:prSet presAssocID="{685D101E-CC91-4059-B3E1-9D766F9742EE}" presName="parentText" presStyleLbl="node1" presStyleIdx="3" presStyleCnt="4">
        <dgm:presLayoutVars>
          <dgm:chMax val="0"/>
          <dgm:bulletEnabled val="1"/>
        </dgm:presLayoutVars>
      </dgm:prSet>
      <dgm:spPr/>
    </dgm:pt>
    <dgm:pt modelId="{23123E89-80FB-43F5-91BF-6951970E2BF5}" type="pres">
      <dgm:prSet presAssocID="{685D101E-CC91-4059-B3E1-9D766F9742EE}" presName="negativeSpace" presStyleCnt="0"/>
      <dgm:spPr/>
    </dgm:pt>
    <dgm:pt modelId="{2C1FFB86-4982-4E6A-B3E2-3A20500A2ADB}" type="pres">
      <dgm:prSet presAssocID="{685D101E-CC91-4059-B3E1-9D766F9742EE}" presName="childText" presStyleLbl="conFgAcc1" presStyleIdx="3" presStyleCnt="4">
        <dgm:presLayoutVars>
          <dgm:bulletEnabled val="1"/>
        </dgm:presLayoutVars>
      </dgm:prSet>
      <dgm:spPr>
        <a:solidFill>
          <a:schemeClr val="tx1">
            <a:lumMod val="95000"/>
            <a:alpha val="90000"/>
          </a:schemeClr>
        </a:solidFill>
        <a:ln>
          <a:solidFill>
            <a:schemeClr val="tx2"/>
          </a:solidFill>
        </a:ln>
      </dgm:spPr>
    </dgm:pt>
  </dgm:ptLst>
  <dgm:cxnLst>
    <dgm:cxn modelId="{31941A56-E89A-4924-A49E-2FCB701366D1}" srcId="{A1DF659B-A9C0-4E63-B3D5-39059836484F}" destId="{7B2B34FA-3A8C-4A44-95CD-77A1BABBC8D4}" srcOrd="0" destOrd="0" parTransId="{5076BB85-B847-46B3-8817-DFA412249DE4}" sibTransId="{FF727E76-1EAD-40D0-AAEE-FE5A0EB474ED}"/>
    <dgm:cxn modelId="{DC0EAA56-7B0D-4388-B236-0DA15E60E565}" srcId="{A1DF659B-A9C0-4E63-B3D5-39059836484F}" destId="{2EA800D7-147E-431B-B553-558B7D6EEB25}" srcOrd="2" destOrd="0" parTransId="{79A32976-C7B9-4422-B27B-E1A0C9D411FA}" sibTransId="{89790EB7-4A31-4D8A-BACB-034D11F1B7B5}"/>
    <dgm:cxn modelId="{7FB61562-E436-42FB-8E28-1A71C4EFAE77}" type="presOf" srcId="{A1DF659B-A9C0-4E63-B3D5-39059836484F}" destId="{BDC6FF38-1919-4482-AE7D-7693FFED8DBD}" srcOrd="0" destOrd="0" presId="urn:microsoft.com/office/officeart/2005/8/layout/list1"/>
    <dgm:cxn modelId="{72C7D66A-E405-4C1E-8A20-FF6BB9CC6957}" type="presOf" srcId="{FAB8FC4C-FF56-4CF1-A50F-A0CA11071D12}" destId="{4DDCDFEA-00DE-4CF0-BAA0-E7076FBA0B73}" srcOrd="1" destOrd="0" presId="urn:microsoft.com/office/officeart/2005/8/layout/list1"/>
    <dgm:cxn modelId="{80253174-1B02-42B0-B666-6077568EE618}" type="presOf" srcId="{2EA800D7-147E-431B-B553-558B7D6EEB25}" destId="{CE413247-2F1B-465E-BC61-CEB68BC3491D}" srcOrd="1" destOrd="0" presId="urn:microsoft.com/office/officeart/2005/8/layout/list1"/>
    <dgm:cxn modelId="{499B1F8F-56B3-417A-BDB0-6A82A6E05F17}" type="presOf" srcId="{7B2B34FA-3A8C-4A44-95CD-77A1BABBC8D4}" destId="{206C672E-3274-425D-B73D-C74A233812A5}" srcOrd="0" destOrd="0" presId="urn:microsoft.com/office/officeart/2005/8/layout/list1"/>
    <dgm:cxn modelId="{4A11019A-325D-4FA2-89DC-72DD170DFE5F}" type="presOf" srcId="{685D101E-CC91-4059-B3E1-9D766F9742EE}" destId="{8D373FE2-3304-416D-A210-40F7EB5AC74A}" srcOrd="0" destOrd="0" presId="urn:microsoft.com/office/officeart/2005/8/layout/list1"/>
    <dgm:cxn modelId="{69C8CFA9-82E7-4ED7-B919-6C1A8BE2855B}" type="presOf" srcId="{2EA800D7-147E-431B-B553-558B7D6EEB25}" destId="{6BFAB9AE-E727-4476-B3CF-5D443A258653}" srcOrd="0" destOrd="0" presId="urn:microsoft.com/office/officeart/2005/8/layout/list1"/>
    <dgm:cxn modelId="{4E80F7B2-D641-494C-B121-819C7F4FE91A}" type="presOf" srcId="{685D101E-CC91-4059-B3E1-9D766F9742EE}" destId="{5BEE0AEE-0ABE-444E-9F25-1B443ECFA91D}" srcOrd="1" destOrd="0" presId="urn:microsoft.com/office/officeart/2005/8/layout/list1"/>
    <dgm:cxn modelId="{A55A1FC3-C240-48AC-AF37-EF88D2FA9F89}" type="presOf" srcId="{7B2B34FA-3A8C-4A44-95CD-77A1BABBC8D4}" destId="{6A564BD0-941B-46A0-BF74-168BA2C4E9F3}" srcOrd="1" destOrd="0" presId="urn:microsoft.com/office/officeart/2005/8/layout/list1"/>
    <dgm:cxn modelId="{FCAEE1C8-2324-4AF1-9476-410AEA6DC1EA}" type="presOf" srcId="{FAB8FC4C-FF56-4CF1-A50F-A0CA11071D12}" destId="{B7C77EFB-5C94-44FA-B444-94294E1B5F7C}" srcOrd="0" destOrd="0" presId="urn:microsoft.com/office/officeart/2005/8/layout/list1"/>
    <dgm:cxn modelId="{566EB2D2-A6A4-4650-92EF-B23E633D6080}" srcId="{A1DF659B-A9C0-4E63-B3D5-39059836484F}" destId="{FAB8FC4C-FF56-4CF1-A50F-A0CA11071D12}" srcOrd="1" destOrd="0" parTransId="{4D9D9062-8141-41EE-B50F-456CBCC81876}" sibTransId="{999766FF-D737-4A4A-BDE2-D2CB3BD811F6}"/>
    <dgm:cxn modelId="{BD6B8BDA-BC1D-426D-BA7F-69CB96D680D5}" srcId="{A1DF659B-A9C0-4E63-B3D5-39059836484F}" destId="{685D101E-CC91-4059-B3E1-9D766F9742EE}" srcOrd="3" destOrd="0" parTransId="{C3AFB77B-DC67-4FAC-8877-AA54754E7B3C}" sibTransId="{84D4FA22-285E-4028-A7B9-A53D965E6A89}"/>
    <dgm:cxn modelId="{C54A21BC-509F-4438-A664-3C9138FEF345}" type="presParOf" srcId="{BDC6FF38-1919-4482-AE7D-7693FFED8DBD}" destId="{FE0D76F4-076D-41EA-951A-890DC335EA9A}" srcOrd="0" destOrd="0" presId="urn:microsoft.com/office/officeart/2005/8/layout/list1"/>
    <dgm:cxn modelId="{4D96DD0A-EC0F-4ACE-AB5B-10858E06EACC}" type="presParOf" srcId="{FE0D76F4-076D-41EA-951A-890DC335EA9A}" destId="{206C672E-3274-425D-B73D-C74A233812A5}" srcOrd="0" destOrd="0" presId="urn:microsoft.com/office/officeart/2005/8/layout/list1"/>
    <dgm:cxn modelId="{1C6C0AE7-5C30-42FE-8379-2E80C1C0F48C}" type="presParOf" srcId="{FE0D76F4-076D-41EA-951A-890DC335EA9A}" destId="{6A564BD0-941B-46A0-BF74-168BA2C4E9F3}" srcOrd="1" destOrd="0" presId="urn:microsoft.com/office/officeart/2005/8/layout/list1"/>
    <dgm:cxn modelId="{34B08687-4D0D-47CB-BA5E-9D5C334A16B5}" type="presParOf" srcId="{BDC6FF38-1919-4482-AE7D-7693FFED8DBD}" destId="{2BB086E2-7A62-40F2-9864-746B14AACE46}" srcOrd="1" destOrd="0" presId="urn:microsoft.com/office/officeart/2005/8/layout/list1"/>
    <dgm:cxn modelId="{5C4EE591-8F54-4DA2-A167-2D5A4E3EA48E}" type="presParOf" srcId="{BDC6FF38-1919-4482-AE7D-7693FFED8DBD}" destId="{0600A80E-E38D-421B-A523-E143A66CDC2A}" srcOrd="2" destOrd="0" presId="urn:microsoft.com/office/officeart/2005/8/layout/list1"/>
    <dgm:cxn modelId="{E302640D-956D-47AD-B749-E4A078D84631}" type="presParOf" srcId="{BDC6FF38-1919-4482-AE7D-7693FFED8DBD}" destId="{CC12F81B-1F1C-4343-BC55-596728EFDF9B}" srcOrd="3" destOrd="0" presId="urn:microsoft.com/office/officeart/2005/8/layout/list1"/>
    <dgm:cxn modelId="{C9A52E9C-92D6-49C6-AC7D-A9C7086FC4B3}" type="presParOf" srcId="{BDC6FF38-1919-4482-AE7D-7693FFED8DBD}" destId="{D4257C05-6D5B-4A8A-AB52-B3293E759F31}" srcOrd="4" destOrd="0" presId="urn:microsoft.com/office/officeart/2005/8/layout/list1"/>
    <dgm:cxn modelId="{AFF3C98E-3C6C-42F3-A0A9-6C02C976E25E}" type="presParOf" srcId="{D4257C05-6D5B-4A8A-AB52-B3293E759F31}" destId="{B7C77EFB-5C94-44FA-B444-94294E1B5F7C}" srcOrd="0" destOrd="0" presId="urn:microsoft.com/office/officeart/2005/8/layout/list1"/>
    <dgm:cxn modelId="{2E50FBD3-666B-425F-B8B6-36D6B926B094}" type="presParOf" srcId="{D4257C05-6D5B-4A8A-AB52-B3293E759F31}" destId="{4DDCDFEA-00DE-4CF0-BAA0-E7076FBA0B73}" srcOrd="1" destOrd="0" presId="urn:microsoft.com/office/officeart/2005/8/layout/list1"/>
    <dgm:cxn modelId="{1C7DE1E9-F410-448A-A1AE-71EB123DD25C}" type="presParOf" srcId="{BDC6FF38-1919-4482-AE7D-7693FFED8DBD}" destId="{EB854FD5-60CF-46ED-AF0B-3214E8793393}" srcOrd="5" destOrd="0" presId="urn:microsoft.com/office/officeart/2005/8/layout/list1"/>
    <dgm:cxn modelId="{47F99D41-11D6-42F7-8905-E89F56739E8D}" type="presParOf" srcId="{BDC6FF38-1919-4482-AE7D-7693FFED8DBD}" destId="{AE26B2AB-D5CF-450F-AC93-4104C0F50F99}" srcOrd="6" destOrd="0" presId="urn:microsoft.com/office/officeart/2005/8/layout/list1"/>
    <dgm:cxn modelId="{297D5ECB-EB02-413D-A349-9372A0B51AE5}" type="presParOf" srcId="{BDC6FF38-1919-4482-AE7D-7693FFED8DBD}" destId="{A2D7E8E0-7953-4C64-94E7-5A2AB4CFE73B}" srcOrd="7" destOrd="0" presId="urn:microsoft.com/office/officeart/2005/8/layout/list1"/>
    <dgm:cxn modelId="{C8119EB8-5442-418E-9A80-95B9A6E78759}" type="presParOf" srcId="{BDC6FF38-1919-4482-AE7D-7693FFED8DBD}" destId="{8B5C854C-CC72-40F3-9112-BD33381A1289}" srcOrd="8" destOrd="0" presId="urn:microsoft.com/office/officeart/2005/8/layout/list1"/>
    <dgm:cxn modelId="{775743BC-E8B6-4B44-BDC2-99A99BA5639B}" type="presParOf" srcId="{8B5C854C-CC72-40F3-9112-BD33381A1289}" destId="{6BFAB9AE-E727-4476-B3CF-5D443A258653}" srcOrd="0" destOrd="0" presId="urn:microsoft.com/office/officeart/2005/8/layout/list1"/>
    <dgm:cxn modelId="{C05A32A6-1909-463D-80B7-2774AB55A827}" type="presParOf" srcId="{8B5C854C-CC72-40F3-9112-BD33381A1289}" destId="{CE413247-2F1B-465E-BC61-CEB68BC3491D}" srcOrd="1" destOrd="0" presId="urn:microsoft.com/office/officeart/2005/8/layout/list1"/>
    <dgm:cxn modelId="{B201CA15-BCC0-44BE-B4B5-FB3C9D0DCCBB}" type="presParOf" srcId="{BDC6FF38-1919-4482-AE7D-7693FFED8DBD}" destId="{A399DC2B-CE69-42C4-96BD-E8D68F157ED2}" srcOrd="9" destOrd="0" presId="urn:microsoft.com/office/officeart/2005/8/layout/list1"/>
    <dgm:cxn modelId="{CF8A460D-D56B-4776-AE81-D71EF795E739}" type="presParOf" srcId="{BDC6FF38-1919-4482-AE7D-7693FFED8DBD}" destId="{FE033D34-7779-45C3-ACE9-A70B15CD5728}" srcOrd="10" destOrd="0" presId="urn:microsoft.com/office/officeart/2005/8/layout/list1"/>
    <dgm:cxn modelId="{BEF72270-2EC8-4D67-A19A-0A4E071960AA}" type="presParOf" srcId="{BDC6FF38-1919-4482-AE7D-7693FFED8DBD}" destId="{103F1342-8449-48D1-BF90-F60A9DB67699}" srcOrd="11" destOrd="0" presId="urn:microsoft.com/office/officeart/2005/8/layout/list1"/>
    <dgm:cxn modelId="{4A4E9413-3C1E-4C4E-91DF-47D8A16B68C3}" type="presParOf" srcId="{BDC6FF38-1919-4482-AE7D-7693FFED8DBD}" destId="{288D5E31-31C0-400E-BCD3-D03BE8E218B9}" srcOrd="12" destOrd="0" presId="urn:microsoft.com/office/officeart/2005/8/layout/list1"/>
    <dgm:cxn modelId="{DDADBA5A-F02E-4F65-802E-5039E0714D0C}" type="presParOf" srcId="{288D5E31-31C0-400E-BCD3-D03BE8E218B9}" destId="{8D373FE2-3304-416D-A210-40F7EB5AC74A}" srcOrd="0" destOrd="0" presId="urn:microsoft.com/office/officeart/2005/8/layout/list1"/>
    <dgm:cxn modelId="{4D46EEDE-BE11-4792-9E3F-0496C2ACAB65}" type="presParOf" srcId="{288D5E31-31C0-400E-BCD3-D03BE8E218B9}" destId="{5BEE0AEE-0ABE-444E-9F25-1B443ECFA91D}" srcOrd="1" destOrd="0" presId="urn:microsoft.com/office/officeart/2005/8/layout/list1"/>
    <dgm:cxn modelId="{6D83DF2A-DE66-4EA3-951B-5C54CF95A16D}" type="presParOf" srcId="{BDC6FF38-1919-4482-AE7D-7693FFED8DBD}" destId="{23123E89-80FB-43F5-91BF-6951970E2BF5}" srcOrd="13" destOrd="0" presId="urn:microsoft.com/office/officeart/2005/8/layout/list1"/>
    <dgm:cxn modelId="{240B0E52-5F19-4252-9745-7FE8AD9FEE97}" type="presParOf" srcId="{BDC6FF38-1919-4482-AE7D-7693FFED8DBD}" destId="{2C1FFB86-4982-4E6A-B3E2-3A20500A2ADB}" srcOrd="14" destOrd="0" presId="urn:microsoft.com/office/officeart/2005/8/layout/list1"/>
  </dgm:cxnLst>
  <dgm:bg/>
  <dgm:whole>
    <a:ln>
      <a:solidFill>
        <a:schemeClr val="tx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D36520-62CA-41EC-BE4C-AD4E666BADB3}"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31C31810-00B1-46A8-97AF-A8F0EB77B1CE}">
      <dgm:prSet custT="1"/>
      <dgm:spPr/>
      <dgm:t>
        <a:bodyPr/>
        <a:lstStyle/>
        <a:p>
          <a:r>
            <a:rPr lang="en-US" sz="5400" cap="all" baseline="0" dirty="0">
              <a:solidFill>
                <a:schemeClr val="bg1"/>
              </a:solidFill>
            </a:rPr>
            <a:t>Object Detection</a:t>
          </a:r>
        </a:p>
      </dgm:t>
    </dgm:pt>
    <dgm:pt modelId="{1197A955-7349-4AF5-BCB6-57161C72D76E}" type="parTrans" cxnId="{4DFF1817-958C-4595-8DA6-7C8844937FD8}">
      <dgm:prSet/>
      <dgm:spPr/>
      <dgm:t>
        <a:bodyPr/>
        <a:lstStyle/>
        <a:p>
          <a:endParaRPr lang="en-US" sz="5400" cap="all" baseline="0">
            <a:solidFill>
              <a:schemeClr val="bg1"/>
            </a:solidFill>
          </a:endParaRPr>
        </a:p>
      </dgm:t>
    </dgm:pt>
    <dgm:pt modelId="{08B1848E-EBE0-4DE2-AFED-AE1B7BA8094D}" type="sibTrans" cxnId="{4DFF1817-958C-4595-8DA6-7C8844937FD8}">
      <dgm:prSet/>
      <dgm:spPr/>
      <dgm:t>
        <a:bodyPr/>
        <a:lstStyle/>
        <a:p>
          <a:endParaRPr lang="en-US" sz="5400" cap="all" baseline="0">
            <a:solidFill>
              <a:schemeClr val="bg1"/>
            </a:solidFill>
          </a:endParaRPr>
        </a:p>
      </dgm:t>
    </dgm:pt>
    <dgm:pt modelId="{F37EF222-D300-46C1-A6F9-E8802683EED1}">
      <dgm:prSet custT="1"/>
      <dgm:spPr/>
      <dgm:t>
        <a:bodyPr/>
        <a:lstStyle/>
        <a:p>
          <a:r>
            <a:rPr lang="en-US" sz="5400" cap="all" baseline="0" dirty="0">
              <a:solidFill>
                <a:schemeClr val="bg1"/>
              </a:solidFill>
            </a:rPr>
            <a:t>Self-Driving Cars</a:t>
          </a:r>
        </a:p>
      </dgm:t>
    </dgm:pt>
    <dgm:pt modelId="{87DCC96B-AD59-40FF-9D6A-A9D2A9453225}" type="parTrans" cxnId="{3267C8A7-12A3-4552-BBEF-279C00F8BD0B}">
      <dgm:prSet/>
      <dgm:spPr/>
      <dgm:t>
        <a:bodyPr/>
        <a:lstStyle/>
        <a:p>
          <a:endParaRPr lang="en-US" sz="5400" cap="all" baseline="0">
            <a:solidFill>
              <a:schemeClr val="bg1"/>
            </a:solidFill>
          </a:endParaRPr>
        </a:p>
      </dgm:t>
    </dgm:pt>
    <dgm:pt modelId="{BEDC69C5-B009-4039-AA33-A1AC90143A91}" type="sibTrans" cxnId="{3267C8A7-12A3-4552-BBEF-279C00F8BD0B}">
      <dgm:prSet/>
      <dgm:spPr/>
      <dgm:t>
        <a:bodyPr/>
        <a:lstStyle/>
        <a:p>
          <a:endParaRPr lang="en-US" sz="5400" cap="all" baseline="0">
            <a:solidFill>
              <a:schemeClr val="bg1"/>
            </a:solidFill>
          </a:endParaRPr>
        </a:p>
      </dgm:t>
    </dgm:pt>
    <dgm:pt modelId="{964EA3B7-EE92-478A-A23A-EA11BCDD09E2}">
      <dgm:prSet custT="1"/>
      <dgm:spPr/>
      <dgm:t>
        <a:bodyPr/>
        <a:lstStyle/>
        <a:p>
          <a:r>
            <a:rPr lang="en-US" sz="5400" cap="all" baseline="0" dirty="0">
              <a:solidFill>
                <a:schemeClr val="bg1"/>
              </a:solidFill>
            </a:rPr>
            <a:t>Robotics and Manufacturing</a:t>
          </a:r>
        </a:p>
      </dgm:t>
    </dgm:pt>
    <dgm:pt modelId="{2C4E8980-2213-4647-88D3-5D7E3D655AB9}" type="parTrans" cxnId="{2298D776-E07E-4362-8B83-5138FA0AA4F6}">
      <dgm:prSet/>
      <dgm:spPr/>
      <dgm:t>
        <a:bodyPr/>
        <a:lstStyle/>
        <a:p>
          <a:endParaRPr lang="en-US" sz="5400" cap="all" baseline="0">
            <a:solidFill>
              <a:schemeClr val="bg1"/>
            </a:solidFill>
          </a:endParaRPr>
        </a:p>
      </dgm:t>
    </dgm:pt>
    <dgm:pt modelId="{1C4F45B4-1B8B-416A-B7F7-0E87CA1505B9}" type="sibTrans" cxnId="{2298D776-E07E-4362-8B83-5138FA0AA4F6}">
      <dgm:prSet/>
      <dgm:spPr/>
      <dgm:t>
        <a:bodyPr/>
        <a:lstStyle/>
        <a:p>
          <a:endParaRPr lang="en-US" sz="5400" cap="all" baseline="0">
            <a:solidFill>
              <a:schemeClr val="bg1"/>
            </a:solidFill>
          </a:endParaRPr>
        </a:p>
      </dgm:t>
    </dgm:pt>
    <dgm:pt modelId="{9C63E75E-A108-4FB4-B432-8315DE284AC4}" type="pres">
      <dgm:prSet presAssocID="{03D36520-62CA-41EC-BE4C-AD4E666BADB3}" presName="hierChild1" presStyleCnt="0">
        <dgm:presLayoutVars>
          <dgm:chPref val="1"/>
          <dgm:dir/>
          <dgm:animOne val="branch"/>
          <dgm:animLvl val="lvl"/>
          <dgm:resizeHandles/>
        </dgm:presLayoutVars>
      </dgm:prSet>
      <dgm:spPr/>
    </dgm:pt>
    <dgm:pt modelId="{3B2D5C16-6819-4019-AB8A-507BF3DEDF82}" type="pres">
      <dgm:prSet presAssocID="{964EA3B7-EE92-478A-A23A-EA11BCDD09E2}" presName="hierRoot1" presStyleCnt="0"/>
      <dgm:spPr/>
    </dgm:pt>
    <dgm:pt modelId="{D6DCD613-607A-4CFB-B055-0C5D9DCE9BB0}" type="pres">
      <dgm:prSet presAssocID="{964EA3B7-EE92-478A-A23A-EA11BCDD09E2}" presName="composite" presStyleCnt="0"/>
      <dgm:spPr/>
    </dgm:pt>
    <dgm:pt modelId="{AAB91F96-E5F2-4EC3-AF3E-06FDA26F889F}" type="pres">
      <dgm:prSet presAssocID="{964EA3B7-EE92-478A-A23A-EA11BCDD09E2}" presName="image" presStyleLbl="node0"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bot with solid fill"/>
        </a:ext>
      </dgm:extLst>
    </dgm:pt>
    <dgm:pt modelId="{FE9B18A4-3709-4EED-978F-C6298C466B7C}" type="pres">
      <dgm:prSet presAssocID="{964EA3B7-EE92-478A-A23A-EA11BCDD09E2}" presName="text" presStyleLbl="revTx" presStyleIdx="0" presStyleCnt="3">
        <dgm:presLayoutVars>
          <dgm:chPref val="3"/>
        </dgm:presLayoutVars>
      </dgm:prSet>
      <dgm:spPr/>
    </dgm:pt>
    <dgm:pt modelId="{A3694A0F-AF33-48DB-80A1-11834927E80E}" type="pres">
      <dgm:prSet presAssocID="{964EA3B7-EE92-478A-A23A-EA11BCDD09E2}" presName="hierChild2" presStyleCnt="0"/>
      <dgm:spPr/>
    </dgm:pt>
    <dgm:pt modelId="{DA393731-7648-4467-8489-8A8E94A1AD53}" type="pres">
      <dgm:prSet presAssocID="{31C31810-00B1-46A8-97AF-A8F0EB77B1CE}" presName="hierRoot1" presStyleCnt="0"/>
      <dgm:spPr/>
    </dgm:pt>
    <dgm:pt modelId="{A7FF4B7F-D530-439B-AB1A-7FA661AB2563}" type="pres">
      <dgm:prSet presAssocID="{31C31810-00B1-46A8-97AF-A8F0EB77B1CE}" presName="composite" presStyleCnt="0"/>
      <dgm:spPr/>
    </dgm:pt>
    <dgm:pt modelId="{AD855600-44E9-49C3-ADE8-155254F552FF}" type="pres">
      <dgm:prSet presAssocID="{31C31810-00B1-46A8-97AF-A8F0EB77B1CE}"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F837880D-C977-4952-AD35-13D5882E1341}" type="pres">
      <dgm:prSet presAssocID="{31C31810-00B1-46A8-97AF-A8F0EB77B1CE}" presName="text" presStyleLbl="revTx" presStyleIdx="1" presStyleCnt="3">
        <dgm:presLayoutVars>
          <dgm:chPref val="3"/>
        </dgm:presLayoutVars>
      </dgm:prSet>
      <dgm:spPr/>
    </dgm:pt>
    <dgm:pt modelId="{0327F203-7999-4FFC-AB95-5274A9C62708}" type="pres">
      <dgm:prSet presAssocID="{31C31810-00B1-46A8-97AF-A8F0EB77B1CE}" presName="hierChild2" presStyleCnt="0"/>
      <dgm:spPr/>
    </dgm:pt>
    <dgm:pt modelId="{0F51C2C0-CC7B-4DF8-84E6-D2DABE6A5B8A}" type="pres">
      <dgm:prSet presAssocID="{F37EF222-D300-46C1-A6F9-E8802683EED1}" presName="hierRoot1" presStyleCnt="0"/>
      <dgm:spPr/>
    </dgm:pt>
    <dgm:pt modelId="{2D87E499-5BFF-4BC0-B6F6-8E5364083708}" type="pres">
      <dgm:prSet presAssocID="{F37EF222-D300-46C1-A6F9-E8802683EED1}" presName="composite" presStyleCnt="0"/>
      <dgm:spPr/>
    </dgm:pt>
    <dgm:pt modelId="{50275552-DB92-4E87-848B-22123E8AAF71}" type="pres">
      <dgm:prSet presAssocID="{F37EF222-D300-46C1-A6F9-E8802683EED1}"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B160A445-E9DE-4E39-BDFC-0EA34AB19230}" type="pres">
      <dgm:prSet presAssocID="{F37EF222-D300-46C1-A6F9-E8802683EED1}" presName="text" presStyleLbl="revTx" presStyleIdx="2" presStyleCnt="3">
        <dgm:presLayoutVars>
          <dgm:chPref val="3"/>
        </dgm:presLayoutVars>
      </dgm:prSet>
      <dgm:spPr/>
    </dgm:pt>
    <dgm:pt modelId="{12141046-5754-42EE-ABB9-25DEC9CD3FB7}" type="pres">
      <dgm:prSet presAssocID="{F37EF222-D300-46C1-A6F9-E8802683EED1}" presName="hierChild2" presStyleCnt="0"/>
      <dgm:spPr/>
    </dgm:pt>
  </dgm:ptLst>
  <dgm:cxnLst>
    <dgm:cxn modelId="{EBB09001-CD04-4A0C-A6B2-772B4C34CCE1}" type="presOf" srcId="{31C31810-00B1-46A8-97AF-A8F0EB77B1CE}" destId="{F837880D-C977-4952-AD35-13D5882E1341}" srcOrd="0" destOrd="0" presId="urn:microsoft.com/office/officeart/2009/layout/CirclePictureHierarchy"/>
    <dgm:cxn modelId="{4DFF1817-958C-4595-8DA6-7C8844937FD8}" srcId="{03D36520-62CA-41EC-BE4C-AD4E666BADB3}" destId="{31C31810-00B1-46A8-97AF-A8F0EB77B1CE}" srcOrd="1" destOrd="0" parTransId="{1197A955-7349-4AF5-BCB6-57161C72D76E}" sibTransId="{08B1848E-EBE0-4DE2-AFED-AE1B7BA8094D}"/>
    <dgm:cxn modelId="{2AE5D329-A489-4748-9963-038B57C8E8F1}" type="presOf" srcId="{03D36520-62CA-41EC-BE4C-AD4E666BADB3}" destId="{9C63E75E-A108-4FB4-B432-8315DE284AC4}" srcOrd="0" destOrd="0" presId="urn:microsoft.com/office/officeart/2009/layout/CirclePictureHierarchy"/>
    <dgm:cxn modelId="{2298D776-E07E-4362-8B83-5138FA0AA4F6}" srcId="{03D36520-62CA-41EC-BE4C-AD4E666BADB3}" destId="{964EA3B7-EE92-478A-A23A-EA11BCDD09E2}" srcOrd="0" destOrd="0" parTransId="{2C4E8980-2213-4647-88D3-5D7E3D655AB9}" sibTransId="{1C4F45B4-1B8B-416A-B7F7-0E87CA1505B9}"/>
    <dgm:cxn modelId="{1B408295-4F52-4BB3-B618-15C7822669EE}" type="presOf" srcId="{964EA3B7-EE92-478A-A23A-EA11BCDD09E2}" destId="{FE9B18A4-3709-4EED-978F-C6298C466B7C}" srcOrd="0" destOrd="0" presId="urn:microsoft.com/office/officeart/2009/layout/CirclePictureHierarchy"/>
    <dgm:cxn modelId="{3267C8A7-12A3-4552-BBEF-279C00F8BD0B}" srcId="{03D36520-62CA-41EC-BE4C-AD4E666BADB3}" destId="{F37EF222-D300-46C1-A6F9-E8802683EED1}" srcOrd="2" destOrd="0" parTransId="{87DCC96B-AD59-40FF-9D6A-A9D2A9453225}" sibTransId="{BEDC69C5-B009-4039-AA33-A1AC90143A91}"/>
    <dgm:cxn modelId="{0FC027E6-95F1-476A-86F9-957059A9C6FB}" type="presOf" srcId="{F37EF222-D300-46C1-A6F9-E8802683EED1}" destId="{B160A445-E9DE-4E39-BDFC-0EA34AB19230}" srcOrd="0" destOrd="0" presId="urn:microsoft.com/office/officeart/2009/layout/CirclePictureHierarchy"/>
    <dgm:cxn modelId="{A27F2D38-4254-4C46-B991-AAAF088D2771}" type="presParOf" srcId="{9C63E75E-A108-4FB4-B432-8315DE284AC4}" destId="{3B2D5C16-6819-4019-AB8A-507BF3DEDF82}" srcOrd="0" destOrd="0" presId="urn:microsoft.com/office/officeart/2009/layout/CirclePictureHierarchy"/>
    <dgm:cxn modelId="{75A6C365-AC8C-42CA-A003-31CCA0A7E540}" type="presParOf" srcId="{3B2D5C16-6819-4019-AB8A-507BF3DEDF82}" destId="{D6DCD613-607A-4CFB-B055-0C5D9DCE9BB0}" srcOrd="0" destOrd="0" presId="urn:microsoft.com/office/officeart/2009/layout/CirclePictureHierarchy"/>
    <dgm:cxn modelId="{5545ACD9-7F02-4B16-A47B-6CC6F644E3F2}" type="presParOf" srcId="{D6DCD613-607A-4CFB-B055-0C5D9DCE9BB0}" destId="{AAB91F96-E5F2-4EC3-AF3E-06FDA26F889F}" srcOrd="0" destOrd="0" presId="urn:microsoft.com/office/officeart/2009/layout/CirclePictureHierarchy"/>
    <dgm:cxn modelId="{80D2A573-06F6-4006-97B6-C23114FC19B4}" type="presParOf" srcId="{D6DCD613-607A-4CFB-B055-0C5D9DCE9BB0}" destId="{FE9B18A4-3709-4EED-978F-C6298C466B7C}" srcOrd="1" destOrd="0" presId="urn:microsoft.com/office/officeart/2009/layout/CirclePictureHierarchy"/>
    <dgm:cxn modelId="{8F634CC5-48D6-4E98-A83E-FC0A6481C6CF}" type="presParOf" srcId="{3B2D5C16-6819-4019-AB8A-507BF3DEDF82}" destId="{A3694A0F-AF33-48DB-80A1-11834927E80E}" srcOrd="1" destOrd="0" presId="urn:microsoft.com/office/officeart/2009/layout/CirclePictureHierarchy"/>
    <dgm:cxn modelId="{EFE164DD-8BE3-4C8C-91C4-6E68615CA850}" type="presParOf" srcId="{9C63E75E-A108-4FB4-B432-8315DE284AC4}" destId="{DA393731-7648-4467-8489-8A8E94A1AD53}" srcOrd="1" destOrd="0" presId="urn:microsoft.com/office/officeart/2009/layout/CirclePictureHierarchy"/>
    <dgm:cxn modelId="{E0E31814-06AE-4C1D-AE2A-01541B5DFFEA}" type="presParOf" srcId="{DA393731-7648-4467-8489-8A8E94A1AD53}" destId="{A7FF4B7F-D530-439B-AB1A-7FA661AB2563}" srcOrd="0" destOrd="0" presId="urn:microsoft.com/office/officeart/2009/layout/CirclePictureHierarchy"/>
    <dgm:cxn modelId="{AC1A6E08-53EC-49FB-A1AD-B9CAF889A6D7}" type="presParOf" srcId="{A7FF4B7F-D530-439B-AB1A-7FA661AB2563}" destId="{AD855600-44E9-49C3-ADE8-155254F552FF}" srcOrd="0" destOrd="0" presId="urn:microsoft.com/office/officeart/2009/layout/CirclePictureHierarchy"/>
    <dgm:cxn modelId="{4CB94F34-56EA-4704-96C1-4FFACAE0D26E}" type="presParOf" srcId="{A7FF4B7F-D530-439B-AB1A-7FA661AB2563}" destId="{F837880D-C977-4952-AD35-13D5882E1341}" srcOrd="1" destOrd="0" presId="urn:microsoft.com/office/officeart/2009/layout/CirclePictureHierarchy"/>
    <dgm:cxn modelId="{756850C3-0CF0-41B2-A07F-DC3FB6D0FD66}" type="presParOf" srcId="{DA393731-7648-4467-8489-8A8E94A1AD53}" destId="{0327F203-7999-4FFC-AB95-5274A9C62708}" srcOrd="1" destOrd="0" presId="urn:microsoft.com/office/officeart/2009/layout/CirclePictureHierarchy"/>
    <dgm:cxn modelId="{90885141-2113-4209-BFCB-7313A8376545}" type="presParOf" srcId="{9C63E75E-A108-4FB4-B432-8315DE284AC4}" destId="{0F51C2C0-CC7B-4DF8-84E6-D2DABE6A5B8A}" srcOrd="2" destOrd="0" presId="urn:microsoft.com/office/officeart/2009/layout/CirclePictureHierarchy"/>
    <dgm:cxn modelId="{74DE7925-DCFA-4D8C-95CF-47D3ED0AB17F}" type="presParOf" srcId="{0F51C2C0-CC7B-4DF8-84E6-D2DABE6A5B8A}" destId="{2D87E499-5BFF-4BC0-B6F6-8E5364083708}" srcOrd="0" destOrd="0" presId="urn:microsoft.com/office/officeart/2009/layout/CirclePictureHierarchy"/>
    <dgm:cxn modelId="{9DE7AC63-2FA6-42E7-BBD9-C62143B4E193}" type="presParOf" srcId="{2D87E499-5BFF-4BC0-B6F6-8E5364083708}" destId="{50275552-DB92-4E87-848B-22123E8AAF71}" srcOrd="0" destOrd="0" presId="urn:microsoft.com/office/officeart/2009/layout/CirclePictureHierarchy"/>
    <dgm:cxn modelId="{7868EF26-C81E-483B-BD29-0B406C453299}" type="presParOf" srcId="{2D87E499-5BFF-4BC0-B6F6-8E5364083708}" destId="{B160A445-E9DE-4E39-BDFC-0EA34AB19230}" srcOrd="1" destOrd="0" presId="urn:microsoft.com/office/officeart/2009/layout/CirclePictureHierarchy"/>
    <dgm:cxn modelId="{58848CB5-D965-4496-9503-17BD55574AFF}" type="presParOf" srcId="{0F51C2C0-CC7B-4DF8-84E6-D2DABE6A5B8A}" destId="{12141046-5754-42EE-ABB9-25DEC9CD3FB7}"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7BD6B9-372A-4AB5-ACA5-B46665C26EBC}" type="doc">
      <dgm:prSet loTypeId="urn:microsoft.com/office/officeart/2009/layout/CirclePictureHierarchy" loCatId="picture" qsTypeId="urn:microsoft.com/office/officeart/2005/8/quickstyle/simple1" qsCatId="simple" csTypeId="urn:microsoft.com/office/officeart/2005/8/colors/accent0_3" csCatId="mainScheme" phldr="1"/>
      <dgm:spPr/>
      <dgm:t>
        <a:bodyPr/>
        <a:lstStyle/>
        <a:p>
          <a:endParaRPr lang="en-US"/>
        </a:p>
      </dgm:t>
    </dgm:pt>
    <dgm:pt modelId="{10139CF8-3F22-41EB-991E-4F5CE3E8A42E}">
      <dgm:prSet custT="1"/>
      <dgm:spPr/>
      <dgm:t>
        <a:bodyPr/>
        <a:lstStyle/>
        <a:p>
          <a:pPr>
            <a:defRPr cap="all"/>
          </a:pPr>
          <a:r>
            <a:rPr lang="en-US" sz="5400" dirty="0">
              <a:solidFill>
                <a:schemeClr val="bg1"/>
              </a:solidFill>
            </a:rPr>
            <a:t>Real-time translation</a:t>
          </a:r>
        </a:p>
      </dgm:t>
    </dgm:pt>
    <dgm:pt modelId="{A709CB14-303A-494F-BD68-DD369D80B714}" type="parTrans" cxnId="{901F8678-FB4F-407D-A927-0BC43AC6B7D8}">
      <dgm:prSet/>
      <dgm:spPr/>
      <dgm:t>
        <a:bodyPr/>
        <a:lstStyle/>
        <a:p>
          <a:endParaRPr lang="en-US" sz="5400">
            <a:solidFill>
              <a:schemeClr val="bg1"/>
            </a:solidFill>
          </a:endParaRPr>
        </a:p>
      </dgm:t>
    </dgm:pt>
    <dgm:pt modelId="{27728B6A-C79A-4D13-8EE5-F05F1D2EB4E5}" type="sibTrans" cxnId="{901F8678-FB4F-407D-A927-0BC43AC6B7D8}">
      <dgm:prSet/>
      <dgm:spPr/>
      <dgm:t>
        <a:bodyPr/>
        <a:lstStyle/>
        <a:p>
          <a:endParaRPr lang="en-US" sz="5400">
            <a:solidFill>
              <a:schemeClr val="bg1"/>
            </a:solidFill>
          </a:endParaRPr>
        </a:p>
      </dgm:t>
    </dgm:pt>
    <dgm:pt modelId="{5BE37584-30DA-4A83-965F-5565E9BD0B6E}">
      <dgm:prSet custT="1"/>
      <dgm:spPr/>
      <dgm:t>
        <a:bodyPr/>
        <a:lstStyle/>
        <a:p>
          <a:pPr>
            <a:defRPr cap="all"/>
          </a:pPr>
          <a:r>
            <a:rPr lang="en-US" sz="5400">
              <a:solidFill>
                <a:schemeClr val="bg1"/>
              </a:solidFill>
            </a:rPr>
            <a:t>Voice recognition</a:t>
          </a:r>
        </a:p>
      </dgm:t>
    </dgm:pt>
    <dgm:pt modelId="{8A87FDE9-F5C4-4712-A96E-20A3E610A52E}" type="parTrans" cxnId="{076E9B96-728A-4DDE-B574-237B05884FA2}">
      <dgm:prSet/>
      <dgm:spPr/>
      <dgm:t>
        <a:bodyPr/>
        <a:lstStyle/>
        <a:p>
          <a:endParaRPr lang="en-US" sz="5400">
            <a:solidFill>
              <a:schemeClr val="bg1"/>
            </a:solidFill>
          </a:endParaRPr>
        </a:p>
      </dgm:t>
    </dgm:pt>
    <dgm:pt modelId="{3689C8E6-F5E3-4C6A-B161-12E0B9FBE338}" type="sibTrans" cxnId="{076E9B96-728A-4DDE-B574-237B05884FA2}">
      <dgm:prSet/>
      <dgm:spPr/>
      <dgm:t>
        <a:bodyPr/>
        <a:lstStyle/>
        <a:p>
          <a:endParaRPr lang="en-US" sz="5400">
            <a:solidFill>
              <a:schemeClr val="bg1"/>
            </a:solidFill>
          </a:endParaRPr>
        </a:p>
      </dgm:t>
    </dgm:pt>
    <dgm:pt modelId="{C95A0155-D5F5-4870-9B7D-32FC2A811575}">
      <dgm:prSet custT="1"/>
      <dgm:spPr/>
      <dgm:t>
        <a:bodyPr/>
        <a:lstStyle/>
        <a:p>
          <a:pPr>
            <a:defRPr cap="all"/>
          </a:pPr>
          <a:r>
            <a:rPr lang="en-US" sz="5400">
              <a:solidFill>
                <a:schemeClr val="bg1"/>
              </a:solidFill>
            </a:rPr>
            <a:t>Virtual assistants</a:t>
          </a:r>
        </a:p>
      </dgm:t>
    </dgm:pt>
    <dgm:pt modelId="{A18E04E3-3B1E-4062-B3CF-4C660EBDE8E9}" type="parTrans" cxnId="{714A0A4E-5CE3-4440-A691-A1D390DD9C58}">
      <dgm:prSet/>
      <dgm:spPr/>
      <dgm:t>
        <a:bodyPr/>
        <a:lstStyle/>
        <a:p>
          <a:endParaRPr lang="en-US" sz="5400">
            <a:solidFill>
              <a:schemeClr val="bg1"/>
            </a:solidFill>
          </a:endParaRPr>
        </a:p>
      </dgm:t>
    </dgm:pt>
    <dgm:pt modelId="{699B87C8-C735-4F8B-955D-9283A505BA33}" type="sibTrans" cxnId="{714A0A4E-5CE3-4440-A691-A1D390DD9C58}">
      <dgm:prSet/>
      <dgm:spPr/>
      <dgm:t>
        <a:bodyPr/>
        <a:lstStyle/>
        <a:p>
          <a:endParaRPr lang="en-US" sz="5400">
            <a:solidFill>
              <a:schemeClr val="bg1"/>
            </a:solidFill>
          </a:endParaRPr>
        </a:p>
      </dgm:t>
    </dgm:pt>
    <dgm:pt modelId="{45AC4476-CE2F-445C-ADA0-2D33A08F116F}" type="pres">
      <dgm:prSet presAssocID="{A17BD6B9-372A-4AB5-ACA5-B46665C26EBC}" presName="hierChild1" presStyleCnt="0">
        <dgm:presLayoutVars>
          <dgm:chPref val="1"/>
          <dgm:dir/>
          <dgm:animOne val="branch"/>
          <dgm:animLvl val="lvl"/>
          <dgm:resizeHandles/>
        </dgm:presLayoutVars>
      </dgm:prSet>
      <dgm:spPr/>
    </dgm:pt>
    <dgm:pt modelId="{A5574B21-0709-40AF-9637-BAB0DBD42369}" type="pres">
      <dgm:prSet presAssocID="{10139CF8-3F22-41EB-991E-4F5CE3E8A42E}" presName="hierRoot1" presStyleCnt="0"/>
      <dgm:spPr/>
    </dgm:pt>
    <dgm:pt modelId="{E997BAD2-ED87-48CE-AB74-05A65A4BB5DB}" type="pres">
      <dgm:prSet presAssocID="{10139CF8-3F22-41EB-991E-4F5CE3E8A42E}" presName="composite" presStyleCnt="0"/>
      <dgm:spPr/>
    </dgm:pt>
    <dgm:pt modelId="{074855B9-3C1F-460C-BC7F-8617BE2F4DB5}" type="pres">
      <dgm:prSet presAssocID="{10139CF8-3F22-41EB-991E-4F5CE3E8A42E}" presName="image" presStyleLbl="node0"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F9958113-D5D7-4209-86C0-015609B42AEB}" type="pres">
      <dgm:prSet presAssocID="{10139CF8-3F22-41EB-991E-4F5CE3E8A42E}" presName="text" presStyleLbl="revTx" presStyleIdx="0" presStyleCnt="3">
        <dgm:presLayoutVars>
          <dgm:chPref val="3"/>
        </dgm:presLayoutVars>
      </dgm:prSet>
      <dgm:spPr/>
    </dgm:pt>
    <dgm:pt modelId="{EB656B34-F638-4D9E-ABA7-75FA16DCC0CA}" type="pres">
      <dgm:prSet presAssocID="{10139CF8-3F22-41EB-991E-4F5CE3E8A42E}" presName="hierChild2" presStyleCnt="0"/>
      <dgm:spPr/>
    </dgm:pt>
    <dgm:pt modelId="{BB8BC8F9-1D3C-4F30-8A40-3F5649225E09}" type="pres">
      <dgm:prSet presAssocID="{5BE37584-30DA-4A83-965F-5565E9BD0B6E}" presName="hierRoot1" presStyleCnt="0"/>
      <dgm:spPr/>
    </dgm:pt>
    <dgm:pt modelId="{332C6011-0D9F-4492-AD7A-89FC31E1830D}" type="pres">
      <dgm:prSet presAssocID="{5BE37584-30DA-4A83-965F-5565E9BD0B6E}" presName="composite" presStyleCnt="0"/>
      <dgm:spPr/>
    </dgm:pt>
    <dgm:pt modelId="{B2636FDB-312F-455A-A9C5-172301364B1D}" type="pres">
      <dgm:prSet presAssocID="{5BE37584-30DA-4A83-965F-5565E9BD0B6E}" presName="image" presStyleLbl="node0"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dio microphone"/>
        </a:ext>
      </dgm:extLst>
    </dgm:pt>
    <dgm:pt modelId="{1C02C068-815F-4D66-BC04-AF5B447E9DC9}" type="pres">
      <dgm:prSet presAssocID="{5BE37584-30DA-4A83-965F-5565E9BD0B6E}" presName="text" presStyleLbl="revTx" presStyleIdx="1" presStyleCnt="3">
        <dgm:presLayoutVars>
          <dgm:chPref val="3"/>
        </dgm:presLayoutVars>
      </dgm:prSet>
      <dgm:spPr/>
    </dgm:pt>
    <dgm:pt modelId="{993321C5-826A-42E6-B864-CE917959D62F}" type="pres">
      <dgm:prSet presAssocID="{5BE37584-30DA-4A83-965F-5565E9BD0B6E}" presName="hierChild2" presStyleCnt="0"/>
      <dgm:spPr/>
    </dgm:pt>
    <dgm:pt modelId="{4ECD049C-B7E3-4939-9732-8B3C711AE945}" type="pres">
      <dgm:prSet presAssocID="{C95A0155-D5F5-4870-9B7D-32FC2A811575}" presName="hierRoot1" presStyleCnt="0"/>
      <dgm:spPr/>
    </dgm:pt>
    <dgm:pt modelId="{8DE38F9D-60BC-464F-BC38-C91293FAA8AF}" type="pres">
      <dgm:prSet presAssocID="{C95A0155-D5F5-4870-9B7D-32FC2A811575}" presName="composite" presStyleCnt="0"/>
      <dgm:spPr/>
    </dgm:pt>
    <dgm:pt modelId="{501571D7-3412-4C02-BF59-5F25065FEE63}" type="pres">
      <dgm:prSet presAssocID="{C95A0155-D5F5-4870-9B7D-32FC2A811575}" presName="image" presStyleLbl="node0"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ll center"/>
        </a:ext>
      </dgm:extLst>
    </dgm:pt>
    <dgm:pt modelId="{DDA66AEA-F2FE-475B-BE23-B29F5E8E8C6C}" type="pres">
      <dgm:prSet presAssocID="{C95A0155-D5F5-4870-9B7D-32FC2A811575}" presName="text" presStyleLbl="revTx" presStyleIdx="2" presStyleCnt="3">
        <dgm:presLayoutVars>
          <dgm:chPref val="3"/>
        </dgm:presLayoutVars>
      </dgm:prSet>
      <dgm:spPr/>
    </dgm:pt>
    <dgm:pt modelId="{8C516300-26A7-4631-B5E0-977027270842}" type="pres">
      <dgm:prSet presAssocID="{C95A0155-D5F5-4870-9B7D-32FC2A811575}" presName="hierChild2" presStyleCnt="0"/>
      <dgm:spPr/>
    </dgm:pt>
  </dgm:ptLst>
  <dgm:cxnLst>
    <dgm:cxn modelId="{34C7BB45-878B-473E-A867-435B74A9E2C7}" type="presOf" srcId="{C95A0155-D5F5-4870-9B7D-32FC2A811575}" destId="{DDA66AEA-F2FE-475B-BE23-B29F5E8E8C6C}" srcOrd="0" destOrd="0" presId="urn:microsoft.com/office/officeart/2009/layout/CirclePictureHierarchy"/>
    <dgm:cxn modelId="{714A0A4E-5CE3-4440-A691-A1D390DD9C58}" srcId="{A17BD6B9-372A-4AB5-ACA5-B46665C26EBC}" destId="{C95A0155-D5F5-4870-9B7D-32FC2A811575}" srcOrd="2" destOrd="0" parTransId="{A18E04E3-3B1E-4062-B3CF-4C660EBDE8E9}" sibTransId="{699B87C8-C735-4F8B-955D-9283A505BA33}"/>
    <dgm:cxn modelId="{901F8678-FB4F-407D-A927-0BC43AC6B7D8}" srcId="{A17BD6B9-372A-4AB5-ACA5-B46665C26EBC}" destId="{10139CF8-3F22-41EB-991E-4F5CE3E8A42E}" srcOrd="0" destOrd="0" parTransId="{A709CB14-303A-494F-BD68-DD369D80B714}" sibTransId="{27728B6A-C79A-4D13-8EE5-F05F1D2EB4E5}"/>
    <dgm:cxn modelId="{076E9B96-728A-4DDE-B574-237B05884FA2}" srcId="{A17BD6B9-372A-4AB5-ACA5-B46665C26EBC}" destId="{5BE37584-30DA-4A83-965F-5565E9BD0B6E}" srcOrd="1" destOrd="0" parTransId="{8A87FDE9-F5C4-4712-A96E-20A3E610A52E}" sibTransId="{3689C8E6-F5E3-4C6A-B161-12E0B9FBE338}"/>
    <dgm:cxn modelId="{0316FBAA-BDEC-4420-B313-D7A6C24E731A}" type="presOf" srcId="{A17BD6B9-372A-4AB5-ACA5-B46665C26EBC}" destId="{45AC4476-CE2F-445C-ADA0-2D33A08F116F}" srcOrd="0" destOrd="0" presId="urn:microsoft.com/office/officeart/2009/layout/CirclePictureHierarchy"/>
    <dgm:cxn modelId="{F9D56EF5-DFD3-4ADF-B613-7795A3ECD016}" type="presOf" srcId="{5BE37584-30DA-4A83-965F-5565E9BD0B6E}" destId="{1C02C068-815F-4D66-BC04-AF5B447E9DC9}" srcOrd="0" destOrd="0" presId="urn:microsoft.com/office/officeart/2009/layout/CirclePictureHierarchy"/>
    <dgm:cxn modelId="{6A5BA9F6-B57E-439B-AB8A-472CFE343591}" type="presOf" srcId="{10139CF8-3F22-41EB-991E-4F5CE3E8A42E}" destId="{F9958113-D5D7-4209-86C0-015609B42AEB}" srcOrd="0" destOrd="0" presId="urn:microsoft.com/office/officeart/2009/layout/CirclePictureHierarchy"/>
    <dgm:cxn modelId="{E0276C45-A17B-49A7-BD66-41E54605379C}" type="presParOf" srcId="{45AC4476-CE2F-445C-ADA0-2D33A08F116F}" destId="{A5574B21-0709-40AF-9637-BAB0DBD42369}" srcOrd="0" destOrd="0" presId="urn:microsoft.com/office/officeart/2009/layout/CirclePictureHierarchy"/>
    <dgm:cxn modelId="{21F7E3FC-0C3D-4A36-B1BB-9216F65B41C9}" type="presParOf" srcId="{A5574B21-0709-40AF-9637-BAB0DBD42369}" destId="{E997BAD2-ED87-48CE-AB74-05A65A4BB5DB}" srcOrd="0" destOrd="0" presId="urn:microsoft.com/office/officeart/2009/layout/CirclePictureHierarchy"/>
    <dgm:cxn modelId="{363A4162-5877-4010-BFCB-377081632001}" type="presParOf" srcId="{E997BAD2-ED87-48CE-AB74-05A65A4BB5DB}" destId="{074855B9-3C1F-460C-BC7F-8617BE2F4DB5}" srcOrd="0" destOrd="0" presId="urn:microsoft.com/office/officeart/2009/layout/CirclePictureHierarchy"/>
    <dgm:cxn modelId="{941D6D1B-5FF4-4F0E-9C90-847F6A6424F5}" type="presParOf" srcId="{E997BAD2-ED87-48CE-AB74-05A65A4BB5DB}" destId="{F9958113-D5D7-4209-86C0-015609B42AEB}" srcOrd="1" destOrd="0" presId="urn:microsoft.com/office/officeart/2009/layout/CirclePictureHierarchy"/>
    <dgm:cxn modelId="{ED43FC75-8057-45D3-96A8-B1DDC2FF90CF}" type="presParOf" srcId="{A5574B21-0709-40AF-9637-BAB0DBD42369}" destId="{EB656B34-F638-4D9E-ABA7-75FA16DCC0CA}" srcOrd="1" destOrd="0" presId="urn:microsoft.com/office/officeart/2009/layout/CirclePictureHierarchy"/>
    <dgm:cxn modelId="{7DE4B212-A183-4CED-A695-86A13D9B5F19}" type="presParOf" srcId="{45AC4476-CE2F-445C-ADA0-2D33A08F116F}" destId="{BB8BC8F9-1D3C-4F30-8A40-3F5649225E09}" srcOrd="1" destOrd="0" presId="urn:microsoft.com/office/officeart/2009/layout/CirclePictureHierarchy"/>
    <dgm:cxn modelId="{1F2A0D8C-90C4-433E-AC38-FBA9DD172AC3}" type="presParOf" srcId="{BB8BC8F9-1D3C-4F30-8A40-3F5649225E09}" destId="{332C6011-0D9F-4492-AD7A-89FC31E1830D}" srcOrd="0" destOrd="0" presId="urn:microsoft.com/office/officeart/2009/layout/CirclePictureHierarchy"/>
    <dgm:cxn modelId="{F5FAA6BA-7426-4038-98A9-77849B912381}" type="presParOf" srcId="{332C6011-0D9F-4492-AD7A-89FC31E1830D}" destId="{B2636FDB-312F-455A-A9C5-172301364B1D}" srcOrd="0" destOrd="0" presId="urn:microsoft.com/office/officeart/2009/layout/CirclePictureHierarchy"/>
    <dgm:cxn modelId="{FFFD535D-FC97-45E9-992A-4766011FECEB}" type="presParOf" srcId="{332C6011-0D9F-4492-AD7A-89FC31E1830D}" destId="{1C02C068-815F-4D66-BC04-AF5B447E9DC9}" srcOrd="1" destOrd="0" presId="urn:microsoft.com/office/officeart/2009/layout/CirclePictureHierarchy"/>
    <dgm:cxn modelId="{358EABC3-0CD7-4C55-A7D8-67ED4293C64E}" type="presParOf" srcId="{BB8BC8F9-1D3C-4F30-8A40-3F5649225E09}" destId="{993321C5-826A-42E6-B864-CE917959D62F}" srcOrd="1" destOrd="0" presId="urn:microsoft.com/office/officeart/2009/layout/CirclePictureHierarchy"/>
    <dgm:cxn modelId="{13DC39B3-B06B-4B36-AECF-97270ABC3662}" type="presParOf" srcId="{45AC4476-CE2F-445C-ADA0-2D33A08F116F}" destId="{4ECD049C-B7E3-4939-9732-8B3C711AE945}" srcOrd="2" destOrd="0" presId="urn:microsoft.com/office/officeart/2009/layout/CirclePictureHierarchy"/>
    <dgm:cxn modelId="{2A139C2E-7663-4920-9A8D-B5591ABEABE9}" type="presParOf" srcId="{4ECD049C-B7E3-4939-9732-8B3C711AE945}" destId="{8DE38F9D-60BC-464F-BC38-C91293FAA8AF}" srcOrd="0" destOrd="0" presId="urn:microsoft.com/office/officeart/2009/layout/CirclePictureHierarchy"/>
    <dgm:cxn modelId="{F99322A1-D276-4A2A-A576-5704406EE99B}" type="presParOf" srcId="{8DE38F9D-60BC-464F-BC38-C91293FAA8AF}" destId="{501571D7-3412-4C02-BF59-5F25065FEE63}" srcOrd="0" destOrd="0" presId="urn:microsoft.com/office/officeart/2009/layout/CirclePictureHierarchy"/>
    <dgm:cxn modelId="{4DCF0C68-018A-48A2-94FA-1D9FF084D3A6}" type="presParOf" srcId="{8DE38F9D-60BC-464F-BC38-C91293FAA8AF}" destId="{DDA66AEA-F2FE-475B-BE23-B29F5E8E8C6C}" srcOrd="1" destOrd="0" presId="urn:microsoft.com/office/officeart/2009/layout/CirclePictureHierarchy"/>
    <dgm:cxn modelId="{16973032-442B-45BB-B94C-6B1FCFFC0590}" type="presParOf" srcId="{4ECD049C-B7E3-4939-9732-8B3C711AE945}" destId="{8C516300-26A7-4631-B5E0-977027270842}"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45A47-5BBD-4EA6-B6AA-33E0CB37CC35}">
      <dsp:nvSpPr>
        <dsp:cNvPr id="0" name=""/>
        <dsp:cNvSpPr/>
      </dsp:nvSpPr>
      <dsp:spPr>
        <a:xfrm>
          <a:off x="0" y="5666"/>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42F52CAD-AD36-400B-8CDF-5D079BE10E70}">
      <dsp:nvSpPr>
        <dsp:cNvPr id="0" name=""/>
        <dsp:cNvSpPr/>
      </dsp:nvSpPr>
      <dsp:spPr>
        <a:xfrm>
          <a:off x="868694" y="651802"/>
          <a:ext cx="1579444" cy="15794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8FB7954-9C86-4416-824A-0B2AEA3674F1}">
      <dsp:nvSpPr>
        <dsp:cNvPr id="0" name=""/>
        <dsp:cNvSpPr/>
      </dsp:nvSpPr>
      <dsp:spPr>
        <a:xfrm>
          <a:off x="3316834" y="5666"/>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dirty="0">
              <a:solidFill>
                <a:schemeClr val="bg1"/>
              </a:solidFill>
            </a:rPr>
            <a:t>Get you up and on your feet quickly</a:t>
          </a:r>
        </a:p>
      </dsp:txBody>
      <dsp:txXfrm>
        <a:off x="3316834" y="5666"/>
        <a:ext cx="28229965" cy="2871717"/>
      </dsp:txXfrm>
    </dsp:sp>
    <dsp:sp modelId="{E577A223-E107-415E-B7E9-2D05BFC6ECD7}">
      <dsp:nvSpPr>
        <dsp:cNvPr id="0" name=""/>
        <dsp:cNvSpPr/>
      </dsp:nvSpPr>
      <dsp:spPr>
        <a:xfrm>
          <a:off x="0" y="3595313"/>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84D5F0CA-671B-49CF-8BBA-8208F8546DA5}">
      <dsp:nvSpPr>
        <dsp:cNvPr id="0" name=""/>
        <dsp:cNvSpPr/>
      </dsp:nvSpPr>
      <dsp:spPr>
        <a:xfrm>
          <a:off x="868694" y="4241449"/>
          <a:ext cx="1579444" cy="15794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2AE2A3-1A43-4AC6-B1CE-EFFB64CF2264}">
      <dsp:nvSpPr>
        <dsp:cNvPr id="0" name=""/>
        <dsp:cNvSpPr/>
      </dsp:nvSpPr>
      <dsp:spPr>
        <a:xfrm>
          <a:off x="3316834" y="3595313"/>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a:solidFill>
                <a:schemeClr val="bg1"/>
              </a:solidFill>
            </a:rPr>
            <a:t>Build a foundation to tackle a deep learning project right away</a:t>
          </a:r>
        </a:p>
      </dsp:txBody>
      <dsp:txXfrm>
        <a:off x="3316834" y="3595313"/>
        <a:ext cx="28229965" cy="2871717"/>
      </dsp:txXfrm>
    </dsp:sp>
    <dsp:sp modelId="{92A46588-869A-47E0-8221-FC191AFC77F6}">
      <dsp:nvSpPr>
        <dsp:cNvPr id="0" name=""/>
        <dsp:cNvSpPr/>
      </dsp:nvSpPr>
      <dsp:spPr>
        <a:xfrm>
          <a:off x="0" y="7184960"/>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C345FB51-8B5A-4C17-8E22-B4A3A8632D76}">
      <dsp:nvSpPr>
        <dsp:cNvPr id="0" name=""/>
        <dsp:cNvSpPr/>
      </dsp:nvSpPr>
      <dsp:spPr>
        <a:xfrm>
          <a:off x="868694" y="7831097"/>
          <a:ext cx="1579444" cy="15794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864F7E-FE39-4A77-B36F-0377D03A9D65}">
      <dsp:nvSpPr>
        <dsp:cNvPr id="0" name=""/>
        <dsp:cNvSpPr/>
      </dsp:nvSpPr>
      <dsp:spPr>
        <a:xfrm>
          <a:off x="3316834" y="7184960"/>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a:solidFill>
                <a:schemeClr val="bg1"/>
              </a:solidFill>
            </a:rPr>
            <a:t>We won’t cover the whole field, but we’ll get a great head start</a:t>
          </a:r>
        </a:p>
      </dsp:txBody>
      <dsp:txXfrm>
        <a:off x="3316834" y="7184960"/>
        <a:ext cx="28229965" cy="2871717"/>
      </dsp:txXfrm>
    </dsp:sp>
    <dsp:sp modelId="{5C0A58B4-2E9F-4661-8BBB-2AF80A549F38}">
      <dsp:nvSpPr>
        <dsp:cNvPr id="0" name=""/>
        <dsp:cNvSpPr/>
      </dsp:nvSpPr>
      <dsp:spPr>
        <a:xfrm>
          <a:off x="0" y="10774608"/>
          <a:ext cx="31546800" cy="2871717"/>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E0A470D4-9918-4DD1-A28C-BC86351A68FE}">
      <dsp:nvSpPr>
        <dsp:cNvPr id="0" name=""/>
        <dsp:cNvSpPr/>
      </dsp:nvSpPr>
      <dsp:spPr>
        <a:xfrm>
          <a:off x="868694" y="11420744"/>
          <a:ext cx="1579444" cy="15794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8169F2-5BD3-4F6E-BA5E-5428F1A77BAC}">
      <dsp:nvSpPr>
        <dsp:cNvPr id="0" name=""/>
        <dsp:cNvSpPr/>
      </dsp:nvSpPr>
      <dsp:spPr>
        <a:xfrm>
          <a:off x="3316834" y="10774608"/>
          <a:ext cx="28229965" cy="2871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3923" tIns="303923" rIns="303923" bIns="303923" numCol="1" spcCol="1270" anchor="ctr" anchorCtr="0">
          <a:noAutofit/>
        </a:bodyPr>
        <a:lstStyle/>
        <a:p>
          <a:pPr marL="0" lvl="0" indent="0" algn="l" defTabSz="2400300">
            <a:lnSpc>
              <a:spcPct val="100000"/>
            </a:lnSpc>
            <a:spcBef>
              <a:spcPct val="0"/>
            </a:spcBef>
            <a:spcAft>
              <a:spcPct val="35000"/>
            </a:spcAft>
            <a:buNone/>
          </a:pPr>
          <a:r>
            <a:rPr lang="en-US" sz="5400" kern="1200">
              <a:solidFill>
                <a:schemeClr val="bg1"/>
              </a:solidFill>
            </a:rPr>
            <a:t>Foundation from which to read articles, follow tutorials, take further classes</a:t>
          </a:r>
        </a:p>
      </dsp:txBody>
      <dsp:txXfrm>
        <a:off x="3316834" y="10774608"/>
        <a:ext cx="28229965" cy="287171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4060D8-8D37-4561-94B7-C68DCAEA411D}">
      <dsp:nvSpPr>
        <dsp:cNvPr id="0" name=""/>
        <dsp:cNvSpPr/>
      </dsp:nvSpPr>
      <dsp:spPr>
        <a:xfrm>
          <a:off x="0" y="4130750"/>
          <a:ext cx="4145279" cy="41452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8099E7-C6A6-4E79-9DE7-CE182F6E47A1}">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Content curation</a:t>
          </a:r>
          <a:endParaRPr lang="en-US" sz="5400" kern="1200">
            <a:solidFill>
              <a:schemeClr val="bg1"/>
            </a:solidFill>
          </a:endParaRPr>
        </a:p>
      </dsp:txBody>
      <dsp:txXfrm>
        <a:off x="4145279" y="4120386"/>
        <a:ext cx="6217919" cy="4145279"/>
      </dsp:txXfrm>
    </dsp:sp>
    <dsp:sp modelId="{9D2512F5-8D7D-474A-B59B-2F83EBFDA369}">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EFBDB0-ACC8-45F3-8F05-EAB91E981F05}">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Targeted advertising</a:t>
          </a:r>
          <a:endParaRPr lang="en-US" sz="5400" kern="1200" dirty="0">
            <a:solidFill>
              <a:schemeClr val="bg1"/>
            </a:solidFill>
          </a:endParaRPr>
        </a:p>
      </dsp:txBody>
      <dsp:txXfrm>
        <a:off x="15544799" y="4120386"/>
        <a:ext cx="6217919" cy="4145279"/>
      </dsp:txXfrm>
    </dsp:sp>
    <dsp:sp modelId="{E2242959-9CE7-4AF2-8500-655AF39F6757}">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485EEC-FFBC-4616-97C3-B9AC8B9C1CAD}">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dirty="0">
              <a:solidFill>
                <a:schemeClr val="bg1"/>
              </a:solidFill>
            </a:rPr>
            <a:t>Shopping</a:t>
          </a:r>
          <a:endParaRPr lang="en-US" sz="5400" kern="1200" dirty="0">
            <a:solidFill>
              <a:schemeClr val="bg1"/>
            </a:solidFill>
          </a:endParaRPr>
        </a:p>
      </dsp:txBody>
      <dsp:txXfrm>
        <a:off x="26944320" y="4120386"/>
        <a:ext cx="6217919" cy="41452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EF174-61BE-4781-A33E-5AA579AC772B}">
      <dsp:nvSpPr>
        <dsp:cNvPr id="0" name=""/>
        <dsp:cNvSpPr/>
      </dsp:nvSpPr>
      <dsp:spPr>
        <a:xfrm>
          <a:off x="0" y="4130750"/>
          <a:ext cx="4145279" cy="41452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6F2007-4C64-40C7-87CB-5E2485BC2D97}">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dirty="0">
              <a:solidFill>
                <a:schemeClr val="bg1"/>
              </a:solidFill>
            </a:rPr>
            <a:t>AlphaGo beats world champion in GO</a:t>
          </a:r>
          <a:endParaRPr lang="en-US" sz="5400" kern="1200" dirty="0">
            <a:solidFill>
              <a:schemeClr val="bg1"/>
            </a:solidFill>
          </a:endParaRPr>
        </a:p>
      </dsp:txBody>
      <dsp:txXfrm>
        <a:off x="4145279" y="4120386"/>
        <a:ext cx="6217919" cy="4145279"/>
      </dsp:txXfrm>
    </dsp:sp>
    <dsp:sp modelId="{81BBB5E7-D5E1-4B57-8533-A329406E6B81}">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570E3-CAA4-44A7-AC95-465DFDBAA8F3}">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AI bots beat professional videogamers</a:t>
          </a:r>
          <a:endParaRPr lang="en-US" sz="5400" kern="1200">
            <a:solidFill>
              <a:schemeClr val="bg1"/>
            </a:solidFill>
          </a:endParaRPr>
        </a:p>
      </dsp:txBody>
      <dsp:txXfrm>
        <a:off x="15544799" y="4120386"/>
        <a:ext cx="6217919" cy="4145279"/>
      </dsp:txXfrm>
    </dsp:sp>
    <dsp:sp modelId="{4FE5E5F0-6CB6-4F36-A29A-5AB2A0B79EBF}">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70540-4FAA-4979-AB09-9C21A598034D}">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b="0" kern="1200">
              <a:solidFill>
                <a:schemeClr val="bg1"/>
              </a:solidFill>
            </a:rPr>
            <a:t>Stock Trading Robots</a:t>
          </a:r>
          <a:endParaRPr lang="en-US" sz="5400" kern="1200">
            <a:solidFill>
              <a:schemeClr val="bg1"/>
            </a:solidFill>
          </a:endParaRPr>
        </a:p>
      </dsp:txBody>
      <dsp:txXfrm>
        <a:off x="26944320" y="4120386"/>
        <a:ext cx="6217919" cy="41452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56EE-2D06-4127-87A5-3C6C53BF032D}">
      <dsp:nvSpPr>
        <dsp:cNvPr id="0" name=""/>
        <dsp:cNvSpPr/>
      </dsp:nvSpPr>
      <dsp:spPr>
        <a:xfrm>
          <a:off x="0" y="0"/>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“Hello World” of Deep Learning</a:t>
          </a:r>
          <a:endParaRPr lang="en-US" sz="8000" kern="1200" dirty="0">
            <a:solidFill>
              <a:schemeClr val="bg1"/>
            </a:solidFill>
          </a:endParaRPr>
        </a:p>
      </dsp:txBody>
      <dsp:txXfrm>
        <a:off x="74976" y="74976"/>
        <a:ext cx="22509422" cy="2409909"/>
      </dsp:txXfrm>
    </dsp:sp>
    <dsp:sp modelId="{1CCADE89-97AD-42FE-9557-6AA719AFD7AA}">
      <dsp:nvSpPr>
        <dsp:cNvPr id="0" name=""/>
        <dsp:cNvSpPr/>
      </dsp:nvSpPr>
      <dsp:spPr>
        <a:xfrm>
          <a:off x="1909538" y="2915397"/>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Train a more complicated model</a:t>
          </a:r>
          <a:endParaRPr lang="en-US" sz="8000" kern="1200" dirty="0">
            <a:solidFill>
              <a:schemeClr val="bg1"/>
            </a:solidFill>
          </a:endParaRPr>
        </a:p>
      </dsp:txBody>
      <dsp:txXfrm>
        <a:off x="1984514" y="2990373"/>
        <a:ext cx="21847816" cy="2409909"/>
      </dsp:txXfrm>
    </dsp:sp>
    <dsp:sp modelId="{A6D96D8A-637A-460D-9EC4-0FAC79893410}">
      <dsp:nvSpPr>
        <dsp:cNvPr id="0" name=""/>
        <dsp:cNvSpPr/>
      </dsp:nvSpPr>
      <dsp:spPr>
        <a:xfrm>
          <a:off x="3819077" y="5830795"/>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New architectures and techniques to improve performance</a:t>
          </a:r>
          <a:endParaRPr lang="en-US" sz="8000" kern="1200" dirty="0">
            <a:solidFill>
              <a:schemeClr val="bg1"/>
            </a:solidFill>
          </a:endParaRPr>
        </a:p>
      </dsp:txBody>
      <dsp:txXfrm>
        <a:off x="3894053" y="5905771"/>
        <a:ext cx="21847816" cy="2409909"/>
      </dsp:txXfrm>
    </dsp:sp>
    <dsp:sp modelId="{FC765D7E-59C4-475E-B4DE-A43CB1FA8710}">
      <dsp:nvSpPr>
        <dsp:cNvPr id="0" name=""/>
        <dsp:cNvSpPr/>
      </dsp:nvSpPr>
      <dsp:spPr>
        <a:xfrm>
          <a:off x="5728616" y="8746193"/>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None/>
          </a:pPr>
          <a:r>
            <a:rPr lang="en-US" sz="8000" b="0" kern="1200" dirty="0">
              <a:solidFill>
                <a:schemeClr val="bg1"/>
              </a:solidFill>
            </a:rPr>
            <a:t>Pre-trained models</a:t>
          </a:r>
          <a:endParaRPr lang="en-US" sz="8000" kern="1200" dirty="0">
            <a:solidFill>
              <a:schemeClr val="bg1"/>
            </a:solidFill>
          </a:endParaRPr>
        </a:p>
      </dsp:txBody>
      <dsp:txXfrm>
        <a:off x="5803592" y="8821169"/>
        <a:ext cx="21847816" cy="2409909"/>
      </dsp:txXfrm>
    </dsp:sp>
    <dsp:sp modelId="{5200E7C9-BD27-4281-83F3-1F951F73BBB7}">
      <dsp:nvSpPr>
        <dsp:cNvPr id="0" name=""/>
        <dsp:cNvSpPr/>
      </dsp:nvSpPr>
      <dsp:spPr>
        <a:xfrm>
          <a:off x="7638155" y="11661591"/>
          <a:ext cx="25571217" cy="2559861"/>
        </a:xfrm>
        <a:prstGeom prst="roundRect">
          <a:avLst>
            <a:gd name="adj" fmla="val 10000"/>
          </a:avLst>
        </a:prstGeom>
        <a:solidFill>
          <a:schemeClr val="tx2">
            <a:lumMod val="20000"/>
            <a:lumOff val="80000"/>
          </a:schemeClr>
        </a:solidFill>
        <a:ln>
          <a:solidFill>
            <a:schemeClr val="tx2">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0" tIns="304800" rIns="304800" bIns="304800" numCol="1" spcCol="1270" anchor="ctr" anchorCtr="0">
          <a:noAutofit/>
        </a:bodyPr>
        <a:lstStyle/>
        <a:p>
          <a:pPr marL="0" lvl="0" indent="0" algn="l" defTabSz="3556000">
            <a:lnSpc>
              <a:spcPct val="90000"/>
            </a:lnSpc>
            <a:spcBef>
              <a:spcPct val="0"/>
            </a:spcBef>
            <a:spcAft>
              <a:spcPct val="35000"/>
            </a:spcAft>
            <a:buFont typeface="+mj-lt"/>
            <a:buNone/>
          </a:pPr>
          <a:r>
            <a:rPr lang="en-US" sz="8000" kern="1200" dirty="0">
              <a:solidFill>
                <a:schemeClr val="bg1"/>
              </a:solidFill>
            </a:rPr>
            <a:t>Transfer learning</a:t>
          </a:r>
        </a:p>
      </dsp:txBody>
      <dsp:txXfrm>
        <a:off x="7713131" y="11736567"/>
        <a:ext cx="21847816" cy="2409909"/>
      </dsp:txXfrm>
    </dsp:sp>
    <dsp:sp modelId="{71522FE5-5BF1-4C9B-ABAB-36AACEB85391}">
      <dsp:nvSpPr>
        <dsp:cNvPr id="0" name=""/>
        <dsp:cNvSpPr/>
      </dsp:nvSpPr>
      <dsp:spPr>
        <a:xfrm>
          <a:off x="23907307" y="1870121"/>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24281687" y="1870121"/>
        <a:ext cx="915150" cy="1252092"/>
      </dsp:txXfrm>
    </dsp:sp>
    <dsp:sp modelId="{5EA6D199-E573-43BF-BDF0-E0CA6B38C520}">
      <dsp:nvSpPr>
        <dsp:cNvPr id="0" name=""/>
        <dsp:cNvSpPr/>
      </dsp:nvSpPr>
      <dsp:spPr>
        <a:xfrm>
          <a:off x="25816846" y="4785518"/>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26191226" y="4785518"/>
        <a:ext cx="915150" cy="1252092"/>
      </dsp:txXfrm>
    </dsp:sp>
    <dsp:sp modelId="{2CEF7170-21FD-41AA-8771-590E38C2BE8E}">
      <dsp:nvSpPr>
        <dsp:cNvPr id="0" name=""/>
        <dsp:cNvSpPr/>
      </dsp:nvSpPr>
      <dsp:spPr>
        <a:xfrm>
          <a:off x="27726385" y="7658252"/>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28100765" y="7658252"/>
        <a:ext cx="915150" cy="1252092"/>
      </dsp:txXfrm>
    </dsp:sp>
    <dsp:sp modelId="{1051A305-7713-4094-8381-990CE5EFE86B}">
      <dsp:nvSpPr>
        <dsp:cNvPr id="0" name=""/>
        <dsp:cNvSpPr/>
      </dsp:nvSpPr>
      <dsp:spPr>
        <a:xfrm>
          <a:off x="29635924" y="10602093"/>
          <a:ext cx="1663910" cy="1663910"/>
        </a:xfrm>
        <a:prstGeom prst="downArrow">
          <a:avLst>
            <a:gd name="adj1" fmla="val 55000"/>
            <a:gd name="adj2" fmla="val 45000"/>
          </a:avLst>
        </a:prstGeom>
        <a:solidFill>
          <a:srgbClr val="76B900"/>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00" tIns="101600" rIns="101600" bIns="101600" numCol="1" spcCol="1270" anchor="ctr" anchorCtr="0">
          <a:noAutofit/>
        </a:bodyPr>
        <a:lstStyle/>
        <a:p>
          <a:pPr marL="0" lvl="0" indent="0" algn="ctr" defTabSz="3556000">
            <a:lnSpc>
              <a:spcPct val="90000"/>
            </a:lnSpc>
            <a:spcBef>
              <a:spcPct val="0"/>
            </a:spcBef>
            <a:spcAft>
              <a:spcPct val="35000"/>
            </a:spcAft>
            <a:buNone/>
          </a:pPr>
          <a:endParaRPr lang="en-US" sz="8000" kern="1200">
            <a:solidFill>
              <a:schemeClr val="bg1"/>
            </a:solidFill>
          </a:endParaRPr>
        </a:p>
      </dsp:txBody>
      <dsp:txXfrm>
        <a:off x="30010304" y="10602093"/>
        <a:ext cx="915150" cy="12520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6D1E4-B436-4B96-873D-FE4AB9071561}">
      <dsp:nvSpPr>
        <dsp:cNvPr id="0" name=""/>
        <dsp:cNvSpPr/>
      </dsp:nvSpPr>
      <dsp:spPr>
        <a:xfrm>
          <a:off x="0" y="1512"/>
          <a:ext cx="33157583" cy="3540016"/>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2">
          <a:scrgbClr r="0" g="0" b="0"/>
        </a:effectRef>
        <a:fontRef idx="minor"/>
      </dsp:style>
    </dsp:sp>
    <dsp:sp modelId="{E99DDE7A-283A-4B36-B4FD-3B7D1A7F505A}">
      <dsp:nvSpPr>
        <dsp:cNvPr id="0" name=""/>
        <dsp:cNvSpPr/>
      </dsp:nvSpPr>
      <dsp:spPr>
        <a:xfrm>
          <a:off x="1070854" y="798016"/>
          <a:ext cx="1947009" cy="19470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347421C-EE90-4D65-8F31-54D51C1F6781}">
      <dsp:nvSpPr>
        <dsp:cNvPr id="0" name=""/>
        <dsp:cNvSpPr/>
      </dsp:nvSpPr>
      <dsp:spPr>
        <a:xfrm>
          <a:off x="4088718" y="1512"/>
          <a:ext cx="29068864" cy="354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52" tIns="374652" rIns="374652" bIns="374652" numCol="1" spcCol="1270" anchor="ctr" anchorCtr="0">
          <a:noAutofit/>
        </a:bodyPr>
        <a:lstStyle/>
        <a:p>
          <a:pPr marL="0" lvl="0" indent="0" algn="l" defTabSz="4000500">
            <a:lnSpc>
              <a:spcPct val="100000"/>
            </a:lnSpc>
            <a:spcBef>
              <a:spcPct val="0"/>
            </a:spcBef>
            <a:spcAft>
              <a:spcPct val="35000"/>
            </a:spcAft>
            <a:buNone/>
          </a:pPr>
          <a:r>
            <a:rPr lang="en-US" sz="9000" kern="1200" dirty="0">
              <a:solidFill>
                <a:schemeClr val="bg1"/>
              </a:solidFill>
            </a:rPr>
            <a:t>GPU powered cloud server</a:t>
          </a:r>
        </a:p>
      </dsp:txBody>
      <dsp:txXfrm>
        <a:off x="4088718" y="1512"/>
        <a:ext cx="29068864" cy="3540016"/>
      </dsp:txXfrm>
    </dsp:sp>
    <dsp:sp modelId="{CB8BD7E1-F75A-4BFE-B6CB-7E3262F569BF}">
      <dsp:nvSpPr>
        <dsp:cNvPr id="0" name=""/>
        <dsp:cNvSpPr/>
      </dsp:nvSpPr>
      <dsp:spPr>
        <a:xfrm>
          <a:off x="0" y="4426533"/>
          <a:ext cx="33157583" cy="3540016"/>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2">
          <a:scrgbClr r="0" g="0" b="0"/>
        </a:effectRef>
        <a:fontRef idx="minor"/>
      </dsp:style>
    </dsp:sp>
    <dsp:sp modelId="{B4D88791-1C99-4E36-8185-559684766344}">
      <dsp:nvSpPr>
        <dsp:cNvPr id="0" name=""/>
        <dsp:cNvSpPr/>
      </dsp:nvSpPr>
      <dsp:spPr>
        <a:xfrm>
          <a:off x="1070854" y="5223036"/>
          <a:ext cx="1947009" cy="19470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C73B523-31B2-4F6A-B15C-7A82BA8F7622}">
      <dsp:nvSpPr>
        <dsp:cNvPr id="0" name=""/>
        <dsp:cNvSpPr/>
      </dsp:nvSpPr>
      <dsp:spPr>
        <a:xfrm>
          <a:off x="4088718" y="4426533"/>
          <a:ext cx="29068864" cy="354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52" tIns="374652" rIns="374652" bIns="374652" numCol="1" spcCol="1270" anchor="ctr" anchorCtr="0">
          <a:noAutofit/>
        </a:bodyPr>
        <a:lstStyle/>
        <a:p>
          <a:pPr marL="0" lvl="0" indent="0" algn="l" defTabSz="4000500">
            <a:lnSpc>
              <a:spcPct val="100000"/>
            </a:lnSpc>
            <a:spcBef>
              <a:spcPct val="0"/>
            </a:spcBef>
            <a:spcAft>
              <a:spcPct val="35000"/>
            </a:spcAft>
            <a:buNone/>
          </a:pPr>
          <a:r>
            <a:rPr lang="en-US" sz="9000" kern="1200" dirty="0" err="1">
              <a:solidFill>
                <a:schemeClr val="bg1"/>
              </a:solidFill>
            </a:rPr>
            <a:t>JupyterLab</a:t>
          </a:r>
          <a:r>
            <a:rPr lang="en-US" sz="9000" kern="1200" dirty="0">
              <a:solidFill>
                <a:schemeClr val="bg1"/>
              </a:solidFill>
            </a:rPr>
            <a:t> platform</a:t>
          </a:r>
        </a:p>
      </dsp:txBody>
      <dsp:txXfrm>
        <a:off x="4088718" y="4426533"/>
        <a:ext cx="29068864" cy="3540016"/>
      </dsp:txXfrm>
    </dsp:sp>
    <dsp:sp modelId="{B0512196-E812-4FF3-976E-C3174A3ECFCE}">
      <dsp:nvSpPr>
        <dsp:cNvPr id="0" name=""/>
        <dsp:cNvSpPr/>
      </dsp:nvSpPr>
      <dsp:spPr>
        <a:xfrm>
          <a:off x="0" y="8851553"/>
          <a:ext cx="33157583" cy="3540016"/>
        </a:xfrm>
        <a:prstGeom prst="roundRect">
          <a:avLst>
            <a:gd name="adj" fmla="val 10000"/>
          </a:avLst>
        </a:prstGeom>
        <a:solidFill>
          <a:schemeClr val="tx2">
            <a:lumMod val="20000"/>
            <a:lumOff val="80000"/>
          </a:schemeClr>
        </a:solidFill>
        <a:ln>
          <a:solidFill>
            <a:schemeClr val="tx2"/>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69E0816-AE2C-4BF9-ACE3-6680FA4F7452}">
      <dsp:nvSpPr>
        <dsp:cNvPr id="0" name=""/>
        <dsp:cNvSpPr/>
      </dsp:nvSpPr>
      <dsp:spPr>
        <a:xfrm>
          <a:off x="1070854" y="9648057"/>
          <a:ext cx="1947009" cy="19470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8507FC2-A7BC-4678-B1E9-5E4734962E98}">
      <dsp:nvSpPr>
        <dsp:cNvPr id="0" name=""/>
        <dsp:cNvSpPr/>
      </dsp:nvSpPr>
      <dsp:spPr>
        <a:xfrm>
          <a:off x="4088718" y="8851553"/>
          <a:ext cx="29068864" cy="3540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52" tIns="374652" rIns="374652" bIns="374652" numCol="1" spcCol="1270" anchor="ctr" anchorCtr="0">
          <a:noAutofit/>
        </a:bodyPr>
        <a:lstStyle/>
        <a:p>
          <a:pPr marL="0" lvl="0" indent="0" algn="l" defTabSz="4000500">
            <a:lnSpc>
              <a:spcPct val="100000"/>
            </a:lnSpc>
            <a:spcBef>
              <a:spcPct val="0"/>
            </a:spcBef>
            <a:spcAft>
              <a:spcPct val="35000"/>
            </a:spcAft>
            <a:buNone/>
          </a:pPr>
          <a:r>
            <a:rPr lang="en-US" sz="9000" kern="1200" dirty="0" err="1">
              <a:solidFill>
                <a:schemeClr val="bg1"/>
              </a:solidFill>
            </a:rPr>
            <a:t>Jupyter</a:t>
          </a:r>
          <a:r>
            <a:rPr lang="en-US" sz="9000" kern="1200" dirty="0">
              <a:solidFill>
                <a:schemeClr val="bg1"/>
              </a:solidFill>
            </a:rPr>
            <a:t> notebooks for interactive coding</a:t>
          </a:r>
        </a:p>
      </dsp:txBody>
      <dsp:txXfrm>
        <a:off x="4088718" y="8851553"/>
        <a:ext cx="29068864" cy="35400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CF5DA9-BF51-484E-850E-0CCB89F725A1}">
      <dsp:nvSpPr>
        <dsp:cNvPr id="0" name=""/>
        <dsp:cNvSpPr/>
      </dsp:nvSpPr>
      <dsp:spPr>
        <a:xfrm>
          <a:off x="0" y="4813961"/>
          <a:ext cx="33162875" cy="2508187"/>
        </a:xfrm>
        <a:prstGeom prst="rect">
          <a:avLst/>
        </a:prstGeom>
        <a:solidFill>
          <a:schemeClr val="tx2">
            <a:lumMod val="20000"/>
            <a:lumOff val="80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573808" tIns="1353820" rIns="2573808" bIns="384048" numCol="1" spcCol="1270" anchor="t" anchorCtr="0">
          <a:noAutofit/>
        </a:bodyPr>
        <a:lstStyle/>
        <a:p>
          <a:pPr marL="285750" lvl="1" indent="-285750" algn="l" defTabSz="2400300">
            <a:lnSpc>
              <a:spcPct val="90000"/>
            </a:lnSpc>
            <a:spcBef>
              <a:spcPct val="0"/>
            </a:spcBef>
            <a:spcAft>
              <a:spcPct val="15000"/>
            </a:spcAft>
            <a:buFont typeface="Arial" panose="020B0604020202020204" pitchFamily="34" charset="0"/>
            <a:buNone/>
          </a:pPr>
          <a:r>
            <a:rPr lang="en-US" sz="5400" kern="1200" dirty="0">
              <a:solidFill>
                <a:sysClr val="windowText" lastClr="000000"/>
              </a:solidFill>
            </a:rPr>
            <a:t>Historically important and difficult task for computers</a:t>
          </a:r>
        </a:p>
      </dsp:txBody>
      <dsp:txXfrm>
        <a:off x="0" y="4813961"/>
        <a:ext cx="33162875" cy="2508187"/>
      </dsp:txXfrm>
    </dsp:sp>
    <dsp:sp modelId="{8ECD0506-5414-42CF-9870-F17494DD9CC9}">
      <dsp:nvSpPr>
        <dsp:cNvPr id="0" name=""/>
        <dsp:cNvSpPr/>
      </dsp:nvSpPr>
      <dsp:spPr>
        <a:xfrm>
          <a:off x="1658143" y="2793215"/>
          <a:ext cx="23214012" cy="298014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34" tIns="0" rIns="877434" bIns="0" numCol="1" spcCol="1270" anchor="ctr" anchorCtr="0">
          <a:noAutofit/>
        </a:bodyPr>
        <a:lstStyle/>
        <a:p>
          <a:pPr marL="0" lvl="0" indent="0" algn="l" defTabSz="2933700">
            <a:lnSpc>
              <a:spcPct val="90000"/>
            </a:lnSpc>
            <a:spcBef>
              <a:spcPct val="0"/>
            </a:spcBef>
            <a:spcAft>
              <a:spcPct val="35000"/>
            </a:spcAft>
            <a:buNone/>
          </a:pPr>
          <a:r>
            <a:rPr lang="en-US" sz="6600" kern="1200" dirty="0">
              <a:solidFill>
                <a:schemeClr val="tx1"/>
              </a:solidFill>
            </a:rPr>
            <a:t>Train a network to correctly classify handwritten digits</a:t>
          </a:r>
        </a:p>
      </dsp:txBody>
      <dsp:txXfrm>
        <a:off x="1803622" y="2938694"/>
        <a:ext cx="22923054" cy="2689187"/>
      </dsp:txXfrm>
    </dsp:sp>
    <dsp:sp modelId="{19B38603-03E2-433E-9B22-697AC7514A74}">
      <dsp:nvSpPr>
        <dsp:cNvPr id="0" name=""/>
        <dsp:cNvSpPr/>
      </dsp:nvSpPr>
      <dsp:spPr>
        <a:xfrm>
          <a:off x="0" y="9693894"/>
          <a:ext cx="33162875" cy="2508187"/>
        </a:xfrm>
        <a:prstGeom prst="rect">
          <a:avLst/>
        </a:prstGeom>
        <a:solidFill>
          <a:schemeClr val="tx2">
            <a:lumMod val="20000"/>
            <a:lumOff val="80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txBody>
        <a:bodyPr spcFirstLastPara="0" vert="horz" wrap="square" lIns="2573808" tIns="1353820" rIns="2573808" bIns="384048" numCol="1" spcCol="1270" anchor="t" anchorCtr="0">
          <a:noAutofit/>
        </a:bodyPr>
        <a:lstStyle/>
        <a:p>
          <a:pPr marL="285750" lvl="1" indent="-285750" algn="l" defTabSz="2400300">
            <a:lnSpc>
              <a:spcPct val="90000"/>
            </a:lnSpc>
            <a:spcBef>
              <a:spcPct val="0"/>
            </a:spcBef>
            <a:spcAft>
              <a:spcPct val="15000"/>
            </a:spcAft>
            <a:buNone/>
          </a:pPr>
          <a:r>
            <a:rPr lang="en-US" sz="5400" kern="1200" dirty="0">
              <a:solidFill>
                <a:sysClr val="windowText" lastClr="000000"/>
              </a:solidFill>
            </a:rPr>
            <a:t>Get exposed to the example, and try to figure out the rules to how it works</a:t>
          </a:r>
        </a:p>
      </dsp:txBody>
      <dsp:txXfrm>
        <a:off x="0" y="9693894"/>
        <a:ext cx="33162875" cy="2508187"/>
      </dsp:txXfrm>
    </dsp:sp>
    <dsp:sp modelId="{75B5CEDE-3C67-4323-A68F-C35104BA1394}">
      <dsp:nvSpPr>
        <dsp:cNvPr id="0" name=""/>
        <dsp:cNvSpPr/>
      </dsp:nvSpPr>
      <dsp:spPr>
        <a:xfrm>
          <a:off x="1658143" y="7673149"/>
          <a:ext cx="23214012" cy="2980145"/>
        </a:xfrm>
        <a:prstGeom prst="round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34" tIns="0" rIns="877434" bIns="0" numCol="1" spcCol="1270" anchor="ctr" anchorCtr="0">
          <a:noAutofit/>
        </a:bodyPr>
        <a:lstStyle/>
        <a:p>
          <a:pPr marL="0" lvl="0" indent="0" algn="l" defTabSz="2933700">
            <a:lnSpc>
              <a:spcPct val="90000"/>
            </a:lnSpc>
            <a:spcBef>
              <a:spcPct val="0"/>
            </a:spcBef>
            <a:spcAft>
              <a:spcPct val="35000"/>
            </a:spcAft>
            <a:buNone/>
          </a:pPr>
          <a:r>
            <a:rPr lang="en-US" sz="6600" kern="1200" dirty="0">
              <a:solidFill>
                <a:schemeClr val="tx1"/>
              </a:solidFill>
            </a:rPr>
            <a:t>Try learning like a Neural Network</a:t>
          </a:r>
        </a:p>
      </dsp:txBody>
      <dsp:txXfrm>
        <a:off x="1803622" y="7818628"/>
        <a:ext cx="22923054" cy="268918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BB5ECE-4FD7-40AC-A43B-427160674DE1}">
      <dsp:nvSpPr>
        <dsp:cNvPr id="0" name=""/>
        <dsp:cNvSpPr/>
      </dsp:nvSpPr>
      <dsp:spPr>
        <a:xfrm>
          <a:off x="0" y="0"/>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dirty="0">
              <a:solidFill>
                <a:schemeClr val="bg1"/>
              </a:solidFill>
            </a:rPr>
            <a:t>Loaded and visualized our data</a:t>
          </a:r>
          <a:endParaRPr lang="en-US" sz="7200" kern="1200" dirty="0">
            <a:solidFill>
              <a:schemeClr val="bg1"/>
            </a:solidFill>
          </a:endParaRPr>
        </a:p>
      </dsp:txBody>
      <dsp:txXfrm>
        <a:off x="65356" y="65356"/>
        <a:ext cx="22866459" cy="2100709"/>
      </dsp:txXfrm>
    </dsp:sp>
    <dsp:sp modelId="{AF70C9EC-DE63-4ACD-A40E-C9BA1541BE8E}">
      <dsp:nvSpPr>
        <dsp:cNvPr id="0" name=""/>
        <dsp:cNvSpPr/>
      </dsp:nvSpPr>
      <dsp:spPr>
        <a:xfrm>
          <a:off x="1906865" y="2541341"/>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dirty="0">
              <a:solidFill>
                <a:schemeClr val="bg1"/>
              </a:solidFill>
            </a:rPr>
            <a:t>Edited our data (reshaped, normalized, to categorical)</a:t>
          </a:r>
          <a:endParaRPr lang="en-US" sz="7200" kern="1200" dirty="0">
            <a:solidFill>
              <a:schemeClr val="bg1"/>
            </a:solidFill>
          </a:endParaRPr>
        </a:p>
      </dsp:txBody>
      <dsp:txXfrm>
        <a:off x="1972221" y="2606697"/>
        <a:ext cx="22047412" cy="2100709"/>
      </dsp:txXfrm>
    </dsp:sp>
    <dsp:sp modelId="{DA05AE45-6275-4FB7-9D08-4FBAB80BFD07}">
      <dsp:nvSpPr>
        <dsp:cNvPr id="0" name=""/>
        <dsp:cNvSpPr/>
      </dsp:nvSpPr>
      <dsp:spPr>
        <a:xfrm>
          <a:off x="3813730" y="5082683"/>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a:solidFill>
                <a:schemeClr val="bg1"/>
              </a:solidFill>
            </a:rPr>
            <a:t>Created our model</a:t>
          </a:r>
          <a:endParaRPr lang="en-US" sz="7200" kern="1200">
            <a:solidFill>
              <a:schemeClr val="bg1"/>
            </a:solidFill>
          </a:endParaRPr>
        </a:p>
      </dsp:txBody>
      <dsp:txXfrm>
        <a:off x="3879086" y="5148039"/>
        <a:ext cx="22047412" cy="2100709"/>
      </dsp:txXfrm>
    </dsp:sp>
    <dsp:sp modelId="{D839B528-2C6C-42ED-BE29-A18B353EF491}">
      <dsp:nvSpPr>
        <dsp:cNvPr id="0" name=""/>
        <dsp:cNvSpPr/>
      </dsp:nvSpPr>
      <dsp:spPr>
        <a:xfrm>
          <a:off x="5720595" y="7624024"/>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a:solidFill>
                <a:schemeClr val="bg1"/>
              </a:solidFill>
            </a:rPr>
            <a:t>Compiled our model</a:t>
          </a:r>
          <a:endParaRPr lang="en-US" sz="7200" kern="1200">
            <a:solidFill>
              <a:schemeClr val="bg1"/>
            </a:solidFill>
          </a:endParaRPr>
        </a:p>
      </dsp:txBody>
      <dsp:txXfrm>
        <a:off x="5785951" y="7689380"/>
        <a:ext cx="22047412" cy="2100709"/>
      </dsp:txXfrm>
    </dsp:sp>
    <dsp:sp modelId="{0FA59FEF-349A-4E2A-BE9F-BBEB2FF9B76C}">
      <dsp:nvSpPr>
        <dsp:cNvPr id="0" name=""/>
        <dsp:cNvSpPr/>
      </dsp:nvSpPr>
      <dsp:spPr>
        <a:xfrm>
          <a:off x="7627461" y="10165366"/>
          <a:ext cx="25535413" cy="2231421"/>
        </a:xfrm>
        <a:prstGeom prst="roundRect">
          <a:avLst>
            <a:gd name="adj" fmla="val 10000"/>
          </a:avLst>
        </a:prstGeom>
        <a:solidFill>
          <a:schemeClr val="tx2">
            <a:lumMod val="20000"/>
            <a:lumOff val="80000"/>
          </a:schemeClr>
        </a:solidFill>
        <a:ln>
          <a:solidFill>
            <a:schemeClr val="tx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4320" tIns="274320" rIns="274320" bIns="274320" numCol="1" spcCol="1270" anchor="ctr" anchorCtr="0">
          <a:noAutofit/>
        </a:bodyPr>
        <a:lstStyle/>
        <a:p>
          <a:pPr marL="0" lvl="0" indent="0" algn="l" defTabSz="3200400">
            <a:lnSpc>
              <a:spcPct val="90000"/>
            </a:lnSpc>
            <a:spcBef>
              <a:spcPct val="0"/>
            </a:spcBef>
            <a:spcAft>
              <a:spcPct val="35000"/>
            </a:spcAft>
            <a:buNone/>
          </a:pPr>
          <a:r>
            <a:rPr lang="en-US" sz="7200" b="0" kern="1200">
              <a:solidFill>
                <a:schemeClr val="bg1"/>
              </a:solidFill>
            </a:rPr>
            <a:t>Trained the model on our data</a:t>
          </a:r>
          <a:endParaRPr lang="en-US" sz="7200" kern="1200">
            <a:solidFill>
              <a:schemeClr val="bg1"/>
            </a:solidFill>
          </a:endParaRPr>
        </a:p>
      </dsp:txBody>
      <dsp:txXfrm>
        <a:off x="7692817" y="10230722"/>
        <a:ext cx="22047412" cy="2100709"/>
      </dsp:txXfrm>
    </dsp:sp>
    <dsp:sp modelId="{4668774A-CB4F-4D77-A72A-97DA947BD20A}">
      <dsp:nvSpPr>
        <dsp:cNvPr id="0" name=""/>
        <dsp:cNvSpPr/>
      </dsp:nvSpPr>
      <dsp:spPr>
        <a:xfrm>
          <a:off x="24084989" y="1630177"/>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24411334" y="1630177"/>
        <a:ext cx="797734" cy="1091444"/>
      </dsp:txXfrm>
    </dsp:sp>
    <dsp:sp modelId="{B5AF24C9-07BF-4DBC-A295-4D31BBCA5BCA}">
      <dsp:nvSpPr>
        <dsp:cNvPr id="0" name=""/>
        <dsp:cNvSpPr/>
      </dsp:nvSpPr>
      <dsp:spPr>
        <a:xfrm>
          <a:off x="25991854" y="4171519"/>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26318199" y="4171519"/>
        <a:ext cx="797734" cy="1091444"/>
      </dsp:txXfrm>
    </dsp:sp>
    <dsp:sp modelId="{C99423CD-B935-4C2B-B587-C2E97CA6D433}">
      <dsp:nvSpPr>
        <dsp:cNvPr id="0" name=""/>
        <dsp:cNvSpPr/>
      </dsp:nvSpPr>
      <dsp:spPr>
        <a:xfrm>
          <a:off x="27898720" y="6675670"/>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28225065" y="6675670"/>
        <a:ext cx="797734" cy="1091444"/>
      </dsp:txXfrm>
    </dsp:sp>
    <dsp:sp modelId="{2A7CEBCC-65D6-47A0-8D1A-3C0E77F65903}">
      <dsp:nvSpPr>
        <dsp:cNvPr id="0" name=""/>
        <dsp:cNvSpPr/>
      </dsp:nvSpPr>
      <dsp:spPr>
        <a:xfrm>
          <a:off x="29805585" y="9241805"/>
          <a:ext cx="1450424" cy="1450424"/>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3200400">
            <a:lnSpc>
              <a:spcPct val="90000"/>
            </a:lnSpc>
            <a:spcBef>
              <a:spcPct val="0"/>
            </a:spcBef>
            <a:spcAft>
              <a:spcPct val="35000"/>
            </a:spcAft>
            <a:buNone/>
          </a:pPr>
          <a:endParaRPr lang="en-US" sz="7200" kern="1200">
            <a:solidFill>
              <a:schemeClr val="bg1"/>
            </a:solidFill>
          </a:endParaRPr>
        </a:p>
      </dsp:txBody>
      <dsp:txXfrm>
        <a:off x="30131930" y="9241805"/>
        <a:ext cx="797734" cy="10914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C01C0-9AF3-4DF8-BE49-E425447072BD}">
      <dsp:nvSpPr>
        <dsp:cNvPr id="0" name=""/>
        <dsp:cNvSpPr/>
      </dsp:nvSpPr>
      <dsp:spPr>
        <a:xfrm>
          <a:off x="0" y="1142913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3F4CAB-3ACA-4762-A3BF-9B9F87ACCBC1}">
      <dsp:nvSpPr>
        <dsp:cNvPr id="0" name=""/>
        <dsp:cNvSpPr/>
      </dsp:nvSpPr>
      <dsp:spPr>
        <a:xfrm>
          <a:off x="0" y="9122946"/>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E5A1D-736B-4DEB-8217-5156531D30D0}">
      <dsp:nvSpPr>
        <dsp:cNvPr id="0" name=""/>
        <dsp:cNvSpPr/>
      </dsp:nvSpPr>
      <dsp:spPr>
        <a:xfrm>
          <a:off x="0" y="6816759"/>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59170-6DF8-4D07-9BFE-C5085942C214}">
      <dsp:nvSpPr>
        <dsp:cNvPr id="0" name=""/>
        <dsp:cNvSpPr/>
      </dsp:nvSpPr>
      <dsp:spPr>
        <a:xfrm>
          <a:off x="0" y="451057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9DA15C-0905-4A1A-93C0-0CCBEF6E972C}">
      <dsp:nvSpPr>
        <dsp:cNvPr id="0" name=""/>
        <dsp:cNvSpPr/>
      </dsp:nvSpPr>
      <dsp:spPr>
        <a:xfrm>
          <a:off x="0" y="2204385"/>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FDDEC3-34F3-4B71-AB67-03390DAF22BB}">
      <dsp:nvSpPr>
        <dsp:cNvPr id="0" name=""/>
        <dsp:cNvSpPr/>
      </dsp:nvSpPr>
      <dsp:spPr>
        <a:xfrm>
          <a:off x="3300814" y="801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Which direction loss decreases the most </a:t>
          </a:r>
          <a:endParaRPr kumimoji="0" lang="en-US" sz="4500" b="0" i="1" u="none" strike="noStrike" kern="1200" cap="none" spc="0" normalizeH="0" baseline="0" noProof="0" dirty="0">
            <a:ln/>
            <a:solidFill>
              <a:schemeClr val="bg1"/>
            </a:solidFill>
            <a:effectLst/>
            <a:uLnTx/>
            <a:uFillTx/>
            <a:latin typeface="Cambria Math" panose="02040503050406030204" pitchFamily="18" charset="0"/>
            <a:ea typeface="Cambria Math" panose="02040503050406030204" pitchFamily="18" charset="0"/>
            <a:cs typeface="+mn-cs"/>
          </a:endParaRPr>
        </a:p>
      </dsp:txBody>
      <dsp:txXfrm>
        <a:off x="3300814" y="8017"/>
        <a:ext cx="9394625" cy="2196368"/>
      </dsp:txXfrm>
    </dsp:sp>
    <dsp:sp modelId="{40BF0FD4-E1A0-44F6-89A8-6125FBCFA794}">
      <dsp:nvSpPr>
        <dsp:cNvPr id="0" name=""/>
        <dsp:cNvSpPr/>
      </dsp:nvSpPr>
      <dsp:spPr>
        <a:xfrm>
          <a:off x="0" y="801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Font typeface="Arial" panose="020B0604020202020204" pitchFamily="34" charset="0"/>
            <a:buNone/>
          </a:pPr>
          <a:r>
            <a:rPr lang="en-US" sz="4500" b="1" kern="1200">
              <a:solidFill>
                <a:schemeClr val="bg1"/>
              </a:solidFill>
            </a:rPr>
            <a:t>The Gradient</a:t>
          </a:r>
          <a:endParaRPr lang="en-US" sz="4500" b="1" kern="1200" dirty="0">
            <a:solidFill>
              <a:schemeClr val="bg1"/>
            </a:solidFill>
          </a:endParaRPr>
        </a:p>
      </dsp:txBody>
      <dsp:txXfrm>
        <a:off x="107237" y="115254"/>
        <a:ext cx="3086340" cy="2089131"/>
      </dsp:txXfrm>
    </dsp:sp>
    <dsp:sp modelId="{0068E5C5-00C1-4705-BE3D-19C1721DC406}">
      <dsp:nvSpPr>
        <dsp:cNvPr id="0" name=""/>
        <dsp:cNvSpPr/>
      </dsp:nvSpPr>
      <dsp:spPr>
        <a:xfrm>
          <a:off x="3300814" y="2314203"/>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How far to travel</a:t>
          </a:r>
        </a:p>
      </dsp:txBody>
      <dsp:txXfrm>
        <a:off x="3300814" y="2314203"/>
        <a:ext cx="9394625" cy="2196368"/>
      </dsp:txXfrm>
    </dsp:sp>
    <dsp:sp modelId="{28B59E52-C5FB-416A-8E6E-46EC31769B43}">
      <dsp:nvSpPr>
        <dsp:cNvPr id="0" name=""/>
        <dsp:cNvSpPr/>
      </dsp:nvSpPr>
      <dsp:spPr>
        <a:xfrm>
          <a:off x="0" y="2314203"/>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14:m xmlns:a14="http://schemas.microsoft.com/office/drawing/2010/main">
            <m:oMath xmlns:m="http://schemas.openxmlformats.org/officeDocument/2006/math">
              <m:r>
                <a:rPr kumimoji="0" lang="el-GR" sz="4500" b="1" i="1" u="none" strike="noStrike" kern="1200"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sz="4500" b="1" kern="1200" dirty="0">
              <a:solidFill>
                <a:schemeClr val="bg1"/>
              </a:solidFill>
            </a:rPr>
            <a:t>: The learning rate</a:t>
          </a:r>
        </a:p>
      </dsp:txBody>
      <dsp:txXfrm>
        <a:off x="107237" y="2421440"/>
        <a:ext cx="3086340" cy="2089131"/>
      </dsp:txXfrm>
    </dsp:sp>
    <dsp:sp modelId="{C2951553-493E-467F-8DF3-6318E00F3CD5}">
      <dsp:nvSpPr>
        <dsp:cNvPr id="0" name=""/>
        <dsp:cNvSpPr/>
      </dsp:nvSpPr>
      <dsp:spPr>
        <a:xfrm>
          <a:off x="3300814" y="4620390"/>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dirty="0">
              <a:solidFill>
                <a:schemeClr val="bg1"/>
              </a:solidFill>
            </a:rPr>
            <a:t>A model update with the full dataset</a:t>
          </a:r>
        </a:p>
      </dsp:txBody>
      <dsp:txXfrm>
        <a:off x="3300814" y="4620390"/>
        <a:ext cx="9394625" cy="2196368"/>
      </dsp:txXfrm>
    </dsp:sp>
    <dsp:sp modelId="{D930D721-0407-42D6-84F4-42941E4B7410}">
      <dsp:nvSpPr>
        <dsp:cNvPr id="0" name=""/>
        <dsp:cNvSpPr/>
      </dsp:nvSpPr>
      <dsp:spPr>
        <a:xfrm>
          <a:off x="0" y="4620390"/>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Epoch</a:t>
          </a:r>
          <a:endParaRPr lang="en-US" sz="4500" b="1" kern="1200" dirty="0">
            <a:solidFill>
              <a:schemeClr val="bg1"/>
            </a:solidFill>
          </a:endParaRPr>
        </a:p>
      </dsp:txBody>
      <dsp:txXfrm>
        <a:off x="107237" y="4727627"/>
        <a:ext cx="3086340" cy="2089131"/>
      </dsp:txXfrm>
    </dsp:sp>
    <dsp:sp modelId="{0D9FB510-481C-409C-81F2-4E3D77673F3E}">
      <dsp:nvSpPr>
        <dsp:cNvPr id="0" name=""/>
        <dsp:cNvSpPr/>
      </dsp:nvSpPr>
      <dsp:spPr>
        <a:xfrm>
          <a:off x="3300814" y="692657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 sample of the full dataset</a:t>
          </a:r>
        </a:p>
      </dsp:txBody>
      <dsp:txXfrm>
        <a:off x="3300814" y="6926577"/>
        <a:ext cx="9394625" cy="2196368"/>
      </dsp:txXfrm>
    </dsp:sp>
    <dsp:sp modelId="{A7363449-2DC7-42D7-85C1-A2B5EBD95E26}">
      <dsp:nvSpPr>
        <dsp:cNvPr id="0" name=""/>
        <dsp:cNvSpPr/>
      </dsp:nvSpPr>
      <dsp:spPr>
        <a:xfrm>
          <a:off x="0" y="692657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Batch</a:t>
          </a:r>
          <a:endParaRPr lang="en-US" sz="4500" b="1" kern="1200" dirty="0">
            <a:solidFill>
              <a:schemeClr val="bg1"/>
            </a:solidFill>
          </a:endParaRPr>
        </a:p>
      </dsp:txBody>
      <dsp:txXfrm>
        <a:off x="107237" y="7033814"/>
        <a:ext cx="3086340" cy="2089131"/>
      </dsp:txXfrm>
    </dsp:sp>
    <dsp:sp modelId="{7773D711-D973-4A92-AF71-AD154EEAB9D3}">
      <dsp:nvSpPr>
        <dsp:cNvPr id="0" name=""/>
        <dsp:cNvSpPr/>
      </dsp:nvSpPr>
      <dsp:spPr>
        <a:xfrm>
          <a:off x="3300814" y="9232764"/>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An update to the weight parameters</a:t>
          </a:r>
        </a:p>
      </dsp:txBody>
      <dsp:txXfrm>
        <a:off x="3300814" y="9232764"/>
        <a:ext cx="9394625" cy="2196368"/>
      </dsp:txXfrm>
    </dsp:sp>
    <dsp:sp modelId="{635096CD-FC4F-4C72-B71A-D931C2289B52}">
      <dsp:nvSpPr>
        <dsp:cNvPr id="0" name=""/>
        <dsp:cNvSpPr/>
      </dsp:nvSpPr>
      <dsp:spPr>
        <a:xfrm>
          <a:off x="0" y="9232764"/>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Step</a:t>
          </a:r>
          <a:endParaRPr lang="en-US" sz="4500" b="1" kern="1200" dirty="0">
            <a:solidFill>
              <a:schemeClr val="bg1"/>
            </a:solidFill>
          </a:endParaRPr>
        </a:p>
      </dsp:txBody>
      <dsp:txXfrm>
        <a:off x="107237" y="9340001"/>
        <a:ext cx="3086340" cy="208913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C01C0-9AF3-4DF8-BE49-E425447072BD}">
      <dsp:nvSpPr>
        <dsp:cNvPr id="0" name=""/>
        <dsp:cNvSpPr/>
      </dsp:nvSpPr>
      <dsp:spPr>
        <a:xfrm>
          <a:off x="0" y="1142913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3F4CAB-3ACA-4762-A3BF-9B9F87ACCBC1}">
      <dsp:nvSpPr>
        <dsp:cNvPr id="0" name=""/>
        <dsp:cNvSpPr/>
      </dsp:nvSpPr>
      <dsp:spPr>
        <a:xfrm>
          <a:off x="0" y="9122946"/>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E5A1D-736B-4DEB-8217-5156531D30D0}">
      <dsp:nvSpPr>
        <dsp:cNvPr id="0" name=""/>
        <dsp:cNvSpPr/>
      </dsp:nvSpPr>
      <dsp:spPr>
        <a:xfrm>
          <a:off x="0" y="6816759"/>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859170-6DF8-4D07-9BFE-C5085942C214}">
      <dsp:nvSpPr>
        <dsp:cNvPr id="0" name=""/>
        <dsp:cNvSpPr/>
      </dsp:nvSpPr>
      <dsp:spPr>
        <a:xfrm>
          <a:off x="0" y="4510572"/>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9DA15C-0905-4A1A-93C0-0CCBEF6E972C}">
      <dsp:nvSpPr>
        <dsp:cNvPr id="0" name=""/>
        <dsp:cNvSpPr/>
      </dsp:nvSpPr>
      <dsp:spPr>
        <a:xfrm>
          <a:off x="0" y="2204385"/>
          <a:ext cx="12695440" cy="0"/>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FDDEC3-34F3-4B71-AB67-03390DAF22BB}">
      <dsp:nvSpPr>
        <dsp:cNvPr id="0" name=""/>
        <dsp:cNvSpPr/>
      </dsp:nvSpPr>
      <dsp:spPr>
        <a:xfrm>
          <a:off x="3300814" y="801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Which direction loss decreases the most </a:t>
          </a:r>
          <a:endParaRPr kumimoji="0" lang="en-US" sz="4500" b="0" i="1" u="none" strike="noStrike" kern="1200" cap="none" spc="0" normalizeH="0" baseline="0" noProof="0">
            <a:ln/>
            <a:solidFill>
              <a:schemeClr val="bg1"/>
            </a:solidFill>
            <a:effectLst/>
            <a:uLnTx/>
            <a:uFillTx/>
            <a:latin typeface="Cambria Math" panose="02040503050406030204" pitchFamily="18" charset="0"/>
            <a:ea typeface="Cambria Math" panose="02040503050406030204" pitchFamily="18" charset="0"/>
            <a:cs typeface="+mn-cs"/>
          </a:endParaRPr>
        </a:p>
      </dsp:txBody>
      <dsp:txXfrm>
        <a:off x="3300814" y="8017"/>
        <a:ext cx="9394625" cy="2196368"/>
      </dsp:txXfrm>
    </dsp:sp>
    <dsp:sp modelId="{40BF0FD4-E1A0-44F6-89A8-6125FBCFA794}">
      <dsp:nvSpPr>
        <dsp:cNvPr id="0" name=""/>
        <dsp:cNvSpPr/>
      </dsp:nvSpPr>
      <dsp:spPr>
        <a:xfrm>
          <a:off x="0" y="801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Font typeface="Arial" panose="020B0604020202020204" pitchFamily="34" charset="0"/>
            <a:buNone/>
          </a:pPr>
          <a:r>
            <a:rPr lang="en-US" sz="4500" b="1" kern="1200" dirty="0">
              <a:solidFill>
                <a:schemeClr val="bg1"/>
              </a:solidFill>
            </a:rPr>
            <a:t>The Gradient</a:t>
          </a:r>
        </a:p>
      </dsp:txBody>
      <dsp:txXfrm>
        <a:off x="107237" y="115254"/>
        <a:ext cx="3086340" cy="2089131"/>
      </dsp:txXfrm>
    </dsp:sp>
    <dsp:sp modelId="{0068E5C5-00C1-4705-BE3D-19C1721DC406}">
      <dsp:nvSpPr>
        <dsp:cNvPr id="0" name=""/>
        <dsp:cNvSpPr/>
      </dsp:nvSpPr>
      <dsp:spPr>
        <a:xfrm>
          <a:off x="3300814" y="2314203"/>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How far to travel</a:t>
          </a:r>
        </a:p>
      </dsp:txBody>
      <dsp:txXfrm>
        <a:off x="3300814" y="2314203"/>
        <a:ext cx="9394625" cy="2196368"/>
      </dsp:txXfrm>
    </dsp:sp>
    <dsp:sp modelId="{28B59E52-C5FB-416A-8E6E-46EC31769B43}">
      <dsp:nvSpPr>
        <dsp:cNvPr id="0" name=""/>
        <dsp:cNvSpPr/>
      </dsp:nvSpPr>
      <dsp:spPr>
        <a:xfrm>
          <a:off x="0" y="2314203"/>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14:m xmlns:a14="http://schemas.microsoft.com/office/drawing/2010/main">
            <m:oMath xmlns:m="http://schemas.openxmlformats.org/officeDocument/2006/math">
              <m:r>
                <a:rPr kumimoji="0" lang="el-GR" sz="4500" b="1" i="1" u="none" strike="noStrike" kern="1200" cap="none" spc="0" normalizeH="0" baseline="0" noProof="0" smtClean="0">
                  <a:ln/>
                  <a:solidFill>
                    <a:schemeClr val="bg1"/>
                  </a:solidFill>
                  <a:effectLst/>
                  <a:uLnTx/>
                  <a:uFillTx/>
                  <a:latin typeface="Cambria Math" panose="02040503050406030204" pitchFamily="18" charset="0"/>
                  <a:ea typeface="Cambria Math" panose="02040503050406030204" pitchFamily="18" charset="0"/>
                  <a:cs typeface="+mn-cs"/>
                </a:rPr>
                <m:t>𝝀</m:t>
              </m:r>
            </m:oMath>
          </a14:m>
          <a:r>
            <a:rPr lang="en-US" sz="4500" b="1" kern="1200">
              <a:solidFill>
                <a:schemeClr val="bg1"/>
              </a:solidFill>
            </a:rPr>
            <a:t>: The learning rate</a:t>
          </a:r>
        </a:p>
      </dsp:txBody>
      <dsp:txXfrm>
        <a:off x="107237" y="2421440"/>
        <a:ext cx="3086340" cy="2089131"/>
      </dsp:txXfrm>
    </dsp:sp>
    <dsp:sp modelId="{C2951553-493E-467F-8DF3-6318E00F3CD5}">
      <dsp:nvSpPr>
        <dsp:cNvPr id="0" name=""/>
        <dsp:cNvSpPr/>
      </dsp:nvSpPr>
      <dsp:spPr>
        <a:xfrm>
          <a:off x="3300814" y="4620390"/>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 model update with the full dataset</a:t>
          </a:r>
        </a:p>
      </dsp:txBody>
      <dsp:txXfrm>
        <a:off x="3300814" y="4620390"/>
        <a:ext cx="9394625" cy="2196368"/>
      </dsp:txXfrm>
    </dsp:sp>
    <dsp:sp modelId="{D930D721-0407-42D6-84F4-42941E4B7410}">
      <dsp:nvSpPr>
        <dsp:cNvPr id="0" name=""/>
        <dsp:cNvSpPr/>
      </dsp:nvSpPr>
      <dsp:spPr>
        <a:xfrm>
          <a:off x="0" y="4620390"/>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Epoch</a:t>
          </a:r>
        </a:p>
      </dsp:txBody>
      <dsp:txXfrm>
        <a:off x="107237" y="4727627"/>
        <a:ext cx="3086340" cy="2089131"/>
      </dsp:txXfrm>
    </dsp:sp>
    <dsp:sp modelId="{0D9FB510-481C-409C-81F2-4E3D77673F3E}">
      <dsp:nvSpPr>
        <dsp:cNvPr id="0" name=""/>
        <dsp:cNvSpPr/>
      </dsp:nvSpPr>
      <dsp:spPr>
        <a:xfrm>
          <a:off x="3300814" y="6926577"/>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 sample of the full dataset</a:t>
          </a:r>
        </a:p>
      </dsp:txBody>
      <dsp:txXfrm>
        <a:off x="3300814" y="6926577"/>
        <a:ext cx="9394625" cy="2196368"/>
      </dsp:txXfrm>
    </dsp:sp>
    <dsp:sp modelId="{A7363449-2DC7-42D7-85C1-A2B5EBD95E26}">
      <dsp:nvSpPr>
        <dsp:cNvPr id="0" name=""/>
        <dsp:cNvSpPr/>
      </dsp:nvSpPr>
      <dsp:spPr>
        <a:xfrm>
          <a:off x="0" y="6926577"/>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Batch</a:t>
          </a:r>
        </a:p>
      </dsp:txBody>
      <dsp:txXfrm>
        <a:off x="107237" y="7033814"/>
        <a:ext cx="3086340" cy="2089131"/>
      </dsp:txXfrm>
    </dsp:sp>
    <dsp:sp modelId="{7773D711-D973-4A92-AF71-AD154EEAB9D3}">
      <dsp:nvSpPr>
        <dsp:cNvPr id="0" name=""/>
        <dsp:cNvSpPr/>
      </dsp:nvSpPr>
      <dsp:spPr>
        <a:xfrm>
          <a:off x="3300814" y="9232764"/>
          <a:ext cx="9394625" cy="21963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25" tIns="85725" rIns="85725" bIns="85725" numCol="1" spcCol="1270" anchor="b" anchorCtr="0">
          <a:noAutofit/>
        </a:bodyPr>
        <a:lstStyle/>
        <a:p>
          <a:pPr marL="91440" lvl="0" indent="0" algn="l" defTabSz="2000250">
            <a:lnSpc>
              <a:spcPct val="90000"/>
            </a:lnSpc>
            <a:spcBef>
              <a:spcPct val="0"/>
            </a:spcBef>
            <a:spcAft>
              <a:spcPct val="35000"/>
            </a:spcAft>
            <a:buNone/>
          </a:pPr>
          <a:r>
            <a:rPr lang="en-US" sz="4500" kern="1200">
              <a:solidFill>
                <a:schemeClr val="bg1"/>
              </a:solidFill>
            </a:rPr>
            <a:t>An update to the weight parameters</a:t>
          </a:r>
        </a:p>
      </dsp:txBody>
      <dsp:txXfrm>
        <a:off x="3300814" y="9232764"/>
        <a:ext cx="9394625" cy="2196368"/>
      </dsp:txXfrm>
    </dsp:sp>
    <dsp:sp modelId="{635096CD-FC4F-4C72-B71A-D931C2289B52}">
      <dsp:nvSpPr>
        <dsp:cNvPr id="0" name=""/>
        <dsp:cNvSpPr/>
      </dsp:nvSpPr>
      <dsp:spPr>
        <a:xfrm>
          <a:off x="0" y="9232764"/>
          <a:ext cx="3300814" cy="2196368"/>
        </a:xfrm>
        <a:prstGeom prst="round2SameRect">
          <a:avLst>
            <a:gd name="adj1" fmla="val 16670"/>
            <a:gd name="adj2" fmla="val 0"/>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725" tIns="85725" rIns="85725" bIns="85725" numCol="1" spcCol="1270" anchor="ctr" anchorCtr="0">
          <a:noAutofit/>
        </a:bodyPr>
        <a:lstStyle/>
        <a:p>
          <a:pPr marL="0" lvl="0" indent="0" algn="ctr" defTabSz="2000250">
            <a:lnSpc>
              <a:spcPct val="90000"/>
            </a:lnSpc>
            <a:spcBef>
              <a:spcPct val="0"/>
            </a:spcBef>
            <a:spcAft>
              <a:spcPct val="35000"/>
            </a:spcAft>
            <a:buNone/>
          </a:pPr>
          <a:r>
            <a:rPr lang="en-US" sz="4500" b="1" kern="1200">
              <a:solidFill>
                <a:schemeClr val="bg1"/>
              </a:solidFill>
            </a:rPr>
            <a:t>Step</a:t>
          </a:r>
        </a:p>
      </dsp:txBody>
      <dsp:txXfrm>
        <a:off x="107237" y="9340001"/>
        <a:ext cx="3086340" cy="208913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199F0-39F9-498A-8089-B9A7B6829471}">
      <dsp:nvSpPr>
        <dsp:cNvPr id="0" name=""/>
        <dsp:cNvSpPr/>
      </dsp:nvSpPr>
      <dsp:spPr>
        <a:xfrm>
          <a:off x="0" y="857687"/>
          <a:ext cx="16581438" cy="1559025"/>
        </a:xfrm>
        <a:prstGeom prst="roundRect">
          <a:avLst/>
        </a:prstGeom>
        <a:solidFill>
          <a:schemeClr val="tx2">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kern="1200" dirty="0"/>
            <a:t> Training data</a:t>
          </a:r>
          <a:endParaRPr lang="en-US" sz="6500" kern="1200" dirty="0"/>
        </a:p>
      </dsp:txBody>
      <dsp:txXfrm>
        <a:off x="76105" y="933792"/>
        <a:ext cx="16429228" cy="1406815"/>
      </dsp:txXfrm>
    </dsp:sp>
    <dsp:sp modelId="{CFD24BE4-FAF5-4066-ACE3-D3D7356AF047}">
      <dsp:nvSpPr>
        <dsp:cNvPr id="0" name=""/>
        <dsp:cNvSpPr/>
      </dsp:nvSpPr>
      <dsp:spPr>
        <a:xfrm>
          <a:off x="0" y="2416712"/>
          <a:ext cx="1658143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46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0" kern="1200">
              <a:solidFill>
                <a:schemeClr val="bg1"/>
              </a:solidFill>
            </a:rPr>
            <a:t>Core dataset for the model to learn on</a:t>
          </a:r>
          <a:endParaRPr lang="en-US" sz="5100" kern="1200">
            <a:solidFill>
              <a:schemeClr val="bg1"/>
            </a:solidFill>
          </a:endParaRPr>
        </a:p>
      </dsp:txBody>
      <dsp:txXfrm>
        <a:off x="0" y="2416712"/>
        <a:ext cx="16581438" cy="1076400"/>
      </dsp:txXfrm>
    </dsp:sp>
    <dsp:sp modelId="{4E1C8BEE-390B-4937-8AFB-052E32B2C2E8}">
      <dsp:nvSpPr>
        <dsp:cNvPr id="0" name=""/>
        <dsp:cNvSpPr/>
      </dsp:nvSpPr>
      <dsp:spPr>
        <a:xfrm>
          <a:off x="0" y="3493112"/>
          <a:ext cx="16581438" cy="1559025"/>
        </a:xfrm>
        <a:prstGeom prst="roundRect">
          <a:avLst/>
        </a:prstGeom>
        <a:solidFill>
          <a:schemeClr val="tx2">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kern="1200"/>
            <a:t> Validation data</a:t>
          </a:r>
          <a:endParaRPr lang="en-US" sz="6500" kern="1200"/>
        </a:p>
      </dsp:txBody>
      <dsp:txXfrm>
        <a:off x="76105" y="3569217"/>
        <a:ext cx="16429228" cy="1406815"/>
      </dsp:txXfrm>
    </dsp:sp>
    <dsp:sp modelId="{553D6C5E-89B3-4071-81A4-E2B299EE6237}">
      <dsp:nvSpPr>
        <dsp:cNvPr id="0" name=""/>
        <dsp:cNvSpPr/>
      </dsp:nvSpPr>
      <dsp:spPr>
        <a:xfrm>
          <a:off x="0" y="5052137"/>
          <a:ext cx="16581438"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46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0" kern="1200">
              <a:solidFill>
                <a:schemeClr val="bg1"/>
              </a:solidFill>
            </a:rPr>
            <a:t>New data for model to see if it truly understands (can generalize) </a:t>
          </a:r>
          <a:endParaRPr lang="en-US" sz="5100" kern="1200">
            <a:solidFill>
              <a:schemeClr val="bg1"/>
            </a:solidFill>
          </a:endParaRPr>
        </a:p>
      </dsp:txBody>
      <dsp:txXfrm>
        <a:off x="0" y="5052137"/>
        <a:ext cx="16581438" cy="1614600"/>
      </dsp:txXfrm>
    </dsp:sp>
    <dsp:sp modelId="{501CB61A-1E8B-40E1-ACB0-220EACECD329}">
      <dsp:nvSpPr>
        <dsp:cNvPr id="0" name=""/>
        <dsp:cNvSpPr/>
      </dsp:nvSpPr>
      <dsp:spPr>
        <a:xfrm>
          <a:off x="0" y="6666737"/>
          <a:ext cx="16581438" cy="1559025"/>
        </a:xfrm>
        <a:prstGeom prst="roundRect">
          <a:avLst/>
        </a:prstGeom>
        <a:solidFill>
          <a:schemeClr val="tx2">
            <a:lumMod val="20000"/>
            <a:lumOff val="8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b="0" kern="1200"/>
            <a:t> Overfitting</a:t>
          </a:r>
          <a:endParaRPr lang="en-US" sz="6500" kern="1200"/>
        </a:p>
      </dsp:txBody>
      <dsp:txXfrm>
        <a:off x="76105" y="6742842"/>
        <a:ext cx="16429228" cy="1406815"/>
      </dsp:txXfrm>
    </dsp:sp>
    <dsp:sp modelId="{E14CE05A-3F29-4987-AE6A-E140B73C6E7B}">
      <dsp:nvSpPr>
        <dsp:cNvPr id="0" name=""/>
        <dsp:cNvSpPr/>
      </dsp:nvSpPr>
      <dsp:spPr>
        <a:xfrm>
          <a:off x="0" y="8225762"/>
          <a:ext cx="16581438" cy="322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26461"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b="0" kern="1200">
              <a:solidFill>
                <a:schemeClr val="bg1"/>
              </a:solidFill>
            </a:rPr>
            <a:t>When model performs well on the training data, but not the validation data (evidence of memorization)</a:t>
          </a:r>
          <a:endParaRPr lang="en-US" sz="5100" kern="1200">
            <a:solidFill>
              <a:schemeClr val="bg1"/>
            </a:solidFill>
          </a:endParaRPr>
        </a:p>
        <a:p>
          <a:pPr marL="285750" lvl="1" indent="-285750" algn="l" defTabSz="2266950">
            <a:lnSpc>
              <a:spcPct val="90000"/>
            </a:lnSpc>
            <a:spcBef>
              <a:spcPct val="0"/>
            </a:spcBef>
            <a:spcAft>
              <a:spcPct val="20000"/>
            </a:spcAft>
            <a:buChar char="•"/>
          </a:pPr>
          <a:r>
            <a:rPr lang="en-US" sz="5100" b="0" kern="1200">
              <a:solidFill>
                <a:schemeClr val="bg1"/>
              </a:solidFill>
            </a:rPr>
            <a:t>Ideally the accuracy and loss should be similar between both datasets</a:t>
          </a:r>
          <a:endParaRPr lang="en-US" sz="5100" kern="1200">
            <a:solidFill>
              <a:schemeClr val="bg1"/>
            </a:solidFill>
          </a:endParaRPr>
        </a:p>
      </dsp:txBody>
      <dsp:txXfrm>
        <a:off x="0" y="8225762"/>
        <a:ext cx="16581438" cy="32292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80143-4FF9-4C0D-BBA9-194E5F3E16AB}">
      <dsp:nvSpPr>
        <dsp:cNvPr id="0" name=""/>
        <dsp:cNvSpPr/>
      </dsp:nvSpPr>
      <dsp:spPr>
        <a:xfrm>
          <a:off x="0" y="0"/>
          <a:ext cx="26530300" cy="2727293"/>
        </a:xfrm>
        <a:prstGeom prst="roundRect">
          <a:avLst>
            <a:gd name="adj" fmla="val 10000"/>
          </a:avLst>
        </a:prstGeom>
        <a:solidFill>
          <a:schemeClr val="tx2">
            <a:lumMod val="20000"/>
            <a:lumOff val="80000"/>
          </a:schemeClr>
        </a:solidFill>
        <a:ln>
          <a:solidFill>
            <a:schemeClr val="tx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0" tIns="342900" rIns="342900" bIns="342900" numCol="1" spcCol="1270" anchor="ctr" anchorCtr="0">
          <a:noAutofit/>
        </a:bodyPr>
        <a:lstStyle/>
        <a:p>
          <a:pPr marL="0" lvl="0" indent="0" algn="l" defTabSz="4000500">
            <a:lnSpc>
              <a:spcPct val="90000"/>
            </a:lnSpc>
            <a:spcBef>
              <a:spcPct val="0"/>
            </a:spcBef>
            <a:spcAft>
              <a:spcPct val="35000"/>
            </a:spcAft>
            <a:buNone/>
          </a:pPr>
          <a:r>
            <a:rPr lang="en-US" sz="9000" kern="1200">
              <a:solidFill>
                <a:schemeClr val="bg1"/>
              </a:solidFill>
            </a:rPr>
            <a:t>Trained a dense neural network model</a:t>
          </a:r>
        </a:p>
      </dsp:txBody>
      <dsp:txXfrm>
        <a:off x="79880" y="79880"/>
        <a:ext cx="23356880" cy="2567533"/>
      </dsp:txXfrm>
    </dsp:sp>
    <dsp:sp modelId="{10A64044-2D13-4C03-86AF-42FE0760A50A}">
      <dsp:nvSpPr>
        <dsp:cNvPr id="0" name=""/>
        <dsp:cNvSpPr/>
      </dsp:nvSpPr>
      <dsp:spPr>
        <a:xfrm>
          <a:off x="2221912" y="3223164"/>
          <a:ext cx="26530300" cy="2727293"/>
        </a:xfrm>
        <a:prstGeom prst="roundRect">
          <a:avLst>
            <a:gd name="adj" fmla="val 10000"/>
          </a:avLst>
        </a:prstGeom>
        <a:solidFill>
          <a:schemeClr val="tx2">
            <a:lumMod val="20000"/>
            <a:lumOff val="80000"/>
          </a:schemeClr>
        </a:solidFill>
        <a:ln>
          <a:solidFill>
            <a:schemeClr val="tx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0" tIns="342900" rIns="342900" bIns="342900" numCol="1" spcCol="1270" anchor="ctr" anchorCtr="0">
          <a:noAutofit/>
        </a:bodyPr>
        <a:lstStyle/>
        <a:p>
          <a:pPr marL="0" lvl="0" indent="0" algn="l" defTabSz="4000500">
            <a:lnSpc>
              <a:spcPct val="90000"/>
            </a:lnSpc>
            <a:spcBef>
              <a:spcPct val="0"/>
            </a:spcBef>
            <a:spcAft>
              <a:spcPct val="35000"/>
            </a:spcAft>
            <a:buNone/>
          </a:pPr>
          <a:r>
            <a:rPr lang="en-US" sz="9000" kern="1200">
              <a:solidFill>
                <a:schemeClr val="bg1"/>
              </a:solidFill>
            </a:rPr>
            <a:t>Training accuracy was high</a:t>
          </a:r>
        </a:p>
      </dsp:txBody>
      <dsp:txXfrm>
        <a:off x="2301792" y="3303044"/>
        <a:ext cx="22375886" cy="2567533"/>
      </dsp:txXfrm>
    </dsp:sp>
    <dsp:sp modelId="{7A32556B-9995-4068-A5DD-FCAE22AD0486}">
      <dsp:nvSpPr>
        <dsp:cNvPr id="0" name=""/>
        <dsp:cNvSpPr/>
      </dsp:nvSpPr>
      <dsp:spPr>
        <a:xfrm>
          <a:off x="4410662" y="6446329"/>
          <a:ext cx="26530300" cy="2727293"/>
        </a:xfrm>
        <a:prstGeom prst="roundRect">
          <a:avLst>
            <a:gd name="adj" fmla="val 10000"/>
          </a:avLst>
        </a:prstGeom>
        <a:solidFill>
          <a:schemeClr val="tx2">
            <a:lumMod val="20000"/>
            <a:lumOff val="80000"/>
          </a:schemeClr>
        </a:solidFill>
        <a:ln>
          <a:solidFill>
            <a:schemeClr val="tx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0" tIns="342900" rIns="342900" bIns="342900" numCol="1" spcCol="1270" anchor="ctr" anchorCtr="0">
          <a:noAutofit/>
        </a:bodyPr>
        <a:lstStyle/>
        <a:p>
          <a:pPr marL="0" lvl="0" indent="0" algn="l" defTabSz="4000500">
            <a:lnSpc>
              <a:spcPct val="90000"/>
            </a:lnSpc>
            <a:spcBef>
              <a:spcPct val="0"/>
            </a:spcBef>
            <a:spcAft>
              <a:spcPct val="35000"/>
            </a:spcAft>
            <a:buNone/>
          </a:pPr>
          <a:r>
            <a:rPr lang="en-US" sz="9000" kern="1200">
              <a:solidFill>
                <a:schemeClr val="bg1"/>
              </a:solidFill>
            </a:rPr>
            <a:t>Validation accuracy was low </a:t>
          </a:r>
        </a:p>
      </dsp:txBody>
      <dsp:txXfrm>
        <a:off x="4490542" y="6526209"/>
        <a:ext cx="22409049" cy="2567533"/>
      </dsp:txXfrm>
    </dsp:sp>
    <dsp:sp modelId="{EB00C2C8-D32B-4263-8284-5095A6798132}">
      <dsp:nvSpPr>
        <dsp:cNvPr id="0" name=""/>
        <dsp:cNvSpPr/>
      </dsp:nvSpPr>
      <dsp:spPr>
        <a:xfrm>
          <a:off x="6632574" y="9669494"/>
          <a:ext cx="26530300" cy="2727293"/>
        </a:xfrm>
        <a:prstGeom prst="roundRect">
          <a:avLst>
            <a:gd name="adj" fmla="val 10000"/>
          </a:avLst>
        </a:prstGeom>
        <a:solidFill>
          <a:schemeClr val="tx2">
            <a:lumMod val="20000"/>
            <a:lumOff val="80000"/>
          </a:schemeClr>
        </a:solidFill>
        <a:ln>
          <a:solidFill>
            <a:schemeClr val="tx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0" tIns="342900" rIns="342900" bIns="342900" numCol="1" spcCol="1270" anchor="ctr" anchorCtr="0">
          <a:noAutofit/>
        </a:bodyPr>
        <a:lstStyle/>
        <a:p>
          <a:pPr marL="0" lvl="0" indent="0" algn="l" defTabSz="4000500">
            <a:lnSpc>
              <a:spcPct val="90000"/>
            </a:lnSpc>
            <a:spcBef>
              <a:spcPct val="0"/>
            </a:spcBef>
            <a:spcAft>
              <a:spcPct val="35000"/>
            </a:spcAft>
            <a:buNone/>
          </a:pPr>
          <a:r>
            <a:rPr lang="en-US" sz="9000" kern="1200">
              <a:solidFill>
                <a:schemeClr val="bg1"/>
              </a:solidFill>
            </a:rPr>
            <a:t>Evidence of overfitting</a:t>
          </a:r>
        </a:p>
      </dsp:txBody>
      <dsp:txXfrm>
        <a:off x="6712454" y="9749374"/>
        <a:ext cx="22375886" cy="2567533"/>
      </dsp:txXfrm>
    </dsp:sp>
    <dsp:sp modelId="{25CAE8CC-5658-44CE-9A9C-84E230D9A9EC}">
      <dsp:nvSpPr>
        <dsp:cNvPr id="0" name=""/>
        <dsp:cNvSpPr/>
      </dsp:nvSpPr>
      <dsp:spPr>
        <a:xfrm>
          <a:off x="24757559" y="2088858"/>
          <a:ext cx="1772740" cy="1772740"/>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4000500">
            <a:lnSpc>
              <a:spcPct val="90000"/>
            </a:lnSpc>
            <a:spcBef>
              <a:spcPct val="0"/>
            </a:spcBef>
            <a:spcAft>
              <a:spcPct val="35000"/>
            </a:spcAft>
            <a:buNone/>
          </a:pPr>
          <a:endParaRPr lang="en-US" sz="9000" kern="1200"/>
        </a:p>
      </dsp:txBody>
      <dsp:txXfrm>
        <a:off x="25156425" y="2088858"/>
        <a:ext cx="975008" cy="1333987"/>
      </dsp:txXfrm>
    </dsp:sp>
    <dsp:sp modelId="{B2702E71-F591-493F-8BD9-B440193E7252}">
      <dsp:nvSpPr>
        <dsp:cNvPr id="0" name=""/>
        <dsp:cNvSpPr/>
      </dsp:nvSpPr>
      <dsp:spPr>
        <a:xfrm>
          <a:off x="26979471" y="5312023"/>
          <a:ext cx="1772740" cy="1772740"/>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4000500">
            <a:lnSpc>
              <a:spcPct val="90000"/>
            </a:lnSpc>
            <a:spcBef>
              <a:spcPct val="0"/>
            </a:spcBef>
            <a:spcAft>
              <a:spcPct val="35000"/>
            </a:spcAft>
            <a:buNone/>
          </a:pPr>
          <a:endParaRPr lang="en-US" sz="9000" kern="1200"/>
        </a:p>
      </dsp:txBody>
      <dsp:txXfrm>
        <a:off x="27378337" y="5312023"/>
        <a:ext cx="975008" cy="1333987"/>
      </dsp:txXfrm>
    </dsp:sp>
    <dsp:sp modelId="{39D7B1CF-AE20-457F-B436-EC40973812B3}">
      <dsp:nvSpPr>
        <dsp:cNvPr id="0" name=""/>
        <dsp:cNvSpPr/>
      </dsp:nvSpPr>
      <dsp:spPr>
        <a:xfrm>
          <a:off x="29168221" y="8535188"/>
          <a:ext cx="1772740" cy="1772740"/>
        </a:xfrm>
        <a:prstGeom prst="downArrow">
          <a:avLst>
            <a:gd name="adj1" fmla="val 55000"/>
            <a:gd name="adj2" fmla="val 45000"/>
          </a:avLst>
        </a:prstGeom>
        <a:solidFill>
          <a:srgbClr val="76B900"/>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4000500">
            <a:lnSpc>
              <a:spcPct val="90000"/>
            </a:lnSpc>
            <a:spcBef>
              <a:spcPct val="0"/>
            </a:spcBef>
            <a:spcAft>
              <a:spcPct val="35000"/>
            </a:spcAft>
            <a:buNone/>
          </a:pPr>
          <a:endParaRPr lang="en-US" sz="9000" kern="1200"/>
        </a:p>
      </dsp:txBody>
      <dsp:txXfrm>
        <a:off x="29567087" y="8535188"/>
        <a:ext cx="975008" cy="1333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9D4C7-741D-4D0B-A7DA-24100FEACD45}">
      <dsp:nvSpPr>
        <dsp:cNvPr id="0" name=""/>
        <dsp:cNvSpPr/>
      </dsp:nvSpPr>
      <dsp:spPr>
        <a:xfrm>
          <a:off x="29141" y="4469612"/>
          <a:ext cx="8710063" cy="5226038"/>
        </a:xfrm>
        <a:prstGeom prst="roundRect">
          <a:avLst>
            <a:gd name="adj" fmla="val 10000"/>
          </a:avLst>
        </a:prstGeom>
        <a:solidFill>
          <a:schemeClr val="tx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Computers are made in part to complete human tasks</a:t>
          </a:r>
        </a:p>
      </dsp:txBody>
      <dsp:txXfrm>
        <a:off x="182206" y="4622677"/>
        <a:ext cx="8403933" cy="4919908"/>
      </dsp:txXfrm>
    </dsp:sp>
    <dsp:sp modelId="{C62922CE-2FB3-442B-9EE8-F5564741706A}">
      <dsp:nvSpPr>
        <dsp:cNvPr id="0" name=""/>
        <dsp:cNvSpPr/>
      </dsp:nvSpPr>
      <dsp:spPr>
        <a:xfrm>
          <a:off x="9610211" y="6002583"/>
          <a:ext cx="1846533" cy="2160095"/>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solidFill>
              <a:schemeClr val="bg1"/>
            </a:solidFill>
          </a:endParaRPr>
        </a:p>
      </dsp:txBody>
      <dsp:txXfrm>
        <a:off x="9610211" y="6434602"/>
        <a:ext cx="1292573" cy="1296057"/>
      </dsp:txXfrm>
    </dsp:sp>
    <dsp:sp modelId="{78368806-1F21-405F-90C6-39A3428E65D1}">
      <dsp:nvSpPr>
        <dsp:cNvPr id="0" name=""/>
        <dsp:cNvSpPr/>
      </dsp:nvSpPr>
      <dsp:spPr>
        <a:xfrm>
          <a:off x="12223230" y="4469612"/>
          <a:ext cx="8710063" cy="5226038"/>
        </a:xfrm>
        <a:prstGeom prst="roundRect">
          <a:avLst>
            <a:gd name="adj" fmla="val 10000"/>
          </a:avLst>
        </a:prstGeom>
        <a:solidFill>
          <a:schemeClr val="tx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Early on, generalized intelligence looked possible</a:t>
          </a:r>
        </a:p>
      </dsp:txBody>
      <dsp:txXfrm>
        <a:off x="12376295" y="4622677"/>
        <a:ext cx="8403933" cy="4919908"/>
      </dsp:txXfrm>
    </dsp:sp>
    <dsp:sp modelId="{C7498BA8-31FA-4323-AE83-2DAF81AFE883}">
      <dsp:nvSpPr>
        <dsp:cNvPr id="0" name=""/>
        <dsp:cNvSpPr/>
      </dsp:nvSpPr>
      <dsp:spPr>
        <a:xfrm>
          <a:off x="21804300" y="6002583"/>
          <a:ext cx="1846533" cy="2160095"/>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solidFill>
              <a:schemeClr val="bg1"/>
            </a:solidFill>
          </a:endParaRPr>
        </a:p>
      </dsp:txBody>
      <dsp:txXfrm>
        <a:off x="21804300" y="6434602"/>
        <a:ext cx="1292573" cy="1296057"/>
      </dsp:txXfrm>
    </dsp:sp>
    <dsp:sp modelId="{5ED78A5A-A0C1-4D10-AFD9-E89687CD7E49}">
      <dsp:nvSpPr>
        <dsp:cNvPr id="0" name=""/>
        <dsp:cNvSpPr/>
      </dsp:nvSpPr>
      <dsp:spPr>
        <a:xfrm>
          <a:off x="24417319" y="4469612"/>
          <a:ext cx="8710063" cy="5226038"/>
        </a:xfrm>
        <a:prstGeom prst="roundRect">
          <a:avLst>
            <a:gd name="adj" fmla="val 10000"/>
          </a:avLst>
        </a:prstGeom>
        <a:solidFill>
          <a:schemeClr val="tx2">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chemeClr val="bg1"/>
              </a:solidFill>
            </a:rPr>
            <a:t>Turned out to be harder than expected</a:t>
          </a:r>
        </a:p>
      </dsp:txBody>
      <dsp:txXfrm>
        <a:off x="24570384" y="4622677"/>
        <a:ext cx="8403933" cy="49199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0587E-A3AD-4DCD-A70A-72E898C5E796}">
      <dsp:nvSpPr>
        <dsp:cNvPr id="0" name=""/>
        <dsp:cNvSpPr/>
      </dsp:nvSpPr>
      <dsp:spPr>
        <a:xfrm>
          <a:off x="0" y="0"/>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dirty="0">
              <a:solidFill>
                <a:schemeClr val="bg1"/>
              </a:solidFill>
            </a:rPr>
            <a:t>Computer Vision</a:t>
          </a:r>
        </a:p>
        <a:p>
          <a:pPr marL="285750" lvl="1" indent="-285750" algn="l" defTabSz="2089150">
            <a:lnSpc>
              <a:spcPct val="90000"/>
            </a:lnSpc>
            <a:spcBef>
              <a:spcPct val="0"/>
            </a:spcBef>
            <a:spcAft>
              <a:spcPct val="15000"/>
            </a:spcAft>
            <a:buChar char="•"/>
          </a:pPr>
          <a:r>
            <a:rPr lang="en-US" sz="4700" kern="1200" dirty="0">
              <a:solidFill>
                <a:schemeClr val="bg1"/>
              </a:solidFill>
            </a:rPr>
            <a:t>Optometry</a:t>
          </a:r>
        </a:p>
      </dsp:txBody>
      <dsp:txXfrm>
        <a:off x="6405624" y="0"/>
        <a:ext cx="24074375" cy="3096246"/>
      </dsp:txXfrm>
    </dsp:sp>
    <dsp:sp modelId="{B1543965-E280-46E4-BEB4-A0DE5E24EDCC}">
      <dsp:nvSpPr>
        <dsp:cNvPr id="0" name=""/>
        <dsp:cNvSpPr/>
      </dsp:nvSpPr>
      <dsp:spPr>
        <a:xfrm>
          <a:off x="309624" y="406896"/>
          <a:ext cx="6096000" cy="24769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 modelId="{D508210C-2F8C-4821-8DC4-99B33E04D411}">
      <dsp:nvSpPr>
        <dsp:cNvPr id="0" name=""/>
        <dsp:cNvSpPr/>
      </dsp:nvSpPr>
      <dsp:spPr>
        <a:xfrm>
          <a:off x="0" y="3405871"/>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a:solidFill>
                <a:schemeClr val="bg1"/>
              </a:solidFill>
            </a:rPr>
            <a:t>Natural Language Processing</a:t>
          </a:r>
        </a:p>
        <a:p>
          <a:pPr marL="285750" lvl="1" indent="-285750" algn="l" defTabSz="2089150">
            <a:lnSpc>
              <a:spcPct val="90000"/>
            </a:lnSpc>
            <a:spcBef>
              <a:spcPct val="0"/>
            </a:spcBef>
            <a:spcAft>
              <a:spcPct val="15000"/>
            </a:spcAft>
            <a:buChar char="•"/>
          </a:pPr>
          <a:r>
            <a:rPr lang="en-US" sz="4700" kern="1200" dirty="0">
              <a:solidFill>
                <a:schemeClr val="bg1"/>
              </a:solidFill>
            </a:rPr>
            <a:t>Linguistics</a:t>
          </a:r>
        </a:p>
      </dsp:txBody>
      <dsp:txXfrm>
        <a:off x="6405624" y="3405871"/>
        <a:ext cx="24074375" cy="3096246"/>
      </dsp:txXfrm>
    </dsp:sp>
    <dsp:sp modelId="{603DA3FB-EF30-4052-8269-C125DF055952}">
      <dsp:nvSpPr>
        <dsp:cNvPr id="0" name=""/>
        <dsp:cNvSpPr/>
      </dsp:nvSpPr>
      <dsp:spPr>
        <a:xfrm>
          <a:off x="309624" y="3812767"/>
          <a:ext cx="6096000" cy="247699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 modelId="{EA30ED9C-BA93-4199-B861-1D76CFF5F740}">
      <dsp:nvSpPr>
        <dsp:cNvPr id="0" name=""/>
        <dsp:cNvSpPr/>
      </dsp:nvSpPr>
      <dsp:spPr>
        <a:xfrm>
          <a:off x="0" y="6811743"/>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a:solidFill>
                <a:schemeClr val="bg1"/>
              </a:solidFill>
            </a:rPr>
            <a:t>Reinforcement Learning</a:t>
          </a:r>
        </a:p>
        <a:p>
          <a:pPr marL="285750" lvl="1" indent="-285750" algn="l" defTabSz="2089150">
            <a:lnSpc>
              <a:spcPct val="90000"/>
            </a:lnSpc>
            <a:spcBef>
              <a:spcPct val="0"/>
            </a:spcBef>
            <a:spcAft>
              <a:spcPct val="15000"/>
            </a:spcAft>
            <a:buChar char="•"/>
          </a:pPr>
          <a:r>
            <a:rPr lang="en-US" sz="4700" kern="1200">
              <a:solidFill>
                <a:schemeClr val="bg1"/>
              </a:solidFill>
            </a:rPr>
            <a:t>Game Theory</a:t>
          </a:r>
        </a:p>
        <a:p>
          <a:pPr marL="285750" lvl="1" indent="-285750" algn="l" defTabSz="2089150">
            <a:lnSpc>
              <a:spcPct val="90000"/>
            </a:lnSpc>
            <a:spcBef>
              <a:spcPct val="0"/>
            </a:spcBef>
            <a:spcAft>
              <a:spcPct val="15000"/>
            </a:spcAft>
            <a:buChar char="•"/>
          </a:pPr>
          <a:r>
            <a:rPr lang="en-US" sz="4700" kern="1200">
              <a:solidFill>
                <a:schemeClr val="bg1"/>
              </a:solidFill>
            </a:rPr>
            <a:t>Psychology</a:t>
          </a:r>
        </a:p>
      </dsp:txBody>
      <dsp:txXfrm>
        <a:off x="6405624" y="6811743"/>
        <a:ext cx="24074375" cy="3096246"/>
      </dsp:txXfrm>
    </dsp:sp>
    <dsp:sp modelId="{5C6A4212-8BAC-4BFA-84C0-E22E3CBE5A43}">
      <dsp:nvSpPr>
        <dsp:cNvPr id="0" name=""/>
        <dsp:cNvSpPr/>
      </dsp:nvSpPr>
      <dsp:spPr>
        <a:xfrm>
          <a:off x="309624" y="7218639"/>
          <a:ext cx="6096000" cy="247699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 modelId="{AC0F1CC8-563D-4315-BC52-F21CA2A4BB1A}">
      <dsp:nvSpPr>
        <dsp:cNvPr id="0" name=""/>
        <dsp:cNvSpPr/>
      </dsp:nvSpPr>
      <dsp:spPr>
        <a:xfrm>
          <a:off x="0" y="10217614"/>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a:solidFill>
                <a:schemeClr val="bg1"/>
              </a:solidFill>
            </a:rPr>
            <a:t>Anomaly Detection</a:t>
          </a:r>
        </a:p>
        <a:p>
          <a:pPr marL="285750" lvl="1" indent="-285750" algn="l" defTabSz="2089150">
            <a:lnSpc>
              <a:spcPct val="90000"/>
            </a:lnSpc>
            <a:spcBef>
              <a:spcPct val="0"/>
            </a:spcBef>
            <a:spcAft>
              <a:spcPct val="15000"/>
            </a:spcAft>
            <a:buChar char="•"/>
          </a:pPr>
          <a:r>
            <a:rPr lang="en-US" sz="4700" kern="1200" dirty="0">
              <a:solidFill>
                <a:schemeClr val="bg1"/>
              </a:solidFill>
            </a:rPr>
            <a:t>Security</a:t>
          </a:r>
        </a:p>
        <a:p>
          <a:pPr marL="285750" lvl="1" indent="-285750" algn="l" defTabSz="2089150">
            <a:lnSpc>
              <a:spcPct val="90000"/>
            </a:lnSpc>
            <a:spcBef>
              <a:spcPct val="0"/>
            </a:spcBef>
            <a:spcAft>
              <a:spcPct val="15000"/>
            </a:spcAft>
            <a:buChar char="•"/>
          </a:pPr>
          <a:r>
            <a:rPr lang="en-US" sz="4700" kern="1200">
              <a:solidFill>
                <a:schemeClr val="bg1"/>
              </a:solidFill>
            </a:rPr>
            <a:t>Medicine</a:t>
          </a:r>
        </a:p>
      </dsp:txBody>
      <dsp:txXfrm>
        <a:off x="6405624" y="10217614"/>
        <a:ext cx="24074375" cy="3096246"/>
      </dsp:txXfrm>
    </dsp:sp>
    <dsp:sp modelId="{198B6C4D-0ED8-45B4-9B1C-E641B0EA57FC}">
      <dsp:nvSpPr>
        <dsp:cNvPr id="0" name=""/>
        <dsp:cNvSpPr/>
      </dsp:nvSpPr>
      <dsp:spPr>
        <a:xfrm>
          <a:off x="309624" y="10624510"/>
          <a:ext cx="6096000" cy="2476997"/>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0587E-A3AD-4DCD-A70A-72E898C5E796}">
      <dsp:nvSpPr>
        <dsp:cNvPr id="0" name=""/>
        <dsp:cNvSpPr/>
      </dsp:nvSpPr>
      <dsp:spPr>
        <a:xfrm>
          <a:off x="0" y="0"/>
          <a:ext cx="30480000" cy="3096246"/>
        </a:xfrm>
        <a:prstGeom prst="roundRect">
          <a:avLst>
            <a:gd name="adj" fmla="val 10000"/>
          </a:avLst>
        </a:prstGeom>
        <a:solidFill>
          <a:schemeClr val="tx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dirty="0">
              <a:solidFill>
                <a:schemeClr val="bg1"/>
              </a:solidFill>
            </a:rPr>
            <a:t>Computer Vision</a:t>
          </a:r>
        </a:p>
        <a:p>
          <a:pPr marL="285750" lvl="1" indent="-285750" algn="l" defTabSz="2089150">
            <a:lnSpc>
              <a:spcPct val="90000"/>
            </a:lnSpc>
            <a:spcBef>
              <a:spcPct val="0"/>
            </a:spcBef>
            <a:spcAft>
              <a:spcPct val="15000"/>
            </a:spcAft>
            <a:buChar char="•"/>
          </a:pPr>
          <a:r>
            <a:rPr lang="en-US" sz="4700" kern="1200" dirty="0">
              <a:solidFill>
                <a:schemeClr val="bg1"/>
              </a:solidFill>
            </a:rPr>
            <a:t>Optometry</a:t>
          </a:r>
        </a:p>
      </dsp:txBody>
      <dsp:txXfrm>
        <a:off x="6405624" y="0"/>
        <a:ext cx="24074375" cy="3096246"/>
      </dsp:txXfrm>
    </dsp:sp>
    <dsp:sp modelId="{B1543965-E280-46E4-BEB4-A0DE5E24EDCC}">
      <dsp:nvSpPr>
        <dsp:cNvPr id="0" name=""/>
        <dsp:cNvSpPr/>
      </dsp:nvSpPr>
      <dsp:spPr>
        <a:xfrm>
          <a:off x="309624" y="406896"/>
          <a:ext cx="6096000" cy="24769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3000" b="-73000"/>
          </a:stretch>
        </a:blip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dsp:style>
    </dsp:sp>
    <dsp:sp modelId="{D508210C-2F8C-4821-8DC4-99B33E04D411}">
      <dsp:nvSpPr>
        <dsp:cNvPr id="0" name=""/>
        <dsp:cNvSpPr/>
      </dsp:nvSpPr>
      <dsp:spPr>
        <a:xfrm>
          <a:off x="0" y="3405871"/>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a:solidFill>
                <a:schemeClr val="bg1"/>
              </a:solidFill>
            </a:rPr>
            <a:t>Natural Language Processing</a:t>
          </a:r>
        </a:p>
        <a:p>
          <a:pPr marL="285750" lvl="1" indent="-285750" algn="l" defTabSz="2089150">
            <a:lnSpc>
              <a:spcPct val="90000"/>
            </a:lnSpc>
            <a:spcBef>
              <a:spcPct val="0"/>
            </a:spcBef>
            <a:spcAft>
              <a:spcPct val="15000"/>
            </a:spcAft>
            <a:buChar char="•"/>
          </a:pPr>
          <a:r>
            <a:rPr lang="en-US" sz="4700" kern="1200">
              <a:solidFill>
                <a:schemeClr val="bg1"/>
              </a:solidFill>
            </a:rPr>
            <a:t>Linguistics</a:t>
          </a:r>
        </a:p>
      </dsp:txBody>
      <dsp:txXfrm>
        <a:off x="6405624" y="3405871"/>
        <a:ext cx="24074375" cy="3096246"/>
      </dsp:txXfrm>
    </dsp:sp>
    <dsp:sp modelId="{603DA3FB-EF30-4052-8269-C125DF055952}">
      <dsp:nvSpPr>
        <dsp:cNvPr id="0" name=""/>
        <dsp:cNvSpPr/>
      </dsp:nvSpPr>
      <dsp:spPr>
        <a:xfrm>
          <a:off x="309624" y="3812767"/>
          <a:ext cx="6096000" cy="247699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 modelId="{EA30ED9C-BA93-4199-B861-1D76CFF5F740}">
      <dsp:nvSpPr>
        <dsp:cNvPr id="0" name=""/>
        <dsp:cNvSpPr/>
      </dsp:nvSpPr>
      <dsp:spPr>
        <a:xfrm>
          <a:off x="0" y="6811743"/>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a:solidFill>
                <a:schemeClr val="bg1"/>
              </a:solidFill>
            </a:rPr>
            <a:t>Reinforcement Learning</a:t>
          </a:r>
        </a:p>
        <a:p>
          <a:pPr marL="285750" lvl="1" indent="-285750" algn="l" defTabSz="2089150">
            <a:lnSpc>
              <a:spcPct val="90000"/>
            </a:lnSpc>
            <a:spcBef>
              <a:spcPct val="0"/>
            </a:spcBef>
            <a:spcAft>
              <a:spcPct val="15000"/>
            </a:spcAft>
            <a:buChar char="•"/>
          </a:pPr>
          <a:r>
            <a:rPr lang="en-US" sz="4700" kern="1200">
              <a:solidFill>
                <a:schemeClr val="bg1"/>
              </a:solidFill>
            </a:rPr>
            <a:t>Game Theory</a:t>
          </a:r>
        </a:p>
        <a:p>
          <a:pPr marL="285750" lvl="1" indent="-285750" algn="l" defTabSz="2089150">
            <a:lnSpc>
              <a:spcPct val="90000"/>
            </a:lnSpc>
            <a:spcBef>
              <a:spcPct val="0"/>
            </a:spcBef>
            <a:spcAft>
              <a:spcPct val="15000"/>
            </a:spcAft>
            <a:buChar char="•"/>
          </a:pPr>
          <a:r>
            <a:rPr lang="en-US" sz="4700" kern="1200">
              <a:solidFill>
                <a:schemeClr val="bg1"/>
              </a:solidFill>
            </a:rPr>
            <a:t>Psychology</a:t>
          </a:r>
        </a:p>
      </dsp:txBody>
      <dsp:txXfrm>
        <a:off x="6405624" y="6811743"/>
        <a:ext cx="24074375" cy="3096246"/>
      </dsp:txXfrm>
    </dsp:sp>
    <dsp:sp modelId="{5C6A4212-8BAC-4BFA-84C0-E22E3CBE5A43}">
      <dsp:nvSpPr>
        <dsp:cNvPr id="0" name=""/>
        <dsp:cNvSpPr/>
      </dsp:nvSpPr>
      <dsp:spPr>
        <a:xfrm>
          <a:off x="309624" y="7218639"/>
          <a:ext cx="6096000" cy="247699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 modelId="{AC0F1CC8-563D-4315-BC52-F21CA2A4BB1A}">
      <dsp:nvSpPr>
        <dsp:cNvPr id="0" name=""/>
        <dsp:cNvSpPr/>
      </dsp:nvSpPr>
      <dsp:spPr>
        <a:xfrm>
          <a:off x="0" y="10217614"/>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a:solidFill>
                <a:schemeClr val="bg1"/>
              </a:solidFill>
            </a:rPr>
            <a:t>Anomaly Detection</a:t>
          </a:r>
        </a:p>
        <a:p>
          <a:pPr marL="285750" lvl="1" indent="-285750" algn="l" defTabSz="2089150">
            <a:lnSpc>
              <a:spcPct val="90000"/>
            </a:lnSpc>
            <a:spcBef>
              <a:spcPct val="0"/>
            </a:spcBef>
            <a:spcAft>
              <a:spcPct val="15000"/>
            </a:spcAft>
            <a:buChar char="•"/>
          </a:pPr>
          <a:r>
            <a:rPr lang="en-US" sz="4700" kern="1200" dirty="0">
              <a:solidFill>
                <a:schemeClr val="bg1"/>
              </a:solidFill>
            </a:rPr>
            <a:t>Security</a:t>
          </a:r>
        </a:p>
        <a:p>
          <a:pPr marL="285750" lvl="1" indent="-285750" algn="l" defTabSz="2089150">
            <a:lnSpc>
              <a:spcPct val="90000"/>
            </a:lnSpc>
            <a:spcBef>
              <a:spcPct val="0"/>
            </a:spcBef>
            <a:spcAft>
              <a:spcPct val="15000"/>
            </a:spcAft>
            <a:buChar char="•"/>
          </a:pPr>
          <a:r>
            <a:rPr lang="en-US" sz="4700" kern="1200">
              <a:solidFill>
                <a:schemeClr val="bg1"/>
              </a:solidFill>
            </a:rPr>
            <a:t>Medicine</a:t>
          </a:r>
        </a:p>
      </dsp:txBody>
      <dsp:txXfrm>
        <a:off x="6405624" y="10217614"/>
        <a:ext cx="24074375" cy="3096246"/>
      </dsp:txXfrm>
    </dsp:sp>
    <dsp:sp modelId="{198B6C4D-0ED8-45B4-9B1C-E641B0EA57FC}">
      <dsp:nvSpPr>
        <dsp:cNvPr id="0" name=""/>
        <dsp:cNvSpPr/>
      </dsp:nvSpPr>
      <dsp:spPr>
        <a:xfrm>
          <a:off x="309624" y="10624510"/>
          <a:ext cx="6096000" cy="2476997"/>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60587E-A3AD-4DCD-A70A-72E898C5E796}">
      <dsp:nvSpPr>
        <dsp:cNvPr id="0" name=""/>
        <dsp:cNvSpPr/>
      </dsp:nvSpPr>
      <dsp:spPr>
        <a:xfrm>
          <a:off x="0" y="0"/>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dirty="0">
              <a:solidFill>
                <a:schemeClr val="bg1"/>
              </a:solidFill>
            </a:rPr>
            <a:t>Computer Vision</a:t>
          </a:r>
        </a:p>
        <a:p>
          <a:pPr marL="285750" lvl="1" indent="-285750" algn="l" defTabSz="2089150">
            <a:lnSpc>
              <a:spcPct val="90000"/>
            </a:lnSpc>
            <a:spcBef>
              <a:spcPct val="0"/>
            </a:spcBef>
            <a:spcAft>
              <a:spcPct val="15000"/>
            </a:spcAft>
            <a:buChar char="•"/>
          </a:pPr>
          <a:r>
            <a:rPr lang="en-US" sz="4700" kern="1200" dirty="0">
              <a:solidFill>
                <a:schemeClr val="bg1"/>
              </a:solidFill>
            </a:rPr>
            <a:t>Optometry</a:t>
          </a:r>
        </a:p>
      </dsp:txBody>
      <dsp:txXfrm>
        <a:off x="6405624" y="0"/>
        <a:ext cx="24074375" cy="3096246"/>
      </dsp:txXfrm>
    </dsp:sp>
    <dsp:sp modelId="{B1543965-E280-46E4-BEB4-A0DE5E24EDCC}">
      <dsp:nvSpPr>
        <dsp:cNvPr id="0" name=""/>
        <dsp:cNvSpPr/>
      </dsp:nvSpPr>
      <dsp:spPr>
        <a:xfrm>
          <a:off x="309624" y="406896"/>
          <a:ext cx="6096000" cy="247699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 modelId="{D508210C-2F8C-4821-8DC4-99B33E04D411}">
      <dsp:nvSpPr>
        <dsp:cNvPr id="0" name=""/>
        <dsp:cNvSpPr/>
      </dsp:nvSpPr>
      <dsp:spPr>
        <a:xfrm>
          <a:off x="0" y="3405871"/>
          <a:ext cx="30480000" cy="3096246"/>
        </a:xfrm>
        <a:prstGeom prst="roundRect">
          <a:avLst>
            <a:gd name="adj" fmla="val 10000"/>
          </a:avLst>
        </a:prstGeom>
        <a:solidFill>
          <a:schemeClr val="tx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a:solidFill>
                <a:schemeClr val="bg1"/>
              </a:solidFill>
            </a:rPr>
            <a:t>Natural Language Processing</a:t>
          </a:r>
        </a:p>
        <a:p>
          <a:pPr marL="285750" lvl="1" indent="-285750" algn="l" defTabSz="2089150">
            <a:lnSpc>
              <a:spcPct val="90000"/>
            </a:lnSpc>
            <a:spcBef>
              <a:spcPct val="0"/>
            </a:spcBef>
            <a:spcAft>
              <a:spcPct val="15000"/>
            </a:spcAft>
            <a:buChar char="•"/>
          </a:pPr>
          <a:r>
            <a:rPr lang="en-US" sz="4700" kern="1200" dirty="0">
              <a:solidFill>
                <a:schemeClr val="bg1"/>
              </a:solidFill>
            </a:rPr>
            <a:t>Linguistics</a:t>
          </a:r>
        </a:p>
      </dsp:txBody>
      <dsp:txXfrm>
        <a:off x="6405624" y="3405871"/>
        <a:ext cx="24074375" cy="3096246"/>
      </dsp:txXfrm>
    </dsp:sp>
    <dsp:sp modelId="{603DA3FB-EF30-4052-8269-C125DF055952}">
      <dsp:nvSpPr>
        <dsp:cNvPr id="0" name=""/>
        <dsp:cNvSpPr/>
      </dsp:nvSpPr>
      <dsp:spPr>
        <a:xfrm>
          <a:off x="309624" y="3812767"/>
          <a:ext cx="6096000" cy="2476997"/>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73000" b="-73000"/>
          </a:stretch>
        </a:blipFill>
        <a:ln w="25400"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dsp:style>
    </dsp:sp>
    <dsp:sp modelId="{EA30ED9C-BA93-4199-B861-1D76CFF5F740}">
      <dsp:nvSpPr>
        <dsp:cNvPr id="0" name=""/>
        <dsp:cNvSpPr/>
      </dsp:nvSpPr>
      <dsp:spPr>
        <a:xfrm>
          <a:off x="0" y="6811743"/>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a:solidFill>
                <a:schemeClr val="bg1"/>
              </a:solidFill>
            </a:rPr>
            <a:t>Reinforcement Learning</a:t>
          </a:r>
        </a:p>
        <a:p>
          <a:pPr marL="285750" lvl="1" indent="-285750" algn="l" defTabSz="2089150">
            <a:lnSpc>
              <a:spcPct val="90000"/>
            </a:lnSpc>
            <a:spcBef>
              <a:spcPct val="0"/>
            </a:spcBef>
            <a:spcAft>
              <a:spcPct val="15000"/>
            </a:spcAft>
            <a:buChar char="•"/>
          </a:pPr>
          <a:r>
            <a:rPr lang="en-US" sz="4700" kern="1200">
              <a:solidFill>
                <a:schemeClr val="bg1"/>
              </a:solidFill>
            </a:rPr>
            <a:t>Game Theory</a:t>
          </a:r>
        </a:p>
        <a:p>
          <a:pPr marL="285750" lvl="1" indent="-285750" algn="l" defTabSz="2089150">
            <a:lnSpc>
              <a:spcPct val="90000"/>
            </a:lnSpc>
            <a:spcBef>
              <a:spcPct val="0"/>
            </a:spcBef>
            <a:spcAft>
              <a:spcPct val="15000"/>
            </a:spcAft>
            <a:buChar char="•"/>
          </a:pPr>
          <a:r>
            <a:rPr lang="en-US" sz="4700" kern="1200">
              <a:solidFill>
                <a:schemeClr val="bg1"/>
              </a:solidFill>
            </a:rPr>
            <a:t>Psychology</a:t>
          </a:r>
        </a:p>
      </dsp:txBody>
      <dsp:txXfrm>
        <a:off x="6405624" y="6811743"/>
        <a:ext cx="24074375" cy="3096246"/>
      </dsp:txXfrm>
    </dsp:sp>
    <dsp:sp modelId="{5C6A4212-8BAC-4BFA-84C0-E22E3CBE5A43}">
      <dsp:nvSpPr>
        <dsp:cNvPr id="0" name=""/>
        <dsp:cNvSpPr/>
      </dsp:nvSpPr>
      <dsp:spPr>
        <a:xfrm>
          <a:off x="309624" y="7218639"/>
          <a:ext cx="6096000" cy="2476997"/>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 modelId="{AC0F1CC8-563D-4315-BC52-F21CA2A4BB1A}">
      <dsp:nvSpPr>
        <dsp:cNvPr id="0" name=""/>
        <dsp:cNvSpPr/>
      </dsp:nvSpPr>
      <dsp:spPr>
        <a:xfrm>
          <a:off x="0" y="10217614"/>
          <a:ext cx="30480000" cy="3096246"/>
        </a:xfrm>
        <a:prstGeom prst="roundRect">
          <a:avLst>
            <a:gd name="adj" fmla="val 10000"/>
          </a:avLst>
        </a:prstGeom>
        <a:solidFill>
          <a:schemeClr val="tx1">
            <a:lumMod val="9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t" anchorCtr="0">
          <a:noAutofit/>
        </a:bodyPr>
        <a:lstStyle/>
        <a:p>
          <a:pPr marL="0" lvl="0" indent="0" algn="l" defTabSz="2667000">
            <a:lnSpc>
              <a:spcPct val="90000"/>
            </a:lnSpc>
            <a:spcBef>
              <a:spcPct val="0"/>
            </a:spcBef>
            <a:spcAft>
              <a:spcPct val="35000"/>
            </a:spcAft>
            <a:buNone/>
          </a:pPr>
          <a:r>
            <a:rPr lang="en-US" sz="6000" kern="1200">
              <a:solidFill>
                <a:schemeClr val="bg1"/>
              </a:solidFill>
            </a:rPr>
            <a:t>Anomaly Detection</a:t>
          </a:r>
        </a:p>
        <a:p>
          <a:pPr marL="285750" lvl="1" indent="-285750" algn="l" defTabSz="2089150">
            <a:lnSpc>
              <a:spcPct val="90000"/>
            </a:lnSpc>
            <a:spcBef>
              <a:spcPct val="0"/>
            </a:spcBef>
            <a:spcAft>
              <a:spcPct val="15000"/>
            </a:spcAft>
            <a:buChar char="•"/>
          </a:pPr>
          <a:r>
            <a:rPr lang="en-US" sz="4700" kern="1200" dirty="0">
              <a:solidFill>
                <a:schemeClr val="bg1"/>
              </a:solidFill>
            </a:rPr>
            <a:t>Security</a:t>
          </a:r>
        </a:p>
        <a:p>
          <a:pPr marL="285750" lvl="1" indent="-285750" algn="l" defTabSz="2089150">
            <a:lnSpc>
              <a:spcPct val="90000"/>
            </a:lnSpc>
            <a:spcBef>
              <a:spcPct val="0"/>
            </a:spcBef>
            <a:spcAft>
              <a:spcPct val="15000"/>
            </a:spcAft>
            <a:buChar char="•"/>
          </a:pPr>
          <a:r>
            <a:rPr lang="en-US" sz="4700" kern="1200">
              <a:solidFill>
                <a:schemeClr val="bg1"/>
              </a:solidFill>
            </a:rPr>
            <a:t>Medicine</a:t>
          </a:r>
        </a:p>
      </dsp:txBody>
      <dsp:txXfrm>
        <a:off x="6405624" y="10217614"/>
        <a:ext cx="24074375" cy="3096246"/>
      </dsp:txXfrm>
    </dsp:sp>
    <dsp:sp modelId="{198B6C4D-0ED8-45B4-9B1C-E641B0EA57FC}">
      <dsp:nvSpPr>
        <dsp:cNvPr id="0" name=""/>
        <dsp:cNvSpPr/>
      </dsp:nvSpPr>
      <dsp:spPr>
        <a:xfrm>
          <a:off x="309624" y="10624510"/>
          <a:ext cx="6096000" cy="2476997"/>
        </a:xfrm>
        <a:prstGeom prst="roundRect">
          <a:avLst>
            <a:gd name="adj" fmla="val 1000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73000" b="-73000"/>
          </a:stretch>
        </a:blip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E44F83-047A-401B-8985-8A4359186FB5}">
      <dsp:nvSpPr>
        <dsp:cNvPr id="0" name=""/>
        <dsp:cNvSpPr/>
      </dsp:nvSpPr>
      <dsp:spPr>
        <a:xfrm>
          <a:off x="0" y="9773250"/>
          <a:ext cx="11604770" cy="0"/>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AD1B17C-DB14-4F5B-9AEE-AA7FDA0C8ACE}">
      <dsp:nvSpPr>
        <dsp:cNvPr id="0" name=""/>
        <dsp:cNvSpPr/>
      </dsp:nvSpPr>
      <dsp:spPr>
        <a:xfrm>
          <a:off x="0" y="5575484"/>
          <a:ext cx="11604770" cy="0"/>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AF8AAD0-AF6F-41F2-9B4E-CC4CCD59B47F}">
      <dsp:nvSpPr>
        <dsp:cNvPr id="0" name=""/>
        <dsp:cNvSpPr/>
      </dsp:nvSpPr>
      <dsp:spPr>
        <a:xfrm>
          <a:off x="0" y="1377717"/>
          <a:ext cx="11604770" cy="0"/>
        </a:xfrm>
        <a:prstGeom prst="line">
          <a:avLst/>
        </a:pr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350287D-15BC-45FD-ACA1-8B513B50F92A}">
      <dsp:nvSpPr>
        <dsp:cNvPr id="0" name=""/>
        <dsp:cNvSpPr/>
      </dsp:nvSpPr>
      <dsp:spPr>
        <a:xfrm>
          <a:off x="3017240" y="1536"/>
          <a:ext cx="8587529" cy="137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25" tIns="123825" rIns="123825" bIns="123825" numCol="1" spcCol="1270" anchor="b" anchorCtr="0">
          <a:noAutofit/>
        </a:bodyPr>
        <a:lstStyle/>
        <a:p>
          <a:pPr marL="0" lvl="0" indent="0" algn="l" defTabSz="2889250">
            <a:lnSpc>
              <a:spcPct val="90000"/>
            </a:lnSpc>
            <a:spcBef>
              <a:spcPct val="0"/>
            </a:spcBef>
            <a:spcAft>
              <a:spcPct val="35000"/>
            </a:spcAft>
            <a:buNone/>
          </a:pPr>
          <a:r>
            <a:rPr lang="en-US" sz="6500" kern="1200" dirty="0">
              <a:solidFill>
                <a:schemeClr val="bg1"/>
              </a:solidFill>
            </a:rPr>
            <a:t>Sign up for NGC</a:t>
          </a:r>
        </a:p>
      </dsp:txBody>
      <dsp:txXfrm>
        <a:off x="3017240" y="1536"/>
        <a:ext cx="8587529" cy="1376181"/>
      </dsp:txXfrm>
    </dsp:sp>
    <dsp:sp modelId="{D97534C4-7AE0-4ED7-8E88-067FD9364E5C}">
      <dsp:nvSpPr>
        <dsp:cNvPr id="0" name=""/>
        <dsp:cNvSpPr/>
      </dsp:nvSpPr>
      <dsp:spPr>
        <a:xfrm>
          <a:off x="0" y="1536"/>
          <a:ext cx="3017240" cy="1376181"/>
        </a:xfrm>
        <a:prstGeom prst="round2SameRect">
          <a:avLst>
            <a:gd name="adj1" fmla="val 16670"/>
            <a:gd name="adj2" fmla="val 0"/>
          </a:avLst>
        </a:prstGeom>
        <a:solidFill>
          <a:schemeClr val="tx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Step 1</a:t>
          </a:r>
        </a:p>
      </dsp:txBody>
      <dsp:txXfrm>
        <a:off x="67192" y="68728"/>
        <a:ext cx="2882856" cy="1308989"/>
      </dsp:txXfrm>
    </dsp:sp>
    <dsp:sp modelId="{B7EE45F1-A693-4155-A91B-DFB78CA26DFD}">
      <dsp:nvSpPr>
        <dsp:cNvPr id="0" name=""/>
        <dsp:cNvSpPr/>
      </dsp:nvSpPr>
      <dsp:spPr>
        <a:xfrm>
          <a:off x="0" y="1377717"/>
          <a:ext cx="11604770" cy="275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85750" lvl="1" indent="-285750" algn="l" defTabSz="2400300">
            <a:lnSpc>
              <a:spcPct val="90000"/>
            </a:lnSpc>
            <a:spcBef>
              <a:spcPct val="0"/>
            </a:spcBef>
            <a:spcAft>
              <a:spcPct val="15000"/>
            </a:spcAft>
            <a:buNone/>
          </a:pPr>
          <a:r>
            <a:rPr lang="en-US" sz="5400" kern="1200" dirty="0">
              <a:solidFill>
                <a:sysClr val="windowText" lastClr="000000"/>
              </a:solidFill>
              <a:hlinkClick xmlns:r="http://schemas.openxmlformats.org/officeDocument/2006/relationships" r:id="rId1"/>
            </a:rPr>
            <a:t>https://docs.nvidia.com/dgx/ngc-registry-for-dgx-user-guide/index.html</a:t>
          </a:r>
          <a:endParaRPr lang="en-US" sz="5400" kern="1200" dirty="0">
            <a:solidFill>
              <a:sysClr val="windowText" lastClr="000000"/>
            </a:solidFill>
          </a:endParaRPr>
        </a:p>
      </dsp:txBody>
      <dsp:txXfrm>
        <a:off x="0" y="1377717"/>
        <a:ext cx="11604770" cy="2752775"/>
      </dsp:txXfrm>
    </dsp:sp>
    <dsp:sp modelId="{228222BC-63A7-4F38-A2EE-607B26F6CCCB}">
      <dsp:nvSpPr>
        <dsp:cNvPr id="0" name=""/>
        <dsp:cNvSpPr/>
      </dsp:nvSpPr>
      <dsp:spPr>
        <a:xfrm>
          <a:off x="3017240" y="4199302"/>
          <a:ext cx="8587529" cy="137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25" tIns="123825" rIns="123825" bIns="123825" numCol="1" spcCol="1270" anchor="b" anchorCtr="0">
          <a:noAutofit/>
        </a:bodyPr>
        <a:lstStyle/>
        <a:p>
          <a:pPr marL="0" lvl="0" indent="0" algn="l" defTabSz="2889250">
            <a:lnSpc>
              <a:spcPct val="90000"/>
            </a:lnSpc>
            <a:spcBef>
              <a:spcPct val="0"/>
            </a:spcBef>
            <a:spcAft>
              <a:spcPct val="35000"/>
            </a:spcAft>
            <a:buNone/>
          </a:pPr>
          <a:r>
            <a:rPr lang="en-US" sz="6500" kern="1200" dirty="0">
              <a:solidFill>
                <a:schemeClr val="bg1"/>
              </a:solidFill>
            </a:rPr>
            <a:t>Visit NGC Catalog</a:t>
          </a:r>
        </a:p>
      </dsp:txBody>
      <dsp:txXfrm>
        <a:off x="3017240" y="4199302"/>
        <a:ext cx="8587529" cy="1376181"/>
      </dsp:txXfrm>
    </dsp:sp>
    <dsp:sp modelId="{9065B11A-B3C5-4F76-9369-8E13712F6578}">
      <dsp:nvSpPr>
        <dsp:cNvPr id="0" name=""/>
        <dsp:cNvSpPr/>
      </dsp:nvSpPr>
      <dsp:spPr>
        <a:xfrm>
          <a:off x="0" y="4199302"/>
          <a:ext cx="3017240" cy="1376181"/>
        </a:xfrm>
        <a:prstGeom prst="round2SameRect">
          <a:avLst>
            <a:gd name="adj1" fmla="val 16670"/>
            <a:gd name="adj2" fmla="val 0"/>
          </a:avLst>
        </a:prstGeom>
        <a:solidFill>
          <a:schemeClr val="tx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marL="0" lvl="0" indent="0" algn="ctr" defTabSz="2889250">
            <a:lnSpc>
              <a:spcPct val="90000"/>
            </a:lnSpc>
            <a:spcBef>
              <a:spcPct val="0"/>
            </a:spcBef>
            <a:spcAft>
              <a:spcPct val="35000"/>
            </a:spcAft>
            <a:buNone/>
          </a:pPr>
          <a:r>
            <a:rPr lang="en-US" sz="6500" kern="1200"/>
            <a:t>Step 2</a:t>
          </a:r>
        </a:p>
      </dsp:txBody>
      <dsp:txXfrm>
        <a:off x="67192" y="4266494"/>
        <a:ext cx="2882856" cy="1308989"/>
      </dsp:txXfrm>
    </dsp:sp>
    <dsp:sp modelId="{8E7EA498-6D64-4C5E-802E-2F40F75E749A}">
      <dsp:nvSpPr>
        <dsp:cNvPr id="0" name=""/>
        <dsp:cNvSpPr/>
      </dsp:nvSpPr>
      <dsp:spPr>
        <a:xfrm>
          <a:off x="0" y="5575484"/>
          <a:ext cx="11604770" cy="275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85750" lvl="1" indent="-285750" algn="l" defTabSz="2400300">
            <a:lnSpc>
              <a:spcPct val="90000"/>
            </a:lnSpc>
            <a:spcBef>
              <a:spcPct val="0"/>
            </a:spcBef>
            <a:spcAft>
              <a:spcPct val="15000"/>
            </a:spcAft>
            <a:buFont typeface="Arial" panose="020B0604020202020204" pitchFamily="34" charset="0"/>
            <a:buNone/>
          </a:pPr>
          <a:r>
            <a:rPr lang="en-US" sz="5400" kern="1200" dirty="0">
              <a:hlinkClick xmlns:r="http://schemas.openxmlformats.org/officeDocument/2006/relationships" r:id="rId2"/>
            </a:rPr>
            <a:t>https://catalog.ngc.nvidia.com/orgs/nvidia/containers/pytorch</a:t>
          </a:r>
          <a:endParaRPr lang="en-US" sz="5400" kern="1200" dirty="0"/>
        </a:p>
      </dsp:txBody>
      <dsp:txXfrm>
        <a:off x="0" y="5575484"/>
        <a:ext cx="11604770" cy="2752775"/>
      </dsp:txXfrm>
    </dsp:sp>
    <dsp:sp modelId="{75375987-007C-4F99-8431-8251D10769EE}">
      <dsp:nvSpPr>
        <dsp:cNvPr id="0" name=""/>
        <dsp:cNvSpPr/>
      </dsp:nvSpPr>
      <dsp:spPr>
        <a:xfrm>
          <a:off x="3017240" y="8397069"/>
          <a:ext cx="8587529" cy="1376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825" tIns="123825" rIns="123825" bIns="123825" numCol="1" spcCol="1270" anchor="b" anchorCtr="0">
          <a:noAutofit/>
        </a:bodyPr>
        <a:lstStyle/>
        <a:p>
          <a:pPr marL="0" lvl="0" indent="0" algn="l" defTabSz="2889250">
            <a:lnSpc>
              <a:spcPct val="90000"/>
            </a:lnSpc>
            <a:spcBef>
              <a:spcPct val="0"/>
            </a:spcBef>
            <a:spcAft>
              <a:spcPct val="35000"/>
            </a:spcAft>
            <a:buNone/>
          </a:pPr>
          <a:r>
            <a:rPr lang="en-US" sz="6500" kern="1200" dirty="0">
              <a:solidFill>
                <a:schemeClr val="bg1"/>
              </a:solidFill>
            </a:rPr>
            <a:t>Pull and Run Container</a:t>
          </a:r>
        </a:p>
      </dsp:txBody>
      <dsp:txXfrm>
        <a:off x="3017240" y="8397069"/>
        <a:ext cx="8587529" cy="1376181"/>
      </dsp:txXfrm>
    </dsp:sp>
    <dsp:sp modelId="{DF710103-0032-4CB2-8B40-A2EA97122203}">
      <dsp:nvSpPr>
        <dsp:cNvPr id="0" name=""/>
        <dsp:cNvSpPr/>
      </dsp:nvSpPr>
      <dsp:spPr>
        <a:xfrm>
          <a:off x="0" y="8397069"/>
          <a:ext cx="3017240" cy="1376181"/>
        </a:xfrm>
        <a:prstGeom prst="round2SameRect">
          <a:avLst>
            <a:gd name="adj1" fmla="val 16670"/>
            <a:gd name="adj2" fmla="val 0"/>
          </a:avLst>
        </a:prstGeom>
        <a:solidFill>
          <a:schemeClr val="tx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marL="0" lvl="0" indent="0" algn="ctr" defTabSz="2889250">
            <a:lnSpc>
              <a:spcPct val="90000"/>
            </a:lnSpc>
            <a:spcBef>
              <a:spcPct val="0"/>
            </a:spcBef>
            <a:spcAft>
              <a:spcPct val="35000"/>
            </a:spcAft>
            <a:buNone/>
          </a:pPr>
          <a:r>
            <a:rPr lang="en-US" sz="6500" kern="1200" dirty="0"/>
            <a:t>Step 3</a:t>
          </a:r>
        </a:p>
      </dsp:txBody>
      <dsp:txXfrm>
        <a:off x="67192" y="8464261"/>
        <a:ext cx="2882856" cy="1308989"/>
      </dsp:txXfrm>
    </dsp:sp>
    <dsp:sp modelId="{A383D2B1-7249-4BBA-9274-DFF70B17DE11}">
      <dsp:nvSpPr>
        <dsp:cNvPr id="0" name=""/>
        <dsp:cNvSpPr/>
      </dsp:nvSpPr>
      <dsp:spPr>
        <a:xfrm>
          <a:off x="0" y="9773250"/>
          <a:ext cx="11604770" cy="2752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285750" lvl="1" indent="-285750" algn="l" defTabSz="2400300">
            <a:lnSpc>
              <a:spcPct val="90000"/>
            </a:lnSpc>
            <a:spcBef>
              <a:spcPct val="0"/>
            </a:spcBef>
            <a:spcAft>
              <a:spcPct val="15000"/>
            </a:spcAft>
            <a:buNone/>
          </a:pPr>
          <a:r>
            <a:rPr lang="en-US" sz="5400" kern="1200" dirty="0">
              <a:solidFill>
                <a:schemeClr val="bg1"/>
              </a:solidFill>
            </a:rPr>
            <a:t>Visit</a:t>
          </a:r>
          <a:r>
            <a:rPr lang="en-US" sz="5400" kern="1200" dirty="0">
              <a:solidFill>
                <a:schemeClr val="bg2"/>
              </a:solidFill>
            </a:rPr>
            <a:t> </a:t>
          </a:r>
          <a:r>
            <a:rPr lang="en-US" sz="5400" kern="1200" dirty="0">
              <a:solidFill>
                <a:schemeClr val="bg2"/>
              </a:solidFill>
              <a:hlinkClick xmlns:r="http://schemas.openxmlformats.org/officeDocument/2006/relationships" r:id="rId3"/>
            </a:rPr>
            <a:t>localhost:8888</a:t>
          </a:r>
          <a:r>
            <a:rPr lang="en-US" sz="5400" kern="1200" dirty="0">
              <a:solidFill>
                <a:schemeClr val="bg2"/>
              </a:solidFill>
            </a:rPr>
            <a:t> </a:t>
          </a:r>
          <a:r>
            <a:rPr lang="en-US" sz="5400" kern="1200" dirty="0">
              <a:solidFill>
                <a:schemeClr val="bg1"/>
              </a:solidFill>
            </a:rPr>
            <a:t>to check out a </a:t>
          </a:r>
          <a:r>
            <a:rPr lang="en-US" sz="5400" kern="1200" dirty="0" err="1">
              <a:solidFill>
                <a:schemeClr val="bg1"/>
              </a:solidFill>
              <a:latin typeface="Arial"/>
            </a:rPr>
            <a:t>JupyterLab</a:t>
          </a:r>
          <a:r>
            <a:rPr lang="en-US" sz="5400" kern="1200" dirty="0">
              <a:solidFill>
                <a:schemeClr val="bg1"/>
              </a:solidFill>
            </a:rPr>
            <a:t> environment</a:t>
          </a:r>
        </a:p>
      </dsp:txBody>
      <dsp:txXfrm>
        <a:off x="0" y="9773250"/>
        <a:ext cx="11604770" cy="2752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3FE23-6853-49A8-9A31-ABAA12EB47EA}">
      <dsp:nvSpPr>
        <dsp:cNvPr id="0" name=""/>
        <dsp:cNvSpPr/>
      </dsp:nvSpPr>
      <dsp:spPr>
        <a:xfrm>
          <a:off x="0" y="0"/>
          <a:ext cx="33158113" cy="3539714"/>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6C957663-D996-4607-A5DE-EA4613185A75}">
      <dsp:nvSpPr>
        <dsp:cNvPr id="0" name=""/>
        <dsp:cNvSpPr/>
      </dsp:nvSpPr>
      <dsp:spPr>
        <a:xfrm>
          <a:off x="1070763" y="797948"/>
          <a:ext cx="1946842" cy="19468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840CE1A-BEA2-4F77-A0F6-79D5382CD4BA}">
      <dsp:nvSpPr>
        <dsp:cNvPr id="0" name=""/>
        <dsp:cNvSpPr/>
      </dsp:nvSpPr>
      <dsp:spPr>
        <a:xfrm>
          <a:off x="4088369" y="1512"/>
          <a:ext cx="29069743" cy="353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20" tIns="374620" rIns="374620" bIns="374620" numCol="1" spcCol="1270" anchor="ctr" anchorCtr="0">
          <a:noAutofit/>
        </a:bodyPr>
        <a:lstStyle/>
        <a:p>
          <a:pPr marL="0" lvl="0" indent="0" algn="l" defTabSz="4267200">
            <a:lnSpc>
              <a:spcPct val="100000"/>
            </a:lnSpc>
            <a:spcBef>
              <a:spcPct val="0"/>
            </a:spcBef>
            <a:spcAft>
              <a:spcPct val="35000"/>
            </a:spcAft>
            <a:buNone/>
          </a:pPr>
          <a:r>
            <a:rPr lang="en-US" sz="9600" kern="1200" dirty="0">
              <a:solidFill>
                <a:schemeClr val="bg1"/>
              </a:solidFill>
            </a:rPr>
            <a:t>Highly complex</a:t>
          </a:r>
        </a:p>
      </dsp:txBody>
      <dsp:txXfrm>
        <a:off x="4088369" y="1512"/>
        <a:ext cx="29069743" cy="3539714"/>
      </dsp:txXfrm>
    </dsp:sp>
    <dsp:sp modelId="{EC495619-873F-4555-AB3B-AD8B512C08AC}">
      <dsp:nvSpPr>
        <dsp:cNvPr id="0" name=""/>
        <dsp:cNvSpPr/>
      </dsp:nvSpPr>
      <dsp:spPr>
        <a:xfrm>
          <a:off x="0" y="4426155"/>
          <a:ext cx="33158113" cy="3539714"/>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CFC551B8-BC69-4214-BBC0-011FBC3ED17A}">
      <dsp:nvSpPr>
        <dsp:cNvPr id="0" name=""/>
        <dsp:cNvSpPr/>
      </dsp:nvSpPr>
      <dsp:spPr>
        <a:xfrm>
          <a:off x="1070763" y="5222591"/>
          <a:ext cx="1946842" cy="19468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EF440F-A97B-42DD-AE86-425A57A275DA}">
      <dsp:nvSpPr>
        <dsp:cNvPr id="0" name=""/>
        <dsp:cNvSpPr/>
      </dsp:nvSpPr>
      <dsp:spPr>
        <a:xfrm>
          <a:off x="4088369" y="4426155"/>
          <a:ext cx="29069743" cy="353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20" tIns="374620" rIns="374620" bIns="374620" numCol="1" spcCol="1270" anchor="ctr" anchorCtr="0">
          <a:noAutofit/>
        </a:bodyPr>
        <a:lstStyle/>
        <a:p>
          <a:pPr marL="0" lvl="0" indent="0" algn="l" defTabSz="4267200">
            <a:lnSpc>
              <a:spcPct val="100000"/>
            </a:lnSpc>
            <a:spcBef>
              <a:spcPct val="0"/>
            </a:spcBef>
            <a:spcAft>
              <a:spcPct val="35000"/>
            </a:spcAft>
            <a:buNone/>
          </a:pPr>
          <a:r>
            <a:rPr lang="en-US" sz="9600" kern="1200" dirty="0">
              <a:solidFill>
                <a:schemeClr val="bg1"/>
              </a:solidFill>
            </a:rPr>
            <a:t>Programmed by hundreds of engineers</a:t>
          </a:r>
        </a:p>
      </dsp:txBody>
      <dsp:txXfrm>
        <a:off x="4088369" y="4426155"/>
        <a:ext cx="29069743" cy="3539714"/>
      </dsp:txXfrm>
    </dsp:sp>
    <dsp:sp modelId="{BA3B3DFB-E1BC-497A-8072-D687E24626E0}">
      <dsp:nvSpPr>
        <dsp:cNvPr id="0" name=""/>
        <dsp:cNvSpPr/>
      </dsp:nvSpPr>
      <dsp:spPr>
        <a:xfrm>
          <a:off x="0" y="8850798"/>
          <a:ext cx="33158113" cy="3539714"/>
        </a:xfrm>
        <a:prstGeom prst="roundRect">
          <a:avLst>
            <a:gd name="adj" fmla="val 10000"/>
          </a:avLst>
        </a:prstGeom>
        <a:solidFill>
          <a:schemeClr val="tx2">
            <a:lumMod val="20000"/>
            <a:lumOff val="80000"/>
          </a:schemeClr>
        </a:solidFill>
        <a:ln>
          <a:solidFill>
            <a:schemeClr val="tx2"/>
          </a:solidFill>
        </a:ln>
        <a:effectLst/>
      </dsp:spPr>
      <dsp:style>
        <a:lnRef idx="0">
          <a:scrgbClr r="0" g="0" b="0"/>
        </a:lnRef>
        <a:fillRef idx="1">
          <a:scrgbClr r="0" g="0" b="0"/>
        </a:fillRef>
        <a:effectRef idx="0">
          <a:scrgbClr r="0" g="0" b="0"/>
        </a:effectRef>
        <a:fontRef idx="minor"/>
      </dsp:style>
    </dsp:sp>
    <dsp:sp modelId="{D04651CE-2E9B-4CEA-9525-7A87687C767D}">
      <dsp:nvSpPr>
        <dsp:cNvPr id="0" name=""/>
        <dsp:cNvSpPr/>
      </dsp:nvSpPr>
      <dsp:spPr>
        <a:xfrm>
          <a:off x="1070763" y="9647233"/>
          <a:ext cx="1946842" cy="19468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272805-78F8-4FD5-89D5-46A3B50E46F2}">
      <dsp:nvSpPr>
        <dsp:cNvPr id="0" name=""/>
        <dsp:cNvSpPr/>
      </dsp:nvSpPr>
      <dsp:spPr>
        <a:xfrm>
          <a:off x="4088369" y="8850798"/>
          <a:ext cx="29069743" cy="3539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4620" tIns="374620" rIns="374620" bIns="374620" numCol="1" spcCol="1270" anchor="ctr" anchorCtr="0">
          <a:noAutofit/>
        </a:bodyPr>
        <a:lstStyle/>
        <a:p>
          <a:pPr marL="0" lvl="0" indent="0" algn="l" defTabSz="4267200">
            <a:lnSpc>
              <a:spcPct val="100000"/>
            </a:lnSpc>
            <a:spcBef>
              <a:spcPct val="0"/>
            </a:spcBef>
            <a:spcAft>
              <a:spcPct val="35000"/>
            </a:spcAft>
            <a:buNone/>
          </a:pPr>
          <a:r>
            <a:rPr lang="en-US" sz="9600" kern="1200" dirty="0">
              <a:solidFill>
                <a:schemeClr val="bg1"/>
              </a:solidFill>
            </a:rPr>
            <a:t>Rigorous programming of many rules</a:t>
          </a:r>
        </a:p>
      </dsp:txBody>
      <dsp:txXfrm>
        <a:off x="4088369" y="8850798"/>
        <a:ext cx="29069743" cy="3539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5457B-0C95-40B6-B065-5CCA80C006DB}">
      <dsp:nvSpPr>
        <dsp:cNvPr id="0" name=""/>
        <dsp:cNvSpPr/>
      </dsp:nvSpPr>
      <dsp:spPr>
        <a:xfrm rot="10800000">
          <a:off x="6657730" y="4655"/>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b="0" kern="1200" dirty="0">
              <a:solidFill>
                <a:sysClr val="windowText" lastClr="000000"/>
              </a:solidFill>
            </a:rPr>
            <a:t>Define a set of rules for classification</a:t>
          </a:r>
          <a:endParaRPr lang="en-US" sz="8000" kern="1200" dirty="0">
            <a:solidFill>
              <a:sysClr val="windowText" lastClr="000000"/>
            </a:solidFill>
          </a:endParaRPr>
        </a:p>
      </dsp:txBody>
      <dsp:txXfrm rot="10800000">
        <a:off x="7605924" y="4655"/>
        <a:ext cx="20030428" cy="3792778"/>
      </dsp:txXfrm>
    </dsp:sp>
    <dsp:sp modelId="{38674B41-A0FA-49F8-9EE6-7A0C21984AB4}">
      <dsp:nvSpPr>
        <dsp:cNvPr id="0" name=""/>
        <dsp:cNvSpPr/>
      </dsp:nvSpPr>
      <dsp:spPr>
        <a:xfrm>
          <a:off x="4335894" y="4655"/>
          <a:ext cx="3792778" cy="379277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C0552E5-ED33-445A-8A91-27A6562348E2}">
      <dsp:nvSpPr>
        <dsp:cNvPr id="0" name=""/>
        <dsp:cNvSpPr/>
      </dsp:nvSpPr>
      <dsp:spPr>
        <a:xfrm rot="10800000">
          <a:off x="6657730" y="4929606"/>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b="0" kern="1200" dirty="0">
              <a:solidFill>
                <a:sysClr val="windowText" lastClr="000000"/>
              </a:solidFill>
            </a:rPr>
            <a:t>Program those rules into the computer</a:t>
          </a:r>
          <a:endParaRPr lang="en-US" sz="8000" kern="1200" dirty="0">
            <a:solidFill>
              <a:sysClr val="windowText" lastClr="000000"/>
            </a:solidFill>
          </a:endParaRPr>
        </a:p>
      </dsp:txBody>
      <dsp:txXfrm rot="10800000">
        <a:off x="7605924" y="4929606"/>
        <a:ext cx="20030428" cy="3792778"/>
      </dsp:txXfrm>
    </dsp:sp>
    <dsp:sp modelId="{C53594DD-8388-440D-97D3-0F6E82B33909}">
      <dsp:nvSpPr>
        <dsp:cNvPr id="0" name=""/>
        <dsp:cNvSpPr/>
      </dsp:nvSpPr>
      <dsp:spPr>
        <a:xfrm>
          <a:off x="4335894" y="4929606"/>
          <a:ext cx="3792778" cy="379277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A63BBA8-3447-4F28-A6A0-ECCF35A283C2}">
      <dsp:nvSpPr>
        <dsp:cNvPr id="0" name=""/>
        <dsp:cNvSpPr/>
      </dsp:nvSpPr>
      <dsp:spPr>
        <a:xfrm rot="10800000">
          <a:off x="6657730" y="9854558"/>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b="0" kern="1200">
              <a:solidFill>
                <a:sysClr val="windowText" lastClr="000000"/>
              </a:solidFill>
            </a:rPr>
            <a:t>Feed it examples, and the program uses the rules to classify</a:t>
          </a:r>
          <a:endParaRPr lang="en-US" sz="8000" kern="1200">
            <a:solidFill>
              <a:sysClr val="windowText" lastClr="000000"/>
            </a:solidFill>
          </a:endParaRPr>
        </a:p>
      </dsp:txBody>
      <dsp:txXfrm rot="10800000">
        <a:off x="7605924" y="9854558"/>
        <a:ext cx="20030428" cy="3792778"/>
      </dsp:txXfrm>
    </dsp:sp>
    <dsp:sp modelId="{36E4183A-4BEB-4C5C-AECD-0142E919E111}">
      <dsp:nvSpPr>
        <dsp:cNvPr id="0" name=""/>
        <dsp:cNvSpPr/>
      </dsp:nvSpPr>
      <dsp:spPr>
        <a:xfrm>
          <a:off x="4335894" y="9854558"/>
          <a:ext cx="3792778" cy="379277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5457B-0C95-40B6-B065-5CCA80C006DB}">
      <dsp:nvSpPr>
        <dsp:cNvPr id="0" name=""/>
        <dsp:cNvSpPr/>
      </dsp:nvSpPr>
      <dsp:spPr>
        <a:xfrm rot="10800000">
          <a:off x="6657730" y="4655"/>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solidFill>
                <a:schemeClr val="bg1"/>
              </a:solidFill>
            </a:rPr>
            <a:t>Show model the examples with the answer of how to classify</a:t>
          </a:r>
        </a:p>
      </dsp:txBody>
      <dsp:txXfrm rot="10800000">
        <a:off x="7605924" y="4655"/>
        <a:ext cx="20030428" cy="3792778"/>
      </dsp:txXfrm>
    </dsp:sp>
    <dsp:sp modelId="{38674B41-A0FA-49F8-9EE6-7A0C21984AB4}">
      <dsp:nvSpPr>
        <dsp:cNvPr id="0" name=""/>
        <dsp:cNvSpPr/>
      </dsp:nvSpPr>
      <dsp:spPr>
        <a:xfrm>
          <a:off x="4335894" y="4655"/>
          <a:ext cx="3792778" cy="379277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9C0552E5-ED33-445A-8A91-27A6562348E2}">
      <dsp:nvSpPr>
        <dsp:cNvPr id="0" name=""/>
        <dsp:cNvSpPr/>
      </dsp:nvSpPr>
      <dsp:spPr>
        <a:xfrm rot="10800000">
          <a:off x="6657730" y="4929606"/>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solidFill>
                <a:schemeClr val="bg1"/>
              </a:solidFill>
            </a:rPr>
            <a:t>Model takes guesses, we tell it if it’s right or not</a:t>
          </a:r>
        </a:p>
      </dsp:txBody>
      <dsp:txXfrm rot="10800000">
        <a:off x="7605924" y="4929606"/>
        <a:ext cx="20030428" cy="3792778"/>
      </dsp:txXfrm>
    </dsp:sp>
    <dsp:sp modelId="{C53594DD-8388-440D-97D3-0F6E82B33909}">
      <dsp:nvSpPr>
        <dsp:cNvPr id="0" name=""/>
        <dsp:cNvSpPr/>
      </dsp:nvSpPr>
      <dsp:spPr>
        <a:xfrm>
          <a:off x="4335894" y="4929606"/>
          <a:ext cx="3792778" cy="379277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A63BBA8-3447-4F28-A6A0-ECCF35A283C2}">
      <dsp:nvSpPr>
        <dsp:cNvPr id="0" name=""/>
        <dsp:cNvSpPr/>
      </dsp:nvSpPr>
      <dsp:spPr>
        <a:xfrm rot="10800000">
          <a:off x="6657730" y="9854558"/>
          <a:ext cx="20978622" cy="3792778"/>
        </a:xfrm>
        <a:prstGeom prst="homePlate">
          <a:avLst/>
        </a:prstGeom>
        <a:solidFill>
          <a:schemeClr val="tx2">
            <a:lumMod val="20000"/>
            <a:lumOff val="80000"/>
            <a:alpha val="9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2510" tIns="304800" rIns="56896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solidFill>
                <a:schemeClr val="bg1"/>
              </a:solidFill>
            </a:rPr>
            <a:t>Model learns to correctly categorize as it’s training. The system learns the rules on its own</a:t>
          </a:r>
        </a:p>
      </dsp:txBody>
      <dsp:txXfrm rot="10800000">
        <a:off x="7605924" y="9854558"/>
        <a:ext cx="20030428" cy="3792778"/>
      </dsp:txXfrm>
    </dsp:sp>
    <dsp:sp modelId="{36E4183A-4BEB-4C5C-AECD-0142E919E111}">
      <dsp:nvSpPr>
        <dsp:cNvPr id="0" name=""/>
        <dsp:cNvSpPr/>
      </dsp:nvSpPr>
      <dsp:spPr>
        <a:xfrm>
          <a:off x="4335894" y="9854558"/>
          <a:ext cx="3792778" cy="3792778"/>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663ED-4082-4B7E-B697-B567846C2629}">
      <dsp:nvSpPr>
        <dsp:cNvPr id="0" name=""/>
        <dsp:cNvSpPr/>
      </dsp:nvSpPr>
      <dsp:spPr>
        <a:xfrm>
          <a:off x="4047" y="896345"/>
          <a:ext cx="14206923" cy="9021396"/>
        </a:xfrm>
        <a:prstGeom prst="roundRect">
          <a:avLst>
            <a:gd name="adj" fmla="val 10000"/>
          </a:avLst>
        </a:prstGeom>
        <a:solidFill>
          <a:schemeClr val="tx2">
            <a:lumMod val="75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3A539E7-845D-4A13-9455-F1EC0A100911}">
      <dsp:nvSpPr>
        <dsp:cNvPr id="0" name=""/>
        <dsp:cNvSpPr/>
      </dsp:nvSpPr>
      <dsp:spPr>
        <a:xfrm>
          <a:off x="1582594" y="2395965"/>
          <a:ext cx="14206923" cy="9021396"/>
        </a:xfrm>
        <a:prstGeom prst="roundRect">
          <a:avLst>
            <a:gd name="adj" fmla="val 10000"/>
          </a:avLst>
        </a:prstGeom>
        <a:solidFill>
          <a:schemeClr val="tx2"/>
        </a:solidFill>
        <a:ln w="381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0" kern="1200" dirty="0">
              <a:solidFill>
                <a:schemeClr val="tx1"/>
              </a:solidFill>
            </a:rPr>
            <a:t>If rules are clear and straightforward, often better to program it</a:t>
          </a:r>
          <a:endParaRPr lang="en-US" sz="6500" kern="1200" dirty="0">
            <a:solidFill>
              <a:schemeClr val="tx1"/>
            </a:solidFill>
          </a:endParaRPr>
        </a:p>
      </dsp:txBody>
      <dsp:txXfrm>
        <a:off x="1846822" y="2660193"/>
        <a:ext cx="13678467" cy="8492940"/>
      </dsp:txXfrm>
    </dsp:sp>
    <dsp:sp modelId="{2A9C26C8-C393-498C-879F-709D2C4D234A}">
      <dsp:nvSpPr>
        <dsp:cNvPr id="0" name=""/>
        <dsp:cNvSpPr/>
      </dsp:nvSpPr>
      <dsp:spPr>
        <a:xfrm>
          <a:off x="17368065" y="896345"/>
          <a:ext cx="14206923" cy="9021396"/>
        </a:xfrm>
        <a:prstGeom prst="roundRect">
          <a:avLst>
            <a:gd name="adj" fmla="val 10000"/>
          </a:avLst>
        </a:prstGeom>
        <a:solidFill>
          <a:schemeClr val="tx2">
            <a:lumMod val="75000"/>
          </a:schemeClr>
        </a:solidFill>
        <a:ln w="38100" cap="flat" cmpd="sng" algn="ctr">
          <a:no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6B69BB4-EA9F-4394-8744-A8EFCFB6833C}">
      <dsp:nvSpPr>
        <dsp:cNvPr id="0" name=""/>
        <dsp:cNvSpPr/>
      </dsp:nvSpPr>
      <dsp:spPr>
        <a:xfrm>
          <a:off x="18946612" y="2395965"/>
          <a:ext cx="14206923" cy="9021396"/>
        </a:xfrm>
        <a:prstGeom prst="roundRect">
          <a:avLst>
            <a:gd name="adj" fmla="val 10000"/>
          </a:avLst>
        </a:prstGeom>
        <a:solidFill>
          <a:schemeClr val="tx2"/>
        </a:solidFill>
        <a:ln w="38100" cap="flat" cmpd="sng" algn="ctr">
          <a:noFill/>
          <a:prstDash val="solid"/>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0" kern="1200" dirty="0">
              <a:solidFill>
                <a:schemeClr val="tx1"/>
              </a:solidFill>
            </a:rPr>
            <a:t>If rules are nuanced, complex, difficult to discern, use deep learning</a:t>
          </a:r>
          <a:endParaRPr lang="en-US" sz="6500" kern="1200" dirty="0">
            <a:solidFill>
              <a:schemeClr val="tx1"/>
            </a:solidFill>
          </a:endParaRPr>
        </a:p>
      </dsp:txBody>
      <dsp:txXfrm>
        <a:off x="19210840" y="2660193"/>
        <a:ext cx="13678467" cy="8492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0A80E-E38D-421B-A523-E143A66CDC2A}">
      <dsp:nvSpPr>
        <dsp:cNvPr id="0" name=""/>
        <dsp:cNvSpPr/>
      </dsp:nvSpPr>
      <dsp:spPr>
        <a:xfrm>
          <a:off x="0" y="25616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6A564BD0-941B-46A0-BF74-168BA2C4E9F3}">
      <dsp:nvSpPr>
        <dsp:cNvPr id="0" name=""/>
        <dsp:cNvSpPr/>
      </dsp:nvSpPr>
      <dsp:spPr>
        <a:xfrm>
          <a:off x="1658112" y="1602201"/>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Depth and complexity of networks</a:t>
          </a:r>
          <a:endParaRPr lang="en-US" sz="9000" kern="1200" dirty="0"/>
        </a:p>
      </dsp:txBody>
      <dsp:txXfrm>
        <a:off x="1751780" y="1695869"/>
        <a:ext cx="23026232" cy="1731464"/>
      </dsp:txXfrm>
    </dsp:sp>
    <dsp:sp modelId="{AE26B2AB-D5CF-450F-AC93-4104C0F50F99}">
      <dsp:nvSpPr>
        <dsp:cNvPr id="0" name=""/>
        <dsp:cNvSpPr/>
      </dsp:nvSpPr>
      <dsp:spPr>
        <a:xfrm>
          <a:off x="0" y="55100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4DDCDFEA-00DE-4CF0-BAA0-E7076FBA0B73}">
      <dsp:nvSpPr>
        <dsp:cNvPr id="0" name=""/>
        <dsp:cNvSpPr/>
      </dsp:nvSpPr>
      <dsp:spPr>
        <a:xfrm>
          <a:off x="1658112" y="4550601"/>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Up to billions of parameters (and growing)</a:t>
          </a:r>
        </a:p>
      </dsp:txBody>
      <dsp:txXfrm>
        <a:off x="1751780" y="4644269"/>
        <a:ext cx="23026232" cy="1731464"/>
      </dsp:txXfrm>
    </dsp:sp>
    <dsp:sp modelId="{FE033D34-7779-45C3-ACE9-A70B15CD5728}">
      <dsp:nvSpPr>
        <dsp:cNvPr id="0" name=""/>
        <dsp:cNvSpPr/>
      </dsp:nvSpPr>
      <dsp:spPr>
        <a:xfrm>
          <a:off x="0" y="84584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CE413247-2F1B-465E-BC61-CEB68BC3491D}">
      <dsp:nvSpPr>
        <dsp:cNvPr id="0" name=""/>
        <dsp:cNvSpPr/>
      </dsp:nvSpPr>
      <dsp:spPr>
        <a:xfrm>
          <a:off x="1658112" y="7499001"/>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Many layers in a model</a:t>
          </a:r>
        </a:p>
      </dsp:txBody>
      <dsp:txXfrm>
        <a:off x="1751780" y="7592669"/>
        <a:ext cx="23026232" cy="1731464"/>
      </dsp:txXfrm>
    </dsp:sp>
    <dsp:sp modelId="{2C1FFB86-4982-4E6A-B3E2-3A20500A2ADB}">
      <dsp:nvSpPr>
        <dsp:cNvPr id="0" name=""/>
        <dsp:cNvSpPr/>
      </dsp:nvSpPr>
      <dsp:spPr>
        <a:xfrm>
          <a:off x="0" y="11406801"/>
          <a:ext cx="33162240" cy="1638000"/>
        </a:xfrm>
        <a:prstGeom prst="rect">
          <a:avLst/>
        </a:prstGeom>
        <a:solidFill>
          <a:schemeClr val="tx1">
            <a:lumMod val="95000"/>
            <a:alpha val="9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5BEE0AEE-0ABE-444E-9F25-1B443ECFA91D}">
      <dsp:nvSpPr>
        <dsp:cNvPr id="0" name=""/>
        <dsp:cNvSpPr/>
      </dsp:nvSpPr>
      <dsp:spPr>
        <a:xfrm>
          <a:off x="1658112" y="10447400"/>
          <a:ext cx="23213568" cy="1918800"/>
        </a:xfrm>
        <a:prstGeom prst="roundRect">
          <a:avLst/>
        </a:prstGeom>
        <a:solidFill>
          <a:schemeClr val="tx2">
            <a:lumMod val="20000"/>
            <a:lumOff val="80000"/>
          </a:schemeClr>
        </a:solidFill>
        <a:ln w="38100" cap="flat" cmpd="sng" algn="ctr">
          <a:solidFill>
            <a:schemeClr val="tx2"/>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7418" tIns="0" rIns="877418" bIns="0" numCol="1" spcCol="1270" anchor="ctr" anchorCtr="0">
          <a:noAutofit/>
        </a:bodyPr>
        <a:lstStyle/>
        <a:p>
          <a:pPr marL="0" lvl="0" indent="0" algn="l" defTabSz="4000500">
            <a:lnSpc>
              <a:spcPct val="90000"/>
            </a:lnSpc>
            <a:spcBef>
              <a:spcPct val="0"/>
            </a:spcBef>
            <a:spcAft>
              <a:spcPct val="35000"/>
            </a:spcAft>
            <a:buNone/>
          </a:pPr>
          <a:r>
            <a:rPr lang="en-US" sz="9000" kern="1200"/>
            <a:t>Important for learning complex rules</a:t>
          </a:r>
        </a:p>
      </dsp:txBody>
      <dsp:txXfrm>
        <a:off x="1751780" y="10541068"/>
        <a:ext cx="23026232" cy="17314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91F96-E5F2-4EC3-AF3E-06FDA26F889F}">
      <dsp:nvSpPr>
        <dsp:cNvPr id="0" name=""/>
        <dsp:cNvSpPr/>
      </dsp:nvSpPr>
      <dsp:spPr>
        <a:xfrm>
          <a:off x="0" y="4130750"/>
          <a:ext cx="4145279" cy="4145279"/>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9B18A4-3709-4EED-978F-C6298C466B7C}">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cap="all" baseline="0" dirty="0">
              <a:solidFill>
                <a:schemeClr val="bg1"/>
              </a:solidFill>
            </a:rPr>
            <a:t>Robotics and Manufacturing</a:t>
          </a:r>
        </a:p>
      </dsp:txBody>
      <dsp:txXfrm>
        <a:off x="4145279" y="4120386"/>
        <a:ext cx="6217919" cy="4145279"/>
      </dsp:txXfrm>
    </dsp:sp>
    <dsp:sp modelId="{AD855600-44E9-49C3-ADE8-155254F552FF}">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37880D-C977-4952-AD35-13D5882E1341}">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cap="all" baseline="0" dirty="0">
              <a:solidFill>
                <a:schemeClr val="bg1"/>
              </a:solidFill>
            </a:rPr>
            <a:t>Object Detection</a:t>
          </a:r>
        </a:p>
      </dsp:txBody>
      <dsp:txXfrm>
        <a:off x="15544799" y="4120386"/>
        <a:ext cx="6217919" cy="4145279"/>
      </dsp:txXfrm>
    </dsp:sp>
    <dsp:sp modelId="{50275552-DB92-4E87-848B-22123E8AAF71}">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60A445-E9DE-4E39-BDFC-0EA34AB19230}">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pPr>
          <a:r>
            <a:rPr lang="en-US" sz="5400" kern="1200" cap="all" baseline="0" dirty="0">
              <a:solidFill>
                <a:schemeClr val="bg1"/>
              </a:solidFill>
            </a:rPr>
            <a:t>Self-Driving Cars</a:t>
          </a:r>
        </a:p>
      </dsp:txBody>
      <dsp:txXfrm>
        <a:off x="26944320" y="4120386"/>
        <a:ext cx="6217919" cy="41452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4855B9-3C1F-460C-BC7F-8617BE2F4DB5}">
      <dsp:nvSpPr>
        <dsp:cNvPr id="0" name=""/>
        <dsp:cNvSpPr/>
      </dsp:nvSpPr>
      <dsp:spPr>
        <a:xfrm>
          <a:off x="0" y="4130750"/>
          <a:ext cx="4145279" cy="414527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958113-D5D7-4209-86C0-015609B42AEB}">
      <dsp:nvSpPr>
        <dsp:cNvPr id="0" name=""/>
        <dsp:cNvSpPr/>
      </dsp:nvSpPr>
      <dsp:spPr>
        <a:xfrm>
          <a:off x="414527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kern="1200" dirty="0">
              <a:solidFill>
                <a:schemeClr val="bg1"/>
              </a:solidFill>
            </a:rPr>
            <a:t>Real-time translation</a:t>
          </a:r>
        </a:p>
      </dsp:txBody>
      <dsp:txXfrm>
        <a:off x="4145279" y="4120386"/>
        <a:ext cx="6217919" cy="4145279"/>
      </dsp:txXfrm>
    </dsp:sp>
    <dsp:sp modelId="{B2636FDB-312F-455A-A9C5-172301364B1D}">
      <dsp:nvSpPr>
        <dsp:cNvPr id="0" name=""/>
        <dsp:cNvSpPr/>
      </dsp:nvSpPr>
      <dsp:spPr>
        <a:xfrm>
          <a:off x="11399519" y="4130750"/>
          <a:ext cx="4145279" cy="414527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02C068-815F-4D66-BC04-AF5B447E9DC9}">
      <dsp:nvSpPr>
        <dsp:cNvPr id="0" name=""/>
        <dsp:cNvSpPr/>
      </dsp:nvSpPr>
      <dsp:spPr>
        <a:xfrm>
          <a:off x="15544799"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kern="1200">
              <a:solidFill>
                <a:schemeClr val="bg1"/>
              </a:solidFill>
            </a:rPr>
            <a:t>Voice recognition</a:t>
          </a:r>
        </a:p>
      </dsp:txBody>
      <dsp:txXfrm>
        <a:off x="15544799" y="4120386"/>
        <a:ext cx="6217919" cy="4145279"/>
      </dsp:txXfrm>
    </dsp:sp>
    <dsp:sp modelId="{501571D7-3412-4C02-BF59-5F25065FEE63}">
      <dsp:nvSpPr>
        <dsp:cNvPr id="0" name=""/>
        <dsp:cNvSpPr/>
      </dsp:nvSpPr>
      <dsp:spPr>
        <a:xfrm>
          <a:off x="22799039" y="4130750"/>
          <a:ext cx="4145279" cy="414527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A66AEA-F2FE-475B-BE23-B29F5E8E8C6C}">
      <dsp:nvSpPr>
        <dsp:cNvPr id="0" name=""/>
        <dsp:cNvSpPr/>
      </dsp:nvSpPr>
      <dsp:spPr>
        <a:xfrm>
          <a:off x="26944320" y="4120386"/>
          <a:ext cx="6217919" cy="414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l" defTabSz="2400300">
            <a:lnSpc>
              <a:spcPct val="90000"/>
            </a:lnSpc>
            <a:spcBef>
              <a:spcPct val="0"/>
            </a:spcBef>
            <a:spcAft>
              <a:spcPct val="35000"/>
            </a:spcAft>
            <a:buNone/>
            <a:defRPr cap="all"/>
          </a:pPr>
          <a:r>
            <a:rPr lang="en-US" sz="5400" kern="1200">
              <a:solidFill>
                <a:schemeClr val="bg1"/>
              </a:solidFill>
            </a:rPr>
            <a:t>Virtual assistants</a:t>
          </a:r>
        </a:p>
      </dsp:txBody>
      <dsp:txXfrm>
        <a:off x="26944320" y="4120386"/>
        <a:ext cx="6217919" cy="414527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0.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4FAB7-7DF1-470D-9D24-E6B58A84B8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
        <p:nvSpPr>
          <p:cNvPr id="3" name="Date Placeholder 2">
            <a:extLst>
              <a:ext uri="{FF2B5EF4-FFF2-40B4-BE49-F238E27FC236}">
                <a16:creationId xmlns:a16="http://schemas.microsoft.com/office/drawing/2014/main" id="{A0E88521-8FCE-4BCB-8B67-373058552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0846B-0977-4E9D-973A-F0EA2C10623B}" type="datetimeFigureOut">
              <a:rPr lang="en-US" smtClean="0">
                <a:latin typeface="NVIDIA Sans" panose="020B0503020203020204" pitchFamily="34" charset="0"/>
                <a:cs typeface="NVIDIA Sans" panose="020B0503020203020204" pitchFamily="34" charset="0"/>
              </a:rPr>
              <a:t>11/11/25</a:t>
            </a:fld>
            <a:endParaRPr lang="en-US">
              <a:latin typeface="NVIDIA Sans" panose="020B0503020203020204" pitchFamily="34" charset="0"/>
              <a:cs typeface="NVIDIA Sans" panose="020B0503020203020204" pitchFamily="34" charset="0"/>
            </a:endParaRPr>
          </a:p>
        </p:txBody>
      </p:sp>
      <p:sp>
        <p:nvSpPr>
          <p:cNvPr id="5" name="Slide Number Placeholder 4">
            <a:extLst>
              <a:ext uri="{FF2B5EF4-FFF2-40B4-BE49-F238E27FC236}">
                <a16:creationId xmlns:a16="http://schemas.microsoft.com/office/drawing/2014/main" id="{9D0820F8-FB5B-4060-9702-8BB4F61830F9}"/>
              </a:ext>
            </a:extLst>
          </p:cNvPr>
          <p:cNvSpPr>
            <a:spLocks noGrp="1"/>
          </p:cNvSpPr>
          <p:nvPr>
            <p:ph type="sldNum" sz="quarter" idx="3"/>
          </p:nvPr>
        </p:nvSpPr>
        <p:spPr>
          <a:xfrm>
            <a:off x="0" y="8685213"/>
            <a:ext cx="2971800" cy="458787"/>
          </a:xfrm>
          <a:prstGeom prst="rect">
            <a:avLst/>
          </a:prstGeom>
        </p:spPr>
        <p:txBody>
          <a:bodyPr vert="horz" lIns="91440" tIns="45720" rIns="91440" bIns="45720" rtlCol="0" anchor="b"/>
          <a:lstStyle>
            <a:lvl1pPr algn="r">
              <a:defRPr sz="1200"/>
            </a:lvl1pPr>
          </a:lstStyle>
          <a:p>
            <a:pPr algn="l"/>
            <a:fld id="{6212FBFF-564E-4199-8DDC-2B82D308BF1D}" type="slidenum">
              <a:rPr lang="en-US" smtClean="0">
                <a:latin typeface="NVIDIA Sans" panose="020B0503020203020204" pitchFamily="34" charset="0"/>
                <a:cs typeface="NVIDIA Sans" panose="020B0503020203020204" pitchFamily="34" charset="0"/>
              </a:rPr>
              <a:pPr algn="l"/>
              <a:t>‹#›</a:t>
            </a:fld>
            <a:endParaRPr lang="en-US">
              <a:latin typeface="NVIDIA Sans" panose="020B0503020203020204" pitchFamily="34" charset="0"/>
              <a:cs typeface="NVIDIA Sans" panose="020B0503020203020204" pitchFamily="34" charset="0"/>
            </a:endParaRPr>
          </a:p>
        </p:txBody>
      </p:sp>
    </p:spTree>
    <p:extLst>
      <p:ext uri="{BB962C8B-B14F-4D97-AF65-F5344CB8AC3E}">
        <p14:creationId xmlns:p14="http://schemas.microsoft.com/office/powerpoint/2010/main" val="213207822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07:48.343"/>
    </inkml:context>
    <inkml:brush xml:id="br0">
      <inkml:brushProperty name="width" value="0.05" units="cm"/>
      <inkml:brushProperty name="height" value="0.05" units="cm"/>
      <inkml:brushProperty name="color" value="#FFFFFF"/>
      <inkml:brushProperty name="ignorePressure" value="1"/>
    </inkml:brush>
  </inkml:definitions>
  <inkml:trace contextRef="#ctx0" brushRef="#br0">0 1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1.665"/>
    </inkml:context>
    <inkml:brush xml:id="br0">
      <inkml:brushProperty name="width" value="0.05" units="cm"/>
      <inkml:brushProperty name="height" value="0.05" units="cm"/>
      <inkml:brushProperty name="ignorePressure" value="1"/>
    </inkml:brush>
  </inkml:definitions>
  <inkml:trace contextRef="#ctx0" brushRef="#br0">4937 17,'-54'-7,"-2"4,2-1,1 1,-4 6,4 1,-84 19,4-6,-860 59,799-72,-1142 62,1186-49,0 10,3 3,0 10,-233 93,-3 60,-34 17,391-200,9-6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2.431"/>
    </inkml:context>
    <inkml:brush xml:id="br0">
      <inkml:brushProperty name="width" value="0.05" units="cm"/>
      <inkml:brushProperty name="height" value="0.05" units="cm"/>
      <inkml:brushProperty name="ignorePressure" value="1"/>
    </inkml:brush>
  </inkml:definitions>
  <inkml:trace contextRef="#ctx0" brushRef="#br0">620 10,'-27'-7,"-3"7,0-3,0 3,-53 7,70-4,3 0,-4 1,4-1,-3 0,3 1,-3 2,3 1,0 0,-4-1,4 1,0 0,0 3,4-4,-14 14,-10 17,3 0,0 3,4 0,0 0,-34 80,44-87,3 0,0 4,3-4,0 1,1 2,2 1,1-4,6 57,1-70,-1 0,4-3,-1 3,1 0,0 0,3-3,0 3,0-4,0 1,0 0,3-1,0-2,1 2,2-2,-2-1,22 17,31 20,3-3,120 56,-190-103,150 77,3-1,187 128,-310-184,480 360,-426-314,-8 8,1 2,120 158,-131-134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3.530"/>
    </inkml:context>
    <inkml:brush xml:id="br0">
      <inkml:brushProperty name="width" value="0.05" units="cm"/>
      <inkml:brushProperty name="height" value="0.05" units="cm"/>
      <inkml:brushProperty name="ignorePressure" value="1"/>
    </inkml:brush>
  </inkml:definitions>
  <inkml:trace contextRef="#ctx0" brushRef="#br0">9470 48,'-993'-24,"-1114"1,657 153,417-20,-117-3,16-4,1088-100,-1341 121,1267-104,70-7</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9:44.568"/>
    </inkml:context>
    <inkml:brush xml:id="br0">
      <inkml:brushProperty name="width" value="0.05" units="cm"/>
      <inkml:brushProperty name="height" value="0.05" units="cm"/>
      <inkml:brushProperty name="ignorePressure" value="1"/>
    </inkml:brush>
  </inkml:definitions>
  <inkml:trace contextRef="#ctx0" brushRef="#br0">1 1364,'10'-16,"0"-1,0 0,3 4,1-4,-1 4,0 0,4-1,26-19,147-80,-123 76,220-116,459-174,331-50,-757 274,-237 73,121-33,-174 56</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9:45.267"/>
    </inkml:context>
    <inkml:brush xml:id="br0">
      <inkml:brushProperty name="width" value="0.05" units="cm"/>
      <inkml:brushProperty name="height" value="0.05" units="cm"/>
      <inkml:brushProperty name="ignorePressure" value="1"/>
    </inkml:brush>
  </inkml:definitions>
  <inkml:trace contextRef="#ctx0" brushRef="#br0">253 0,'-40'143,"7"1,-24 206,11 296,6-56,13-420,17-143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09.763"/>
    </inkml:context>
    <inkml:brush xml:id="br0">
      <inkml:brushProperty name="width" value="0.05" units="cm"/>
      <inkml:brushProperty name="height" value="0.05" units="cm"/>
      <inkml:brushProperty name="ignorePressure" value="1"/>
    </inkml:brush>
  </inkml:definitions>
  <inkml:trace contextRef="#ctx0" brushRef="#br0">18 1,'-14'183,"11"1,20 219,-4-160,-6-83,-4-150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10.603"/>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16.212"/>
    </inkml:context>
    <inkml:brush xml:id="br0">
      <inkml:brushProperty name="width" value="0.05" units="cm"/>
      <inkml:brushProperty name="height" value="0.05" units="cm"/>
      <inkml:brushProperty name="ignorePressure" value="1"/>
    </inkml:brush>
  </inkml:definitions>
  <inkml:trace contextRef="#ctx0" brushRef="#br0">761 0,'-10'30,"0"0,0 0,3 0,1 3,2-3,1 0,0 54,29 226,-22-264,199 954,-113-606,-80-358,3 24,1 0,6 117,-77-274,20 24,4 10,0-4,-7 7,-77-103,104 146,-1 4,1-1,0 1,-1 0,-2 3,-1 0,0 0,4 0,-7 0,3 3,1 0,-1 1,-3-1,3 0,-3 4,0 0,4-1,-4 4,-30 0,36 0,1 4,0-4,-1 3,1 0,3 1,-3 2,-1-2,4 2,-3 1,3 0,-3-1,-11 11,8 0,-1-4,4 4,-1-1,-2 1,6 0,-24 39,14-16,0 0,7 0,0 0,-1 4,4-1,-10 84,17-101,3 4,0-3,0 3,3-3,1 3,2-4,1 1,0 3,16 37,-16-54,-1 0,1 1,3-1,-3 0,3 1,0-4,0 0,0 3,0-3,3 0,-3 0,3-3,-3 3,4-4,-1 1,0 0,4-1,-4 1,21 3,-14-7,0 1,3-1,-3-3,3 0,-3 0,0 0,4-3,-4-1,0 1,3-4,-3 1,0-1,0 0,33-19,-26 9,0 4,-4-4,0-3,1 3,-1-3,-3 0,0-3,0 0,-3-1,23-32,-37 52,0-2,1-1,-1 0,0 1,-3 2,4-2,-1-1,-3 0,3 1,-3-1,0 0,0 1,0-1,0 0,0 1,0-1,0 0,-3 1,3-1,-3 0,-1 1,1-8,-17-19</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17.393"/>
    </inkml:context>
    <inkml:brush xml:id="br0">
      <inkml:brushProperty name="width" value="0.05" units="cm"/>
      <inkml:brushProperty name="height" value="0.05" units="cm"/>
      <inkml:brushProperty name="ignorePressure" value="1"/>
    </inkml:brush>
  </inkml:definitions>
  <inkml:trace contextRef="#ctx0" brushRef="#br0">247 504,'30'14,"0"-4,3-4,-3 4,3-3,-3-4,4 1,-1-1,-3-3,3 0,1-3,-1-1,-3-2,40-11,-10 0,-3-3,66-33,-103 46,0-3,-3-3,3 3,-4-3,1-1,0 1,-4 0,4-4,23-33,-37 47,0-4,1 4,-1-4,0 4,-3-4,4 4,-1-4,-3 0,0 4,3-4,-3 1,0-1,0 4,0-4,0 0,0 1,0 2,0-2,-3-8,0 8,-1-4,1 3,-4 0,4 1,0-1,-4 4,4-4,-4 0,0 1,4 2,-4-2,-13-8,4 4,-4 0,0 0,0 4,0-4,-4 3,4 0,-3 4,3 0,-33-4,19 7,1 3,0 1,-1-1,1 7,0-3,-1 3,4 0,-3 3,3 0,0 4,0-4,0 7,3-3,1 3,-51 47,44-34,-1 4,4-4,0 7,0-3,4 3,2 0,1 3,3 0,0 1,-23 79,39-96,-2-1,2 1,1 0,3-1,0 1,0 0,3-1,1 1,-1-4,4 4,-1 0,4-1,-3-2,3-1,3 4,-3-4,4 0,-1-3,27 34,-23-34,3 3,0-3,0-3,3 3,0-4,1 1,-1 0,0-4,4 0,0-3,-1 4,1-4,0-4,-1 4,1-6,3 2,-3-2,33-1,36-3,4-7,-3-3,193-43,-280 50,-3 3,3-4,-4 1,4 0,-3-1,3 1,-3 0,3-4,-4 4,1-4,0 4,-1-4,1 0,10-9,-4-8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27.856"/>
    </inkml:context>
    <inkml:brush xml:id="br0">
      <inkml:brushProperty name="width" value="0.05" units="cm"/>
      <inkml:brushProperty name="height" value="0.05" units="cm"/>
      <inkml:brushProperty name="ignorePressure" value="1"/>
    </inkml:brush>
  </inkml:definitions>
  <inkml:trace contextRef="#ctx0" brushRef="#br0">1661 161,'17'-17,"43"-43,-60 57,3 0,0-1,-3 1,4 3,-4-3,3-1,-3 1,3 0,-3-1,4 1,-4 0,0-1,0 1,3 0,-3-1,0 1,0 0,0-7,0 10,-3-4,3 4,0 0,0-3,0 3,-4 0,4 0,0-3,-3 3,3 0,0 0,0-4,-3 4,3 0,0 0,-4 0,4-3,0 3,-3 0,3 0,-3 0,3 0,0 0,-4 0,4 0,0 0,-3 0,-44 3,31 1,-141 22,0 8,1 6,2 6,-202 91,306-114,0 4,0 3,3 3,0 1,1-1,2 7,1-3,3 6,-50 67,67-80,3 0,0 3,0 1,3-1,4 0,-1 1,1 2,3 1,0 0,3-1,1 1,2 0,1-1,3 1,3 60,1-74,-1 4,4-4,-1 0,1-3,0 4,3-1,0-3,3 3,-3-3,3 0,1 0,32 34,-22-31,2 0,1-3,0 0,-1-3,4 0,-3-1,3-2,47 16,9-4,4-6,-3-3,3-4,0-3,177-6,36-21,-263 10,0 1,-3-4,3 0,-4 0,64-30,-80 26,-10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09.369"/>
    </inkml:context>
    <inkml:brush xml:id="br0">
      <inkml:brushProperty name="width" value="0.05" units="cm"/>
      <inkml:brushProperty name="height" value="0.05" units="cm"/>
      <inkml:brushProperty name="ignorePressure" value="1"/>
    </inkml:brush>
  </inkml:definitions>
  <inkml:trace contextRef="#ctx0" brushRef="#br0">2374 1,'-70'43,"0"4,0 0,4 6,2 0,4 7,-106 127,-271 436,377-526,-80 136,-177 401,-43 276,264-630,12 0,11 6,-57 488,117-664,-84 1123,97-1193,0 0,17 73,-11-79</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7:43.453"/>
    </inkml:context>
    <inkml:brush xml:id="br0">
      <inkml:brushProperty name="width" value="0.05" units="cm"/>
      <inkml:brushProperty name="height" value="0.05" units="cm"/>
      <inkml:brushProperty name="ignorePressure" value="1"/>
    </inkml:brush>
  </inkml:definitions>
  <inkml:trace contextRef="#ctx0" brushRef="#br0">3011 518,'3'-10,"1"0,-4 0,3 0,-3 0,0 3,0-3,0 0,0 0,0 0,-3 0,3 0,-4 0,1 3,0-3,-7-13,3 13,0 0,-3 0,4 0,-4 3,0-3,3 4,-3-1,0 0,-3 1,3-1,-24-10,-69-26,-154-40,94 36,96 27,1 3,-4 4,0 3,3 3,-3 4,-77 3,41 7,-4 6,3 4,-123 36,160-30,3 1,1 2,-71 44,-180 120,307-186,-26 22,-4 1,3 3,4 0,-1 3,1 1,3 2,0 1,-43 70,43-51,0 1,3 3,4 0,3 0,-27 117,30-77,4 0,6 0,4 3,3-3,7 0,3 0,3 0,30 107,-26-147,3 0,0 0,3-4,4 1,3 0,0-4,70 90,-67-103,4 0,3-3,0 0,0-1,3-6,1 4,-1-8,4 1,69 30,-42-27,-1-7,0 0,4-3,0-6,-1-1,114 4,-70-14,-3-3,0-7,159-29,-199 22,-4-6,1 0,-4-3,0-4,0-6,86-50,-129 69,-4-2,-3-4,4 0,-4 0,36-44,74-126,4-6,-131 189,0 4,1-4,-4 4,3-4,0 4,1-4,-4 4,3-4,-3 0,0 1,3 2,-3-2,0-1,0 4,0-4,0 0,0 1,-3-4,-4-37</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8:01.165"/>
    </inkml:context>
    <inkml:brush xml:id="br0">
      <inkml:brushProperty name="width" value="0.05" units="cm"/>
      <inkml:brushProperty name="height" value="0.05" units="cm"/>
      <inkml:brushProperty name="ignorePressure" value="1"/>
    </inkml:brush>
  </inkml:definitions>
  <inkml:trace contextRef="#ctx0" brushRef="#br0">1388 28,'-37'-10,"4"3,-4 0,0 4,4 3,-4 0,1 0,-1 3,4 1,-54 12,17 4,3 4,4-1,-120 67,119-57,1 4,0 3,3 3,3 1,-70 66,111-94,-1 4,4-3,-1 3,1 0,0 0,-1 0,4 0,0 0,0 3,4 1,-1-4,0 3,4 0,0 1,-1-1,1 0,3 1,0-1,0 4,10 33,0-20,0-4,3 4,4-3,0 0,-1-1,4 1,0-4,4 1,39 46,-13-27,0 0,3-3,1-3,89 60,-106-84,3-3,-4-3,4-1,0-2,0-1,0 0,4-3,-4-3,3 0,-3-4,77-3,-1-7,-2-3,2-6,118-34,-154 30,0-7,0 0,-4-6,1 0,-4-7,1 0,-4-7,-4 0,1-3,0-3,-7-4,60-69,-107 109,0-3,1 0,-1 0,-3 0,0 0,0-3,0 3,-3-4,-1 1,8-37,-11 23,0 1,1-1,-8 0,4 4,-3-4,-10-43,9 60,-2 4,-1-4,-3 3,3 0,-3-3,0 4,0-1,-3 4,0-4,3 4,-4-4,-2 4,2-1,-2 1,2 3,-2 0,-1 0,-20-10,-16-7,0 4,-1 3,1 0,-4 7,-53-14,-13 10,0 4,-4 6,4 4,-194 23,264-13,3-1,0 4,0 4,0-1,0 4,3 3,-56 30,39-14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8:08:05.002"/>
    </inkml:context>
    <inkml:brush xml:id="br0">
      <inkml:brushProperty name="width" value="0.05" units="cm"/>
      <inkml:brushProperty name="height" value="0.05" units="cm"/>
      <inkml:brushProperty name="ignorePressure" value="1"/>
    </inkml:brush>
  </inkml:definitions>
  <inkml:trace contextRef="#ctx0" brushRef="#br0">4560 3588,'-17'3,"1"0,-1-3,0 4,1-4,-1 0,0-4,1 4,-1-3,0 0,1-1,-21-9,30 10,-3-1,4-2,-4 2,3-2,-3-1,3 0,1 1,-1-1,0 0,1 1,-1-4,0 3,4-3,-4 3,4-3,0 0,-1 4,1-4,0 0,-4-14,4 1,-1 3,4-3,0 3,0-4,0 4,4 0,-1-3,0 3,4-3,-4 3,4 0,16-34,14-16,0 0,49-66,-82 132,26-36,0-3,3 3,0 3,4 1,0 2,3 1,0 0,3 3,0 3,71-33,-58 33,4 4,-3 3,3 3,0 4,3 0,-3 6,4 0,82 1,-62 6,162 26,-216-19,4 0,-1-1,-3 8,3-4,-3 3,0 0,54 37,-268-153,124 66,7-3,-4-3,7 0,0-4,0 0,-56-79,79 86,-3-4,3 1,4-4,3 1,0-1,0-3,3 3,4-3,-7-60,3-6,-3-164,20 220,4 3,-1-3,7 0,20-93,-23 139,-4-2,4-1,-1 4,1-4,3 4,-3-1,3-2,0 2,0 1,0 3,3-3,-3 3,3-4,1 4,-1 0,0 0,21-6,-18 6,4 3,0 0,-3 4,3-4,0 4,0 0,0-1,3 4,-3 0,0 0,0 0,0 4,37 6,-54-10,4 0,-4 0,1 3,2-3,-2 3,2-3,-2 4,2-4,-2 3,-1 0,0-3,4 4,-4-1,1 0,-1 1,0-1,1 0,-1 1,0-1,1 4,2 3,-32 16,19-22,-20 16,1-4,-1 1,-3 0,0-4,0 0,0-3,0 0,-3 0,3-3,-47 3,14-3,3-7,-4 0,4-4,-100-19,-713-197,766 190,14 3,3-3,0-6,3-1,-89-56,172 93,4 0,-3-4,3 4,-3 0,3-3,-4 3,4-3,-3 3,3 0,-3-4,3 4,-4-3,4 3,0-3,-3-1,3 4,0-3,-3 3,3-3,0-1,0 4,0-3,-4 3,4-3,0-1,0 4,0-6,-6-31,2 37,1 0,0 0,-1 0,-2 0,2 0,1 0,0 0,-4 0,4 0,-1 3,1-3,0 4,-4-4,-3 3,7 0,-247 101,16-4,-229 46,380-126,-4-3,4-4,-144 4,167-20,0-1,0-6,0 0,0-3,-100-37,143 47,14-1,-4 1,1 3,2-3,-2 3,2 0,-2-4,-1 4,4 0,-4 0,-6 0,9 4,1-4,3 0,-3 3,3 0,-4-3,4 4,-3-4,3 3,0 0,-3-3,3 4,0-1,-4-3,4 3,0 1,0-1,-3-3,3 3,0 1,0-1,0-3,0 3,0 1,0-1,0-3,3 7,-6 33,0 0,-4 0,0 0,-3 0,0-4,-3 4,0-3,-41 73,-16 10,-103 137,146-217,-23 26,-6 1,-1-7,-3 0,-3 0,-104 67,-376 206,496-310,-33 21,160-31,83 0,-3 7,280 74,-393-81,3 4,-3 3,-1 0,-2 3,2 4,-6-1,4 1,-4 6,0-3,-4 4,1 2,0 1,33 50,-37-37,0 3,-6 4,3-1,-7 1,1 0,-4 3,-4 0,11 66,0 58,3 256,-30-437,0-3,0 3,0 1,0-1,0 0,0 1,3-1,-3 0,0-3,0 4,3-1,-3 0,4 4,-1-7,-3 0,0 0,0 0,3 3,-3-3,0 0,0 0,4 0,-4 0,0 0,0 0,0 0,3 0,-3 0,0 0,0 0,3 0,-3 0,0 0,0 0,4 0,-4 0,0 0,0 0,3-3,-3 3,0 0,0 0,0 0,3-3,57-64,-40 44,14-17,169-180,-170 183,4 4,3 3,0 0,43-27,-56 44,0-1,-1 4,4 0,-3 0,3 4,0-1,0 0,-3 4,3 0,56 3,-62 3,-1-3,0 3,1 4,-1-4,-3 4,3 0,1 3,-4 0,3 0,-3 0,0 3,0 0,0 1,17 16,26 36,-3 1,-7 6,1 1,56 102,-107-176,-3 0,0 4,3-4,-3 0,0 0,4 0,-4 0,0 3,3-3,-3 0,3 0,-3 0,0 0,4 0,-4 0,0 0,3 0,-3 0,3 0,-3 0,0-3,4 3,-4 0,0 0,3 0,-3 0,0-4,3 4,-3 0,0 0,4 0,-4-3,0 3,53-40,-36 27,3-1,16-16,4 0,0 4,60-28,-86 48,2 2,1-2,0 2,-4 1,4 0,-1-1,1 4,0-3,-1 3,1 0,0 3,-1-3,28 10,39 17,140 60,-156-57,-17-10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29T08:20:07.674"/>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0.432"/>
    </inkml:context>
    <inkml:brush xml:id="br0">
      <inkml:brushProperty name="width" value="0.05" units="cm"/>
      <inkml:brushProperty name="height" value="0.05" units="cm"/>
      <inkml:brushProperty name="ignorePressure" value="1"/>
    </inkml:brush>
  </inkml:definitions>
  <inkml:trace contextRef="#ctx0" brushRef="#br0">354 1,'-16'43,"-1"1,4-1,3 4,0-4,0 4,0 46,0 0,-227 2004,217-1634,20-3,90 734,-50-914,107 856,-137-872,-10-238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4.100"/>
    </inkml:context>
    <inkml:brush xml:id="br0">
      <inkml:brushProperty name="width" value="0.05" units="cm"/>
      <inkml:brushProperty name="height" value="0.05" units="cm"/>
      <inkml:brushProperty name="ignorePressure" value="1"/>
    </inkml:brush>
  </inkml:definitions>
  <inkml:trace contextRef="#ctx0" brushRef="#br0">6448 1353,'-4'-30,"1"0,0 4,-4-1,0-3,-3 3,0 1,0-1,0 0,-3 1,-4 2,4 1,-4 0,1-1,-4 1,3 3,-36-30,-21-13,-6 3,0 3,-130-70,34 27,-8 10,-2 7,-4 10,-270-71,340 114,0 7,-4 6,4 4,-3 6,0 4,-1 6,1 7,-190 37,133 0,3 9,4 4,3 10,-164 97,-602 423,-158 283,1064-843,0 0,4 4,-1-1,4 0,-1 4,-22 46,42-76,1 0,0 3,-1-4,4 1,-3 3,3-3,0-1,0 4,0-3,0 3,0-3,0-1,3 4,1 7,-4-17,3 0,0 0,-3 3,4-3,-1 0,-3 0,3 0,1 0,-1 0,-3 0,3 0,1 0,-4 0,3-3,0 3,-3 0,4 0,-1-3,-3 3,3 0,-3-4,7 4,3-6,110-41,0-3,123-80,221-157,-174 101,-30 22,90-56,433-200,-716 397,-37 23,-27 3,-3-3,0 0,0 0,0 0,0 0,0 4,3-4,-3 0,0 0,0 3,0-3,0 0,0 0,0 0,0 3,0-3,0 0,0 0,0 4,0-4,0 0,0 0,0 3,0-3,0 0,0 0,0 0,0 3,0-3,0 0,0 0,0 4,0-4,-3 0,3 0,-17 30,1-4,-1 1,-3 0,0-4,-40 40,0 1,57-61,-111 127,-162 233,276-363,0 0,-4 4,4-4,0 3,0-3,-3 3,3-3,0 0,0 4,0-4,0 3,-3-3,3 3,0-3,0 4,0-4,0 3,0-3,3 7,-3-7,0 0,0 0,0 3,3-3,-3 0,0 0,0 0,4 0,-4 3,0-3,0 0,3 0,-3 0,0 0,3 0,-3 0,0 0,4 0,-4 0,0 0,3 0,-3 0,3 0,81-20,-68 14,681-248,386-109,-1069 360,2-4,1 4,-4-1,4 4,0-3,16 3,-30 0,-3 0,4 0,-1 0,-3 0,3 0,1 0,-4 0,3 3,0-3,-3 0,4 4,-1-4,-3 0,3 3,1-3,-4 3,3-3,-3 4,3-4,-3 3,4-3,-4 3,0-3,3 4,-3-1,0-3,3 3,-3 1,0-4,0 3,0 0,4-3,-4 4,0-1,0 0,0-3,0 4,0-1,0-3,-4 7,1 23,-4-4,1 4,-11 27,10-34,1 1,-1 2,0-2,4-1,-4 37,11-57,-4 1,0-1,0 0,0 1,3-4,-3 3,0 0,3 1,-3-1,4 0,-4 1,3-4,0 3,-3 0,4 1,-1-4,-3 3,3 0,1-3,-1 4,0-4,-3 3,4-3,-1 3,0-3,1 0,-1 4,0-4,1 0,-1 0,0 0,1 0,2 0,21 3,0-3,-1 0,34-7,-33 4,226-30,327-94,100-13,-663 137,-10-1,-1 4,4-3,-3 3,0 0,-1 0,1 0,0 0,-1 0,1 0,0 0,-1 3,4-3,-3 4,6 2,-13-6,0 0,4 0,-4 0,0 0,0 0,0 0,0 4,0-4,0 0,0 0,0 0,0 0,0 3,0-3,0 0,0 0,0 0,0 3,0-3,0 0,0 0,0 0,0 0,0 4,0-4,0 0,0 0,0 0,0 0,0 3,0-3,0 0,-4 0,4 0,0 0,0 0,0 0,0 3,0-3,0 0,-3 0,3 0,0 0,0 0,0 0,-10 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5.262"/>
    </inkml:context>
    <inkml:brush xml:id="br0">
      <inkml:brushProperty name="width" value="0.05" units="cm"/>
      <inkml:brushProperty name="height" value="0.05" units="cm"/>
      <inkml:brushProperty name="ignorePressure" value="1"/>
    </inkml:brush>
  </inkml:definitions>
  <inkml:trace contextRef="#ctx0" brushRef="#br0">5460 2447,'0'-77,"-7"-3,1 3,-8 1,1-1,-7 0,-30-76,-13-14,-134-243,160 347,1 3,-4 3,-4 1,-2-1,-1 4,-3 3,-63-50,29 36,1 8,0 2,-7 4,-130-56,60 42,-307-76,-166 17,279 76,-482-6,576 56,0 11,-404 72,528-62,66-14,0 3,-114 37,184-50,-3 0,3 0,0 0,-3 0,3 0,0 0,0 0,-4 3,4-3,0 0,0 0,-3 0,3 0,0 0,0 4,-3-4,3 0,0 0,0 3,0-3,0 0,-4 0,4 0,0 3,0-3,0 0,0 4,0-4,0 0,-3 3,30 14,59 9,-76-26,147 34,203 9,170-16,23 3,-529-27,-4-3,0 0,3 3,34 11,-57-11,0-3,0 0,3 3,-3-3,0 0,0 4,0-4,0 3,0-3,0 0,-3 3,3-3,0 0,0 4,0-4,0 0,0 0,0 3,0-3,-4 0,4 3,0-3,0 0,0 0,-3 4,3-4,-3 3,-27 37,23-33,7-4,-17 14,4 3,0-4,3 4,-14 27,21-44,3 1,-3 2,3-2,-4-1,4 0,-3 4,3-4,0 1,0-1,0 4,0-4,0 0,0 4,0-4,0 1,3-1,-3 4,0-4,4 0,-4 1,3-1,-3 4,3-4,1 0,-4 1,3-1,0 0,1 1,-1-1,7 4,0-1,0 1,3 0,-3-1,4-2,-1 2,0-2,-3-1,27 4,110 3,-97-7,73 0,150 14,-246-14,3 4,0 0,-3-1,-1 4,1 0,3 0,23 17,-16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6.581"/>
    </inkml:context>
    <inkml:brush xml:id="br0">
      <inkml:brushProperty name="width" value="0.05" units="cm"/>
      <inkml:brushProperty name="height" value="0.05" units="cm"/>
      <inkml:brushProperty name="ignorePressure" value="1"/>
    </inkml:brush>
  </inkml:definitions>
  <inkml:trace contextRef="#ctx0" brushRef="#br0">1 474,'53'-40,"4"0,0 4,3 2,0 1,116-40,-32 26,219-43,-193 57,3 9,1 8,2 9,-2 7,326 40,-307-7,0 7,1 10,-4 7,346 160,-332-117,202 136,-296-162,-6 2,-1 4,114 124,-187-174,-4 0,-2 0,-1 3,0 0,-3 1,0-1,0 4,-6-1,2 1,-2 3,-4-3,13 63,-3-24,7 18,-37-98,-374-269,-26-20,384 276,-4-3,0 7,0-4,0 4,-4 3,-52-17,69 27,0-3,1 3,-1-4,-3 4,3 4,1-4,-1 3,0 0,1 1,-1-1,0 4,1-1,-1 1,-23 13,-150 113,137-93,-4 0,-63 34,110-71,3 0,-3 1,4-1,-4 0,0-3,3 4,-3-4,0 3,0-3,3 0,-3 0,0 0,0-3,0 3,4-4,-4 4,-10-6,-10-8,3 1,0 0,-49-37,22 13,-82-53,-8 7,-169-71,256 131,1 3,-1 0,-3 7,3-1,-3 1,0 6,0 1,0 6,-76 3,109 0,0 1,1 2,-1 1,-46 20,69-27,-2 0,2 0,1 0,0 0,-4 0,4-4,-1 4,1 0,-4-3,4 3,0-3,-1 3,1-4,0 4,-1-3,-6-4,-10-3,-100-43,0 6,-6 4,2 6,-216-36,174 50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7.530"/>
    </inkml:context>
    <inkml:brush xml:id="br0">
      <inkml:brushProperty name="width" value="0.05" units="cm"/>
      <inkml:brushProperty name="height" value="0.05" units="cm"/>
      <inkml:brushProperty name="ignorePressure" value="1"/>
    </inkml:brush>
  </inkml:definitions>
  <inkml:trace contextRef="#ctx0" brushRef="#br0">0 83,'43'-16,"1"2,-4 1,3 0,4 6,-4-3,0 7,4-1,-4 1,1 3,2 3,-2 1,2 2,48 14,6 7,-4 6,4 4,-6 3,146 80,-77-20,-3 7,-3 9,-7 4,153 157,-36 6,239 324,-486-580,54 66,102 180,-159-246,-4 0,1 3,-1-4,-3 4,0 0,-3 0,-1 0,1 4,-4-4,1 0,-4 60,0-90,0 0,0 0,0 0,0 0,0 0,0 0,-4-4,4 4,0 0,0 0,0 0,0 0,0 0,0 0,-3 0,3 0,0 0,0 0,0 0,0 0,-3 0,3 0,0 0,0 0,0 0,0 0,0 0,-4 0,4 0,0 0,0 0,0 0,0 0,0 0,0 0,-3 4,3-4,0 0,0 0,0 0,0 0,0 0,0 0,0 0,0 3,-3-3,3 0,0 0,0 0,0 0,0 0,0 0,0 3,0-3,0 0,0 0,0 0,0 0,0 4,0-4,0 0,0 0,0 0,0 0,0 3,-257-263,-243-230,357 363,-261-176,334 256,-106-49,152 86,4 0,-3 0,0 3,-1 0,-2 1,2 2,1 1,-4 0,-23 3,40 0,-3 3,3-3,0 3,0 1,0-1,0 0,0 4,0-4,0 4,0-4,0 4,3 0,-3-1,4 1,-4 3,3-3,0-1,-13 21,20-27,0 0,0 3,0-3,0 0,0 0,0 0,-3 4,3-4,0 0,0 0,0 0,0 3,0-3,-3 0,3 0,0 0,0 0,0 0,-4 3,4-3,0 0,0 0,0 0,-3 0,3 0,0 0,0 0,-3 0,3 0,0 0,0 0,-4 0,4 0,0 0,0 0,-3 0,3 0,0 0,0 0,0 0,-3 0,3-3,0 3,0 0,0 0,-4 0,4 0,0 0,0-3,-20-41,14 28,-41-91,-3 0,-3 4,-7 3,-4 0,-6 7,-143-157,176 213,1 0,-4 4,0 3,0 0,-87-47,-53-9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19.283"/>
    </inkml:context>
    <inkml:brush xml:id="br0">
      <inkml:brushProperty name="width" value="0.05" units="cm"/>
      <inkml:brushProperty name="height" value="0.05" units="cm"/>
      <inkml:brushProperty name="ignorePressure" value="1"/>
    </inkml:brush>
  </inkml:definitions>
  <inkml:trace contextRef="#ctx0" brushRef="#br0">3967 1,'-400'93,"-627"237,-6 140,656-283,170-74,7 7,7 7,-270 236,453-356,3-4,0 4,4-4,-4 4,1 0,-1-1,-6 14,13-20,-4 4,4-1,0-3,0 3,0 1,0-4,0 3,-3 0,3 1,0-4,3 3,-3 0,0-3,0 4,0-1,0-3,0 3,4 1,-4-4,0 3,3 0,-3-3,0 4,3-4,-3 3,4 0,-4-3,6 4,21 26,0-7,3 4,0-4,3-3,44 27,176 69,-166-79,136 76,-216-109,-1-1,-2 0,2 1,1 2,0-2,-4 2,4-2,-4 2,4 1,-4-4,0 4,1 0,6 13,-7-14,-3 1,0 0,0-4,0 4,0-1,0 1,0 0,0-1,0 1,-3 0,3-1,-4 1,1-4,3 4,-10 10,-13 33,6-24,4 4,-1 0,1 0,-7 37,20-57,-3 0,3-3,0 3,0-4,0 4,0-3,0 3,0 0,3-3,-3 3,3-4,1 4,-4-3,3 3,4-3,-4-1,0 1,1 3,2-3,8 9,29 28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06T07:58:20.358"/>
    </inkml:context>
    <inkml:brush xml:id="br0">
      <inkml:brushProperty name="width" value="0.05" units="cm"/>
      <inkml:brushProperty name="height" value="0.05" units="cm"/>
      <inkml:brushProperty name="ignorePressure" value="1"/>
    </inkml:brush>
  </inkml:definitions>
  <inkml:trace contextRef="#ctx0" brushRef="#br0">1 0,'70'23,"3"-6,1-4,-1 1,4-8,76 1,-43 0,1497 13,69 6,-1306 8,-90-8,357-9,-580-20,99-21,-82 4</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VIDIA Sans" panose="020B0503020203020204" pitchFamily="34" charset="0"/>
                <a:cs typeface="NVIDIA Sans" panose="020B0503020203020204" pitchFamily="34" charset="0"/>
              </a:defRPr>
            </a:lvl1pPr>
          </a:lstStyle>
          <a:p>
            <a:fld id="{354A8664-169C-4436-81C8-E492002C26A5}" type="datetimeFigureOut">
              <a:rPr lang="en-US" smtClean="0"/>
              <a:pPr/>
              <a:t>11/11/25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0" y="8685213"/>
            <a:ext cx="2971800" cy="458787"/>
          </a:xfrm>
          <a:prstGeom prst="rect">
            <a:avLst/>
          </a:prstGeom>
        </p:spPr>
        <p:txBody>
          <a:bodyPr vert="horz" lIns="91440" tIns="45720" rIns="91440" bIns="45720" rtlCol="0" anchor="b"/>
          <a:lstStyle>
            <a:lvl1pPr algn="l">
              <a:defRPr sz="1200">
                <a:latin typeface="NVIDIA Sans" panose="020B0503020203020204" pitchFamily="34" charset="0"/>
                <a:cs typeface="NVIDIA Sans" panose="020B0503020203020204" pitchFamily="34" charset="0"/>
              </a:defRPr>
            </a:lvl1pPr>
          </a:lstStyle>
          <a:p>
            <a:fld id="{A93AD357-0C40-4436-9D38-C47D60C1C9C1}" type="slidenum">
              <a:rPr lang="en-US" smtClean="0"/>
              <a:pPr/>
              <a:t>‹#›</a:t>
            </a:fld>
            <a:endParaRPr lang="en-US"/>
          </a:p>
        </p:txBody>
      </p:sp>
      <p:pic>
        <p:nvPicPr>
          <p:cNvPr id="8" name="Picture 7">
            <a:extLst>
              <a:ext uri="{FF2B5EF4-FFF2-40B4-BE49-F238E27FC236}">
                <a16:creationId xmlns:a16="http://schemas.microsoft.com/office/drawing/2014/main" id="{EE23E2AA-C3B7-40F1-8870-35AD3374F0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Tree>
    <p:extLst>
      <p:ext uri="{BB962C8B-B14F-4D97-AF65-F5344CB8AC3E}">
        <p14:creationId xmlns:p14="http://schemas.microsoft.com/office/powerpoint/2010/main" val="401893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1pPr>
    <a:lvl2pPr marL="4572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2pPr>
    <a:lvl3pPr marL="9144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3pPr>
    <a:lvl4pPr marL="13716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4pPr>
    <a:lvl5pPr marL="18288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setosa.io/ev/image-kernels/" TargetMode="External"/><Relationship Id="rId2" Type="http://schemas.openxmlformats.org/officeDocument/2006/relationships/slide" Target="../slides/slide189.xml"/><Relationship Id="rId1" Type="http://schemas.openxmlformats.org/officeDocument/2006/relationships/notesMaster" Target="../notesMasters/notesMaster1.xml"/><Relationship Id="rId4" Type="http://schemas.openxmlformats.org/officeDocument/2006/relationships/hyperlink" Target="https://glassboxmedicine.com/2019/04/13/a-short-history-of-convolutional-neural-networks/"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glassboxmedicine.com/2019/04/13/a-short-history-of-convolutional-neural-networks/" TargetMode="External"/><Relationship Id="rId2" Type="http://schemas.openxmlformats.org/officeDocument/2006/relationships/slide" Target="../slides/slide193.xml"/><Relationship Id="rId1" Type="http://schemas.openxmlformats.org/officeDocument/2006/relationships/notesMaster" Target="../notesMasters/notesMaster1.xml"/><Relationship Id="rId4" Type="http://schemas.openxmlformats.org/officeDocument/2006/relationships/hyperlink" Target="https://www.jefkine.com/general/2016/09/05/backpropagation-in-convolutional-neural-networks/"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stackoverflow.com/questions/43305891/how-to-correctly-get-layer-weights-from-conv2d-in-keras" TargetMode="External"/><Relationship Id="rId2" Type="http://schemas.openxmlformats.org/officeDocument/2006/relationships/slide" Target="../slides/slide194.xml"/><Relationship Id="rId1" Type="http://schemas.openxmlformats.org/officeDocument/2006/relationships/notesMaster" Target="../notesMasters/notesMaster1.xml"/><Relationship Id="rId6" Type="http://schemas.openxmlformats.org/officeDocument/2006/relationships/hyperlink" Target="http://d2l.ai/chapter_convolutional-neural-networks/channels.html" TargetMode="External"/><Relationship Id="rId5" Type="http://schemas.openxmlformats.org/officeDocument/2006/relationships/hyperlink" Target="https://towardsdatascience.com/a-comprehensive-introduction-to-different-types-of-convolutions-in-deep-learning-669281e58215" TargetMode="External"/><Relationship Id="rId4" Type="http://schemas.openxmlformats.org/officeDocument/2006/relationships/hyperlink" Target="https://stackoverflow.com/questions/46480699/why-are-my-keras-conv2d-kernels-3-dimensional#:~:text=I%20understand%20the%20mechanics%20of,kernels%20of%20size(7x7x8)." TargetMode="Externa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setosa.io/ev/image-kernels/" TargetMode="External"/><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deepdreamgenerator.com/" TargetMode="External"/><Relationship Id="rId2" Type="http://schemas.openxmlformats.org/officeDocument/2006/relationships/slide" Target="../slides/slide197.xml"/><Relationship Id="rId1" Type="http://schemas.openxmlformats.org/officeDocument/2006/relationships/notesMaster" Target="../notesMasters/notesMaster1.xml"/><Relationship Id="rId4" Type="http://schemas.openxmlformats.org/officeDocument/2006/relationships/hyperlink" Target="https://towardsdatascience.com/how-to-visualize-convolutional-features-in-40-lines-of-code-70b7d87b0030" TargetMode="Externa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hyperlink" Target="https://www.tensorflow.org/api_docs/python/tf/nn/dropout" TargetMode="External"/><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blog.paperspace.com/busting-the-myths-about-batch-normalization/" TargetMode="External"/><Relationship Id="rId2" Type="http://schemas.openxmlformats.org/officeDocument/2006/relationships/slide" Target="../slides/slide201.xml"/><Relationship Id="rId1" Type="http://schemas.openxmlformats.org/officeDocument/2006/relationships/notesMaster" Target="../notesMasters/notesMaster1.xml"/><Relationship Id="rId4" Type="http://schemas.openxmlformats.org/officeDocument/2006/relationships/hyperlink" Target="https://papers.nips.cc/paper/7515-how-does-batch-normalization-help-optimization.pdf" TargetMode="Externa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3" Type="http://schemas.openxmlformats.org/officeDocument/2006/relationships/hyperlink" Target="https://www.handspeak.com/learn/index.php?id=98" TargetMode="External"/><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3" Type="http://schemas.openxmlformats.org/officeDocument/2006/relationships/hyperlink" Target="https://docs.opencv.org/master/d9/dab/tutorial_homography.html" TargetMode="External"/><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s://arxiv.org/abs/1409.1556" TargetMode="External"/><Relationship Id="rId2" Type="http://schemas.openxmlformats.org/officeDocument/2006/relationships/slide" Target="../slides/slide232.xml"/><Relationship Id="rId1" Type="http://schemas.openxmlformats.org/officeDocument/2006/relationships/notesMaster" Target="../notesMasters/notesMaster1.xml"/><Relationship Id="rId5" Type="http://schemas.openxmlformats.org/officeDocument/2006/relationships/hyperlink" Target="http://imagenet.stanford.edu/synset?wnid=n03769722" TargetMode="External"/><Relationship Id="rId4" Type="http://schemas.openxmlformats.org/officeDocument/2006/relationships/hyperlink" Target="http://www.image-net.org/" TargetMode="Externa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H0_NZDSqR3Y&amp;t=31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3" Type="http://schemas.openxmlformats.org/officeDocument/2006/relationships/hyperlink" Target="https://plato.stanford.edu/entries/chinese-room/" TargetMode="External"/><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rxiv.org/ftp/arxiv/papers/1901/1901.06032.pdf"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black.now.sh/"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omprof.stanford.edu/posting/1508"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evelopers-dot-devsite-v2-prod.appspot.com/machine-learning/crash-course/backprop-scroll" TargetMode="External"/><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s.cornell.edu/boom/2001sp/Tsinteris/gammon.htm" TargetMode="External"/><Relationship Id="rId2" Type="http://schemas.openxmlformats.org/officeDocument/2006/relationships/slide" Target="../slides/slide91.xml"/><Relationship Id="rId1" Type="http://schemas.openxmlformats.org/officeDocument/2006/relationships/notesMaster" Target="../notesMasters/notesMaster1.xml"/><Relationship Id="rId5" Type="http://schemas.openxmlformats.org/officeDocument/2006/relationships/hyperlink" Target="https://www.computerscience.gcse.guru/theory/von-neumann-architecture" TargetMode="External"/><Relationship Id="rId4" Type="http://schemas.openxmlformats.org/officeDocument/2006/relationships/hyperlink" Target="https://cs.stanford.edu/people/eroberts/courses/soco/projects/neural-networks/History/history1.html"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quora.com/How-does-TensorFlow-calculate-gradients#:~:text=There%20are%20a%20few%20different,another%20to%20approximate%20the%20derivative." TargetMode="External"/><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br.org/1988/03/putting-expert-systems-to-work" TargetMode="External"/><Relationship Id="rId2" Type="http://schemas.openxmlformats.org/officeDocument/2006/relationships/slide" Target="../slides/slide92.xml"/><Relationship Id="rId1" Type="http://schemas.openxmlformats.org/officeDocument/2006/relationships/notesMaster" Target="../notesMasters/notesMaster1.xml"/><Relationship Id="rId4" Type="http://schemas.openxmlformats.org/officeDocument/2006/relationships/hyperlink" Target="https://www.britannica.com/technology/expert-system" TargetMode="Externa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mathworld.wolfram.com/Convolution.html" TargetMode="External"/><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NVIDIA Sans"/>
                <a:ea typeface="NVIDIA Sans"/>
                <a:cs typeface="NVIDIA Sans"/>
                <a:sym typeface="NVIDIA Sans"/>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lang="en-US" sz="1200" b="0" i="0" u="none" strike="noStrike" kern="0" cap="none" spc="0" normalizeH="0" baseline="0" noProof="0">
              <a:ln>
                <a:noFill/>
              </a:ln>
              <a:solidFill>
                <a:srgbClr val="000000"/>
              </a:solidFill>
              <a:effectLst/>
              <a:uLnTx/>
              <a:uFillTx/>
              <a:latin typeface="NVIDIA Sans"/>
              <a:ea typeface="NVIDIA Sans"/>
              <a:cs typeface="NVIDIA Sans"/>
              <a:sym typeface="NVIDIA Sans"/>
            </a:endParaRPr>
          </a:p>
        </p:txBody>
      </p:sp>
    </p:spTree>
    <p:extLst>
      <p:ext uri="{BB962C8B-B14F-4D97-AF65-F5344CB8AC3E}">
        <p14:creationId xmlns:p14="http://schemas.microsoft.com/office/powerpoint/2010/main" val="1676284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However these systems had limitations. Most importantly, rules for these systems had to be understood, defined, and programmed by humans. The computer could only do as much as a human engineer was able to understand and turn directly into code.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For some well-defined tasks (ex, creating a system to route customers to sales representatives based on region and vertical) this was fine. But for some tasks that are simple to humans, it was extremely difficult to build rules that a computer could follow</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As an example, take a moment to answer in your head what these are pictures of (cat, car, ocean)</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For most humans this is quite a simple task. But how would you teach a newborn child, let alone a computer to do what you just did?</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93</a:t>
            </a:fld>
            <a:endParaRPr lang="en-US" dirty="0"/>
          </a:p>
        </p:txBody>
      </p:sp>
    </p:spTree>
    <p:extLst>
      <p:ext uri="{BB962C8B-B14F-4D97-AF65-F5344CB8AC3E}">
        <p14:creationId xmlns:p14="http://schemas.microsoft.com/office/powerpoint/2010/main" val="27407431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want enough data to make sure all pixels are used in convolution, or if we want the resulting image to be the same size as our input image, we can do something called padding. A quick and easy way to do this is called “zero” padding, where we add a border of zeros around our image. This can be sufficient in many cases, but in some where the image is small, it can have an impact on the convolution.</a:t>
            </a:r>
          </a:p>
          <a:p>
            <a:endParaRPr lang="en-US" dirty="0"/>
          </a:p>
          <a:p>
            <a:r>
              <a:rPr lang="en-US" dirty="0">
                <a:hlinkClick r:id="rId3"/>
              </a:rPr>
              <a:t>https://setosa.io/ev/image-kernels/</a:t>
            </a:r>
            <a:endParaRPr lang="en-US" dirty="0"/>
          </a:p>
          <a:p>
            <a:r>
              <a:rPr lang="en-US" dirty="0">
                <a:hlinkClick r:id="rId4"/>
              </a:rPr>
              <a:t>https://glassboxmedicine.com/2019/04/13/a-short-history-of-convolutional-neural-networks/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189</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4199063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other types of padding too. Many frameworks have “mirror padding” that instead duplicates the top and bottom rows, and the left and right columns.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190</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5775074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So how does this apply to neural networks?</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3124732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before neural networks, computer vision researchers would play around with the numbers within a kernel to see if it can be used to find any interesting features in images. So far, we’ve only used 3 x 3 kernels, but they can be any size, and researchers would try to do things like make a kernel that returned a high value if it convolved a cat ear. So, you could have a cat ear kernel, a cat nose kernel, a cat eye kernel, and if you ran all those through an image and found matches, you might guess there was a cat!</a:t>
            </a:r>
          </a:p>
          <a:p>
            <a:endParaRPr lang="en-US"/>
          </a:p>
          <a:p>
            <a:r>
              <a:rPr lang="en-US"/>
              <a:t>But as neural networks got more and more powerful, people made the connection that, woah. Kernels are these devices that multiply weights to an input, and then adds the results together. What else does that?</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192</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9188805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Oh yeah, neurons do that too! That’s exactly what Convolutional Neural Networks are. They map the inputs of a neuron to a kernel with trainable weights. </a:t>
            </a:r>
          </a:p>
          <a:p>
            <a:endParaRPr lang="en-US">
              <a:hlinkClick r:id="rId3"/>
            </a:endParaRPr>
          </a:p>
          <a:p>
            <a:r>
              <a:rPr lang="en-US"/>
              <a:t>Interesting history: </a:t>
            </a:r>
            <a:r>
              <a:rPr lang="en-US">
                <a:hlinkClick r:id="rId3"/>
              </a:rPr>
              <a:t>https://glassboxmedicine.com/2019/04/13/a-short-history-of-convolutional-neural-networks/</a:t>
            </a:r>
            <a:endParaRPr lang="en-US"/>
          </a:p>
          <a:p>
            <a:r>
              <a:rPr lang="en-US"/>
              <a:t>How backpropagation works for CNNs: </a:t>
            </a:r>
            <a:r>
              <a:rPr lang="en-US">
                <a:hlinkClick r:id="rId4"/>
              </a:rPr>
              <a:t>https://www.jefkine.com/general/2016/09/05/backpropagation-in-convolutional-neural-networks/</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193</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4812919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This is our new neural network architecture. This is a bit smaller than what we’ll do in the lab, but the structure is similar. First, we have our input image. We’re going to start with a variable number of convolutional layers (in this case 2 3x3x1 greyscale filters). We can have as many as we want, and each one of them is going to produce a new image by trying to extract interesting features out of the original image.</a:t>
            </a:r>
          </a:p>
          <a:p>
            <a:endParaRPr lang="en-US" dirty="0"/>
          </a:p>
          <a:p>
            <a:r>
              <a:rPr lang="en-US" dirty="0"/>
              <a:t>We’re then going to stack these images on top of each other, so we end up with a three-dimensional image, but not 3d in the way that humans perceive it. We can then send this new image through a new set of filters. When convolving, even though we’re technically doing a 2D convolution because we’re in black and white, we’re actually convolving a 3D object that is our window size by the number of stacked images. Because we have two stacked images, our kernels are digesting a 3x3x2 slice of the stacked images. In the picture above, we have 2 3x3x2 filters.</a:t>
            </a:r>
          </a:p>
          <a:p>
            <a:endParaRPr lang="en-US" dirty="0"/>
          </a:p>
          <a:p>
            <a:r>
              <a:rPr lang="en-US" dirty="0"/>
              <a:t>When we’re done convolving, we’ll flatten everything out, and feed the results through our neural net as normal.</a:t>
            </a:r>
          </a:p>
          <a:p>
            <a:endParaRPr lang="en-US" dirty="0"/>
          </a:p>
          <a:p>
            <a:r>
              <a:rPr lang="en-US" dirty="0"/>
              <a:t>It used to be that data scientists would toy around with the kernel sizes more, and that’s still useful in some cases, but empirically, sticking with 3x3 works well. Let’s go back to computer vision theory to understand why.</a:t>
            </a:r>
          </a:p>
          <a:p>
            <a:endParaRPr lang="en-US" dirty="0"/>
          </a:p>
          <a:p>
            <a:r>
              <a:rPr lang="en-US" dirty="0"/>
              <a:t>Great stack overflow on how to visualize kernels: </a:t>
            </a:r>
            <a:r>
              <a:rPr lang="en-US" dirty="0">
                <a:hlinkClick r:id="rId3"/>
              </a:rPr>
              <a:t>https://stackoverflow.com/questions/43305891/how-to-correctly-get-layer-weights-from-conv2d-in-keras</a:t>
            </a:r>
            <a:endParaRPr lang="en-US" dirty="0"/>
          </a:p>
          <a:p>
            <a:r>
              <a:rPr lang="en-US" dirty="0"/>
              <a:t>Another stack overflow on the dimensions of the kernels: </a:t>
            </a:r>
            <a:r>
              <a:rPr lang="en-US" dirty="0">
                <a:hlinkClick r:id="rId4"/>
              </a:rPr>
              <a:t>https://stackoverflow.com/questions/46480699/why-are-my-keras-conv2d-kernels-3-dimensional#:~:text=I%20understand%20the%20mechanics%20of,kernels%20of%20size(7x7x8).</a:t>
            </a:r>
            <a:endParaRPr lang="en-US" dirty="0"/>
          </a:p>
          <a:p>
            <a:endParaRPr lang="en-US" dirty="0"/>
          </a:p>
          <a:p>
            <a:r>
              <a:rPr lang="en-US" dirty="0"/>
              <a:t>A more advanced topic, but here we’re doing conventional convolution, but there are many ways to do it.</a:t>
            </a:r>
          </a:p>
          <a:p>
            <a:r>
              <a:rPr lang="en-US" dirty="0"/>
              <a:t>An article diving into the different types: </a:t>
            </a:r>
            <a:r>
              <a:rPr lang="en-US" dirty="0">
                <a:hlinkClick r:id="rId5"/>
              </a:rPr>
              <a:t>https://towardsdatascience.com/a-comprehensive-introduction-to-different-types-of-convolutions-in-deep-learning-669281e58215</a:t>
            </a:r>
            <a:endParaRPr lang="en-US" dirty="0"/>
          </a:p>
          <a:p>
            <a:r>
              <a:rPr lang="en-US" dirty="0"/>
              <a:t>An article explaining the math: </a:t>
            </a:r>
            <a:r>
              <a:rPr lang="en-US" dirty="0">
                <a:hlinkClick r:id="rId6"/>
              </a:rPr>
              <a:t>http://d2l.ai/chapter_convolutional-neural-networks/channels.html</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194</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5290740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researchers first came up with these kernels before neural networks, they also realized that you can use them to essentially calculate the derivative of these images. What in the world does that mean? Well there is a special class of kernels that can pick up edges, places where the change in color of an image is changing rapidly. For instance, the kernel on the left picks ups vertical edges and the kernel on the right picks up horizontal edges </a:t>
            </a:r>
          </a:p>
          <a:p>
            <a:r>
              <a:rPr lang="en-US" dirty="0"/>
              <a:t>(notice how the horizontal lines are gone in the left? That’s because if there’s a horizontal line, there’s no horizontal change). </a:t>
            </a:r>
          </a:p>
          <a:p>
            <a:endParaRPr lang="en-US" dirty="0"/>
          </a:p>
          <a:p>
            <a:r>
              <a:rPr lang="en-US" dirty="0"/>
              <a:t>By combining the information from both the horizontal and vertical changes, bam! We now have a direction of change for each point. (Ever thought of where the term “Color Gradient” comes from?)</a:t>
            </a:r>
          </a:p>
          <a:p>
            <a:endParaRPr lang="en-US" dirty="0"/>
          </a:p>
          <a:p>
            <a:r>
              <a:rPr lang="en-US" dirty="0"/>
              <a:t>We can do some cool things with this information, like be able to identify any circles in our image (like our marble from earlier), but rather than figure out the fancy math for this ourselves, we’ll let the neural network do it.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Here’s a great demo website showing these concepts in action: </a:t>
            </a:r>
            <a:r>
              <a:rPr lang="en-US" dirty="0">
                <a:hlinkClick r:id="rId3"/>
              </a:rPr>
              <a:t>https://setosa.io/ev/image-kernels/</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42507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if we’re willing to get weird for a second, the way artificial neural work is very similar to how our own brains processes images. Both our brain and the artificial brain will take the edge detectors and feed the results into the next layer which will detect intersections between edges and will be good at detecting textures and patterns. Those feed into the next layer and next layer, becoming more and more developed until entire objects can be recognized.</a:t>
            </a:r>
          </a:p>
          <a:p>
            <a:endParaRPr lang="en-US"/>
          </a:p>
          <a:p>
            <a:r>
              <a:rPr lang="en-US"/>
              <a:t>Here is the result of using four layers of three neurons each on our ASL dataset. Nothing too fancy here because our images are small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84468951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 so I also ran our marble through </a:t>
            </a:r>
            <a:r>
              <a:rPr lang="en-US" dirty="0">
                <a:latin typeface="Trebuchet MS"/>
                <a:hlinkClick r:id="rId3"/>
              </a:rPr>
              <a:t>https://deepdreamgenerator.com/</a:t>
            </a:r>
            <a:r>
              <a:rPr lang="en-US" dirty="0">
                <a:latin typeface="Trebuchet MS"/>
              </a:rPr>
              <a:t>, which is built using a much larger network on plenty of high-resolution photos of many types of objects. It will enhance the patterns or objects it’s able to detect. Any interpretation here is trying to mind read an artificial intelligence, which is as unscientific as it sounds, but I can almost make out a cartoon dog. Google’s inception network was originally trained on a lot of dog photos, so the tools to visualize the intermediate layers ended up displaying many dream-like dog photos.</a:t>
            </a:r>
          </a:p>
          <a:p>
            <a:endParaRPr lang="en-US" dirty="0">
              <a:latin typeface="Trebuchet MS"/>
            </a:endParaRPr>
          </a:p>
          <a:p>
            <a:r>
              <a:rPr lang="en-US" dirty="0">
                <a:hlinkClick r:id="rId4"/>
              </a:rPr>
              <a:t>https://towardsdatascience.com/how-to-visualize-convolutional-features-in-40-lines-of-code-70b7d87b0030</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888607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We’re almost ready for the next lab, there’s just a few more tricks to help us out.</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25123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Trebuchet MS" pitchFamily="34" charset="0"/>
                <a:ea typeface="+mn-ea"/>
                <a:cs typeface="+mn-cs"/>
              </a:rPr>
              <a:t>With children, we expose them to lots of data, and help them learn by supplying the correct answer. A very popular learning technique is “Trail and Error”, where students make a prediction on what is the correct answer, and if they’re wrong, adjust their approach. It turns out that deep learning is very much like this. </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94</a:t>
            </a:fld>
            <a:endParaRPr lang="en-US" dirty="0"/>
          </a:p>
        </p:txBody>
      </p:sp>
    </p:spTree>
    <p:extLst>
      <p:ext uri="{BB962C8B-B14F-4D97-AF65-F5344CB8AC3E}">
        <p14:creationId xmlns:p14="http://schemas.microsoft.com/office/powerpoint/2010/main" val="41138454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Pooling is where we look at all the values in our window and do a simple statistical computation. The most common one is Max Pooling where we take the largest value in the window and discard the rest. This trick is especially useful when working with large images because it’s a way to shrink images down to a smaller size, and smaller images mean less computation, which is quicker and cheaper.</a:t>
            </a:r>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56412425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Dropout is another interesting tool which in a way, reflects ensemble learning. During training, we’re going to randomly shutoff neurons at a rate we specify, meaning, it’s unable to learn for that step of training. This prevents overfitting be eliminating overreliance on any particular input or neuron. Just be careful not to set the rate to 1! Then all the neurons will be shut off, and the model won’t be able to learn.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During validation or prediction, all the neurons are then turned back on.</a:t>
            </a:r>
          </a:p>
          <a:p>
            <a:endParaRPr lang="en-US" dirty="0"/>
          </a:p>
          <a:p>
            <a:r>
              <a:rPr lang="en-US" dirty="0">
                <a:hlinkClick r:id="rId3"/>
              </a:rPr>
              <a:t>https://www.tensorflow.org/api_docs/python/tf/nn/dropout</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3399873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100" dirty="0"/>
              <a:t>Ok, so here’s the network we’ll be using in the next lab!</a:t>
            </a:r>
          </a:p>
          <a:p>
            <a:pPr marL="0" indent="0">
              <a:buFontTx/>
              <a:buNone/>
            </a:pPr>
            <a:endParaRPr lang="en-US" sz="1100" dirty="0"/>
          </a:p>
          <a:p>
            <a:pPr marL="0" indent="0">
              <a:buFontTx/>
              <a:buNone/>
            </a:pPr>
            <a:r>
              <a:rPr lang="en-US" sz="1100" dirty="0"/>
              <a:t>We’re also going to do something called batch normalization, where we normalize the amount weights change between layers during training. Batch normalization was made to prevent something called internal covariate shift, but turns out, there is debate on if it solves that problem. Even so, empirically it seems to help with object detection networks.</a:t>
            </a:r>
          </a:p>
          <a:p>
            <a:pPr marL="0" indent="0">
              <a:buFontTx/>
              <a:buNone/>
            </a:pPr>
            <a:endParaRPr lang="en-US" sz="1100" dirty="0">
              <a:hlinkClick r:id="rId3"/>
            </a:endParaRPr>
          </a:p>
          <a:p>
            <a:pPr marL="0" indent="0">
              <a:buFontTx/>
              <a:buNone/>
            </a:pPr>
            <a:r>
              <a:rPr lang="en-US" dirty="0">
                <a:hlinkClick r:id="rId3"/>
              </a:rPr>
              <a:t>https://blog.paperspace.com/busting-the-myths-about-batch-normalization/</a:t>
            </a:r>
            <a:endParaRPr lang="en-US" dirty="0"/>
          </a:p>
          <a:p>
            <a:pPr marL="0" indent="0">
              <a:buFontTx/>
              <a:buNone/>
            </a:pPr>
            <a:r>
              <a:rPr lang="en-US" dirty="0">
                <a:hlinkClick r:id="rId4"/>
              </a:rPr>
              <a:t>https://papers.nips.cc/paper/7515-how-does-batch-normalization-help-optimization.pdf</a:t>
            </a:r>
            <a:endParaRPr lang="en-US" sz="1100" dirty="0"/>
          </a:p>
          <a:p>
            <a:pPr marL="0" indent="0">
              <a:buFontTx/>
              <a:buNone/>
            </a:pPr>
            <a:endParaRPr lang="en-US" sz="1100" dirty="0"/>
          </a:p>
          <a:p>
            <a:pPr marL="0" indent="0">
              <a:buFontTx/>
              <a:buNone/>
            </a:pPr>
            <a:r>
              <a:rPr lang="en-US" sz="1100" dirty="0"/>
              <a:t>So this is what we’ll do in the next lab:</a:t>
            </a:r>
          </a:p>
          <a:p>
            <a:pPr marL="342900" indent="-342900">
              <a:buFontTx/>
              <a:buChar char="-"/>
            </a:pPr>
            <a:endParaRPr lang="en-US" sz="1100" dirty="0"/>
          </a:p>
          <a:p>
            <a:pPr marL="342900" indent="-342900">
              <a:buFontTx/>
              <a:buChar char="-"/>
            </a:pPr>
            <a:r>
              <a:rPr lang="en-US" sz="1100" dirty="0"/>
              <a:t>Shape the data correctly</a:t>
            </a:r>
          </a:p>
          <a:p>
            <a:pPr marL="342900" indent="-342900">
              <a:buFontTx/>
              <a:buChar char="-"/>
            </a:pPr>
            <a:r>
              <a:rPr lang="en-US" sz="1100" dirty="0"/>
              <a:t>Create the CNN model</a:t>
            </a:r>
          </a:p>
          <a:p>
            <a:pPr marL="342900" indent="-342900">
              <a:buFontTx/>
              <a:buChar char="-"/>
            </a:pPr>
            <a:r>
              <a:rPr lang="en-US" sz="1100" dirty="0"/>
              <a:t>Train as before</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261320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Let’s get to it! </a:t>
            </a:r>
            <a:endParaRPr lang="en-GB"/>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8659344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203</a:t>
            </a:fld>
            <a:endParaRPr lang="en-US"/>
          </a:p>
        </p:txBody>
      </p:sp>
    </p:spTree>
    <p:extLst>
      <p:ext uri="{BB962C8B-B14F-4D97-AF65-F5344CB8AC3E}">
        <p14:creationId xmlns:p14="http://schemas.microsoft.com/office/powerpoint/2010/main" val="39942952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204</a:t>
            </a:fld>
            <a:endParaRPr lang="en-US"/>
          </a:p>
        </p:txBody>
      </p:sp>
    </p:spTree>
    <p:extLst>
      <p:ext uri="{BB962C8B-B14F-4D97-AF65-F5344CB8AC3E}">
        <p14:creationId xmlns:p14="http://schemas.microsoft.com/office/powerpoint/2010/main" val="26806307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3156753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Looks like our models are getting better. When we used a Convolutional Neural Network, our validation accuracy improved, which is great, but it still looks </a:t>
            </a:r>
            <a:r>
              <a:rPr lang="en-US" sz="1800" b="0" i="0" u="none" strike="noStrike" baseline="0" dirty="0">
                <a:latin typeface="URWPalladioL-Roma"/>
              </a:rPr>
              <a:t>our training accuracy is higher than our validation accuracy</a:t>
            </a:r>
            <a:r>
              <a:rPr lang="en-US" dirty="0"/>
              <a:t>. It looks like we’re still overfitting a bit.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285924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it’s not the model, but the data. There are lots of sayings around this: “Garbage in, garbage out”, “You can’t make a silk purse out of a sow’s ear”. Just like us humans, neural networks learn from example, and if the examples aren’t that great, the model won’t learn either.</a:t>
            </a:r>
          </a:p>
          <a:p>
            <a:endParaRPr lang="en-US" dirty="0"/>
          </a:p>
          <a:p>
            <a:r>
              <a:rPr lang="en-US" dirty="0"/>
              <a:t>The other thing to consider is to have enough varied examples. For example, let’s consider what it takes to teach a kid what a dog is. There a many different kinds of dogs, not just different breeds, but even within a breed there are many variations. Size, coloring, hair length, the size of the snout, the length of a tail…</a:t>
            </a:r>
          </a:p>
          <a:p>
            <a:endParaRPr lang="en-US" dirty="0"/>
          </a:p>
          <a:p>
            <a:r>
              <a:rPr lang="en-US" dirty="0"/>
              <a:t>If I was an alien that came from a different planet, I might be surprised to learn that a chihuahua and a great </a:t>
            </a:r>
            <a:r>
              <a:rPr lang="en-US" dirty="0" err="1"/>
              <a:t>dane</a:t>
            </a:r>
            <a:r>
              <a:rPr lang="en-US" dirty="0"/>
              <a:t> were from the same species!</a:t>
            </a:r>
          </a:p>
          <a:p>
            <a:endParaRPr lang="en-US" dirty="0"/>
          </a:p>
          <a:p>
            <a:r>
              <a:rPr lang="en-US" dirty="0"/>
              <a:t>At the same time, we should also be providing many different examples of what a dog isn’t. </a:t>
            </a:r>
            <a:r>
              <a:rPr lang="en-US" b="0" i="0" dirty="0">
                <a:solidFill>
                  <a:srgbClr val="222222"/>
                </a:solidFill>
                <a:effectLst/>
                <a:latin typeface="Roboto"/>
              </a:rPr>
              <a:t>Coyotes, foxes and jackals are all closely related, but are technically not domesticated dogs. If we only proved one or two examples of what a dog is and what a dog isn’t, our model won’t be able to generalize its definition of a dog.</a:t>
            </a:r>
            <a:endParaRPr lang="en-US" b="0"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02256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So there was a period through the nineties and early 2000’s where powerful AI appeared to many to be a pipe dream</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Neural networks were being used for some tasks, but fantastic results were not being achieved.</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Two major things came together to spawn the era of deep learning that we’re in today</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95</a:t>
            </a:fld>
            <a:endParaRPr lang="en-US" dirty="0"/>
          </a:p>
        </p:txBody>
      </p:sp>
    </p:spTree>
    <p:extLst>
      <p:ext uri="{BB962C8B-B14F-4D97-AF65-F5344CB8AC3E}">
        <p14:creationId xmlns:p14="http://schemas.microsoft.com/office/powerpoint/2010/main" val="32963137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382422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neat property about working with a computer vision machine learning model is that if we’re careful, we can augment out data to provide more examples. If you’ve ever spent time altering photos digitally, we’re going to be using a lot of the same tools found in Photoshop or Gimp to expand our datasets.</a:t>
            </a:r>
          </a:p>
          <a:p>
            <a:endParaRPr lang="en-US" dirty="0"/>
          </a:p>
          <a:p>
            <a:r>
              <a:rPr lang="en-US" dirty="0"/>
              <a:t>For instance, even though I’ve changed the hue (color representation) in our marble photo, we can still tell that it’s a marble. Many machine learning frameworks already have tools in them to alter photos. We’re going to go over a few the tricks available to us.</a:t>
            </a:r>
          </a:p>
          <a:p>
            <a:endParaRPr lang="en-US" dirty="0"/>
          </a:p>
          <a:p>
            <a:r>
              <a:rPr lang="en-US" dirty="0"/>
              <a:t>As always, these aren’t tricks that will work in every situation. Depending on what we’re training our model to do, we might end up confusing it instead. Let’s say we’re making a model to identify flowers. Color would likely be critical information, so changing the color like I did above would end up being unhelpful.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64133354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image flipping. In this case, we can imagine our photo is printed on a sheet of paper, and we’re just flipping that sheet of paper over.</a:t>
            </a:r>
          </a:p>
          <a:p>
            <a:endParaRPr lang="en-US" dirty="0"/>
          </a:p>
          <a:p>
            <a:r>
              <a:rPr lang="en-US" dirty="0"/>
              <a:t>Fair warning though flipping an image dataset might not always be appropriate. Fun fact: with a few exceptions, most words in American Sign Language can be mirrored depending on whether you’re right handed or left handed. </a:t>
            </a:r>
            <a:r>
              <a:rPr lang="en-US" dirty="0">
                <a:hlinkClick r:id="rId3"/>
              </a:rPr>
              <a:t>https://www.handspeak.com/learn/index.php?id=98</a:t>
            </a:r>
            <a:r>
              <a:rPr lang="en-US" dirty="0"/>
              <a:t>, so horizontal flipping is appropriate for our dataset. One the other hand, vertical flipping probably is not effective since people aren’t usually upside down when signing.</a:t>
            </a:r>
          </a:p>
          <a:p>
            <a:endParaRPr lang="en-US" dirty="0"/>
          </a:p>
          <a:p>
            <a:r>
              <a:rPr lang="en-US" dirty="0"/>
              <a:t>We can also think of our </a:t>
            </a:r>
            <a:r>
              <a:rPr lang="en-US" dirty="0" err="1"/>
              <a:t>mnist</a:t>
            </a:r>
            <a:r>
              <a:rPr lang="en-US" dirty="0"/>
              <a:t> dataset. If we both vertically and horizontally flip our sixes, they’ll look like nines, unnecessarily confusing our model.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683091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related one is rotation. We can still imagine our piece of paper, but now we’re rotating it. Is this one appropriate for American Sign Language?</a:t>
            </a:r>
          </a:p>
          <a:p>
            <a:endParaRPr lang="en-US" dirty="0"/>
          </a:p>
          <a:p>
            <a:r>
              <a:rPr lang="en-US" dirty="0"/>
              <a:t>Within reason. Just checking with my own posture, it’ pretty difficult to get into the exact same position 100% of the time, but we also might expect that signing at a 90 degree angle would be pretty out of place.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7769744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with many of these tools, it’s easy to go too far. Let’s take a look at zooming. If we think of our sheet of paper analogy, we can imagine we’re bringing the sheet closer to our faces.</a:t>
            </a:r>
          </a:p>
          <a:p>
            <a:endParaRPr lang="en-US" dirty="0"/>
          </a:p>
          <a:p>
            <a:r>
              <a:rPr lang="en-US" dirty="0"/>
              <a:t>Here we have our marble, and we’re zooming in on it more and more from left to right, top to bottom. For the first two or three, yeah, we can still tell that it’s a marble, but especially at the fourth one, we’re starting to lose too much information to be able to properly recognize it.</a:t>
            </a:r>
          </a:p>
          <a:p>
            <a:endParaRPr lang="en-US" dirty="0"/>
          </a:p>
          <a:p>
            <a:r>
              <a:rPr lang="en-US" dirty="0"/>
              <a:t>We usually only zoom into our pictures, because if we zoom out, we’ll need some sort of padding around the edges to keep our picture the same number of pixels.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6423263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zoom in however, we can keep track of the pixels outside our field of view in order to do some shifting. Another word for this is translate. We’re just going to move our image left or right (horizontal) and up or down (vertical).</a:t>
            </a:r>
          </a:p>
          <a:p>
            <a:endParaRPr lang="en-US" dirty="0"/>
          </a:p>
          <a:p>
            <a:r>
              <a:rPr lang="en-US" dirty="0">
                <a:latin typeface="Trebuchet MS"/>
              </a:rPr>
              <a:t>In the center here, we’ve zoomed in on our marble. Each of the surrounding pictures has the same zoom, but has been shifted either up, right, down, or left.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7184026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All of these ways where we can warp an image in a physical dimension has an underlying concept called a </a:t>
            </a:r>
            <a:r>
              <a:rPr lang="en-US" dirty="0" err="1">
                <a:latin typeface="Trebuchet MS"/>
              </a:rPr>
              <a:t>homography</a:t>
            </a:r>
            <a:r>
              <a:rPr lang="en-US" dirty="0">
                <a:latin typeface="Trebuchet MS"/>
              </a:rPr>
              <a:t>. I’ve linked to an OpenCV article that explains the math behind it more, but here’s the quick version. We can imagine we have a camera and an image, and depending on our camera’s position and our image’s position, we can project our image in three dimensional space. We can do all this with some matrix multiplication, pretty neat!</a:t>
            </a:r>
          </a:p>
          <a:p>
            <a:endParaRPr lang="en-US" dirty="0"/>
          </a:p>
          <a:p>
            <a:r>
              <a:rPr lang="en-US" dirty="0">
                <a:hlinkClick r:id="rId3"/>
              </a:rPr>
              <a:t>https://docs.opencv.org/master/d9/dab/tutorial_homography.html</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5944810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things besides physically moving our image. We can adjust the pixel values as well. Here we have some examples of brightness. This is a great one to consider for real world images because unless the photos are professionally shot, it’s unlikely that lighting will stay consistent.</a:t>
            </a:r>
          </a:p>
          <a:p>
            <a:endParaRPr lang="en-US" dirty="0"/>
          </a:p>
          <a:p>
            <a:r>
              <a:rPr lang="en-US" dirty="0"/>
              <a:t>Just don’t go too crazy with the brightness adjuster. If it’s too dark or too bright, we won’t be able to see the image!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13582180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now, we’ve been working with greyscale images, but soon, we’ll be working with color. Colored images are 3d objects, the 3</a:t>
            </a:r>
            <a:r>
              <a:rPr lang="en-US" baseline="30000" dirty="0"/>
              <a:t>rd</a:t>
            </a:r>
            <a:r>
              <a:rPr lang="en-US" dirty="0"/>
              <a:t> dimension now representing different color channels like Red, Green, and Blue (RGB). Each of these different channels has their own independent value, so for instance, if the red channel is 255, green is 0 and blue is 0, then the pixel will be red. Red 125, green 0, and blue 255 results in a purplish color. There are non-color channels too like alpha in RGBA, which represents transparency.</a:t>
            </a:r>
          </a:p>
          <a:p>
            <a:endParaRPr lang="en-US" dirty="0"/>
          </a:p>
          <a:p>
            <a:r>
              <a:rPr lang="en-US" dirty="0"/>
              <a:t>Channel shifting takes the pixels in each of these channels and adds or subtracts a random amount.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6351812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 closing thought before we move on to the next section. How many pictures did we get out of our original marble image? (By my count, it’s 39, including the cropped ones). This is an extremely powerful way to get more data. Pro tip: randomly sample the images coming out of our random image generator. If the images can’t be interpreted by human eyes, chances are the computer will have a tough time too.</a:t>
            </a:r>
          </a:p>
          <a:p>
            <a:endParaRPr lang="en-GB" dirty="0"/>
          </a:p>
          <a:p>
            <a:r>
              <a:rPr lang="en-GB" dirty="0"/>
              <a:t>Ok, one last thought before moving to the lab, and that’s model deployment.</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28978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first is data. In order for a neural network to learn to understand a task, it needs to be exposed to a lot of different data. In order for a neural network to understand what a cat is, it needs to be exposed to a lot of pictures of cats, as well as a lot of pictures of things that are not cats.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era of the internet has supplied mountains of data for networks to learn 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96</a:t>
            </a:fld>
            <a:endParaRPr lang="en-US" dirty="0"/>
          </a:p>
        </p:txBody>
      </p:sp>
    </p:spTree>
    <p:extLst>
      <p:ext uri="{BB962C8B-B14F-4D97-AF65-F5344CB8AC3E}">
        <p14:creationId xmlns:p14="http://schemas.microsoft.com/office/powerpoint/2010/main" val="22108455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Our model expects a particular input dimension, but it’s very possible that when we deploy our model for use in production (the real world), the format of the data we get from users is different then the format we trained on.</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219</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52907403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t>
            </a:r>
            <a:r>
              <a:rPr lang="en-US" dirty="0" err="1"/>
              <a:t>Keras</a:t>
            </a:r>
            <a:r>
              <a:rPr lang="en-US" dirty="0"/>
              <a:t> models typically assume training batches, meaning it learns on more than one image at a time.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2125227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If the data we want to predict on a single image that has a different shape than our model expects, no problem. We can resize the image, to get the correct width and height. If our image is in color, and our model was trained on grey-scale, there are tools to do the conversion. Another way is to take the average between the red, green and blue channels. </a:t>
            </a:r>
            <a:r>
              <a:rPr lang="en-US" sz="1800" b="0" i="0" u="none" strike="noStrike" baseline="0" dirty="0">
                <a:latin typeface="URWPalladioL-Roma"/>
              </a:rPr>
              <a:t>A popular method for converting RGB images into grayscale in image processing is to use the luminance, which combines all three color channels into a single representative value.</a:t>
            </a:r>
            <a:endParaRPr lang="en-US" dirty="0"/>
          </a:p>
          <a:p>
            <a:endParaRPr lang="en-US" dirty="0"/>
          </a:p>
          <a:p>
            <a:r>
              <a:rPr lang="en-US" dirty="0"/>
              <a:t>Finally, to turn it from a single image into a batch, we can add a new axis along the first dimension. That’s just a fancy way of saying we’re going to put a new pair of brackets on the outside of our image.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492622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948996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3156753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Let’s take a moment to go over a few of the concepts we’ve learned so far.</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6762150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What are all of these, and what do they do?</a:t>
            </a:r>
          </a:p>
          <a:p>
            <a:endParaRPr lang="en-US" dirty="0"/>
          </a:p>
          <a:p>
            <a:r>
              <a:rPr lang="en-US" dirty="0"/>
              <a:t>Answer:</a:t>
            </a:r>
          </a:p>
          <a:p>
            <a:pPr marL="171450" indent="-171450">
              <a:buFont typeface="Arial" panose="020B0604020202020204" pitchFamily="34" charset="0"/>
              <a:buChar char="•"/>
            </a:pPr>
            <a:r>
              <a:rPr lang="en-US" dirty="0"/>
              <a:t>The learning rate is the amount we change our parameters (weights) during gradient descent</a:t>
            </a:r>
          </a:p>
          <a:p>
            <a:pPr marL="171450" indent="-171450">
              <a:buFont typeface="Arial" panose="020B0604020202020204" pitchFamily="34" charset="0"/>
              <a:buChar char="•"/>
            </a:pPr>
            <a:r>
              <a:rPr lang="en-US" dirty="0"/>
              <a:t>The number of layers is the depth to our neural network</a:t>
            </a:r>
          </a:p>
          <a:p>
            <a:pPr marL="171450" indent="-171450">
              <a:buFont typeface="Arial" panose="020B0604020202020204" pitchFamily="34" charset="0"/>
              <a:buChar char="•"/>
            </a:pPr>
            <a:r>
              <a:rPr lang="en-US" dirty="0"/>
              <a:t>The number of neurons is the width of a neural network layer</a:t>
            </a:r>
          </a:p>
          <a:p>
            <a:pPr marL="171450" indent="-171450">
              <a:buFont typeface="Arial" panose="020B0604020202020204" pitchFamily="34" charset="0"/>
              <a:buChar char="•"/>
            </a:pPr>
            <a:r>
              <a:rPr lang="en-US" dirty="0"/>
              <a:t>The activation function is how we transform the output of a neuron</a:t>
            </a:r>
          </a:p>
          <a:p>
            <a:pPr marL="171450" indent="-171450">
              <a:buFont typeface="Arial" panose="020B0604020202020204" pitchFamily="34" charset="0"/>
              <a:buChar char="•"/>
            </a:pPr>
            <a:r>
              <a:rPr lang="en-US" dirty="0">
                <a:latin typeface="Trebuchet MS"/>
              </a:rPr>
              <a:t>Dropout randomly turns off neurons during training to prevent overfitting</a:t>
            </a:r>
          </a:p>
          <a:p>
            <a:pPr marL="171450" indent="-171450">
              <a:buFont typeface="Arial" panose="020B0604020202020204" pitchFamily="34" charset="0"/>
              <a:buChar char="•"/>
            </a:pPr>
            <a:r>
              <a:rPr lang="en-US" dirty="0">
                <a:latin typeface="Trebuchet MS"/>
              </a:rPr>
              <a:t>Data is the examples we train our model on. If the data isn’t clean or varied enough, the model won’t be able to generalize to real world situations.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It’s a lot of work designing a machine learning model!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39723748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Wouldn’t it be great if we didn’t have to do all that work?</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28456415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The great news is that more and more teams and researchers are making their models readily available. Not only are there websites like NVIDIA’s GPU Cloud where you can download ready to go models, but TensorFlow and PyTorch have modules within their framework to load a model into python given the model’s URL on either the TensorFlow Hub or PyTorch Hub websites. </a:t>
            </a:r>
            <a:r>
              <a:rPr lang="en-US" err="1">
                <a:latin typeface="Trebuchet MS"/>
              </a:rPr>
              <a:t>Keras</a:t>
            </a:r>
            <a:r>
              <a:rPr lang="en-US">
                <a:latin typeface="Trebuchet MS"/>
              </a:rPr>
              <a:t> itself comes with models prepackaged.</a:t>
            </a:r>
          </a:p>
          <a:p>
            <a:endParaRPr lang="en-US"/>
          </a:p>
          <a:p>
            <a:r>
              <a:rPr lang="en-US"/>
              <a:t>Even better news? All of these models are free!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27590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other major factor in the onset of modern deep learning was processing power.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If we’re effectively training an artificial brain, let’s think about our own for a second. How many gigabytes of information do we observe in a given second? What’s the “frame rate” of life? What is the resolution of the human eye?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https://www.discovery.com/science/mexapixels-in-human-eye#:~:text=According%20to%20scientist%20and%20photographer,what%20does%20this%20mean%2C%20really%3F</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While modern day AI is impressive, we humans process significantly more data in a second than an AI. One way machines can try to catch up to us humans is with higher computing power.</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97</a:t>
            </a:fld>
            <a:endParaRPr lang="en-US" dirty="0"/>
          </a:p>
        </p:txBody>
      </p:sp>
    </p:spTree>
    <p:extLst>
      <p:ext uri="{BB962C8B-B14F-4D97-AF65-F5344CB8AC3E}">
        <p14:creationId xmlns:p14="http://schemas.microsoft.com/office/powerpoint/2010/main" val="180653603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model we’ll be experimenting with is called VGG16 which was proposed in an appropriately titled paper, “Very Deep Convolutional Networks for Large-Scale Image Recognition”. It was a winning architecture for the 2014 ImageNet challenge. ImageNet is a database of millions of photos that have been labeled for thousands of categories including animals, food, trees, sports and people. Recently these object detection models perform better than humans, having over a 95% accuracy</a:t>
            </a:r>
          </a:p>
          <a:p>
            <a:endParaRPr lang="en-US"/>
          </a:p>
          <a:p>
            <a:r>
              <a:rPr lang="en-US"/>
              <a:t>VGG16 paper: </a:t>
            </a:r>
            <a:r>
              <a:rPr lang="en-US">
                <a:hlinkClick r:id="rId3"/>
              </a:rPr>
              <a:t>https://arxiv.org/abs/1409.1556</a:t>
            </a:r>
            <a:endParaRPr lang="en-US"/>
          </a:p>
          <a:p>
            <a:r>
              <a:rPr lang="en-US" b="0"/>
              <a:t>ImageNet: </a:t>
            </a:r>
            <a:r>
              <a:rPr lang="en-US">
                <a:hlinkClick r:id="rId4"/>
              </a:rPr>
              <a:t>http://www.image-net.org/</a:t>
            </a:r>
            <a:endParaRPr lang="en-US"/>
          </a:p>
          <a:p>
            <a:r>
              <a:rPr lang="en-US" b="0"/>
              <a:t>ImageNet tree traversal: </a:t>
            </a:r>
            <a:r>
              <a:rPr lang="en-US">
                <a:hlinkClick r:id="rId5"/>
              </a:rPr>
              <a:t>http://imagenet.stanford.edu/synset?wnid=n03769722</a:t>
            </a:r>
            <a:endParaRPr lang="en-US" b="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8166021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better use for this model to make an automated doggy door? We no longer need to get up in the middle of the night to let our pets out!</a:t>
            </a:r>
          </a:p>
          <a:p>
            <a:endParaRPr lang="en-US"/>
          </a:p>
          <a:p>
            <a:r>
              <a:rPr lang="en-US"/>
              <a:t>Since ImageNet has many pictures of animals, we’re going to use it to recognize our canine friends and to keep all other critters out.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8546696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Trebuchet MS"/>
              </a:rPr>
              <a:t>After you complete the doggy door, we're going to take on another challenge using an approach called transfer learning.</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9653960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Good news everyone! The United States Secret Service has learned of our great machine learning skills and has contracted us to make a Doggy Door for the White House. To help us, they’ve given us a few pictures of Bo, the Portuguese Water Dog that served as “First Dog” from 2009 – 2017.</a:t>
            </a:r>
          </a:p>
          <a:p>
            <a:endParaRPr lang="en-US"/>
          </a:p>
          <a:p>
            <a:r>
              <a:rPr lang="en-US"/>
              <a:t>We need to make sure this door only recognizes Bo, and not any other dogs trying to sneak into the White House.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85179038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trouble is, we can’t use our pretrained model because it can only recognize dogs in general. VGG16 can’t tell the difference between Bo and other kinds of dogs.</a:t>
            </a:r>
          </a:p>
          <a:p>
            <a:endParaRPr lang="en-US"/>
          </a:p>
          <a:p>
            <a:r>
              <a:rPr lang="en-US">
                <a:latin typeface="Trebuchet MS"/>
              </a:rPr>
              <a:t>But if a model can already tell what a dog is, wouldn’t it be great to use that as a starting point? It turns out, we can! We just have to do a little brain surgery to make it happen.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512844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Thankfully, the surgery we’re doing on our machine learning models is a lot easier than actual brain surgery. We’ll take a pretrained model and essentially cut the end off of it. We’ll use the top layers of the old model, and then build out our own new layers on the bottom.</a:t>
            </a:r>
          </a:p>
          <a:p>
            <a:endParaRPr lang="en-US"/>
          </a:p>
          <a:p>
            <a:r>
              <a:rPr lang="en-US"/>
              <a:t>Technically, we can slice and dice these layers any way that we want, but there is a practical reason for using the top of the old model instead of the bottom.</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9941426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As we move from the beginning of our model to the end (from left to right in this case), our models go from more generalized to more specific. Remember how we talked about how the top of the convolutional model picks up edges, and each layer builds on the last to build more complicated shapes?</a:t>
            </a:r>
          </a:p>
          <a:p>
            <a:endParaRPr lang="en-US"/>
          </a:p>
          <a:p>
            <a:r>
              <a:rPr lang="en-US">
                <a:latin typeface="Trebuchet MS"/>
              </a:rPr>
              <a:t>The more layers in the model, the more specialized those shapes are going to be based on the data it’s trained on. These earlier patterns are more generalizable, so when it comes to transfer learning, it tends to be more useful to copy the building blocks found in the earlier layers.</a:t>
            </a:r>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5290632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thing we should consider is whether or not we want to freeze the weights from the old model we’re building off of. Freezing is another way to say we’re going to prevent the weights from updating during training, or to make them untrainable.</a:t>
            </a:r>
          </a:p>
          <a:p>
            <a:endParaRPr lang="en-US" dirty="0"/>
          </a:p>
          <a:p>
            <a:r>
              <a:rPr lang="en-US" dirty="0"/>
              <a:t>Making the weights of the old model trainable can help specialize the new model for the new dataset coming in, but be warned! If the old model is large like the VGG16 model, the high number of weights will easily result in overfitting if our new dataset is too small.</a:t>
            </a:r>
          </a:p>
          <a:p>
            <a:endParaRPr lang="en-US" dirty="0"/>
          </a:p>
          <a:p>
            <a:r>
              <a:rPr lang="en-US" dirty="0">
                <a:latin typeface="Trebuchet MS"/>
              </a:rPr>
              <a:t>This would also be a good time to talk about data bias. Data bias is when a subset of our data is overrepresented. For instance, if we’re making a model to determine the manufacturer of a car, and we mostly have trucks in our dataset, our model will have a hard time identifying vans, sports cars, and sedans. If our dataset is biased, our resulting model will be too. This has come up frequently with discussion on the ethical use of artificial intelligence. If models are only trained on one ethnic group than it can result in some embarrassing predictions in the underrepresented groups.</a:t>
            </a:r>
          </a:p>
          <a:p>
            <a:endParaRPr lang="en-US" dirty="0">
              <a:latin typeface="Trebuchet MS"/>
            </a:endParaRPr>
          </a:p>
          <a:p>
            <a:r>
              <a:rPr lang="en-US" dirty="0">
                <a:latin typeface="Trebuchet MS"/>
              </a:rPr>
              <a:t>This is something to think about when using transfer learning, as our new model can pick up biases of the old one.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1177752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end on a fun note, transfer learning is a great opportunity to do something called dreaming. We talked about it briefly earlier when we first went over CNNs. This is done by feeding an image through layers in a neural network, but instead of doing gradient descent, we’re going to maximize our loss through gradient ascent. The goal is to exaggerate the patterns that the model sees in our image.</a:t>
            </a:r>
          </a:p>
          <a:p>
            <a:endParaRPr lang="en-US" dirty="0"/>
          </a:p>
          <a:p>
            <a:r>
              <a:rPr lang="en-US" dirty="0"/>
              <a:t>Here, Bo has been fed through the first three convolutional layers from the InceptionV3 model, and what we’re seeing here are the gradients. We can see as it progresses, the layers slowly start picking up more and more detail. </a:t>
            </a:r>
          </a:p>
          <a:p>
            <a:endParaRPr lang="en-US" dirty="0"/>
          </a:p>
          <a:p>
            <a:r>
              <a:rPr lang="en-US" dirty="0"/>
              <a:t>Unfortunately, the full breakdown of the mechanisms would take more time than we have, but we’ve linked the tutorial on how to do it if you’re up for the challenge!</a:t>
            </a:r>
            <a:endParaRPr lang="en-US" dirty="0">
              <a:hlinkClick r:id="" action="ppaction://noaction"/>
            </a:endParaRPr>
          </a:p>
          <a:p>
            <a:endParaRPr lang="en-US" dirty="0">
              <a:hlinkClick r:id="" action="ppaction://noaction"/>
            </a:endParaRPr>
          </a:p>
          <a:p>
            <a:r>
              <a:rPr lang="en-US" dirty="0">
                <a:hlinkClick r:id="" action="ppaction://noaction"/>
              </a:rPr>
              <a:t>https://www.tensorflow.org/tutorials/generative/deepdream</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3834456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First things first, though. Let’s make our doggy door and our presidential doggy door.</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919632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rtl="0" fontAlgn="base"/>
            <a:r>
              <a:rPr lang="en-US" sz="1100" b="0" i="0" u="none" strike="noStrike" kern="1200" dirty="0">
                <a:solidFill>
                  <a:schemeClr val="tx1"/>
                </a:solidFill>
                <a:effectLst/>
                <a:latin typeface="Trebuchet MS" pitchFamily="34" charset="0"/>
                <a:ea typeface="+mn-ea"/>
                <a:cs typeface="+mn-cs"/>
              </a:rPr>
              <a:t>Left: A computer rendering of a marble: </a:t>
            </a:r>
            <a:r>
              <a:rPr lang="en-US" dirty="0">
                <a:hlinkClick r:id="rId3"/>
              </a:rPr>
              <a:t>https://www.youtube.com/watch?v=H0_NZDSqR3Y&amp;t=31s</a:t>
            </a:r>
            <a:endParaRPr lang="en-US" dirty="0"/>
          </a:p>
          <a:p>
            <a:pPr lvl="0" rtl="0" fontAlgn="base"/>
            <a:r>
              <a:rPr lang="en-US" sz="1100" b="0" i="0" u="none" strike="noStrike" kern="1200" dirty="0">
                <a:solidFill>
                  <a:schemeClr val="tx1"/>
                </a:solidFill>
                <a:effectLst/>
                <a:latin typeface="Trebuchet MS" pitchFamily="34" charset="0"/>
                <a:ea typeface="+mn-ea"/>
                <a:cs typeface="+mn-cs"/>
              </a:rPr>
              <a:t>Right: An abstraction of a neural network</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It turns out that under the hood, neural networks are matrix multiplication machines. What other types of problems requires many matrix multiplications? Computer graphics! With computer graphics objects are represented as many tiny triangles working together to give the illusion of something more. With animation, simulation, and gaming, these tiny triangles are often transformed and rotated, requiring matrix manipulation.</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Since neural networks and graphics are both built on top of the same fundamental mathematical problem, it’s no surprise that the hardware for one can effectively be used for the other.</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An especially important invention in tackling this training was the parallel processor. The math required to train a neural network is not especially complex, but calculations must be performed (millions, billions, trillions?) of times, ideally at the same time.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Your average CPU might have 4, maybe 8 cores that allow parallel processing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However, a modern GPU, originally built for the purpose of computing the mathematics of graphics, are parallel processing juggernauts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GPU that you will be using in this course today has (x thousand cores). These processors are incredibly well suited for deep learning, and NVIDIA is building its GPUs to be specifically architected for training.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98</a:t>
            </a:fld>
            <a:endParaRPr lang="en-US"/>
          </a:p>
        </p:txBody>
      </p:sp>
    </p:spTree>
    <p:extLst>
      <p:ext uri="{BB962C8B-B14F-4D97-AF65-F5344CB8AC3E}">
        <p14:creationId xmlns:p14="http://schemas.microsoft.com/office/powerpoint/2010/main" val="397707492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3156753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Now that we’ve mastered the basics of neural networks, we’re going to do a brief survey of some more advanced neural network architectures.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037090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Ultimately, the goal of artificial intelligence is to solve problems, as well as or better than humans. The more we try to find practical uses of artificial intelligence, the better we should understand how humans think and operate.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39723748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For example, for most of today, we talked about how AI is used in the field of Computer Vision. But we’ve only scratched the surface of the research in that field. Many of the breakthroughs in computer vision have to do with a better understanding of our own human hardware.</a:t>
            </a:r>
          </a:p>
          <a:p>
            <a:endParaRPr lang="en-US" dirty="0"/>
          </a:p>
          <a:p>
            <a:r>
              <a:rPr lang="en-US" dirty="0">
                <a:latin typeface="Trebuchet MS"/>
              </a:rPr>
              <a:t>Ever wonder why computers have three color channels for red, green and blue? It’s not a coincidence that those colors are chosen. In human eyes, we have specialized cells called photoreceptors, and there are photoreceptors with the function of picking up red, green, and blue light. So when the RGB data structure for computers was proposed, it was very much done with humans in mind.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3467745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Let’s switch gears a little bit and try our hand at Natural Language Processing, where the goal is to make an intelligence that can perceive and generate language in the way that humans do. There are a lot of interesting mechanisms in place here. To start, for a computer to perceive anything at all, it must be represented as a number. How are we going to do that? And the order in which we choose our words is also important. How are we going to capture sentence structure?</a:t>
            </a:r>
          </a:p>
          <a:p>
            <a:endParaRPr lang="en-US"/>
          </a:p>
          <a:p>
            <a:r>
              <a:rPr lang="en-US">
                <a:latin typeface="Trebuchet MS"/>
              </a:rPr>
              <a:t>With that in mind, it’s incredible to think that humans have the ability to communicate with each other through language. Turing test time! Are these instructor notes written by a human or by a machine? We look forward to seeing your response in the course feedback : )</a:t>
            </a:r>
            <a:endParaRPr lang="en-US">
              <a:latin typeface="Trebuchet MS"/>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09127047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Just like with Computer Vision, we’re only going to be able to scratch the surface of Natural Language Processing. Even so, we’re going to learn a few interesting tricks to help us get started.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3368779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Let’s say we’re going to make a tool to help with writer’s block. Given the first few words of a sentence, we want our model to fill in the rest of the sentence.</a:t>
            </a:r>
          </a:p>
          <a:p>
            <a:endParaRPr lang="en-US" dirty="0">
              <a:latin typeface="Trebuchet MS"/>
            </a:endParaRPr>
          </a:p>
          <a:p>
            <a:r>
              <a:rPr lang="en-US" dirty="0">
                <a:latin typeface="Trebuchet MS"/>
              </a:rPr>
              <a:t>The first thing we need to figure out is how are we going to represent our words as numbers? When people were first approaching this problem, one solution they came up with was to make their own dictionary. We’ll take every unique word and assign it a number, and we’ll call this list of words our dictionary. We can then run our sentence through our dictionary to get the number assigned to each word. A function that does this is called a tokenizer.</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2759003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We’ll start simple and create a model that takes one word as an input and tries to predict the next word as an output. Given our dictionary, we might predict the word to come after “dog” would be “ate” or “barked”. How would we set up our model to do this?</a:t>
            </a:r>
          </a:p>
          <a:p>
            <a:endParaRPr lang="en-US">
              <a:latin typeface="Trebuchet MS"/>
            </a:endParaRPr>
          </a:p>
          <a:p>
            <a:r>
              <a:rPr lang="en-US">
                <a:latin typeface="Trebuchet MS"/>
              </a:rPr>
              <a:t>Even though we’ve assigned each word a number, it’s still a categorical variable. To treat it as such, we’ll assign each word to an input neuron.</a:t>
            </a:r>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3153323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From the computer’s perspective, it will assign the input word a 1 and all other inputs a 0. This is called one-hot encoding because we’re giving one value a one (the hot) and everything else is cold (the zeros). For the outputs, it will assign a percentage chance that the output word will follow the input word.</a:t>
            </a:r>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942814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So what is Deep Learning and what makes it special?</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99</a:t>
            </a:fld>
            <a:endParaRPr lang="en-US"/>
          </a:p>
        </p:txBody>
      </p:sp>
    </p:spTree>
    <p:extLst>
      <p:ext uri="{BB962C8B-B14F-4D97-AF65-F5344CB8AC3E}">
        <p14:creationId xmlns:p14="http://schemas.microsoft.com/office/powerpoint/2010/main" val="296093455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That works well if we have a small dictionary size, but what if we have millions of words? That would result in us having millions of weights! One trick to handle this situation is to make something called an embedding. Let’s say we have a dictionary </a:t>
            </a:r>
            <a:r>
              <a:rPr lang="en-US">
                <a:latin typeface="Trebuchet MS"/>
              </a:rPr>
              <a:t>of animals, </a:t>
            </a:r>
            <a:r>
              <a:rPr lang="en-US" dirty="0">
                <a:latin typeface="Trebuchet MS"/>
              </a:rPr>
              <a:t>and we want to represent them with two numbers. We might take two ways we can describe these animals like how domestic/wild they are and how big/small they are. We’ll assign an animal that’s totally domestic a -1 on the domestic/wild scale and assign an animal that’s totally wild a +1 on the domestic/wild scale.</a:t>
            </a:r>
          </a:p>
          <a:p>
            <a:endParaRPr lang="en-US" dirty="0">
              <a:latin typeface="Trebuchet MS"/>
            </a:endParaRPr>
          </a:p>
          <a:p>
            <a:r>
              <a:rPr lang="en-US" dirty="0">
                <a:latin typeface="Trebuchet MS"/>
              </a:rPr>
              <a:t>This is called an embedding because we’re taking something that’s higher dimensional (all of our animals as categories) and mapping them in a smaller dimensional space. We’re using two descriptors here, so it’s a 2-dimensional embedding. If we used three descriptors like domestic/wild, big/small, and prey/predator, that would be a 3-dimensional embedding.</a:t>
            </a:r>
          </a:p>
          <a:p>
            <a:endParaRPr lang="en-US" dirty="0">
              <a:latin typeface="Trebuchet MS"/>
            </a:endParaRPr>
          </a:p>
          <a:p>
            <a:r>
              <a:rPr lang="en-US" dirty="0">
                <a:latin typeface="Trebuchet MS"/>
              </a:rPr>
              <a:t>A long time ago, a group of linguists tried to do this exercise where they assigned values to word descriptors. Today, we can use neural networks.</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3872846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Whenever we go from higher dimensional space down to lower dimensional space in our neural network, that’s technically an embedding. In other words, whenever we go from more neurons to less neurons, we’re creating an embedding. The number of neurons in the lower dimension is the embedding size.</a:t>
            </a:r>
          </a:p>
          <a:p>
            <a:endParaRPr lang="en-US">
              <a:latin typeface="Trebuchet MS"/>
            </a:endParaRPr>
          </a:p>
          <a:p>
            <a:r>
              <a:rPr lang="en-US">
                <a:latin typeface="Trebuchet MS"/>
              </a:rPr>
              <a:t>These days, people often use transfer learning for word embeddings. This follows the results of recent research. In the lab today, we’ll be creating our own to see how it’s done.</a:t>
            </a:r>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1844983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Trebuchet MS"/>
              </a:rPr>
              <a:t>Cool, so we now know how to map our words to numbers. Let’s look at how Large Language Models, or LLMs, use these embeddings to generate text.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01191235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It used to be that neural networks could only predict one word at a time, but they since become more sophisticated. For example, let’s look at these lyrics sung by Major-General Stanley in Pirates of Penzance. Based on the text, can you guess what’s missing from the green box?</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50135492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The information is right in the first sentence. This is a long and rambling song. How would a neural network remember this information?</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3930870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Let’s say we have two neural networks designed to give us an embedding for a tokenized word. The key here is the output embeddings should be the same size. In this case, let’s say each embedding model outputs three numbers for a given input. To keep our ducks in a row, let’s call one embedding the Query and the other the Key.</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5083955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Then for each word, we would get 2 3 number embeddings. In this case, we have 5 words, so we would have 2 5 by 3 matrices.</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39237425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If we take the transpose of one of the matrices…</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6050936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We can multiply them together. This is called the attention matrix, because it represents how each word in our sequence is related to each other.</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47405705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An attention matrix might look something like this. The more a word influences another word, the higher their intersection value would be.</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51769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With deep learning, you flip the programming paradigm on its head</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100</a:t>
            </a:fld>
            <a:endParaRPr lang="en-US"/>
          </a:p>
        </p:txBody>
      </p:sp>
    </p:spTree>
    <p:extLst>
      <p:ext uri="{BB962C8B-B14F-4D97-AF65-F5344CB8AC3E}">
        <p14:creationId xmlns:p14="http://schemas.microsoft.com/office/powerpoint/2010/main" val="193038074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5 by 5 is an awkward shape to work with if we want to create another encoding based on this attention relationship, so let’s make another 5 by 3 matrix called the Value matrix</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17182718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rebuchet MS"/>
              </a:rPr>
              <a:t>By multiplying everything together, we get what’s called the attentions score. We can use this attention score in a variety of natural language processing challenges.</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5220021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 language models use the attention mechanism in a neural network architecture called a Transformer. One of the first famous models to use this architecture is BERT, which stands for Bidirectional Encoder Representations from Transformers. </a:t>
            </a:r>
          </a:p>
          <a:p>
            <a:endParaRPr lang="en-US" dirty="0"/>
          </a:p>
          <a:p>
            <a:r>
              <a:rPr lang="en-US" dirty="0"/>
              <a:t>https://arxiv.org/pdf/1706.03762</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66026055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BERT in the lab to see how it uses embeddings and attention to predict sentences.</a:t>
            </a:r>
          </a:p>
          <a:p>
            <a:endParaRPr lang="en-US" dirty="0"/>
          </a:p>
          <a:p>
            <a:r>
              <a:rPr lang="en-US" dirty="0"/>
              <a:t>BERT is not the only famous model to use attention. Llama 2 and GPT also use attention transformers. I’ve included links in the notes if you’d like to dive deeper into how it works.</a:t>
            </a:r>
          </a:p>
          <a:p>
            <a:endParaRPr lang="en-US" dirty="0"/>
          </a:p>
          <a:p>
            <a:r>
              <a:rPr lang="en-US" dirty="0"/>
              <a:t>https://deepgram.com/learn/visualizing-and-explaining-transformer-models-from-the-ground-up</a:t>
            </a:r>
          </a:p>
          <a:p>
            <a:r>
              <a:rPr lang="en-US" dirty="0"/>
              <a:t>https://medium.com/analytics-vidhya/understanding-attention-in-transformers-models-57bada0cce3e</a:t>
            </a:r>
          </a:p>
          <a:p>
            <a:r>
              <a:rPr lang="en-US" dirty="0"/>
              <a:t>https://arxiv.org/pdf/1706.03762</a:t>
            </a:r>
          </a:p>
          <a:p>
            <a:r>
              <a:rPr lang="en-US" dirty="0"/>
              <a:t>https://arxiv.org/pdf/1810.04805</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45795028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We’re getting close to the end of the class, so before we go, let’s go over how we can take our new skills further.</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5448648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Autoencoders are a great next step after mastering embeddings as they’re closely related.</a:t>
            </a:r>
            <a:r>
              <a:rPr lang="en-US" b="0"/>
              <a:t> Like embeddings, one of the goals is to take higher dimensional data and be able to represent it in a lower dimensional space. Here’s our strategy: we’re going to make a model that’s a mirror image of itself with a low number of neurons in the center. Then, we’re going to take our input and also use it as our output when training.</a:t>
            </a:r>
          </a:p>
          <a:p>
            <a:endParaRPr lang="en-US" b="0"/>
          </a:p>
          <a:p>
            <a:r>
              <a:rPr lang="en-US" b="0"/>
              <a:t>As an example, in the above, we’ve taken a flattened image, and we’ll train this model to output the same flattened image as what was inputted.</a:t>
            </a:r>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7609542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would we go through this complicated process if we’re just going to get the same thing as what we entered? Check out this magic. After we train the model, we’re going to cut it right after the middle…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54434156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we’ll get an encoder and decoder. There are a couple of great uses for this. If our model is accurate, we can store large amounts of data with only a few numbers, and we can restore the original data if and when we ever need the raw data format.</a:t>
            </a:r>
          </a:p>
          <a:p>
            <a:endParaRPr lang="en-US"/>
          </a:p>
          <a:p>
            <a:r>
              <a:rPr lang="en-US"/>
              <a:t>The other use for this is for something called anomaly detection, which is useful in security, fault detection, and medicine. If we train an accurate autoencoder on lots of data, but there are some datapoints for which the output is significantly different than the input, then we might consider that an anomaly that we need to pay more attention to.</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00491529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long after the invention of the autoencoder came Variational Autoencoders, which we can use as Generative AI for images. We could train an autoencoder on images so that we can use the decoder to generate images.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24548344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variational autoencoders, but much more complicated, are diffusion models. Diffusion Models work by taking a noisy image and slowly subtracting small amounts of noise at a time until an image is formed. It’s the neural network equivalent of an inkblot test.</a:t>
            </a:r>
          </a:p>
          <a:p>
            <a:endParaRPr lang="en-US" dirty="0"/>
          </a:p>
          <a:p>
            <a:r>
              <a:rPr lang="en-US" dirty="0"/>
              <a:t>Diffusion Models are the bases for many famous image generation tools like Adobe Firefly, Stable Diffusion, and DALL 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16702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ffectLst/>
            </a:endParaRPr>
          </a:p>
          <a:p>
            <a:pPr lvl="0" rtl="0" fontAlgn="base"/>
            <a:r>
              <a:rPr lang="en-US" sz="1100" b="0" i="0" u="none" strike="noStrike" kern="1200" dirty="0">
                <a:solidFill>
                  <a:schemeClr val="tx1"/>
                </a:solidFill>
                <a:effectLst/>
                <a:latin typeface="Trebuchet MS" pitchFamily="34" charset="0"/>
                <a:ea typeface="+mn-ea"/>
                <a:cs typeface="+mn-cs"/>
              </a:rPr>
              <a:t>For example, normally to build a classifier, you come up with a set of rules, and program those rules</a:t>
            </a:r>
          </a:p>
          <a:p>
            <a:pPr lvl="0" rtl="0" fontAlgn="base"/>
            <a:r>
              <a:rPr lang="en-US" sz="1100" b="0" i="0" u="none" strike="noStrike" kern="1200" dirty="0">
                <a:solidFill>
                  <a:schemeClr val="tx1"/>
                </a:solidFill>
                <a:effectLst/>
                <a:latin typeface="Trebuchet MS" pitchFamily="34" charset="0"/>
                <a:ea typeface="+mn-ea"/>
                <a:cs typeface="+mn-cs"/>
              </a:rPr>
              <a:t>Then when you want classify things, you give it a piece of data, and the rules are used to select a category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101</a:t>
            </a:fld>
            <a:endParaRPr lang="en-US"/>
          </a:p>
        </p:txBody>
      </p:sp>
    </p:spTree>
    <p:extLst>
      <p:ext uri="{BB962C8B-B14F-4D97-AF65-F5344CB8AC3E}">
        <p14:creationId xmlns:p14="http://schemas.microsoft.com/office/powerpoint/2010/main" val="198434753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The last architecture we’re going to talk about is Reinforcement Learning. Well, it’s less of an architecture and more of a clever way to use the machine learning models we learned how to make today. Reinforcement Learning comes from an idea from Psychology called delayed rewards: the idea that we can put off a reward now for a better reward later.</a:t>
            </a:r>
          </a:p>
          <a:p>
            <a:endParaRPr lang="en-US" dirty="0"/>
          </a:p>
          <a:p>
            <a:r>
              <a:rPr lang="en-US" dirty="0"/>
              <a:t>On the left here, I have a picture of my sister’s corgi trying very hard not to eat the treat on her nose. If you have a pet at home, you might recognize that it’s especially hard to teach them concepts that require a bit of time delay. This is something that humans are surprisingly good at.</a:t>
            </a:r>
          </a:p>
          <a:p>
            <a:endParaRPr lang="en-US" dirty="0"/>
          </a:p>
          <a:p>
            <a:r>
              <a:rPr lang="en-US" dirty="0"/>
              <a:t>In Reinforcement Learning, there are two systems at play: there’s the agent, or the intelligence that is trying to learn a skill, and there’s the environment that the agent needs to react to. People who work with Reinforcement Learning are both Data Scientists and Game Designers. Our neural network lives in the agent, where it will predict the best action to take given information about the environment. The environment can change given what the agent does, and that’s where being a Game Designer comes in. It’s quite tricky designing an environment that’s reflective of real-world conditions.</a:t>
            </a:r>
          </a:p>
          <a:p>
            <a:endParaRPr lang="en-US" dirty="0"/>
          </a:p>
          <a:p>
            <a:r>
              <a:rPr lang="en-US" dirty="0"/>
              <a:t>The neural networks in the agent are only a part of what we need to build the agent. We also need to give it memory so it can learn from past actions and a sense of curiosity so that it’s willing to try new things for the sake of learning.</a:t>
            </a:r>
          </a:p>
          <a:p>
            <a:endParaRPr lang="en-US" dirty="0"/>
          </a:p>
          <a:p>
            <a:r>
              <a:rPr lang="en-US" dirty="0"/>
              <a:t>Remember way </a:t>
            </a:r>
            <a:r>
              <a:rPr lang="en-US" dirty="0" err="1"/>
              <a:t>way</a:t>
            </a:r>
            <a:r>
              <a:rPr lang="en-US" dirty="0"/>
              <a:t> back to the beginning of this course when we talked about how humans learn versus how artificial intelligence learns? Much of that insight comes from Reinforcement Learning. The field is known for having applications in robotics and finance, but it’s also a great topic just to have a better appreciation for how humans learn. It takes time and patience to be able to learn a new skill, and those who are a little fearless and are willing to make mistakes in order to learn will have an easier time mastering a subject. Reinforcement Learning shows that our failures are as much a powerful teaching tool as our successes. So genuinely, congrats on making it through the class today. If it was easy for you, that’s great! But if it was hard, that’s fine too. By taking on the challenge, there is a bigger opportunity to learn.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23674080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next lab is the last one, so if you’re interested, we’d like to share how to set up the same coding environment we used in class so you can use it for your own projects.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7813053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Docker is a useful tool for packaging software stacks for use on other machines. These packages are called containers. They’re very similar to virtual machines, but the difference is that they use the host machine’s operating system and hardware instead of using simulated hardware.</a:t>
            </a:r>
          </a:p>
          <a:p>
            <a:pPr>
              <a:defRPr/>
            </a:pPr>
            <a:endParaRPr lang="en-US" dirty="0"/>
          </a:p>
          <a:p>
            <a:pPr>
              <a:defRPr/>
            </a:pPr>
            <a:r>
              <a:rPr lang="en-US" dirty="0"/>
              <a:t>NGC is an online platform that hosts Containers and other AI resources that are free to download.</a:t>
            </a:r>
          </a:p>
          <a:p>
            <a:pPr marL="457200" marR="0" lvl="0" indent="-228600" algn="l" defTabSz="914400" rtl="0" eaLnBrk="1" fontAlgn="auto" latinLnBrk="0" hangingPunct="1">
              <a:lnSpc>
                <a:spcPct val="100000"/>
              </a:lnSpc>
              <a:spcBef>
                <a:spcPts val="330"/>
              </a:spcBef>
              <a:spcAft>
                <a:spcPts val="0"/>
              </a:spcAft>
              <a:buClr>
                <a:srgbClr val="000000"/>
              </a:buClr>
              <a:buSzPts val="1400"/>
              <a:buFont typeface="Arial"/>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02D639A-AF38-4D9A-897E-57859A70BDEB}" type="slidenum">
              <a:rPr kumimoji="0" lang="en-US" sz="1400" b="0" i="0" u="none" strike="noStrike" kern="0" cap="none" spc="0" normalizeH="0" baseline="0" noProof="0" smtClean="0">
                <a:ln>
                  <a:noFill/>
                </a:ln>
                <a:solidFill>
                  <a:srgbClr val="000000"/>
                </a:solidFill>
                <a:effectLst/>
                <a:uLnTx/>
                <a:uFillTx/>
                <a:latin typeface="Arial"/>
                <a:ea typeface="ＭＳ Ｐゴシック" pitchFamily="-16" charset="-128"/>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277</a:t>
            </a:fld>
            <a:endParaRPr kumimoji="0" lang="en-US" sz="1400" b="0" i="0" u="none" strike="noStrike" kern="0" cap="none" spc="0" normalizeH="0" baseline="0" noProof="0">
              <a:ln>
                <a:noFill/>
              </a:ln>
              <a:solidFill>
                <a:srgbClr val="000000"/>
              </a:solidFill>
              <a:effectLst/>
              <a:uLnTx/>
              <a:uFillTx/>
              <a:latin typeface="Arial"/>
              <a:ea typeface="ＭＳ Ｐゴシック" pitchFamily="-16" charset="-128"/>
              <a:cs typeface="Arial"/>
              <a:sym typeface="Arial"/>
            </a:endParaRPr>
          </a:p>
        </p:txBody>
      </p:sp>
    </p:spTree>
    <p:extLst>
      <p:ext uri="{BB962C8B-B14F-4D97-AF65-F5344CB8AC3E}">
        <p14:creationId xmlns:p14="http://schemas.microsoft.com/office/powerpoint/2010/main" val="150988431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txBox="1">
            <a:spLocks noGrp="1"/>
          </p:cNvSpPr>
          <p:nvPr>
            <p:ph type="body" idx="1"/>
          </p:nvPr>
        </p:nvSpPr>
        <p:spPr>
          <a:xfrm>
            <a:off x="731520" y="4560570"/>
            <a:ext cx="5852035" cy="4320664"/>
          </a:xfrm>
          <a:prstGeom prst="rect">
            <a:avLst/>
          </a:prstGeom>
        </p:spPr>
        <p:txBody>
          <a:bodyPr spcFirstLastPara="1" wrap="square" lIns="94835" tIns="94835" rIns="94835" bIns="94835" anchor="t" anchorCtr="0">
            <a:noAutofit/>
          </a:bodyPr>
          <a:lstStyle/>
          <a:p>
            <a:pPr marL="0" indent="0">
              <a:spcBef>
                <a:spcPts val="342"/>
              </a:spcBef>
            </a:pPr>
            <a:r>
              <a:rPr lang="en-US" dirty="0"/>
              <a:t>If you know how to use Docker and have a machine that supports CUDA </a:t>
            </a:r>
            <a:r>
              <a:rPr lang="en-US" b="0" i="0" dirty="0">
                <a:solidFill>
                  <a:srgbClr val="050505"/>
                </a:solidFill>
                <a:effectLst/>
                <a:latin typeface="Open Sans"/>
              </a:rPr>
              <a:t>10.0, 10.1, or 10.2, you can easily recreate the environment for this class. We’re not going to go over Docker Setup as that is going to be unique to each person’s machine. Once docker is set up, it’s easy to use. “docker run” will run the container, the contents of which can be accessed both through the command line and through the browser if it has ports exposed.</a:t>
            </a:r>
          </a:p>
          <a:p>
            <a:pPr marL="0" indent="0">
              <a:spcBef>
                <a:spcPts val="342"/>
              </a:spcBef>
            </a:pPr>
            <a:endParaRPr lang="en-US" b="0" i="0" dirty="0">
              <a:solidFill>
                <a:srgbClr val="050505"/>
              </a:solidFill>
              <a:effectLst/>
              <a:latin typeface="Open Sans"/>
            </a:endParaRPr>
          </a:p>
          <a:p>
            <a:pPr marL="0" indent="0">
              <a:spcBef>
                <a:spcPts val="342"/>
              </a:spcBef>
            </a:pPr>
            <a:r>
              <a:rPr lang="en-US" b="0" i="0" dirty="0">
                <a:solidFill>
                  <a:srgbClr val="050505"/>
                </a:solidFill>
                <a:effectLst/>
                <a:latin typeface="Open Sans"/>
              </a:rPr>
              <a:t>For DLI, we’ve prepared follow up material for the class in a Docker Container. It creates a </a:t>
            </a:r>
            <a:r>
              <a:rPr lang="en-US" b="0" i="0" dirty="0" err="1">
                <a:solidFill>
                  <a:srgbClr val="050505"/>
                </a:solidFill>
                <a:effectLst/>
                <a:latin typeface="Open Sans"/>
              </a:rPr>
              <a:t>JupyterLab</a:t>
            </a:r>
            <a:r>
              <a:rPr lang="en-US" b="0" i="0" dirty="0">
                <a:solidFill>
                  <a:srgbClr val="050505"/>
                </a:solidFill>
                <a:effectLst/>
                <a:latin typeface="Open Sans"/>
              </a:rPr>
              <a:t> environment just like the one we’ve used in the class so you can get it set up locally on your own machine. More detailed instructions on how to get this container up and running are provided in the links above, so please check it out.</a:t>
            </a:r>
            <a:endParaRPr lang="en-US" dirty="0"/>
          </a:p>
        </p:txBody>
      </p:sp>
      <p:sp>
        <p:nvSpPr>
          <p:cNvPr id="180" name="Shape 180"/>
          <p:cNvSpPr>
            <a:spLocks noGrp="1" noRot="1" noChangeAspect="1"/>
          </p:cNvSpPr>
          <p:nvPr>
            <p:ph type="sldImg" idx="2"/>
          </p:nvPr>
        </p:nvSpPr>
        <p:spPr>
          <a:xfrm>
            <a:off x="457200" y="719138"/>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0146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we end lecture, let’s do a quick thought experiment in order to appreciate computer intelligence a little more.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4617042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say there’s a person locked away in a room where people slip equations related to Rocket Science under the door. The person in the room doesn’t know anything about Rocket Science, but they have a list of instructions to follow depending on the symbols on the paper slipped to them. The locked person follows the instructions and returns the solutions on a piece of paper back under the door. The locked person acts like a computer, following a list of instructions with an output, and the people outside the room, none the wiser, believe that the locked person is a Rocket Scientist.</a:t>
            </a:r>
          </a:p>
          <a:p>
            <a:endParaRPr lang="en-US" dirty="0"/>
          </a:p>
          <a:p>
            <a:r>
              <a:rPr lang="en-US" dirty="0"/>
              <a:t>My question to you is, where does mimicry end and understanding begin? When humans first learn how to do math, it’s done by copying, such as memorizing our times tables. We can debate all day on where that line is drawn but the point is this:</a:t>
            </a:r>
          </a:p>
          <a:p>
            <a:endParaRPr lang="en-US" dirty="0"/>
          </a:p>
          <a:p>
            <a:r>
              <a:rPr lang="en-US" dirty="0"/>
              <a:t>The greatest breakthroughs in AI are from people who not only understand computers, but can mathematically express how humans think. See if you can define “understanding” in a way that a computer can interpret, and you will help it grow from mimicry to understanding.</a:t>
            </a:r>
          </a:p>
          <a:p>
            <a:endParaRPr lang="en-US" dirty="0"/>
          </a:p>
          <a:p>
            <a:r>
              <a:rPr lang="en-US" dirty="0">
                <a:hlinkClick r:id="rId3"/>
              </a:rPr>
              <a:t>https://plato.stanford.edu/entries/chinese-room/</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4055807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That’s all for now. Thank you for joining us.</a:t>
            </a:r>
          </a:p>
          <a:p>
            <a:r>
              <a:rPr lang="en-GB" dirty="0"/>
              <a:t>Alright, last lab! Best of luck!</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459435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With deep learning, we first need a list of variables: inputs and their corresponding outputs. We don’t need to know the relationship between the inputs and the outputs, but the more accurate we can observe their values, the better. We’ll call this list of examples the dataset.</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We then train a model by showing it the dataset and the </a:t>
            </a:r>
            <a:r>
              <a:rPr lang="en-US" sz="1100" b="0" i="0" u="none" strike="noStrike" kern="1200">
                <a:solidFill>
                  <a:schemeClr val="tx1"/>
                </a:solidFill>
                <a:effectLst/>
                <a:latin typeface="Trebuchet MS" pitchFamily="34" charset="0"/>
                <a:ea typeface="+mn-ea"/>
                <a:cs typeface="+mn-cs"/>
              </a:rPr>
              <a:t>correct outputs</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model keeps taking guesses, and finds out if it was right or not</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It slowly learns to correctly categorize over the course of training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fundamental difference is that instead of humans needing to identify and program the rules, a deep learning algorithm will learn them on its own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102</a:t>
            </a:fld>
            <a:endParaRPr lang="en-US"/>
          </a:p>
        </p:txBody>
      </p:sp>
    </p:spTree>
    <p:extLst>
      <p:ext uri="{BB962C8B-B14F-4D97-AF65-F5344CB8AC3E}">
        <p14:creationId xmlns:p14="http://schemas.microsoft.com/office/powerpoint/2010/main" val="272534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85</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This is a fundamental shift in the way we can build software systems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103</a:t>
            </a:fld>
            <a:endParaRPr lang="en-US"/>
          </a:p>
        </p:txBody>
      </p:sp>
    </p:spTree>
    <p:extLst>
      <p:ext uri="{BB962C8B-B14F-4D97-AF65-F5344CB8AC3E}">
        <p14:creationId xmlns:p14="http://schemas.microsoft.com/office/powerpoint/2010/main" val="2000505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Deep learning is not always the right choice. If the decisions that need to be made to produce a result are very clear, it’s likely that it should just be programmed in the traditional way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However, if the rules are nuanced or complex, and humans would have a hard time describing them, let alone programming them, deep learning is a great choice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104</a:t>
            </a:fld>
            <a:endParaRPr lang="en-US"/>
          </a:p>
        </p:txBody>
      </p:sp>
    </p:spTree>
    <p:extLst>
      <p:ext uri="{BB962C8B-B14F-4D97-AF65-F5344CB8AC3E}">
        <p14:creationId xmlns:p14="http://schemas.microsoft.com/office/powerpoint/2010/main" val="130848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One thing that separates Deep Learning from traditional machine learning is the depth and complexity of the networks that are used. For especially complicated tasks such as natural language understanding (used for translations, text generation, other) networks can have billions of parameters.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deep in deep learning refers to the many layers in a model that learn the important rules necessary for completing a task. These are often called hidden layers.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dirty="0">
                <a:hlinkClick r:id="rId3"/>
              </a:rPr>
              <a:t>https://arxiv.org/ftp/arxiv/papers/1901/1901.06032.pdf</a:t>
            </a:r>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105</a:t>
            </a:fld>
            <a:endParaRPr lang="en-US"/>
          </a:p>
        </p:txBody>
      </p:sp>
    </p:spTree>
    <p:extLst>
      <p:ext uri="{BB962C8B-B14F-4D97-AF65-F5344CB8AC3E}">
        <p14:creationId xmlns:p14="http://schemas.microsoft.com/office/powerpoint/2010/main" val="734486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Deep learning has only been a major factor in the last decade or so, but it has had huge impacts on many industries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106</a:t>
            </a:fld>
            <a:endParaRPr lang="en-US"/>
          </a:p>
        </p:txBody>
      </p:sp>
    </p:spTree>
    <p:extLst>
      <p:ext uri="{BB962C8B-B14F-4D97-AF65-F5344CB8AC3E}">
        <p14:creationId xmlns:p14="http://schemas.microsoft.com/office/powerpoint/2010/main" val="2015878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field of Computer Vision has been around long before the field of Deep Learning, but because there are now more and more tagged high quality images available, Deep Learning is having a large influence.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goal of computer vision is to teach machines to see and perceive images the way that humans do. Thanks to the complexity of our eyes, not to mention the processing our brains do with these images, this is no easy task!</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107</a:t>
            </a:fld>
            <a:endParaRPr lang="en-US"/>
          </a:p>
        </p:txBody>
      </p:sp>
    </p:spTree>
    <p:extLst>
      <p:ext uri="{BB962C8B-B14F-4D97-AF65-F5344CB8AC3E}">
        <p14:creationId xmlns:p14="http://schemas.microsoft.com/office/powerpoint/2010/main" val="2083987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Natural language processing, which we’ll also touch on in this course has helped make huge shifts, for example in highly accurate, real time language translation, as well as voice recognition and virtual assistants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108</a:t>
            </a:fld>
            <a:endParaRPr lang="en-US"/>
          </a:p>
        </p:txBody>
      </p:sp>
    </p:spTree>
    <p:extLst>
      <p:ext uri="{BB962C8B-B14F-4D97-AF65-F5344CB8AC3E}">
        <p14:creationId xmlns:p14="http://schemas.microsoft.com/office/powerpoint/2010/main" val="1739312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Recommender systems based on deep learning fuel the internet with content curated feeds such as </a:t>
            </a:r>
            <a:r>
              <a:rPr lang="en-US" sz="1100" b="0" i="0" u="none" strike="noStrike" kern="1200" dirty="0" err="1">
                <a:solidFill>
                  <a:schemeClr val="tx1"/>
                </a:solidFill>
                <a:effectLst/>
                <a:latin typeface="Trebuchet MS" pitchFamily="34" charset="0"/>
                <a:ea typeface="+mn-ea"/>
                <a:cs typeface="+mn-cs"/>
              </a:rPr>
              <a:t>facebook</a:t>
            </a:r>
            <a:r>
              <a:rPr lang="en-US" sz="1100" b="0" i="0" u="none" strike="noStrike" kern="1200" dirty="0">
                <a:solidFill>
                  <a:schemeClr val="tx1"/>
                </a:solidFill>
                <a:effectLst/>
                <a:latin typeface="Trebuchet MS" pitchFamily="34" charset="0"/>
                <a:ea typeface="+mn-ea"/>
                <a:cs typeface="+mn-cs"/>
              </a:rPr>
              <a:t>, music like </a:t>
            </a:r>
            <a:r>
              <a:rPr lang="en-US" sz="1100" b="0" i="0" u="none" strike="noStrike" kern="1200" dirty="0" err="1">
                <a:solidFill>
                  <a:schemeClr val="tx1"/>
                </a:solidFill>
                <a:effectLst/>
                <a:latin typeface="Trebuchet MS" pitchFamily="34" charset="0"/>
                <a:ea typeface="+mn-ea"/>
                <a:cs typeface="+mn-cs"/>
              </a:rPr>
              <a:t>spotify</a:t>
            </a:r>
            <a:r>
              <a:rPr lang="en-US" sz="1100" b="0" i="0" u="none" strike="noStrike" kern="1200" dirty="0">
                <a:solidFill>
                  <a:schemeClr val="tx1"/>
                </a:solidFill>
                <a:effectLst/>
                <a:latin typeface="Trebuchet MS" pitchFamily="34" charset="0"/>
                <a:ea typeface="+mn-ea"/>
                <a:cs typeface="+mn-cs"/>
              </a:rPr>
              <a:t>, video like </a:t>
            </a:r>
            <a:r>
              <a:rPr lang="en-US" sz="1100" b="0" i="0" u="none" strike="noStrike" kern="1200" dirty="0" err="1">
                <a:solidFill>
                  <a:schemeClr val="tx1"/>
                </a:solidFill>
                <a:effectLst/>
                <a:latin typeface="Trebuchet MS" pitchFamily="34" charset="0"/>
                <a:ea typeface="+mn-ea"/>
                <a:cs typeface="+mn-cs"/>
              </a:rPr>
              <a:t>youtube</a:t>
            </a:r>
            <a:r>
              <a:rPr lang="en-US" sz="1100" b="0" i="0" u="none" strike="noStrike" kern="1200" dirty="0">
                <a:solidFill>
                  <a:schemeClr val="tx1"/>
                </a:solidFill>
                <a:effectLst/>
                <a:latin typeface="Trebuchet MS" pitchFamily="34" charset="0"/>
                <a:ea typeface="+mn-ea"/>
                <a:cs typeface="+mn-cs"/>
              </a:rPr>
              <a:t> and </a:t>
            </a:r>
            <a:r>
              <a:rPr lang="en-US" sz="1100" b="0" i="0" u="none" strike="noStrike" kern="1200" dirty="0" err="1">
                <a:solidFill>
                  <a:schemeClr val="tx1"/>
                </a:solidFill>
                <a:effectLst/>
                <a:latin typeface="Trebuchet MS" pitchFamily="34" charset="0"/>
                <a:ea typeface="+mn-ea"/>
                <a:cs typeface="+mn-cs"/>
              </a:rPr>
              <a:t>netflix</a:t>
            </a:r>
            <a:r>
              <a:rPr lang="en-US" sz="1100" b="0" i="0" u="none" strike="noStrike" kern="1200" dirty="0">
                <a:solidFill>
                  <a:schemeClr val="tx1"/>
                </a:solidFill>
                <a:effectLst/>
                <a:latin typeface="Trebuchet MS" pitchFamily="34" charset="0"/>
                <a:ea typeface="+mn-ea"/>
                <a:cs typeface="+mn-cs"/>
              </a:rPr>
              <a:t>, as well as targeted online advertising and shopping recommendations (Amazon)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109</a:t>
            </a:fld>
            <a:endParaRPr lang="en-US"/>
          </a:p>
        </p:txBody>
      </p:sp>
    </p:spTree>
    <p:extLst>
      <p:ext uri="{BB962C8B-B14F-4D97-AF65-F5344CB8AC3E}">
        <p14:creationId xmlns:p14="http://schemas.microsoft.com/office/powerpoint/2010/main" val="2780378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Reinforcement learning has achieved incredible results in matching human expert performance, such as the AI alpha-go, which beat the world champion in what is considered one of the most difficult and complex games in the world. AI bots are now also taking on world experts in complex videogames such as </a:t>
            </a:r>
            <a:r>
              <a:rPr lang="en-US" sz="1100" b="0" i="0" u="none" strike="noStrike" kern="1200" dirty="0" err="1">
                <a:solidFill>
                  <a:schemeClr val="tx1"/>
                </a:solidFill>
                <a:effectLst/>
                <a:latin typeface="Trebuchet MS" pitchFamily="34" charset="0"/>
                <a:ea typeface="+mn-ea"/>
                <a:cs typeface="+mn-cs"/>
              </a:rPr>
              <a:t>Starcraft</a:t>
            </a:r>
            <a:r>
              <a:rPr lang="en-US" sz="1100" b="0" i="0" u="none" strike="noStrike" kern="1200" dirty="0">
                <a:solidFill>
                  <a:schemeClr val="tx1"/>
                </a:solidFill>
                <a:effectLst/>
                <a:latin typeface="Trebuchet MS" pitchFamily="34" charset="0"/>
                <a:ea typeface="+mn-ea"/>
                <a:cs typeface="+mn-cs"/>
              </a:rPr>
              <a:t> and DOTA</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list goes on, and we’ll talk about some exciting models and advancements later in the course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110</a:t>
            </a:fld>
            <a:endParaRPr lang="en-US"/>
          </a:p>
        </p:txBody>
      </p:sp>
    </p:spTree>
    <p:extLst>
      <p:ext uri="{BB962C8B-B14F-4D97-AF65-F5344CB8AC3E}">
        <p14:creationId xmlns:p14="http://schemas.microsoft.com/office/powerpoint/2010/main" val="2996982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111</a:t>
            </a:fld>
            <a:endParaRPr lang="en-US"/>
          </a:p>
        </p:txBody>
      </p:sp>
    </p:spTree>
    <p:extLst>
      <p:ext uri="{BB962C8B-B14F-4D97-AF65-F5344CB8AC3E}">
        <p14:creationId xmlns:p14="http://schemas.microsoft.com/office/powerpoint/2010/main" val="162782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 course is split up into a series of exercises to get you comfortable with deep learning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We’re going to be exposing you to some different models, as well as different datatypes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With only a day, we can’t expose you to everything, but the goal is to give you a significant jump-start, so that you’ll be able to have a foundation to pursue your own projects moving forward</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112</a:t>
            </a:fld>
            <a:endParaRPr lang="en-US"/>
          </a:p>
        </p:txBody>
      </p:sp>
    </p:spTree>
    <p:extLst>
      <p:ext uri="{BB962C8B-B14F-4D97-AF65-F5344CB8AC3E}">
        <p14:creationId xmlns:p14="http://schemas.microsoft.com/office/powerpoint/2010/main" val="3267258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86</a:t>
            </a:fld>
            <a:endParaRPr lang="en-US"/>
          </a:p>
        </p:txBody>
      </p:sp>
    </p:spTree>
    <p:extLst>
      <p:ext uri="{BB962C8B-B14F-4D97-AF65-F5344CB8AC3E}">
        <p14:creationId xmlns:p14="http://schemas.microsoft.com/office/powerpoint/2010/main" val="831567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Here’s the structure of the course:</a:t>
            </a:r>
          </a:p>
          <a:p>
            <a:pPr lvl="0" rtl="0" fontAlgn="base"/>
            <a:r>
              <a:rPr lang="en-US" sz="1100" b="0" i="0" u="none" strike="noStrike" kern="1200" dirty="0">
                <a:solidFill>
                  <a:schemeClr val="tx1"/>
                </a:solidFill>
                <a:effectLst/>
                <a:latin typeface="Trebuchet MS" pitchFamily="34" charset="0"/>
                <a:ea typeface="+mn-ea"/>
                <a:cs typeface="+mn-cs"/>
              </a:rPr>
              <a:t>- Train your first model (computer vision)</a:t>
            </a:r>
          </a:p>
          <a:p>
            <a:pPr lvl="0" rtl="0" fontAlgn="base"/>
            <a:r>
              <a:rPr lang="en-US" sz="1100" b="0" i="0" u="none" strike="noStrike" kern="1200" dirty="0">
                <a:solidFill>
                  <a:schemeClr val="tx1"/>
                </a:solidFill>
                <a:effectLst/>
                <a:latin typeface="Trebuchet MS" pitchFamily="34" charset="0"/>
                <a:ea typeface="+mn-ea"/>
                <a:cs typeface="+mn-cs"/>
              </a:rPr>
              <a:t>- Train a more complicated model</a:t>
            </a:r>
          </a:p>
          <a:p>
            <a:pPr lvl="0" rtl="0" fontAlgn="base"/>
            <a:r>
              <a:rPr lang="en-US" sz="1100" b="0" i="0" u="none" strike="noStrike" kern="1200" dirty="0">
                <a:solidFill>
                  <a:schemeClr val="tx1"/>
                </a:solidFill>
                <a:effectLst/>
                <a:latin typeface="Trebuchet MS" pitchFamily="34" charset="0"/>
                <a:ea typeface="+mn-ea"/>
                <a:cs typeface="+mn-cs"/>
              </a:rPr>
              <a:t>- Introduce new architectures and techniques to improve model performance and accuracy</a:t>
            </a:r>
          </a:p>
          <a:p>
            <a:pPr lvl="0" rtl="0" fontAlgn="base"/>
            <a:r>
              <a:rPr lang="en-US" sz="1100" b="0" i="0" u="none" strike="noStrike" kern="1200" dirty="0">
                <a:solidFill>
                  <a:schemeClr val="tx1"/>
                </a:solidFill>
                <a:effectLst/>
                <a:latin typeface="Trebuchet MS" pitchFamily="34" charset="0"/>
                <a:ea typeface="+mn-ea"/>
                <a:cs typeface="+mn-cs"/>
              </a:rPr>
              <a:t>- Using your trained model to make new predictions</a:t>
            </a:r>
          </a:p>
          <a:p>
            <a:pPr lvl="0" rtl="0" fontAlgn="base"/>
            <a:r>
              <a:rPr lang="en-US" sz="1100" b="0" i="0" u="none" strike="noStrike" kern="1200" dirty="0">
                <a:solidFill>
                  <a:schemeClr val="tx1"/>
                </a:solidFill>
                <a:effectLst/>
                <a:latin typeface="Trebuchet MS" pitchFamily="34" charset="0"/>
                <a:ea typeface="+mn-ea"/>
                <a:cs typeface="+mn-cs"/>
              </a:rPr>
              <a:t>- Using state-of-the art pre-trained models to solve a deep learning challenge</a:t>
            </a:r>
          </a:p>
          <a:p>
            <a:pPr lvl="0" rtl="0" fontAlgn="base"/>
            <a:r>
              <a:rPr lang="en-US" sz="1100" b="0" i="0" u="none" strike="noStrike" kern="1200" dirty="0">
                <a:solidFill>
                  <a:schemeClr val="tx1"/>
                </a:solidFill>
                <a:effectLst/>
                <a:latin typeface="Trebuchet MS" pitchFamily="34" charset="0"/>
                <a:ea typeface="+mn-ea"/>
                <a:cs typeface="+mn-cs"/>
              </a:rPr>
              <a:t>- Transfer the learning of one model to another to solve difficult deep learning challenges</a:t>
            </a:r>
          </a:p>
          <a:p>
            <a:pPr lvl="0" rtl="0" fontAlgn="base"/>
            <a:r>
              <a:rPr lang="en-US" sz="1100" b="0" i="0" u="none" strike="noStrike" kern="1200" dirty="0">
                <a:solidFill>
                  <a:schemeClr val="tx1"/>
                </a:solidFill>
                <a:effectLst/>
                <a:latin typeface="Trebuchet MS" pitchFamily="34" charset="0"/>
                <a:ea typeface="+mn-ea"/>
                <a:cs typeface="+mn-cs"/>
              </a:rPr>
              <a:t>- Train a language model to gain exposure to new types of data and architectures</a:t>
            </a:r>
          </a:p>
          <a:p>
            <a:pPr lvl="0" rtl="0" fontAlgn="base"/>
            <a:r>
              <a:rPr lang="en-US" sz="1100" b="0" i="0" u="none" strike="noStrike" kern="1200" dirty="0">
                <a:solidFill>
                  <a:schemeClr val="tx1"/>
                </a:solidFill>
                <a:effectLst/>
                <a:latin typeface="Trebuchet MS" pitchFamily="34" charset="0"/>
                <a:ea typeface="+mn-ea"/>
                <a:cs typeface="+mn-cs"/>
              </a:rPr>
              <a:t>- Appendices:</a:t>
            </a:r>
          </a:p>
          <a:p>
            <a:pPr lvl="1" rtl="0" fontAlgn="base"/>
            <a:r>
              <a:rPr lang="en-US" sz="1100" b="0" i="0" u="none" strike="noStrike" kern="1200" dirty="0">
                <a:solidFill>
                  <a:schemeClr val="tx1"/>
                </a:solidFill>
                <a:effectLst/>
                <a:latin typeface="Trebuchet MS" pitchFamily="34" charset="0"/>
                <a:ea typeface="+mn-ea"/>
                <a:cs typeface="+mn-cs"/>
              </a:rPr>
              <a:t>- Play around with cool models from around the web</a:t>
            </a:r>
          </a:p>
          <a:p>
            <a:pPr lvl="1" rtl="0" fontAlgn="base"/>
            <a:r>
              <a:rPr lang="en-US" sz="1100" b="0" i="0" u="none" strike="noStrike" kern="1200" dirty="0">
                <a:solidFill>
                  <a:schemeClr val="tx1"/>
                </a:solidFill>
                <a:effectLst/>
                <a:latin typeface="Trebuchet MS" pitchFamily="34" charset="0"/>
                <a:ea typeface="+mn-ea"/>
                <a:cs typeface="+mn-cs"/>
              </a:rPr>
              <a:t>- Learn to set up a deep learning environment to tackle your own projects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113</a:t>
            </a:fld>
            <a:endParaRPr lang="en-US"/>
          </a:p>
        </p:txBody>
      </p:sp>
    </p:spTree>
    <p:extLst>
      <p:ext uri="{BB962C8B-B14F-4D97-AF65-F5344CB8AC3E}">
        <p14:creationId xmlns:p14="http://schemas.microsoft.com/office/powerpoint/2010/main" val="34350109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In this course you will be connected to a server that contains a very powerful GPU. </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Deep learning training is possible to run on a CPU, but due to the computational complexity of the training, it is extremely beneficial to have the massive parallel processing that GPUs provide. Without it, you would be waiting around a lot, and we could not fit this course into a single day.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 will be connected to this powerful server through a software platform called </a:t>
            </a:r>
            <a:r>
              <a:rPr lang="en-US" sz="1100" b="0" i="0" u="none" strike="noStrike" kern="1200" dirty="0" err="1">
                <a:solidFill>
                  <a:schemeClr val="tx1"/>
                </a:solidFill>
                <a:effectLst/>
                <a:latin typeface="Trebuchet MS" pitchFamily="34" charset="0"/>
                <a:ea typeface="+mn-ea"/>
                <a:cs typeface="+mn-cs"/>
              </a:rPr>
              <a:t>JupyterLab</a:t>
            </a:r>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Jupyter</a:t>
            </a:r>
            <a:r>
              <a:rPr lang="en-US" sz="1100" b="0" i="0" u="none" strike="noStrike" kern="1200" dirty="0">
                <a:solidFill>
                  <a:schemeClr val="tx1"/>
                </a:solidFill>
                <a:effectLst/>
                <a:latin typeface="Trebuchet MS" pitchFamily="34" charset="0"/>
                <a:ea typeface="+mn-ea"/>
                <a:cs typeface="+mn-cs"/>
              </a:rPr>
              <a:t> lab is a platform that among other things runs </a:t>
            </a:r>
            <a:r>
              <a:rPr lang="en-US" sz="1100" b="0" i="0" u="none" strike="noStrike" kern="1200" dirty="0" err="1">
                <a:solidFill>
                  <a:schemeClr val="tx1"/>
                </a:solidFill>
                <a:effectLst/>
                <a:latin typeface="Trebuchet MS" pitchFamily="34" charset="0"/>
                <a:ea typeface="+mn-ea"/>
                <a:cs typeface="+mn-cs"/>
              </a:rPr>
              <a:t>jupyter</a:t>
            </a:r>
            <a:r>
              <a:rPr lang="en-US" sz="1100" b="0" i="0" u="none" strike="noStrike" kern="1200" dirty="0">
                <a:solidFill>
                  <a:schemeClr val="tx1"/>
                </a:solidFill>
                <a:effectLst/>
                <a:latin typeface="Trebuchet MS" pitchFamily="34" charset="0"/>
                <a:ea typeface="+mn-ea"/>
                <a:cs typeface="+mn-cs"/>
              </a:rPr>
              <a:t> notebooks. In these notebooks you’ll be able to run and edit Python code to accomplish the goals of the exercises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114</a:t>
            </a:fld>
            <a:endParaRPr lang="en-US"/>
          </a:p>
        </p:txBody>
      </p:sp>
    </p:spTree>
    <p:extLst>
      <p:ext uri="{BB962C8B-B14F-4D97-AF65-F5344CB8AC3E}">
        <p14:creationId xmlns:p14="http://schemas.microsoft.com/office/powerpoint/2010/main" val="78195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There are a few big players in the deep learning space when it comes to frameworks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three most commonly used are </a:t>
            </a:r>
            <a:r>
              <a:rPr lang="en-US" sz="1100" b="0" i="0" u="none" strike="noStrike" kern="1200" dirty="0" err="1">
                <a:solidFill>
                  <a:schemeClr val="tx1"/>
                </a:solidFill>
                <a:effectLst/>
                <a:latin typeface="Trebuchet MS" pitchFamily="34" charset="0"/>
                <a:ea typeface="+mn-ea"/>
                <a:cs typeface="+mn-cs"/>
              </a:rPr>
              <a:t>Tensorflow</a:t>
            </a:r>
            <a:r>
              <a:rPr lang="en-US" sz="1100" b="0" i="0" u="none" strike="noStrike" kern="1200" dirty="0">
                <a:solidFill>
                  <a:schemeClr val="tx1"/>
                </a:solidFill>
                <a:effectLst/>
                <a:latin typeface="Trebuchet MS" pitchFamily="34" charset="0"/>
                <a:ea typeface="+mn-ea"/>
                <a:cs typeface="+mn-cs"/>
              </a:rPr>
              <a:t> + </a:t>
            </a:r>
            <a:r>
              <a:rPr lang="en-US" sz="1100" b="0" i="0" u="none" strike="noStrike" kern="1200" dirty="0" err="1">
                <a:solidFill>
                  <a:schemeClr val="tx1"/>
                </a:solidFill>
                <a:effectLst/>
                <a:latin typeface="Trebuchet MS" pitchFamily="34" charset="0"/>
                <a:ea typeface="+mn-ea"/>
                <a:cs typeface="+mn-cs"/>
              </a:rPr>
              <a:t>Keras</a:t>
            </a:r>
            <a:r>
              <a:rPr lang="en-US" sz="1100" b="0" i="0" u="none" strike="noStrike" kern="1200" dirty="0">
                <a:solidFill>
                  <a:schemeClr val="tx1"/>
                </a:solidFill>
                <a:effectLst/>
                <a:latin typeface="Trebuchet MS" pitchFamily="34" charset="0"/>
                <a:ea typeface="+mn-ea"/>
                <a:cs typeface="+mn-cs"/>
              </a:rPr>
              <a:t> (google), </a:t>
            </a:r>
            <a:r>
              <a:rPr lang="en-US" sz="1100" b="0" i="0" u="none" strike="noStrike" kern="1200" dirty="0" err="1">
                <a:solidFill>
                  <a:schemeClr val="tx1"/>
                </a:solidFill>
                <a:effectLst/>
                <a:latin typeface="Trebuchet MS" pitchFamily="34" charset="0"/>
                <a:ea typeface="+mn-ea"/>
                <a:cs typeface="+mn-cs"/>
              </a:rPr>
              <a:t>Pytorch</a:t>
            </a:r>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facebook</a:t>
            </a:r>
            <a:r>
              <a:rPr lang="en-US" sz="1100" b="0" i="0" u="none" strike="noStrike" kern="1200" dirty="0">
                <a:solidFill>
                  <a:schemeClr val="tx1"/>
                </a:solidFill>
                <a:effectLst/>
                <a:latin typeface="Trebuchet MS" pitchFamily="34" charset="0"/>
                <a:ea typeface="+mn-ea"/>
                <a:cs typeface="+mn-cs"/>
              </a:rPr>
              <a:t>), and </a:t>
            </a:r>
            <a:r>
              <a:rPr lang="en-US" sz="1100" b="0" i="0" u="none" strike="noStrike" kern="1200" dirty="0" err="1">
                <a:solidFill>
                  <a:schemeClr val="tx1"/>
                </a:solidFill>
                <a:effectLst/>
                <a:latin typeface="Trebuchet MS" pitchFamily="34" charset="0"/>
                <a:ea typeface="+mn-ea"/>
                <a:cs typeface="+mn-cs"/>
              </a:rPr>
              <a:t>MXNet</a:t>
            </a:r>
            <a:r>
              <a:rPr lang="en-US" sz="1100" b="0" i="0" u="none" strike="noStrike" kern="1200" dirty="0">
                <a:solidFill>
                  <a:schemeClr val="tx1"/>
                </a:solidFill>
                <a:effectLst/>
                <a:latin typeface="Trebuchet MS" pitchFamily="34" charset="0"/>
                <a:ea typeface="+mn-ea"/>
                <a:cs typeface="+mn-cs"/>
              </a:rPr>
              <a:t> (apache)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They are all great choices, and neither of them is a clear winner</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In this course we’ll be using </a:t>
            </a:r>
            <a:r>
              <a:rPr lang="en-US" sz="1100" b="0" i="0" u="none" strike="noStrike" kern="1200" dirty="0" err="1">
                <a:solidFill>
                  <a:schemeClr val="tx1"/>
                </a:solidFill>
                <a:effectLst/>
                <a:latin typeface="Trebuchet MS" pitchFamily="34" charset="0"/>
                <a:ea typeface="+mn-ea"/>
                <a:cs typeface="+mn-cs"/>
              </a:rPr>
              <a:t>PyTorch</a:t>
            </a:r>
            <a:r>
              <a:rPr lang="en-US" sz="1100" b="0" i="0" u="none" strike="noStrike" kern="1200" dirty="0">
                <a:solidFill>
                  <a:schemeClr val="tx1"/>
                </a:solidFill>
                <a:effectLst/>
                <a:latin typeface="Trebuchet MS" pitchFamily="34" charset="0"/>
                <a:ea typeface="+mn-ea"/>
                <a:cs typeface="+mn-cs"/>
              </a:rPr>
              <a:t>, but as you continue your deep learning journey, we recommend that you gain some exposure to the others as well</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115</a:t>
            </a:fld>
            <a:endParaRPr lang="en-US"/>
          </a:p>
        </p:txBody>
      </p:sp>
    </p:spTree>
    <p:extLst>
      <p:ext uri="{BB962C8B-B14F-4D97-AF65-F5344CB8AC3E}">
        <p14:creationId xmlns:p14="http://schemas.microsoft.com/office/powerpoint/2010/main" val="77352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116</a:t>
            </a:fld>
            <a:endParaRPr lang="en-US"/>
          </a:p>
        </p:txBody>
      </p:sp>
    </p:spTree>
    <p:extLst>
      <p:ext uri="{BB962C8B-B14F-4D97-AF65-F5344CB8AC3E}">
        <p14:creationId xmlns:p14="http://schemas.microsoft.com/office/powerpoint/2010/main" val="3979313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Before we get too much into theory and the specifics of deep learning, we’re going to act like an AI and play with a neural network right away. See if you can figure out how we went about constructing the model. Feel free to experiment and alter the code. You can always restart the GPU instance in order to get a fresh start if your curiosity gets a little </a:t>
            </a:r>
            <a:r>
              <a:rPr lang="en-US" sz="1100" b="0" i="0" u="none" strike="noStrike" kern="1200">
                <a:solidFill>
                  <a:schemeClr val="tx1"/>
                </a:solidFill>
                <a:effectLst/>
                <a:latin typeface="Trebuchet MS" pitchFamily="34" charset="0"/>
                <a:ea typeface="+mn-ea"/>
                <a:cs typeface="+mn-cs"/>
              </a:rPr>
              <a:t>too crazy.</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You’ll start by teaching a model to understand and categorize hand-written digits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Recognizing handwriting is a historically important task in the history of AI, and one that is especially well suited to deep learning</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You’ll be working on a dataset called MNIST, which contains 70,000 images of handwritten digits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You might feel that there’s a lot of information to absorb in this first exercise, but be patient with yourself, and don’t worry if it’s not all perfectly clear right away. You’ll be exposed to the steps of training several times over the course, and will gain an understanding through practice</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main goal is just to give you a sense of what training looks like, and we’ll fill in some of the details as we move 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117</a:t>
            </a:fld>
            <a:endParaRPr lang="en-US"/>
          </a:p>
        </p:txBody>
      </p:sp>
    </p:spTree>
    <p:extLst>
      <p:ext uri="{BB962C8B-B14F-4D97-AF65-F5344CB8AC3E}">
        <p14:creationId xmlns:p14="http://schemas.microsoft.com/office/powerpoint/2010/main" val="3346201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121</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122</a:t>
            </a:fld>
            <a:endParaRPr lang="en-US"/>
          </a:p>
        </p:txBody>
      </p:sp>
    </p:spTree>
    <p:extLst>
      <p:ext uri="{BB962C8B-B14F-4D97-AF65-F5344CB8AC3E}">
        <p14:creationId xmlns:p14="http://schemas.microsoft.com/office/powerpoint/2010/main" val="831567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Trebuchet MS" pitchFamily="34" charset="0"/>
                <a:ea typeface="+mn-ea"/>
                <a:cs typeface="+mn-cs"/>
              </a:rPr>
              <a:t>Okay, so what just happened? Let’s go over it step by step</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loaded and visualized our data</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edited our data to get it into the right shape, as well as normalizing the values between 0-1</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also edited our “answers” to be in a categorical form, instead of a number, as our model will better train with that type of answer </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then created our model, compiled our model, and trained our model on the data</a:t>
            </a:r>
          </a:p>
          <a:p>
            <a:endParaRPr lang="en-US" sz="1100" b="0" i="0" u="none" strike="noStrike" kern="1200" dirty="0">
              <a:solidFill>
                <a:schemeClr val="tx1"/>
              </a:solidFill>
              <a:effectLst/>
              <a:latin typeface="Trebuchet MS" pitchFamily="34" charset="0"/>
              <a:ea typeface="+mn-ea"/>
              <a:cs typeface="+mn-cs"/>
            </a:endParaRPr>
          </a:p>
          <a:p>
            <a:endParaRPr lang="en-US" sz="1100" b="0" i="0" u="none" strike="noStrike" kern="1200" dirty="0">
              <a:solidFill>
                <a:schemeClr val="tx1"/>
              </a:solidFill>
              <a:effectLst/>
              <a:latin typeface="Trebuchet MS"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123</a:t>
            </a:fld>
            <a:endParaRPr lang="en-US"/>
          </a:p>
        </p:txBody>
      </p:sp>
    </p:spTree>
    <p:extLst>
      <p:ext uri="{BB962C8B-B14F-4D97-AF65-F5344CB8AC3E}">
        <p14:creationId xmlns:p14="http://schemas.microsoft.com/office/powerpoint/2010/main" val="1999186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our data. We received each 28x28 pixel image as an array of 784 integers.</a:t>
            </a:r>
          </a:p>
          <a:p>
            <a:endParaRPr lang="en-US"/>
          </a:p>
          <a:p>
            <a:r>
              <a:rPr lang="en-US"/>
              <a:t>We then normalized that data (make it between 0-1) by dividing it by 255 (the max value for a pixel)</a:t>
            </a:r>
          </a:p>
          <a:p>
            <a:endParaRPr lang="en-US"/>
          </a:p>
          <a:p>
            <a:endParaRPr lang="en-US"/>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124</a:t>
            </a:fld>
            <a:endParaRPr lang="en-US"/>
          </a:p>
        </p:txBody>
      </p:sp>
    </p:spTree>
    <p:extLst>
      <p:ext uri="{BB962C8B-B14F-4D97-AF65-F5344CB8AC3E}">
        <p14:creationId xmlns:p14="http://schemas.microsoft.com/office/powerpoint/2010/main" val="694019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then took our ”answers” (or targets), which were in the format of an integer between 0-9 and made it categorical, representing it as an array of 0s with 1 at the index of the correct digit.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125</a:t>
            </a:fld>
            <a:endParaRPr lang="en-US"/>
          </a:p>
        </p:txBody>
      </p:sp>
    </p:spTree>
    <p:extLst>
      <p:ext uri="{BB962C8B-B14F-4D97-AF65-F5344CB8AC3E}">
        <p14:creationId xmlns:p14="http://schemas.microsoft.com/office/powerpoint/2010/main" val="887436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We want to get you up and on your feet quickly, and give you the tools and theory necessary to jump into the field and tackle your own problems right away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We won’t be able to cover the whole field of deep learning, but we’ll give you a valuable set of skills and a solid understanding of how to practice deep learning today</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 goal is also to prepare you to dive deeper into your learning, allowing you a foundation for reading articles, following tutorials, or taking further deep learning classes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87</a:t>
            </a:fld>
            <a:endParaRPr lang="en-US" dirty="0"/>
          </a:p>
        </p:txBody>
      </p:sp>
    </p:spTree>
    <p:extLst>
      <p:ext uri="{BB962C8B-B14F-4D97-AF65-F5344CB8AC3E}">
        <p14:creationId xmlns:p14="http://schemas.microsoft.com/office/powerpoint/2010/main" val="3794694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100" b="0" i="0" u="none" strike="noStrike" kern="1200" dirty="0">
                <a:solidFill>
                  <a:schemeClr val="tx1"/>
                </a:solidFill>
                <a:effectLst/>
                <a:latin typeface="Trebuchet MS" pitchFamily="34" charset="0"/>
                <a:ea typeface="+mn-ea"/>
                <a:cs typeface="+mn-cs"/>
              </a:rPr>
              <a:t>Let’s next talk about our model (show picture of model)</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We can’t fully represent it in a slide, because it has many connections</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Remember that there are 784 inputs, two layers of 512 neurons (or nodes), and an output layer of 10 neurons (one for each digit)</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Every neuron in each layer is connected to every neuron in the next layer. In </a:t>
            </a:r>
            <a:r>
              <a:rPr lang="en-US" sz="1100" b="0" i="0" u="none" strike="noStrike" kern="1200" dirty="0" err="1">
                <a:solidFill>
                  <a:schemeClr val="tx1"/>
                </a:solidFill>
                <a:effectLst/>
                <a:latin typeface="Trebuchet MS" pitchFamily="34" charset="0"/>
                <a:ea typeface="+mn-ea"/>
                <a:cs typeface="+mn-cs"/>
              </a:rPr>
              <a:t>PyTorch</a:t>
            </a:r>
            <a:r>
              <a:rPr lang="en-US" sz="1100" b="0" i="0" u="none" strike="noStrike" kern="1200" dirty="0">
                <a:solidFill>
                  <a:schemeClr val="tx1"/>
                </a:solidFill>
                <a:effectLst/>
                <a:latin typeface="Trebuchet MS" pitchFamily="34" charset="0"/>
                <a:ea typeface="+mn-ea"/>
                <a:cs typeface="+mn-cs"/>
              </a:rPr>
              <a:t>, this is called a Linear layer, and in </a:t>
            </a:r>
            <a:r>
              <a:rPr lang="en-US" sz="1100" b="0" i="0" u="none" strike="noStrike" kern="1200" dirty="0" err="1">
                <a:solidFill>
                  <a:schemeClr val="tx1"/>
                </a:solidFill>
                <a:effectLst/>
                <a:latin typeface="Trebuchet MS" pitchFamily="34" charset="0"/>
                <a:ea typeface="+mn-ea"/>
                <a:cs typeface="+mn-cs"/>
              </a:rPr>
              <a:t>Keras</a:t>
            </a:r>
            <a:r>
              <a:rPr lang="en-US" sz="1100" b="0" i="0" u="none" strike="noStrike" kern="1200" dirty="0">
                <a:solidFill>
                  <a:schemeClr val="tx1"/>
                </a:solidFill>
                <a:effectLst/>
                <a:latin typeface="Trebuchet MS" pitchFamily="34" charset="0"/>
                <a:ea typeface="+mn-ea"/>
                <a:cs typeface="+mn-cs"/>
              </a:rPr>
              <a:t>, the same layer is called a “Dense” layer.</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This means there are a lot of connections (784x512 + 512x512 + 512x10) </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Looking at this, can anyone guess the approximate magnitude?</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668,672 connections </a:t>
            </a:r>
          </a:p>
          <a:p>
            <a:r>
              <a:rPr lang="en-US" sz="1100" b="0" i="0" u="none" strike="noStrike" kern="1200" dirty="0">
                <a:solidFill>
                  <a:schemeClr val="tx1"/>
                </a:solidFill>
                <a:effectLst/>
                <a:latin typeface="Trebuchet MS" pitchFamily="34" charset="0"/>
                <a:ea typeface="+mn-ea"/>
                <a:cs typeface="+mn-cs"/>
              </a:rPr>
              <a:t>(Each neuron also has a bias term, but we’ll get to that in a bit)</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That’s a whole lot for a network for 4 layers</a:t>
            </a:r>
          </a:p>
          <a:p>
            <a:endParaRPr lang="en-US" sz="1100" b="0" i="0" u="none" strike="noStrike" kern="1200" dirty="0">
              <a:solidFill>
                <a:schemeClr val="tx1"/>
              </a:solidFill>
              <a:effectLst/>
              <a:latin typeface="Trebuchet MS" pitchFamily="34" charset="0"/>
              <a:ea typeface="+mn-ea"/>
              <a:cs typeface="+mn-cs"/>
            </a:endParaRPr>
          </a:p>
          <a:p>
            <a:r>
              <a:rPr lang="en-US" sz="1100" b="0" i="0" u="none" strike="noStrike" kern="1200" dirty="0">
                <a:solidFill>
                  <a:schemeClr val="tx1"/>
                </a:solidFill>
                <a:effectLst/>
                <a:latin typeface="Trebuchet MS" pitchFamily="34" charset="0"/>
                <a:ea typeface="+mn-ea"/>
                <a:cs typeface="+mn-cs"/>
              </a:rPr>
              <a:t>That can store a whole lot of information. Think about a megabyte of info (1 million bytes) and the fact that a megabyte is about 500 pages of text.</a:t>
            </a:r>
            <a:endParaRPr lang="en-US" dirty="0"/>
          </a:p>
          <a:p>
            <a:endParaRPr lang="en-US" dirty="0"/>
          </a:p>
          <a:p>
            <a:pPr rtl="0" fontAlgn="base"/>
            <a:r>
              <a:rPr lang="en-US" sz="1100" b="0" i="0" u="none" strike="noStrike" kern="1200" dirty="0">
                <a:solidFill>
                  <a:schemeClr val="tx1"/>
                </a:solidFill>
                <a:effectLst/>
                <a:latin typeface="Trebuchet MS" pitchFamily="34" charset="0"/>
                <a:ea typeface="+mn-ea"/>
                <a:cs typeface="+mn-cs"/>
              </a:rPr>
              <a:t>So if each neuron has a connection between the other, how do we store information?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We store it in the “weights” between two neurons</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This is the analogous to the strength of connection between the neurons of our brain (although with some differences in the mechanisms)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0" i="0" u="none" strike="noStrike" kern="1200" dirty="0">
                <a:solidFill>
                  <a:schemeClr val="tx1"/>
                </a:solidFill>
                <a:effectLst/>
                <a:latin typeface="Trebuchet MS" pitchFamily="34" charset="0"/>
                <a:ea typeface="+mn-ea"/>
                <a:cs typeface="+mn-cs"/>
              </a:rPr>
              <a:t>So how do we update those weights?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126</a:t>
            </a:fld>
            <a:endParaRPr lang="en-US"/>
          </a:p>
        </p:txBody>
      </p:sp>
    </p:spTree>
    <p:extLst>
      <p:ext uri="{BB962C8B-B14F-4D97-AF65-F5344CB8AC3E}">
        <p14:creationId xmlns:p14="http://schemas.microsoft.com/office/powerpoint/2010/main" val="704834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In order to understand how this network came about, let’s looks at the simplest possible model. </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127</a:t>
            </a:fld>
            <a:endParaRPr lang="en-US"/>
          </a:p>
        </p:txBody>
      </p:sp>
    </p:spTree>
    <p:extLst>
      <p:ext uri="{BB962C8B-B14F-4D97-AF65-F5344CB8AC3E}">
        <p14:creationId xmlns:p14="http://schemas.microsoft.com/office/powerpoint/2010/main" val="3302859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Each of the circles on the slide before is a neuron. The earliest use case of this neuron was to build a regression line, good </a:t>
            </a:r>
            <a:r>
              <a:rPr lang="en-US" sz="1100" b="0" i="0" u="none" strike="noStrike" kern="1200" dirty="0" err="1">
                <a:solidFill>
                  <a:schemeClr val="tx1"/>
                </a:solidFill>
                <a:effectLst/>
                <a:latin typeface="Trebuchet MS" pitchFamily="34" charset="0"/>
                <a:ea typeface="+mn-ea"/>
                <a:cs typeface="+mn-cs"/>
              </a:rPr>
              <a:t>ol</a:t>
            </a:r>
            <a:r>
              <a:rPr lang="en-US" sz="1100" b="0" i="0" u="none" strike="noStrike" kern="1200" dirty="0">
                <a:solidFill>
                  <a:schemeClr val="tx1"/>
                </a:solidFill>
                <a:effectLst/>
                <a:latin typeface="Trebuchet MS" pitchFamily="34" charset="0"/>
                <a:ea typeface="+mn-ea"/>
                <a:cs typeface="+mn-cs"/>
              </a:rPr>
              <a:t>’ y = mx + b. Regression is when we use a continues input to predict a continuous output, like using how many seconds a pot of water has been sitting on the stove to predict the temperature of the water.</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For each variable coming into our neuron, we’re going to find a slope (m), or “weight” for it. The “b”, or y-intercept, from y = mx + b is stored with the neuron.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128</a:t>
            </a:fld>
            <a:endParaRPr lang="en-US"/>
          </a:p>
        </p:txBody>
      </p:sp>
    </p:spTree>
    <p:extLst>
      <p:ext uri="{BB962C8B-B14F-4D97-AF65-F5344CB8AC3E}">
        <p14:creationId xmlns:p14="http://schemas.microsoft.com/office/powerpoint/2010/main" val="2073638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Our goal here is to find a line that can go through these points. That way, we can use that line to make predictions.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129</a:t>
            </a:fld>
            <a:endParaRPr lang="en-US"/>
          </a:p>
        </p:txBody>
      </p:sp>
    </p:spTree>
    <p:extLst>
      <p:ext uri="{BB962C8B-B14F-4D97-AF65-F5344CB8AC3E}">
        <p14:creationId xmlns:p14="http://schemas.microsoft.com/office/powerpoint/2010/main" val="769026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Some of you that have taken statistics before probably know of a more deterministic way to get m and b. (We can verify through algebra m = 2 and b = 1). We’re going to do a more trial and error approach. We’re going to pick a random value to start (usually between -1 and 1, but we’re going to pick -1 for m and 5 for b to make things easier to visualize)</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The y hat here (the one with the little hat), is going to be our estimate of the true value, y. Most of the time, our guess is going to be a bit off, so how do we correct it?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130</a:t>
            </a:fld>
            <a:endParaRPr lang="en-US"/>
          </a:p>
        </p:txBody>
      </p:sp>
    </p:spTree>
    <p:extLst>
      <p:ext uri="{BB962C8B-B14F-4D97-AF65-F5344CB8AC3E}">
        <p14:creationId xmlns:p14="http://schemas.microsoft.com/office/powerpoint/2010/main" val="3490220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Traditional regression lines are built on the concept of least squared error, meaning, we’re going to take the difference of each estimate from the true value and square it. This keeps our error positive so when we figure out our total error, they don’t cancel each other out. It also strongly punishes bad guesses.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131</a:t>
            </a:fld>
            <a:endParaRPr lang="en-US"/>
          </a:p>
        </p:txBody>
      </p:sp>
    </p:spTree>
    <p:extLst>
      <p:ext uri="{BB962C8B-B14F-4D97-AF65-F5344CB8AC3E}">
        <p14:creationId xmlns:p14="http://schemas.microsoft.com/office/powerpoint/2010/main" val="40098374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fontAlgn="base"/>
            <a:r>
              <a:rPr lang="en-US" sz="1100" b="0" i="0" u="none" strike="noStrike" kern="1200" dirty="0">
                <a:solidFill>
                  <a:schemeClr val="tx1"/>
                </a:solidFill>
                <a:effectLst/>
                <a:latin typeface="Trebuchet MS" pitchFamily="34" charset="0"/>
                <a:ea typeface="+mn-ea"/>
                <a:cs typeface="+mn-cs"/>
              </a:rPr>
              <a:t>So if it’s been a while since seeing some of these math symbols, no problem, we can code our RMSE like this. For each of our points, we’ll figure out what the difference is between y and </a:t>
            </a:r>
            <a:r>
              <a:rPr lang="en-US" sz="1100" b="0" i="0" u="none" strike="noStrike" kern="1200" dirty="0" err="1">
                <a:solidFill>
                  <a:schemeClr val="tx1"/>
                </a:solidFill>
                <a:effectLst/>
                <a:latin typeface="Trebuchet MS" pitchFamily="34" charset="0"/>
                <a:ea typeface="+mn-ea"/>
                <a:cs typeface="+mn-cs"/>
              </a:rPr>
              <a:t>mx+b</a:t>
            </a:r>
            <a:r>
              <a:rPr lang="en-US" sz="1100" b="0" i="0" u="none" strike="noStrike" kern="1200" dirty="0">
                <a:solidFill>
                  <a:schemeClr val="tx1"/>
                </a:solidFill>
                <a:effectLst/>
                <a:latin typeface="Trebuchet MS" pitchFamily="34" charset="0"/>
                <a:ea typeface="+mn-ea"/>
                <a:cs typeface="+mn-cs"/>
              </a:rPr>
              <a:t>. Then we’ll square that difference, and then take the average of all squared differences.</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dirty="0">
                <a:hlinkClick r:id="rId3"/>
              </a:rPr>
              <a:t>https://black.now.sh/</a:t>
            </a:r>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Code:</a:t>
            </a:r>
          </a:p>
          <a:p>
            <a:pPr rtl="0" fontAlgn="base"/>
            <a:r>
              <a:rPr lang="en-US" sz="1100" b="0" i="0" u="none" strike="noStrike" kern="1200" dirty="0">
                <a:solidFill>
                  <a:schemeClr val="tx1"/>
                </a:solidFill>
                <a:effectLst/>
                <a:latin typeface="Trebuchet MS" pitchFamily="34" charset="0"/>
                <a:ea typeface="+mn-ea"/>
                <a:cs typeface="+mn-cs"/>
              </a:rPr>
              <a:t>data = [(1, 3), (2, 5)]</a:t>
            </a:r>
          </a:p>
          <a:p>
            <a:pPr rtl="0" fontAlgn="base"/>
            <a:r>
              <a:rPr lang="en-US" sz="1100" b="0" i="0" u="none" strike="noStrike" kern="1200" dirty="0">
                <a:solidFill>
                  <a:schemeClr val="tx1"/>
                </a:solidFill>
                <a:effectLst/>
                <a:latin typeface="Trebuchet MS" pitchFamily="34" charset="0"/>
                <a:ea typeface="+mn-ea"/>
                <a:cs typeface="+mn-cs"/>
              </a:rPr>
              <a:t>m = -1</a:t>
            </a:r>
          </a:p>
          <a:p>
            <a:pPr rtl="0" fontAlgn="base"/>
            <a:r>
              <a:rPr lang="en-US" sz="1100" b="0" i="0" u="none" strike="noStrike" kern="1200" dirty="0">
                <a:solidFill>
                  <a:schemeClr val="tx1"/>
                </a:solidFill>
                <a:effectLst/>
                <a:latin typeface="Trebuchet MS" pitchFamily="34" charset="0"/>
                <a:ea typeface="+mn-ea"/>
                <a:cs typeface="+mn-cs"/>
              </a:rPr>
              <a:t>b = 5</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def </a:t>
            </a:r>
            <a:r>
              <a:rPr lang="en-US" sz="1100" b="0" i="0" u="none" strike="noStrike" kern="1200" dirty="0" err="1">
                <a:solidFill>
                  <a:schemeClr val="tx1"/>
                </a:solidFill>
                <a:effectLst/>
                <a:latin typeface="Trebuchet MS" pitchFamily="34" charset="0"/>
                <a:ea typeface="+mn-ea"/>
                <a:cs typeface="+mn-cs"/>
              </a:rPr>
              <a:t>get_rmse</a:t>
            </a:r>
            <a:r>
              <a:rPr lang="en-US" sz="1100" b="0" i="0" u="none" strike="noStrike" kern="1200" dirty="0">
                <a:solidFill>
                  <a:schemeClr val="tx1"/>
                </a:solidFill>
                <a:effectLst/>
                <a:latin typeface="Trebuchet MS" pitchFamily="34" charset="0"/>
                <a:ea typeface="+mn-ea"/>
                <a:cs typeface="+mn-cs"/>
              </a:rPr>
              <a:t>(data, m, b):</a:t>
            </a:r>
          </a:p>
          <a:p>
            <a:pPr rtl="0" fontAlgn="base"/>
            <a:r>
              <a:rPr lang="en-US" sz="1100" b="0" i="0" u="none" strike="noStrike" kern="1200" dirty="0">
                <a:solidFill>
                  <a:schemeClr val="tx1"/>
                </a:solidFill>
                <a:effectLst/>
                <a:latin typeface="Trebuchet MS" pitchFamily="34" charset="0"/>
                <a:ea typeface="+mn-ea"/>
                <a:cs typeface="+mn-cs"/>
              </a:rPr>
              <a:t>    """Calculates Mean Square Error"""</a:t>
            </a:r>
          </a:p>
          <a:p>
            <a:pPr rtl="0" fontAlgn="base"/>
            <a:r>
              <a:rPr lang="en-US" sz="1100" b="0" i="0" u="none" strike="noStrike" kern="1200" dirty="0">
                <a:solidFill>
                  <a:schemeClr val="tx1"/>
                </a:solidFill>
                <a:effectLst/>
                <a:latin typeface="Trebuchet MS" pitchFamily="34" charset="0"/>
                <a:ea typeface="+mn-ea"/>
                <a:cs typeface="+mn-cs"/>
              </a:rPr>
              <a:t>    n = </a:t>
            </a:r>
            <a:r>
              <a:rPr lang="en-US" sz="1100" b="0" i="0" u="none" strike="noStrike" kern="1200" dirty="0" err="1">
                <a:solidFill>
                  <a:schemeClr val="tx1"/>
                </a:solidFill>
                <a:effectLst/>
                <a:latin typeface="Trebuchet MS" pitchFamily="34" charset="0"/>
                <a:ea typeface="+mn-ea"/>
                <a:cs typeface="+mn-cs"/>
              </a:rPr>
              <a:t>len</a:t>
            </a:r>
            <a:r>
              <a:rPr lang="en-US" sz="1100" b="0" i="0" u="none" strike="noStrike" kern="1200" dirty="0">
                <a:solidFill>
                  <a:schemeClr val="tx1"/>
                </a:solidFill>
                <a:effectLst/>
                <a:latin typeface="Trebuchet MS" pitchFamily="34" charset="0"/>
                <a:ea typeface="+mn-ea"/>
                <a:cs typeface="+mn-cs"/>
              </a:rPr>
              <a:t>(data)</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squared_error</a:t>
            </a:r>
            <a:r>
              <a:rPr lang="en-US" sz="1100" b="0" i="0" u="none" strike="noStrike" kern="1200" dirty="0">
                <a:solidFill>
                  <a:schemeClr val="tx1"/>
                </a:solidFill>
                <a:effectLst/>
                <a:latin typeface="Trebuchet MS" pitchFamily="34" charset="0"/>
                <a:ea typeface="+mn-ea"/>
                <a:cs typeface="+mn-cs"/>
              </a:rPr>
              <a:t> = 0</a:t>
            </a:r>
          </a:p>
          <a:p>
            <a:pPr rtl="0" fontAlgn="base"/>
            <a:r>
              <a:rPr lang="en-US" sz="1100" b="0" i="0" u="none" strike="noStrike" kern="1200" dirty="0">
                <a:solidFill>
                  <a:schemeClr val="tx1"/>
                </a:solidFill>
                <a:effectLst/>
                <a:latin typeface="Trebuchet MS" pitchFamily="34" charset="0"/>
                <a:ea typeface="+mn-ea"/>
                <a:cs typeface="+mn-cs"/>
              </a:rPr>
              <a:t>    for x, y in data:</a:t>
            </a:r>
          </a:p>
          <a:p>
            <a:pPr rtl="0" fontAlgn="base"/>
            <a:r>
              <a:rPr lang="en-US" sz="1100" b="0" i="0" u="none" strike="noStrike" kern="1200" dirty="0">
                <a:solidFill>
                  <a:schemeClr val="tx1"/>
                </a:solidFill>
                <a:effectLst/>
                <a:latin typeface="Trebuchet MS" pitchFamily="34" charset="0"/>
                <a:ea typeface="+mn-ea"/>
                <a:cs typeface="+mn-cs"/>
              </a:rPr>
              <a:t>        # Find predicted y</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 m*</a:t>
            </a:r>
            <a:r>
              <a:rPr lang="en-US" sz="1100" b="0" i="0" u="none" strike="noStrike" kern="1200" dirty="0" err="1">
                <a:solidFill>
                  <a:schemeClr val="tx1"/>
                </a:solidFill>
                <a:effectLst/>
                <a:latin typeface="Trebuchet MS" pitchFamily="34" charset="0"/>
                <a:ea typeface="+mn-ea"/>
                <a:cs typeface="+mn-cs"/>
              </a:rPr>
              <a:t>x+b</a:t>
            </a:r>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    	# Square difference between </a:t>
            </a:r>
          </a:p>
          <a:p>
            <a:pPr rtl="0" fontAlgn="base"/>
            <a:r>
              <a:rPr lang="en-US" sz="1100" b="0" i="0" u="none" strike="noStrike" kern="1200" dirty="0">
                <a:solidFill>
                  <a:schemeClr val="tx1"/>
                </a:solidFill>
                <a:effectLst/>
                <a:latin typeface="Trebuchet MS" pitchFamily="34" charset="0"/>
                <a:ea typeface="+mn-ea"/>
                <a:cs typeface="+mn-cs"/>
              </a:rPr>
              <a:t>    	# prediction and true value</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squared_error</a:t>
            </a:r>
            <a:r>
              <a:rPr lang="en-US" sz="1100" b="0" i="0" u="none" strike="noStrike" kern="1200" dirty="0">
                <a:solidFill>
                  <a:schemeClr val="tx1"/>
                </a:solidFill>
                <a:effectLst/>
                <a:latin typeface="Trebuchet MS" pitchFamily="34" charset="0"/>
                <a:ea typeface="+mn-ea"/>
                <a:cs typeface="+mn-cs"/>
              </a:rPr>
              <a:t> += (</a:t>
            </a:r>
          </a:p>
          <a:p>
            <a:pPr rtl="0" fontAlgn="base"/>
            <a:r>
              <a:rPr lang="en-US" sz="1100" b="0" i="0" u="none" strike="noStrike" kern="1200" dirty="0">
                <a:solidFill>
                  <a:schemeClr val="tx1"/>
                </a:solidFill>
                <a:effectLst/>
                <a:latin typeface="Trebuchet MS" pitchFamily="34" charset="0"/>
                <a:ea typeface="+mn-ea"/>
                <a:cs typeface="+mn-cs"/>
              </a:rPr>
              <a:t>    	    y - </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)**2</a:t>
            </a:r>
          </a:p>
          <a:p>
            <a:pPr rtl="0" fontAlgn="base"/>
            <a:r>
              <a:rPr lang="en-US" sz="1100" b="0" i="0" u="none" strike="noStrike" kern="1200" dirty="0">
                <a:solidFill>
                  <a:schemeClr val="tx1"/>
                </a:solidFill>
                <a:effectLst/>
                <a:latin typeface="Trebuchet MS" pitchFamily="34" charset="0"/>
                <a:ea typeface="+mn-ea"/>
                <a:cs typeface="+mn-cs"/>
              </a:rPr>
              <a:t>    # Get average squared difference</a:t>
            </a:r>
          </a:p>
          <a:p>
            <a:pPr rtl="0" fontAlgn="base"/>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mse</a:t>
            </a:r>
            <a:r>
              <a:rPr lang="en-US" sz="1100" b="0" i="0" u="none" strike="noStrike" kern="1200" dirty="0">
                <a:solidFill>
                  <a:schemeClr val="tx1"/>
                </a:solidFill>
                <a:effectLst/>
                <a:latin typeface="Trebuchet MS" pitchFamily="34" charset="0"/>
                <a:ea typeface="+mn-ea"/>
                <a:cs typeface="+mn-cs"/>
              </a:rPr>
              <a:t> = </a:t>
            </a:r>
            <a:r>
              <a:rPr lang="en-US" sz="1100" b="0" i="0" u="none" strike="noStrike" kern="1200" dirty="0" err="1">
                <a:solidFill>
                  <a:schemeClr val="tx1"/>
                </a:solidFill>
                <a:effectLst/>
                <a:latin typeface="Trebuchet MS" pitchFamily="34" charset="0"/>
                <a:ea typeface="+mn-ea"/>
                <a:cs typeface="+mn-cs"/>
              </a:rPr>
              <a:t>squared_error</a:t>
            </a:r>
            <a:r>
              <a:rPr lang="en-US" sz="1100" b="0" i="0" u="none" strike="noStrike" kern="1200" dirty="0">
                <a:solidFill>
                  <a:schemeClr val="tx1"/>
                </a:solidFill>
                <a:effectLst/>
                <a:latin typeface="Trebuchet MS" pitchFamily="34" charset="0"/>
                <a:ea typeface="+mn-ea"/>
                <a:cs typeface="+mn-cs"/>
              </a:rPr>
              <a:t> / n</a:t>
            </a:r>
          </a:p>
          <a:p>
            <a:pPr rtl="0" fontAlgn="base"/>
            <a:r>
              <a:rPr lang="en-US" sz="1100" b="0" i="0" u="none" strike="noStrike" kern="1200" dirty="0">
                <a:solidFill>
                  <a:schemeClr val="tx1"/>
                </a:solidFill>
                <a:effectLst/>
                <a:latin typeface="Trebuchet MS" pitchFamily="34" charset="0"/>
                <a:ea typeface="+mn-ea"/>
                <a:cs typeface="+mn-cs"/>
              </a:rPr>
              <a:t>    # Square root for original units</a:t>
            </a:r>
          </a:p>
          <a:p>
            <a:pPr rtl="0" fontAlgn="base"/>
            <a:r>
              <a:rPr lang="en-US" sz="1100" b="0" i="0" u="none" strike="noStrike" kern="1200" dirty="0">
                <a:solidFill>
                  <a:schemeClr val="tx1"/>
                </a:solidFill>
                <a:effectLst/>
                <a:latin typeface="Trebuchet MS" pitchFamily="34" charset="0"/>
                <a:ea typeface="+mn-ea"/>
                <a:cs typeface="+mn-cs"/>
              </a:rPr>
              <a:t>    return </a:t>
            </a:r>
            <a:r>
              <a:rPr lang="en-US" sz="1100" b="0" i="0" u="none" strike="noStrike" kern="1200" dirty="0" err="1">
                <a:solidFill>
                  <a:schemeClr val="tx1"/>
                </a:solidFill>
                <a:effectLst/>
                <a:latin typeface="Trebuchet MS" pitchFamily="34" charset="0"/>
                <a:ea typeface="+mn-ea"/>
                <a:cs typeface="+mn-cs"/>
              </a:rPr>
              <a:t>mse</a:t>
            </a:r>
            <a:r>
              <a:rPr lang="en-US" sz="1100" b="0" i="0" u="none" strike="noStrike" kern="1200" dirty="0">
                <a:solidFill>
                  <a:schemeClr val="tx1"/>
                </a:solidFill>
                <a:effectLst/>
                <a:latin typeface="Trebuchet MS" pitchFamily="34" charset="0"/>
                <a:ea typeface="+mn-ea"/>
                <a:cs typeface="+mn-cs"/>
              </a:rPr>
              <a:t> ** .5</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132</a:t>
            </a:fld>
            <a:endParaRPr lang="en-US"/>
          </a:p>
        </p:txBody>
      </p:sp>
    </p:spTree>
    <p:extLst>
      <p:ext uri="{BB962C8B-B14F-4D97-AF65-F5344CB8AC3E}">
        <p14:creationId xmlns:p14="http://schemas.microsoft.com/office/powerpoint/2010/main" val="3268069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Ok, phew, that was a lot of math. Let’s graph out our m and our b in relation to our mean squared error. On the left, we have a surface plot of our loss function. That’s the error function we choose to evaluate our model, which in our case is MSE. It’s a little hard to read, so on the right, we’ve plotted the contours. With that, we can see that it’s actually a kind of parabolic ellipse that bottoms out at b=1 and m=2.</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133</a:t>
            </a:fld>
            <a:endParaRPr lang="en-US"/>
          </a:p>
        </p:txBody>
      </p:sp>
    </p:spTree>
    <p:extLst>
      <p:ext uri="{BB962C8B-B14F-4D97-AF65-F5344CB8AC3E}">
        <p14:creationId xmlns:p14="http://schemas.microsoft.com/office/powerpoint/2010/main" val="1808457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So if this is our guessed line, we can see where our current position is on the curve. Our goal is to find the minimum error, and since it’s a toy example, we know that the minimum is 0. For us humans, it’s easy to see that the bottom is around m = 2 and b = 1, but for the computer, it’s not so easy to see that. (The computer can’t visualize this loss curve without some help, we gave it a grid of </a:t>
            </a:r>
            <a:r>
              <a:rPr lang="en-US" sz="1100" b="0" i="0" u="none" strike="noStrike" kern="1200" dirty="0" err="1">
                <a:solidFill>
                  <a:schemeClr val="tx1"/>
                </a:solidFill>
                <a:effectLst/>
                <a:latin typeface="Trebuchet MS" pitchFamily="34" charset="0"/>
                <a:ea typeface="+mn-ea"/>
                <a:cs typeface="+mn-cs"/>
              </a:rPr>
              <a:t>x,y</a:t>
            </a:r>
            <a:r>
              <a:rPr lang="en-US" sz="1100" b="0" i="0" u="none" strike="noStrike" kern="1200" dirty="0">
                <a:solidFill>
                  <a:schemeClr val="tx1"/>
                </a:solidFill>
                <a:effectLst/>
                <a:latin typeface="Trebuchet MS" pitchFamily="34" charset="0"/>
                <a:ea typeface="+mn-ea"/>
                <a:cs typeface="+mn-cs"/>
              </a:rPr>
              <a:t> points, and told it to graph that area). Turns out, the computer isn’t the best at calculus, so we’re going to help it cheat.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We have two leavers to help us move: m and b. We can change b, our intercept, or m, our slope. Let’s start with b, our intercept. If we subtract one…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134</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000575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Cool, our line hits one of the points now, but it’s missing the other one. Let’s increase the slope by one…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135</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829914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The technical term for learning while having fun is called “Relaxed alertness”. Our brains effectively have a gate between when we’re executing versus when we’re learning, much like how neural nets and machine learning models have “training” and “prediction” phases.</a:t>
            </a:r>
          </a:p>
          <a:p>
            <a:endParaRPr lang="en-US" dirty="0"/>
          </a:p>
          <a:p>
            <a:r>
              <a:rPr lang="en-US" dirty="0"/>
              <a:t>When we’re stressed out, our “Fight-or-flight” systems kick in which helps us be top performers, but that doesn’t leave a lot of resources for learning, which is a high energy process. When we’re relaxed, sure, we might not be “in the zone”, but if we’re intrigued, this is the best state for our brains to act as sponges.</a:t>
            </a:r>
          </a:p>
          <a:p>
            <a:endParaRPr lang="en-US" dirty="0"/>
          </a:p>
          <a:p>
            <a:r>
              <a:rPr lang="en-US" dirty="0">
                <a:hlinkClick r:id="rId3"/>
              </a:rPr>
              <a:t>https://tomprof.stanford.edu/posting/1508</a:t>
            </a:r>
            <a:endParaRPr lang="en-US" dirty="0"/>
          </a:p>
          <a:p>
            <a:endParaRPr lang="en-US" dirty="0"/>
          </a:p>
          <a:p>
            <a:r>
              <a:rPr lang="en-US" dirty="0"/>
              <a:t>One thing that’s fascinating about AI is that because it’s designed to mimic the way that humans learn, we’re going to see in action effective learning strategies. The Artificial Intelligences that we’ll be building don’t have things like “ego” or “fear of failure”, and that’s one reason why their effective learners.</a:t>
            </a:r>
          </a:p>
          <a:p>
            <a:endParaRPr lang="en-US" dirty="0"/>
          </a:p>
          <a:p>
            <a:r>
              <a:rPr lang="en-US" dirty="0"/>
              <a:t>At the same time there are (thankfully) many areas of learning where humans still outperform our ai counterparts. The people who capture our human ability to learn in a mathematical way are the ones who make the biggest discoveries in artificial intelligence. By working together with our robot brethren, we can learn just as much about ourselves.</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88</a:t>
            </a:fld>
            <a:endParaRPr lang="en-US" dirty="0"/>
          </a:p>
        </p:txBody>
      </p:sp>
    </p:spTree>
    <p:extLst>
      <p:ext uri="{BB962C8B-B14F-4D97-AF65-F5344CB8AC3E}">
        <p14:creationId xmlns:p14="http://schemas.microsoft.com/office/powerpoint/2010/main" val="27253036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Darn it, now we’re missing both points, but the MSE did decrease from 2.5 to one.</a:t>
            </a:r>
          </a:p>
          <a:p>
            <a:pPr rtl="0" fontAlgn="base"/>
            <a:endParaRPr lang="en-US" sz="1100" b="0" i="0" u="none" strike="noStrike" kern="1200">
              <a:solidFill>
                <a:schemeClr val="tx1"/>
              </a:solidFill>
              <a:effectLst/>
              <a:latin typeface="Trebuchet MS" pitchFamily="34" charset="0"/>
              <a:ea typeface="+mn-ea"/>
              <a:cs typeface="+mn-cs"/>
            </a:endParaRPr>
          </a:p>
          <a:p>
            <a:pPr rtl="0" fontAlgn="base"/>
            <a:endParaRPr lang="en-US" sz="1100" b="0" i="0" u="none" strike="noStrike" kern="120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136</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5002707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The computer doesn’t have our “human eyeball” ability to guesstimate what it should change in order to get to the bottom of this bowl, so what it’s going to do is given the current point that it’s at, it’s going to calculate the gradient, which is a fancy word to describe a multivariate slope. It’s going to figure out in which direction is the loss decreasing the most, which is going to be some ratio of b to m.</a:t>
            </a:r>
          </a:p>
          <a:p>
            <a:pPr rtl="0" fontAlgn="base"/>
            <a:endParaRPr lang="en-US" sz="1100" b="0" i="0" u="none" strike="noStrike" kern="1200" dirty="0">
              <a:solidFill>
                <a:schemeClr val="tx1"/>
              </a:solidFill>
              <a:effectLst/>
              <a:latin typeface="Trebuchet MS" pitchFamily="34" charset="0"/>
              <a:ea typeface="+mn-ea"/>
              <a:cs typeface="+mn-cs"/>
            </a:endParaRPr>
          </a:p>
          <a:p>
            <a:pPr algn="l"/>
            <a:r>
              <a:rPr lang="en-US" sz="1100" b="0" i="0" u="none" strike="noStrike" kern="1200" dirty="0">
                <a:solidFill>
                  <a:schemeClr val="tx1"/>
                </a:solidFill>
                <a:effectLst/>
                <a:latin typeface="Trebuchet MS" pitchFamily="34" charset="0"/>
                <a:ea typeface="+mn-ea"/>
                <a:cs typeface="+mn-cs"/>
              </a:rPr>
              <a:t>Once we have a direction, we need to figure out how far to travel with it. The gradient is going to change depending on our current position, so we don’t want to make to big of a step because we can accidentally move further away from our target. We also don’t want to be too small because that means it can take a long time to get to our goal, and life it too short to wait for a model to finish training. </a:t>
            </a:r>
            <a:r>
              <a:rPr lang="en-US" sz="1800" b="0" i="0" u="none" strike="noStrike" baseline="0" dirty="0">
                <a:latin typeface="URWPalladioL-Roma"/>
              </a:rPr>
              <a:t>The amount we travel is something we decide, and it is a parameter called learning rate.</a:t>
            </a:r>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Now that we’re in a new position, we repeat the process: find the new gradient and take another step. There’s a few ways to measure our progress. There are Epochs, which is another way to say to full dataset. It used to be that people calculated the gradient using the full dataset, but nowadays, people see that it’s more efficient to use a sample or batch from the dataset. In either case, a step is when we take either the full dataset or a batch, calculate the gradient, and update our parameters with the gradient and learning rate.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137</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179418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After a few steps, this is what our journey will look like. </a:t>
            </a:r>
            <a:r>
              <a:rPr lang="en-US" sz="1800" b="0" i="0" u="none" strike="noStrike" baseline="0" dirty="0">
                <a:latin typeface="URWPalladioL-Roma"/>
              </a:rPr>
              <a:t>This process to find the minimum loss is called gradient descent.</a:t>
            </a:r>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138</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968147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Thankfully, a lot of research has been done on the best way to define the learning rate, and machine learning frameworks have a few tools that will automatically adjust the learning rate.</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For instance, a popular one is Adam (Adaptive momentum) which is kind of like thinking of our loss curve as a mountain and our position as a marble. If we drop a marble on top of a mountain, it will pick up speed, jumping over trenches (local minima) before hopefully landing at a lower minima.</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139</a:t>
            </a:fld>
            <a:endParaRPr lang="en-US"/>
          </a:p>
        </p:txBody>
      </p:sp>
    </p:spTree>
    <p:extLst>
      <p:ext uri="{BB962C8B-B14F-4D97-AF65-F5344CB8AC3E}">
        <p14:creationId xmlns:p14="http://schemas.microsoft.com/office/powerpoint/2010/main" val="36355183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140</a:t>
            </a:fld>
            <a:endParaRPr lang="en-US"/>
          </a:p>
        </p:txBody>
      </p:sp>
    </p:spTree>
    <p:extLst>
      <p:ext uri="{BB962C8B-B14F-4D97-AF65-F5344CB8AC3E}">
        <p14:creationId xmlns:p14="http://schemas.microsoft.com/office/powerpoint/2010/main" val="701164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the core concept down, we can start building up our network. Instead of having a singular x input with a slope (m), we’re going to have multiple x inputs (x1, x2, x3…) and find each of them a weight. Our previous math stays mostly the same, we just need to find the gradient for the new variable like we did before.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141</a:t>
            </a:fld>
            <a:endParaRPr lang="en-US"/>
          </a:p>
        </p:txBody>
      </p:sp>
    </p:spTree>
    <p:extLst>
      <p:ext uri="{BB962C8B-B14F-4D97-AF65-F5344CB8AC3E}">
        <p14:creationId xmlns:p14="http://schemas.microsoft.com/office/powerpoint/2010/main" val="17111462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take the output of one neuron and feed it into another, and as long as we don’t make a loop, we can connect the same output to multiple inputs. </a:t>
            </a:r>
            <a:r>
              <a:rPr lang="en-US" dirty="0" err="1"/>
              <a:t>Badum</a:t>
            </a:r>
            <a:r>
              <a:rPr lang="en-US" dirty="0"/>
              <a:t>! With this we officially have a deep learning network. When we calculate our new weights from gradient descent, we can use the error calculated in a later neuron as part of the error for the previous neuron it’s connected to.</a:t>
            </a:r>
          </a:p>
          <a:p>
            <a:endParaRPr lang="en-US" dirty="0"/>
          </a:p>
          <a:p>
            <a:r>
              <a:rPr lang="en-US" dirty="0"/>
              <a:t>Most frameworks automate this part for us, so we’re not going to go much into the math, but here’s a great self paced animation that dives deeper into how it works: </a:t>
            </a:r>
            <a:r>
              <a:rPr lang="en-US" dirty="0">
                <a:hlinkClick r:id="rId3"/>
              </a:rPr>
              <a:t>https://developers-dot-devsite-v2-prod.appspot.com/machine-learning/crash-course/backprop-scroll</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142</a:t>
            </a:fld>
            <a:endParaRPr lang="en-US"/>
          </a:p>
        </p:txBody>
      </p:sp>
    </p:spTree>
    <p:extLst>
      <p:ext uri="{BB962C8B-B14F-4D97-AF65-F5344CB8AC3E}">
        <p14:creationId xmlns:p14="http://schemas.microsoft.com/office/powerpoint/2010/main" val="39038062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one mathematical “gotcha” we should keep an eye out for and that’s our “activation function”. Right now, we’re just doing a linear sum, so we get a line in 2D and a plane in 3D. This is a bit of a waste on a neural network since the only output we’ll get from adding lines together is another line, and it would be nice to be able to capture complex shapes.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143</a:t>
            </a:fld>
            <a:endParaRPr lang="en-US"/>
          </a:p>
        </p:txBody>
      </p:sp>
    </p:spTree>
    <p:extLst>
      <p:ext uri="{BB962C8B-B14F-4D97-AF65-F5344CB8AC3E}">
        <p14:creationId xmlns:p14="http://schemas.microsoft.com/office/powerpoint/2010/main" val="5630519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144</a:t>
            </a:fld>
            <a:endParaRPr lang="en-US"/>
          </a:p>
        </p:txBody>
      </p:sp>
    </p:spTree>
    <p:extLst>
      <p:ext uri="{BB962C8B-B14F-4D97-AF65-F5344CB8AC3E}">
        <p14:creationId xmlns:p14="http://schemas.microsoft.com/office/powerpoint/2010/main" val="41591973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For graphs, w = 1 and b = 0</a:t>
            </a:r>
          </a:p>
          <a:p>
            <a:endParaRPr lang="en-US" dirty="0"/>
          </a:p>
          <a:p>
            <a:r>
              <a:rPr lang="en-US" dirty="0"/>
              <a:t>Here’s the strategy: computers like equations of a line because they’re quick to compute and it’s easy for us to give it the rules on how to differentiate them. </a:t>
            </a:r>
          </a:p>
          <a:p>
            <a:endParaRPr lang="en-US" dirty="0"/>
          </a:p>
          <a:p>
            <a:r>
              <a:rPr lang="en-US" dirty="0"/>
              <a:t>One easy way to add non-linearity is to feed our equation of a line into another non-linear function. One of the most popular ones is </a:t>
            </a:r>
            <a:r>
              <a:rPr lang="en-US" dirty="0" err="1"/>
              <a:t>ReLU</a:t>
            </a:r>
            <a:r>
              <a:rPr lang="en-US" dirty="0"/>
              <a:t>, the Rectified Linear Unit. That’s just a fancy way of saying whenever the output of our line is negative, we’re going to set it to 0. Because the output of our neuron gets assigned a weight if it’s fed into another neuron, there’s a chance the output can become negative.</a:t>
            </a:r>
          </a:p>
          <a:p>
            <a:endParaRPr lang="en-US" dirty="0"/>
          </a:p>
          <a:p>
            <a:r>
              <a:rPr lang="en-US" dirty="0"/>
              <a:t>Another important activation function is Sigmoid. It manipulates our line so we get this S shape that goes from 0 to 1. This is great, because then we can use our neurons to assign probabilities to predictions.</a:t>
            </a:r>
          </a:p>
          <a:p>
            <a:endParaRPr lang="en-US" dirty="0"/>
          </a:p>
          <a:p>
            <a:r>
              <a:rPr lang="en-US" dirty="0"/>
              <a:t>Code:</a:t>
            </a:r>
          </a:p>
          <a:p>
            <a:r>
              <a:rPr lang="en-US" dirty="0"/>
              <a:t># Multiply each input</a:t>
            </a:r>
          </a:p>
          <a:p>
            <a:r>
              <a:rPr lang="en-US" dirty="0"/>
              <a:t># with a weight (w) and </a:t>
            </a:r>
          </a:p>
          <a:p>
            <a:r>
              <a:rPr lang="en-US" dirty="0"/>
              <a:t># add intercept (b)</a:t>
            </a:r>
          </a:p>
          <a:p>
            <a:r>
              <a:rPr lang="en-US" dirty="0" err="1"/>
              <a:t>y_hat</a:t>
            </a:r>
            <a:r>
              <a:rPr lang="en-US" dirty="0"/>
              <a:t> = </a:t>
            </a:r>
            <a:r>
              <a:rPr lang="en-US" dirty="0" err="1"/>
              <a:t>wx+b</a:t>
            </a:r>
            <a:endParaRPr lang="en-US" dirty="0"/>
          </a:p>
          <a:p>
            <a:endParaRPr lang="en-US" dirty="0"/>
          </a:p>
          <a:p>
            <a:r>
              <a:rPr lang="en-US" dirty="0"/>
              <a:t># Only return result</a:t>
            </a:r>
          </a:p>
          <a:p>
            <a:r>
              <a:rPr lang="en-US" dirty="0"/>
              <a:t># if total is positive</a:t>
            </a:r>
          </a:p>
          <a:p>
            <a:r>
              <a:rPr lang="en-US" dirty="0" err="1"/>
              <a:t>y_hat</a:t>
            </a:r>
            <a:r>
              <a:rPr lang="en-US" dirty="0"/>
              <a:t> = </a:t>
            </a:r>
            <a:r>
              <a:rPr lang="en-US" dirty="0" err="1"/>
              <a:t>wx+b</a:t>
            </a:r>
            <a:endParaRPr lang="en-US" dirty="0"/>
          </a:p>
          <a:p>
            <a:r>
              <a:rPr lang="en-US" dirty="0" err="1"/>
              <a:t>y_hat</a:t>
            </a:r>
            <a:r>
              <a:rPr lang="en-US" dirty="0"/>
              <a:t> = </a:t>
            </a:r>
            <a:r>
              <a:rPr lang="en-US" dirty="0" err="1"/>
              <a:t>y_hat</a:t>
            </a:r>
            <a:r>
              <a:rPr lang="en-US" dirty="0"/>
              <a:t> * (</a:t>
            </a:r>
            <a:r>
              <a:rPr lang="en-US" dirty="0" err="1"/>
              <a:t>y_hat</a:t>
            </a:r>
            <a:r>
              <a:rPr lang="en-US" dirty="0"/>
              <a:t> &gt; 0) </a:t>
            </a:r>
          </a:p>
          <a:p>
            <a:endParaRPr lang="en-US" dirty="0"/>
          </a:p>
          <a:p>
            <a:r>
              <a:rPr lang="en-US" dirty="0"/>
              <a:t># Start with line</a:t>
            </a:r>
          </a:p>
          <a:p>
            <a:r>
              <a:rPr lang="en-US" dirty="0"/>
              <a:t>linear = </a:t>
            </a:r>
            <a:r>
              <a:rPr lang="en-US" dirty="0" err="1"/>
              <a:t>wx</a:t>
            </a:r>
            <a:r>
              <a:rPr lang="en-US" dirty="0"/>
              <a:t> + b</a:t>
            </a:r>
          </a:p>
          <a:p>
            <a:r>
              <a:rPr lang="en-US" dirty="0"/>
              <a:t># Warp to -inf to 0</a:t>
            </a:r>
          </a:p>
          <a:p>
            <a:r>
              <a:rPr lang="en-US" dirty="0" err="1"/>
              <a:t>inf_to_zero</a:t>
            </a:r>
            <a:r>
              <a:rPr lang="en-US" dirty="0"/>
              <a:t> = </a:t>
            </a:r>
            <a:r>
              <a:rPr lang="en-US" dirty="0" err="1"/>
              <a:t>np.exp</a:t>
            </a:r>
            <a:r>
              <a:rPr lang="en-US" dirty="0"/>
              <a:t>(-1 * linear)</a:t>
            </a:r>
          </a:p>
          <a:p>
            <a:r>
              <a:rPr lang="en-US" dirty="0"/>
              <a:t># Squish to -1 to 1</a:t>
            </a:r>
          </a:p>
          <a:p>
            <a:r>
              <a:rPr lang="en-US" dirty="0" err="1"/>
              <a:t>y_hat</a:t>
            </a:r>
            <a:r>
              <a:rPr lang="en-US" dirty="0"/>
              <a:t> = 1 / (1 + </a:t>
            </a:r>
            <a:r>
              <a:rPr lang="en-US" dirty="0" err="1"/>
              <a:t>inf_to_zero</a:t>
            </a:r>
            <a:r>
              <a:rPr lang="en-US" dirty="0"/>
              <a:t>)</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145</a:t>
            </a:fld>
            <a:endParaRPr lang="en-US"/>
          </a:p>
        </p:txBody>
      </p:sp>
    </p:spTree>
    <p:extLst>
      <p:ext uri="{BB962C8B-B14F-4D97-AF65-F5344CB8AC3E}">
        <p14:creationId xmlns:p14="http://schemas.microsoft.com/office/powerpoint/2010/main" val="3158958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Deep learning is a subset of a wider field called Artificial Intelligence. We won’t try to teach you about the whole field, but let’s start with a bit of history.</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89</a:t>
            </a:fld>
            <a:endParaRPr lang="en-US" dirty="0"/>
          </a:p>
        </p:txBody>
      </p:sp>
    </p:spTree>
    <p:extLst>
      <p:ext uri="{BB962C8B-B14F-4D97-AF65-F5344CB8AC3E}">
        <p14:creationId xmlns:p14="http://schemas.microsoft.com/office/powerpoint/2010/main" val="36876930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of these graphs start with linear(</a:t>
                </a:r>
                <a14:m>
                  <m:oMath xmlns:m="http://schemas.openxmlformats.org/officeDocument/2006/math">
                    <m:r>
                      <a:rPr lang="en-US" sz="1100" b="0" i="1" smtClean="0">
                        <a:solidFill>
                          <a:schemeClr val="bg1"/>
                        </a:solidFill>
                        <a:latin typeface="Cambria Math" panose="02040503050406030204" pitchFamily="18" charset="0"/>
                      </a:rPr>
                      <m:t>𝑦</m:t>
                    </m:r>
                    <m:r>
                      <a:rPr lang="en-US" sz="1100" b="0" i="1" smtClean="0">
                        <a:solidFill>
                          <a:schemeClr val="bg1"/>
                        </a:solidFill>
                        <a:latin typeface="Cambria Math" panose="02040503050406030204" pitchFamily="18" charset="0"/>
                      </a:rPr>
                      <m:t>=</m:t>
                    </m:r>
                    <m:nary>
                      <m:naryPr>
                        <m:chr m:val="∑"/>
                        <m:ctrlPr>
                          <a:rPr lang="en-US" sz="1100" b="0" i="1" smtClean="0">
                            <a:solidFill>
                              <a:schemeClr val="bg1"/>
                            </a:solidFill>
                            <a:latin typeface="Cambria Math" panose="02040503050406030204" pitchFamily="18" charset="0"/>
                          </a:rPr>
                        </m:ctrlPr>
                      </m:naryPr>
                      <m:sub>
                        <m:r>
                          <m:rPr>
                            <m:brk m:alnAt="23"/>
                          </m:rPr>
                          <a:rPr lang="en-US" sz="1100" b="0" i="1" smtClean="0">
                            <a:solidFill>
                              <a:schemeClr val="bg1"/>
                            </a:solidFill>
                            <a:latin typeface="Cambria Math" panose="02040503050406030204" pitchFamily="18" charset="0"/>
                          </a:rPr>
                          <m:t>𝑖</m:t>
                        </m:r>
                        <m:r>
                          <a:rPr lang="en-US" sz="1100" b="0" i="1" smtClean="0">
                            <a:solidFill>
                              <a:schemeClr val="bg1"/>
                            </a:solidFill>
                            <a:latin typeface="Cambria Math" panose="02040503050406030204" pitchFamily="18" charset="0"/>
                          </a:rPr>
                          <m:t>=1</m:t>
                        </m:r>
                      </m:sub>
                      <m:sup>
                        <m:r>
                          <a:rPr lang="en-US" sz="1100" b="0" i="1" smtClean="0">
                            <a:solidFill>
                              <a:schemeClr val="bg1"/>
                            </a:solidFill>
                            <a:latin typeface="Cambria Math" panose="02040503050406030204" pitchFamily="18" charset="0"/>
                          </a:rPr>
                          <m:t>𝑛</m:t>
                        </m:r>
                      </m:sup>
                      <m:e>
                        <m:sSub>
                          <m:sSubPr>
                            <m:ctrlPr>
                              <a:rPr lang="en-US" sz="1100" b="0" i="1" smtClean="0">
                                <a:solidFill>
                                  <a:schemeClr val="bg1"/>
                                </a:solidFill>
                                <a:latin typeface="Cambria Math" panose="02040503050406030204" pitchFamily="18" charset="0"/>
                              </a:rPr>
                            </m:ctrlPr>
                          </m:sSubPr>
                          <m:e>
                            <m:r>
                              <a:rPr lang="en-US" sz="1100" b="0" i="1" smtClean="0">
                                <a:solidFill>
                                  <a:schemeClr val="bg1"/>
                                </a:solidFill>
                                <a:latin typeface="Cambria Math" panose="02040503050406030204" pitchFamily="18" charset="0"/>
                              </a:rPr>
                              <m:t>𝑤</m:t>
                            </m:r>
                          </m:e>
                          <m:sub>
                            <m:r>
                              <a:rPr lang="en-US" sz="1100" b="0" i="1" smtClean="0">
                                <a:solidFill>
                                  <a:schemeClr val="bg1"/>
                                </a:solidFill>
                                <a:latin typeface="Cambria Math" panose="02040503050406030204" pitchFamily="18" charset="0"/>
                              </a:rPr>
                              <m:t>𝑖</m:t>
                            </m:r>
                          </m:sub>
                        </m:sSub>
                        <m:sSub>
                          <m:sSubPr>
                            <m:ctrlPr>
                              <a:rPr lang="en-US" sz="1100" b="0" i="1" smtClean="0">
                                <a:solidFill>
                                  <a:schemeClr val="bg1"/>
                                </a:solidFill>
                                <a:latin typeface="Cambria Math" panose="02040503050406030204" pitchFamily="18" charset="0"/>
                              </a:rPr>
                            </m:ctrlPr>
                          </m:sSubPr>
                          <m:e>
                            <m:r>
                              <a:rPr lang="en-US" sz="1100" b="0" i="1" smtClean="0">
                                <a:solidFill>
                                  <a:schemeClr val="bg1"/>
                                </a:solidFill>
                                <a:latin typeface="Cambria Math" panose="02040503050406030204" pitchFamily="18" charset="0"/>
                              </a:rPr>
                              <m:t>𝑥</m:t>
                            </m:r>
                          </m:e>
                          <m:sub>
                            <m:r>
                              <a:rPr lang="en-US" sz="1100" b="0" i="1" smtClean="0">
                                <a:solidFill>
                                  <a:schemeClr val="bg1"/>
                                </a:solidFill>
                                <a:latin typeface="Cambria Math" panose="02040503050406030204" pitchFamily="18" charset="0"/>
                              </a:rPr>
                              <m:t>𝑖</m:t>
                            </m:r>
                          </m:sub>
                        </m:sSub>
                      </m:e>
                    </m:nary>
                    <m:r>
                      <a:rPr lang="en-US" sz="1100" b="0" i="1" smtClean="0">
                        <a:solidFill>
                          <a:schemeClr val="bg1"/>
                        </a:solidFill>
                        <a:latin typeface="Cambria Math" panose="02040503050406030204" pitchFamily="18" charset="0"/>
                      </a:rPr>
                      <m:t>+</m:t>
                    </m:r>
                    <m:r>
                      <a:rPr lang="en-US" sz="1100" b="0" i="1" smtClean="0">
                        <a:solidFill>
                          <a:schemeClr val="bg1"/>
                        </a:solidFill>
                        <a:latin typeface="Cambria Math" panose="02040503050406030204" pitchFamily="18" charset="0"/>
                      </a:rPr>
                      <m:t>𝑏</m:t>
                    </m:r>
                  </m:oMath>
                </a14:m>
                <a:r>
                  <a:rPr lang="en-US" sz="800" dirty="0">
                    <a:solidFill>
                      <a:schemeClr val="bg1"/>
                    </a:solidFill>
                  </a:rPr>
                  <a:t>), and then squeezes the plane/line</a:t>
                </a:r>
                <a:r>
                  <a:rPr lang="en-US" sz="800" baseline="0" dirty="0">
                    <a:solidFill>
                      <a:schemeClr val="bg1"/>
                    </a:solidFill>
                  </a:rPr>
                  <a:t> through the activation function. </a:t>
                </a:r>
                <a:endParaRPr lang="en-US" dirty="0"/>
              </a:p>
              <a:p>
                <a:r>
                  <a:rPr lang="en-US" dirty="0"/>
                  <a:t>For graphs w1 = 1, w2 = 1, and b = 0</a:t>
                </a:r>
              </a:p>
              <a:p>
                <a:endParaRPr lang="en-US" dirty="0"/>
              </a:p>
              <a:p>
                <a:r>
                  <a:rPr lang="en-US" dirty="0"/>
                  <a:t>In actuality, we’re likely to have more than one input into our neuron, and this is what shape these activation functions give our neurons in three-dimensional space. Linear is just a plane, like a sheet of paper. </a:t>
                </a:r>
                <a:r>
                  <a:rPr lang="en-US" dirty="0" err="1"/>
                  <a:t>ReLU</a:t>
                </a:r>
                <a:r>
                  <a:rPr lang="en-US" dirty="0"/>
                  <a:t> is like a wedge. Sigmoid is like a surf wave.</a:t>
                </a:r>
              </a:p>
            </p:txBody>
          </p:sp>
        </mc:Choice>
        <mc:Fallback xmlns="">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All of these graphs start with linear(</a:t>
                </a:r>
                <a:r>
                  <a:rPr lang="en-US" sz="1100" b="0" i="0">
                    <a:solidFill>
                      <a:schemeClr val="bg1"/>
                    </a:solidFill>
                    <a:latin typeface="Cambria Math" panose="02040503050406030204" pitchFamily="18" charset="0"/>
                  </a:rPr>
                  <a:t>𝑦=∑_(𝑖=1)^𝑛▒〖𝑤_𝑖 𝑥_𝑖 〗+𝑏</a:t>
                </a:r>
                <a:r>
                  <a:rPr lang="en-US" sz="800">
                    <a:solidFill>
                      <a:schemeClr val="bg1"/>
                    </a:solidFill>
                  </a:rPr>
                  <a:t>), and then squeezes the plane/line</a:t>
                </a:r>
                <a:r>
                  <a:rPr lang="en-US" sz="800" baseline="0">
                    <a:solidFill>
                      <a:schemeClr val="bg1"/>
                    </a:solidFill>
                  </a:rPr>
                  <a:t> through the activation function. </a:t>
                </a:r>
                <a:endParaRPr lang="en-US"/>
              </a:p>
              <a:p>
                <a:r>
                  <a:rPr lang="en-US"/>
                  <a:t>For graphs w1 = 1, w2 = 1, and b = 0</a:t>
                </a:r>
              </a:p>
              <a:p>
                <a:endParaRPr lang="en-US"/>
              </a:p>
              <a:p>
                <a:r>
                  <a:rPr lang="en-US"/>
                  <a:t>In actuality, we’re likely to have more than one input into our neuron, and this is what shape these activation functions give our neurons in three-dimensional space. Linear is just a plane, like a sheet of paper. </a:t>
                </a:r>
                <a:r>
                  <a:rPr lang="en-US" err="1"/>
                  <a:t>ReLU</a:t>
                </a:r>
                <a:r>
                  <a:rPr lang="en-US"/>
                  <a:t> is like a wedge. Sigmoid is like a surf wave.</a:t>
                </a:r>
              </a:p>
            </p:txBody>
          </p:sp>
        </mc:Fallback>
      </mc:AlternateContent>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146</a:t>
            </a:fld>
            <a:endParaRPr lang="en-US"/>
          </a:p>
        </p:txBody>
      </p:sp>
    </p:spTree>
    <p:extLst>
      <p:ext uri="{BB962C8B-B14F-4D97-AF65-F5344CB8AC3E}">
        <p14:creationId xmlns:p14="http://schemas.microsoft.com/office/powerpoint/2010/main" val="516918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an understanding of all this math is going to help. Let’s say we have a one input one output dataset that we suspect is a summation of two waves. We can use a </a:t>
            </a:r>
            <a:r>
              <a:rPr lang="en-US" b="0" i="0" dirty="0">
                <a:solidFill>
                  <a:srgbClr val="222222"/>
                </a:solidFill>
                <a:effectLst/>
                <a:latin typeface="Roboto"/>
              </a:rPr>
              <a:t>Sinusoidal </a:t>
            </a:r>
            <a:r>
              <a:rPr lang="en-US" dirty="0"/>
              <a:t>activation function in our first layer, and a linear activation in our last layer so we can add the two.</a:t>
            </a:r>
          </a:p>
          <a:p>
            <a:endParaRPr lang="en-US" dirty="0"/>
          </a:p>
          <a:p>
            <a:r>
              <a:rPr lang="en-US" dirty="0"/>
              <a:t>Given enough data, our neural network will figure out the parameters of each of these sub-components for us. Having a general understanding of the shape of the data and the relationship between the variables can help us build more efficient models for our data, saving time, computation, and ultimately, money.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147</a:t>
            </a:fld>
            <a:endParaRPr lang="en-US"/>
          </a:p>
        </p:txBody>
      </p:sp>
    </p:spTree>
    <p:extLst>
      <p:ext uri="{BB962C8B-B14F-4D97-AF65-F5344CB8AC3E}">
        <p14:creationId xmlns:p14="http://schemas.microsoft.com/office/powerpoint/2010/main" val="35519390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if we can make these complicated shapes with more layers and neurons, why not make a super big neural network to solve every problem?</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148</a:t>
            </a:fld>
            <a:endParaRPr lang="en-US"/>
          </a:p>
        </p:txBody>
      </p:sp>
    </p:spTree>
    <p:extLst>
      <p:ext uri="{BB962C8B-B14F-4D97-AF65-F5344CB8AC3E}">
        <p14:creationId xmlns:p14="http://schemas.microsoft.com/office/powerpoint/2010/main" val="38987466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anyone think of what the pitfalls would be from having too big of a model.</a:t>
            </a:r>
          </a:p>
          <a:p>
            <a:endParaRPr lang="en-US" dirty="0"/>
          </a:p>
          <a:p>
            <a:r>
              <a:rPr lang="en-US" dirty="0"/>
              <a:t>We could be wasting a lot of computational resources, and it can also take longer to train, but there’s another problem we should be aware of too.</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149</a:t>
            </a:fld>
            <a:endParaRPr lang="en-US"/>
          </a:p>
        </p:txBody>
      </p:sp>
    </p:spTree>
    <p:extLst>
      <p:ext uri="{BB962C8B-B14F-4D97-AF65-F5344CB8AC3E}">
        <p14:creationId xmlns:p14="http://schemas.microsoft.com/office/powerpoint/2010/main" val="5924363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goes back to classical statistics, but it still plagues neural networks. Let’s say we’ve gone out, collected some data, and created two models. Which on of these is better?</a:t>
            </a:r>
          </a:p>
          <a:p>
            <a:r>
              <a:rPr lang="en-US" dirty="0"/>
              <a:t>Going by the RMSE, it’s the one on the left.</a:t>
            </a:r>
          </a:p>
          <a:p>
            <a:endParaRPr lang="en-US" dirty="0"/>
          </a:p>
          <a:p>
            <a:r>
              <a:rPr lang="en-US" dirty="0"/>
              <a:t>But what if we go out at get a new sample of data?</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150</a:t>
            </a:fld>
            <a:endParaRPr lang="en-US"/>
          </a:p>
        </p:txBody>
      </p:sp>
    </p:spTree>
    <p:extLst>
      <p:ext uri="{BB962C8B-B14F-4D97-AF65-F5344CB8AC3E}">
        <p14:creationId xmlns:p14="http://schemas.microsoft.com/office/powerpoint/2010/main" val="30132272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turns out, our simpler model does a better job generalizing to new data. Not all problems can be so simple, and it’s the job of a Data Scientist to be able to determine the correct complexity for the model given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151</a:t>
            </a:fld>
            <a:endParaRPr lang="en-US"/>
          </a:p>
        </p:txBody>
      </p:sp>
    </p:spTree>
    <p:extLst>
      <p:ext uri="{BB962C8B-B14F-4D97-AF65-F5344CB8AC3E}">
        <p14:creationId xmlns:p14="http://schemas.microsoft.com/office/powerpoint/2010/main" val="26754827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Remember when we had two separate pools of data (training and validation)?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So that we can be sure the network is not just “memorizing” the data that it’s learning on</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We need to make sure that when it sees new and different images, that it is accurate as well</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If the model performs well on training data, but not on new data, we call this over-fitting</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152</a:t>
            </a:fld>
            <a:endParaRPr lang="en-US"/>
          </a:p>
        </p:txBody>
      </p:sp>
    </p:spTree>
    <p:extLst>
      <p:ext uri="{BB962C8B-B14F-4D97-AF65-F5344CB8AC3E}">
        <p14:creationId xmlns:p14="http://schemas.microsoft.com/office/powerpoint/2010/main" val="1688332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We just went over many parts of a neural network. Let’s see how it applies to the last lab.</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153</a:t>
            </a:fld>
            <a:endParaRPr lang="en-US"/>
          </a:p>
        </p:txBody>
      </p:sp>
    </p:spTree>
    <p:extLst>
      <p:ext uri="{BB962C8B-B14F-4D97-AF65-F5344CB8AC3E}">
        <p14:creationId xmlns:p14="http://schemas.microsoft.com/office/powerpoint/2010/main" val="2564014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a:solidFill>
                  <a:schemeClr val="tx1"/>
                </a:solidFill>
                <a:effectLst/>
                <a:latin typeface="Trebuchet MS" pitchFamily="34" charset="0"/>
                <a:ea typeface="+mn-ea"/>
                <a:cs typeface="+mn-cs"/>
              </a:rPr>
              <a:t>This was the visualization of the model in the previous lab. Can you name some of the components that we just learned on this diagram? Any details missing?</a:t>
            </a:r>
          </a:p>
          <a:p>
            <a:endParaRPr lang="en-US"/>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154</a:t>
            </a:fld>
            <a:endParaRPr lang="en-US"/>
          </a:p>
        </p:txBody>
      </p:sp>
    </p:spTree>
    <p:extLst>
      <p:ext uri="{BB962C8B-B14F-4D97-AF65-F5344CB8AC3E}">
        <p14:creationId xmlns:p14="http://schemas.microsoft.com/office/powerpoint/2010/main" val="38899014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dirty="0">
                <a:solidFill>
                  <a:schemeClr val="tx1"/>
                </a:solidFill>
                <a:effectLst/>
                <a:latin typeface="Trebuchet MS"/>
              </a:rPr>
              <a:t>Here’s a more detailed version of the diagram, now including activation functions. We use </a:t>
            </a:r>
            <a:r>
              <a:rPr lang="en-US" sz="1100" b="0" i="0" u="none" strike="noStrike" kern="1200" dirty="0" err="1">
                <a:solidFill>
                  <a:schemeClr val="tx1"/>
                </a:solidFill>
                <a:effectLst/>
                <a:latin typeface="Trebuchet MS"/>
              </a:rPr>
              <a:t>ReLu</a:t>
            </a:r>
            <a:r>
              <a:rPr lang="en-US" sz="1100" b="0" i="0" u="none" strike="noStrike" kern="1200" dirty="0">
                <a:solidFill>
                  <a:schemeClr val="tx1"/>
                </a:solidFill>
                <a:effectLst/>
                <a:latin typeface="Trebuchet MS"/>
              </a:rPr>
              <a:t> in our hidden layer to add efficient nonlinearity, </a:t>
            </a:r>
            <a:r>
              <a:rPr lang="en-US" dirty="0">
                <a:latin typeface="Trebuchet MS"/>
              </a:rPr>
              <a:t>but</a:t>
            </a:r>
            <a:r>
              <a:rPr lang="en-US" sz="1100" b="0" i="0" u="none" strike="noStrike" kern="1200" dirty="0">
                <a:solidFill>
                  <a:schemeClr val="tx1"/>
                </a:solidFill>
                <a:effectLst/>
                <a:latin typeface="Trebuchet MS"/>
              </a:rPr>
              <a:t> why use linear at the end? The neuron with the highest value has the strongest prediction, but how does an output neuron develop that confidence?</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155</a:t>
            </a:fld>
            <a:endParaRPr lang="en-US"/>
          </a:p>
        </p:txBody>
      </p:sp>
    </p:spTree>
    <p:extLst>
      <p:ext uri="{BB962C8B-B14F-4D97-AF65-F5344CB8AC3E}">
        <p14:creationId xmlns:p14="http://schemas.microsoft.com/office/powerpoint/2010/main" val="221832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fontAlgn="base">
              <a:buFontTx/>
              <a:buNone/>
            </a:pPr>
            <a:r>
              <a:rPr lang="en-US" sz="1100" b="0" i="0" u="none" strike="noStrike" kern="1200" dirty="0">
                <a:solidFill>
                  <a:schemeClr val="tx1"/>
                </a:solidFill>
                <a:effectLst/>
                <a:latin typeface="Trebuchet MS" pitchFamily="34" charset="0"/>
                <a:ea typeface="+mn-ea"/>
                <a:cs typeface="+mn-cs"/>
              </a:rPr>
              <a:t>Humans have been trying to teach computers to perform tasks since their invention. It’s sort of the purpose of a computer, to do something at the level, or beyond what a human can do</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Early in the days of computers, many people were convinced that they would achieve human level intelligence within a few decades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It turned out that generalized human intelligence was beyond the grasp of computers at that time (although today, we’re starting to see systems that look a whole lot like human intelligence) </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90</a:t>
            </a:fld>
            <a:endParaRPr lang="en-US" dirty="0"/>
          </a:p>
        </p:txBody>
      </p:sp>
    </p:spTree>
    <p:extLst>
      <p:ext uri="{BB962C8B-B14F-4D97-AF65-F5344CB8AC3E}">
        <p14:creationId xmlns:p14="http://schemas.microsoft.com/office/powerpoint/2010/main" val="20378550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i="0" u="none" strike="noStrike" kern="1200" dirty="0">
                <a:solidFill>
                  <a:schemeClr val="tx1"/>
                </a:solidFill>
                <a:effectLst/>
                <a:latin typeface="Trebuchet MS"/>
              </a:rPr>
              <a:t>When we use a “Cross Entropy” loss function, which converts the output of our linear layer into a </a:t>
            </a:r>
            <a:r>
              <a:rPr lang="en-US" sz="1100" b="0" i="0" u="none" strike="noStrike" kern="1200" dirty="0" err="1">
                <a:solidFill>
                  <a:schemeClr val="tx1"/>
                </a:solidFill>
                <a:effectLst/>
                <a:latin typeface="Trebuchet MS"/>
              </a:rPr>
              <a:t>Softmax</a:t>
            </a:r>
            <a:r>
              <a:rPr lang="en-US" sz="1100" b="0" i="0" u="none" strike="noStrike" kern="1200" dirty="0">
                <a:solidFill>
                  <a:schemeClr val="tx1"/>
                </a:solidFill>
                <a:effectLst/>
                <a:latin typeface="Trebuchet MS"/>
              </a:rPr>
              <a:t> layer. A </a:t>
            </a:r>
            <a:r>
              <a:rPr lang="en-US" sz="1100" b="0" i="0" u="none" strike="noStrike" kern="1200" dirty="0" err="1">
                <a:solidFill>
                  <a:schemeClr val="tx1"/>
                </a:solidFill>
                <a:effectLst/>
                <a:latin typeface="Trebuchet MS"/>
              </a:rPr>
              <a:t>Softmax</a:t>
            </a:r>
            <a:r>
              <a:rPr lang="en-US" sz="1100" b="0" i="0" u="none" strike="noStrike" kern="1200" dirty="0">
                <a:solidFill>
                  <a:schemeClr val="tx1"/>
                </a:solidFill>
                <a:effectLst/>
                <a:latin typeface="Trebuchet MS"/>
              </a:rPr>
              <a:t> layer is the same as feeding each neuron through a sigmoid activation function to get a probability, then we normalize the probabilities so they all add up to 100%.</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156</a:t>
            </a:fld>
            <a:endParaRPr lang="en-US"/>
          </a:p>
        </p:txBody>
      </p:sp>
    </p:spTree>
    <p:extLst>
      <p:ext uri="{BB962C8B-B14F-4D97-AF65-F5344CB8AC3E}">
        <p14:creationId xmlns:p14="http://schemas.microsoft.com/office/powerpoint/2010/main" val="13047574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a:rPr>
              <a:t>Let’s say we have a group of points that are categorized by color. How would we use </a:t>
            </a:r>
            <a:r>
              <a:rPr lang="en-US">
                <a:latin typeface="Trebuchet MS"/>
              </a:rPr>
              <a:t>an</a:t>
            </a:r>
            <a:r>
              <a:rPr lang="en-US" sz="1100" b="0" i="0" u="none" strike="noStrike" kern="1200">
                <a:solidFill>
                  <a:schemeClr val="tx1"/>
                </a:solidFill>
                <a:effectLst/>
                <a:latin typeface="Trebuchet MS"/>
              </a:rPr>
              <a:t> RMSE line to predict whether a new data point is going to be red or blue?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157</a:t>
            </a:fld>
            <a:endParaRPr lang="en-US"/>
          </a:p>
        </p:txBody>
      </p:sp>
    </p:spTree>
    <p:extLst>
      <p:ext uri="{BB962C8B-B14F-4D97-AF65-F5344CB8AC3E}">
        <p14:creationId xmlns:p14="http://schemas.microsoft.com/office/powerpoint/2010/main" val="326351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rebuchet MS"/>
              </a:rPr>
              <a:t>This time</a:t>
            </a:r>
            <a:r>
              <a:rPr lang="en-US" sz="1100" b="0" i="0" u="none" strike="noStrike" kern="1200">
                <a:solidFill>
                  <a:schemeClr val="tx1"/>
                </a:solidFill>
                <a:effectLst/>
                <a:latin typeface="Trebuchet MS"/>
              </a:rPr>
              <a:t>, we want to find a line that best separates the data. The error function that we use to calculate our gradient descent is called the loss function or cost function. RMSE and MSE are one kinds of loss. We could try to assign numbers to these colors and use RMSE, but there’s a better way.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158</a:t>
            </a:fld>
            <a:endParaRPr lang="en-US"/>
          </a:p>
        </p:txBody>
      </p:sp>
    </p:spTree>
    <p:extLst>
      <p:ext uri="{BB962C8B-B14F-4D97-AF65-F5344CB8AC3E}">
        <p14:creationId xmlns:p14="http://schemas.microsoft.com/office/powerpoint/2010/main" val="14656918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The most popular way to approach this problem is with categorical cross entropy. Before we dive into the math, let’s talk about the logic. We’re going to assign a probability to each point whether it is red or blue. We can almost think of this probability as our confidence it is in a particular class.</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Cross entropy was designed like this: If we are 100% confident that a point is blue, and we’re right, perfect, we have 0 loss. However, if we’re wrong, we should be punished for our hubris and receive infinite loss! This works in the reverse case as well. If we assign a point a 0% chance of blue, that is we’re absolutely certain it is red, and it is not blue, we get no loss. However, if it is blue, we’ll have infinite loss.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159</a:t>
            </a:fld>
            <a:endParaRPr lang="en-US"/>
          </a:p>
        </p:txBody>
      </p:sp>
    </p:spTree>
    <p:extLst>
      <p:ext uri="{BB962C8B-B14F-4D97-AF65-F5344CB8AC3E}">
        <p14:creationId xmlns:p14="http://schemas.microsoft.com/office/powerpoint/2010/main" val="870602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Here’s the full mathematical formula for Binary Cross Entropy, meaning we only have two classes. The logarithms are used to get our near infinite loss. It might seem like a lot, but there’s a little trick. The left half cancels to 0 when the target is false, and the right half cancels to 0 when the target is true.</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160</a:t>
            </a:fld>
            <a:endParaRPr lang="en-US"/>
          </a:p>
        </p:txBody>
      </p:sp>
    </p:spTree>
    <p:extLst>
      <p:ext uri="{BB962C8B-B14F-4D97-AF65-F5344CB8AC3E}">
        <p14:creationId xmlns:p14="http://schemas.microsoft.com/office/powerpoint/2010/main" val="277059812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And here’s the code version, for all you programmers out there. This is the same math as the slide before, but in code form.</a:t>
            </a:r>
          </a:p>
          <a:p>
            <a:pPr rtl="0" fontAlgn="base"/>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is our prediction that a point is blue, and </a:t>
            </a:r>
            <a:r>
              <a:rPr lang="en-US" sz="1100" b="0" i="0" u="none" strike="noStrike" kern="1200" dirty="0" err="1">
                <a:solidFill>
                  <a:schemeClr val="tx1"/>
                </a:solidFill>
                <a:effectLst/>
                <a:latin typeface="Trebuchet MS" pitchFamily="34" charset="0"/>
                <a:ea typeface="+mn-ea"/>
                <a:cs typeface="+mn-cs"/>
              </a:rPr>
              <a:t>y_actual</a:t>
            </a:r>
            <a:r>
              <a:rPr lang="en-US" sz="1100" b="0" i="0" u="none" strike="noStrike" kern="1200" dirty="0">
                <a:solidFill>
                  <a:schemeClr val="tx1"/>
                </a:solidFill>
                <a:effectLst/>
                <a:latin typeface="Trebuchet MS" pitchFamily="34" charset="0"/>
                <a:ea typeface="+mn-ea"/>
                <a:cs typeface="+mn-cs"/>
              </a:rPr>
              <a:t> is whether a point was actually blue or not. The logarithms are what will push our code to infinity as log(0) is negative infinity</a:t>
            </a:r>
          </a:p>
          <a:p>
            <a:pPr rtl="0" fontAlgn="base"/>
            <a:r>
              <a:rPr lang="en-US" sz="1100" b="0" i="0" u="none" strike="noStrike" kern="1200" dirty="0">
                <a:solidFill>
                  <a:schemeClr val="tx1"/>
                </a:solidFill>
                <a:effectLst/>
                <a:latin typeface="Trebuchet MS" pitchFamily="34" charset="0"/>
                <a:ea typeface="+mn-ea"/>
                <a:cs typeface="+mn-cs"/>
              </a:rPr>
              <a:t>.</a:t>
            </a:r>
          </a:p>
          <a:p>
            <a:pPr rtl="0" fontAlgn="base"/>
            <a:r>
              <a:rPr lang="en-US" sz="1100" b="0" i="0" u="none" strike="noStrike" kern="1200" dirty="0">
                <a:solidFill>
                  <a:schemeClr val="tx1"/>
                </a:solidFill>
                <a:effectLst/>
                <a:latin typeface="Trebuchet MS" pitchFamily="34" charset="0"/>
                <a:ea typeface="+mn-ea"/>
                <a:cs typeface="+mn-cs"/>
              </a:rPr>
              <a:t>Code:</a:t>
            </a:r>
          </a:p>
          <a:p>
            <a:pPr rtl="0" fontAlgn="base"/>
            <a:r>
              <a:rPr lang="en-US" sz="1100" b="0" i="0" u="none" strike="noStrike" kern="1200" dirty="0">
                <a:solidFill>
                  <a:schemeClr val="tx1"/>
                </a:solidFill>
                <a:effectLst/>
                <a:latin typeface="Trebuchet MS" pitchFamily="34" charset="0"/>
                <a:ea typeface="+mn-ea"/>
                <a:cs typeface="+mn-cs"/>
              </a:rPr>
              <a:t>def </a:t>
            </a:r>
            <a:r>
              <a:rPr lang="en-US" sz="1100" b="0" i="0" u="none" strike="noStrike" kern="1200" dirty="0" err="1">
                <a:solidFill>
                  <a:schemeClr val="tx1"/>
                </a:solidFill>
                <a:effectLst/>
                <a:latin typeface="Trebuchet MS" pitchFamily="34" charset="0"/>
                <a:ea typeface="+mn-ea"/>
                <a:cs typeface="+mn-cs"/>
              </a:rPr>
              <a:t>cross_entropy</a:t>
            </a:r>
            <a:r>
              <a:rPr lang="en-US" sz="1100" b="0" i="0" u="none" strike="noStrike" kern="1200" dirty="0">
                <a:solidFill>
                  <a:schemeClr val="tx1"/>
                </a:solidFill>
                <a:effectLst/>
                <a:latin typeface="Trebuchet MS" pitchFamily="34" charset="0"/>
                <a:ea typeface="+mn-ea"/>
                <a:cs typeface="+mn-cs"/>
              </a:rPr>
              <a:t>(</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a:t>
            </a:r>
            <a:r>
              <a:rPr lang="en-US" sz="1100" b="0" i="0" u="none" strike="noStrike" kern="1200" dirty="0" err="1">
                <a:solidFill>
                  <a:schemeClr val="tx1"/>
                </a:solidFill>
                <a:effectLst/>
                <a:latin typeface="Trebuchet MS" pitchFamily="34" charset="0"/>
                <a:ea typeface="+mn-ea"/>
                <a:cs typeface="+mn-cs"/>
              </a:rPr>
              <a:t>y_actual</a:t>
            </a:r>
            <a:r>
              <a:rPr lang="en-US" sz="1100" b="0" i="0" u="none" strike="noStrike" kern="1200" dirty="0">
                <a:solidFill>
                  <a:schemeClr val="tx1"/>
                </a:solidFill>
                <a:effectLst/>
                <a:latin typeface="Trebuchet MS" pitchFamily="34" charset="0"/>
                <a:ea typeface="+mn-ea"/>
                <a:cs typeface="+mn-cs"/>
              </a:rPr>
              <a:t>):</a:t>
            </a:r>
          </a:p>
          <a:p>
            <a:pPr rtl="0" fontAlgn="base"/>
            <a:r>
              <a:rPr lang="en-US" sz="1100" b="0" i="0" u="none" strike="noStrike" kern="1200" dirty="0">
                <a:solidFill>
                  <a:schemeClr val="tx1"/>
                </a:solidFill>
                <a:effectLst/>
                <a:latin typeface="Trebuchet MS" pitchFamily="34" charset="0"/>
                <a:ea typeface="+mn-ea"/>
                <a:cs typeface="+mn-cs"/>
              </a:rPr>
              <a:t>    """Infinite error for misplaced confidence."""</a:t>
            </a:r>
          </a:p>
          <a:p>
            <a:pPr rtl="0" fontAlgn="base"/>
            <a:r>
              <a:rPr lang="en-US" sz="1100" b="0" i="0" u="none" strike="noStrike" kern="1200" dirty="0">
                <a:solidFill>
                  <a:schemeClr val="tx1"/>
                </a:solidFill>
                <a:effectLst/>
                <a:latin typeface="Trebuchet MS" pitchFamily="34" charset="0"/>
                <a:ea typeface="+mn-ea"/>
                <a:cs typeface="+mn-cs"/>
              </a:rPr>
              <a:t>    loss = log(</a:t>
            </a:r>
            <a:r>
              <a:rPr lang="en-US" sz="1100" b="0" i="0" u="none" strike="noStrike" kern="1200" dirty="0" err="1">
                <a:solidFill>
                  <a:schemeClr val="tx1"/>
                </a:solidFill>
                <a:effectLst/>
                <a:latin typeface="Trebuchet MS" pitchFamily="34" charset="0"/>
                <a:ea typeface="+mn-ea"/>
                <a:cs typeface="+mn-cs"/>
              </a:rPr>
              <a:t>y_hat</a:t>
            </a:r>
            <a:r>
              <a:rPr lang="en-US" sz="1100" b="0" i="0" u="none" strike="noStrike" kern="1200" dirty="0">
                <a:solidFill>
                  <a:schemeClr val="tx1"/>
                </a:solidFill>
                <a:effectLst/>
                <a:latin typeface="Trebuchet MS" pitchFamily="34" charset="0"/>
                <a:ea typeface="+mn-ea"/>
                <a:cs typeface="+mn-cs"/>
              </a:rPr>
              <a:t>) if </a:t>
            </a:r>
            <a:r>
              <a:rPr lang="en-US" sz="1100" b="0" i="0" u="none" strike="noStrike" kern="1200" dirty="0" err="1">
                <a:solidFill>
                  <a:schemeClr val="tx1"/>
                </a:solidFill>
                <a:effectLst/>
                <a:latin typeface="Trebuchet MS" pitchFamily="34" charset="0"/>
                <a:ea typeface="+mn-ea"/>
                <a:cs typeface="+mn-cs"/>
              </a:rPr>
              <a:t>y_actual</a:t>
            </a:r>
            <a:r>
              <a:rPr lang="en-US" sz="1100" b="0" i="0" u="none" strike="noStrike" kern="1200" dirty="0">
                <a:solidFill>
                  <a:schemeClr val="tx1"/>
                </a:solidFill>
                <a:effectLst/>
                <a:latin typeface="Trebuchet MS" pitchFamily="34" charset="0"/>
                <a:ea typeface="+mn-ea"/>
                <a:cs typeface="+mn-cs"/>
              </a:rPr>
              <a:t> else log(1-y_hat)</a:t>
            </a:r>
          </a:p>
          <a:p>
            <a:pPr rtl="0" fontAlgn="base"/>
            <a:r>
              <a:rPr lang="en-US" sz="1100" b="0" i="0" u="none" strike="noStrike" kern="1200" dirty="0">
                <a:solidFill>
                  <a:schemeClr val="tx1"/>
                </a:solidFill>
                <a:effectLst/>
                <a:latin typeface="Trebuchet MS" pitchFamily="34" charset="0"/>
                <a:ea typeface="+mn-ea"/>
                <a:cs typeface="+mn-cs"/>
              </a:rPr>
              <a:t>    return -1*loss</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161</a:t>
            </a:fld>
            <a:endParaRPr lang="en-US"/>
          </a:p>
        </p:txBody>
      </p:sp>
    </p:spTree>
    <p:extLst>
      <p:ext uri="{BB962C8B-B14F-4D97-AF65-F5344CB8AC3E}">
        <p14:creationId xmlns:p14="http://schemas.microsoft.com/office/powerpoint/2010/main" val="6541639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Ok, now that we know the major mechanics, let’s talk about the next lab.</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162</a:t>
            </a:fld>
            <a:endParaRPr lang="en-US"/>
          </a:p>
        </p:txBody>
      </p:sp>
    </p:spTree>
    <p:extLst>
      <p:ext uri="{BB962C8B-B14F-4D97-AF65-F5344CB8AC3E}">
        <p14:creationId xmlns:p14="http://schemas.microsoft.com/office/powerpoint/2010/main" val="28493630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dirty="0">
                <a:solidFill>
                  <a:schemeClr val="tx1"/>
                </a:solidFill>
                <a:effectLst/>
                <a:latin typeface="Trebuchet MS" pitchFamily="34" charset="0"/>
                <a:ea typeface="+mn-ea"/>
                <a:cs typeface="+mn-cs"/>
              </a:rPr>
              <a:t>We’re going to try this again with a different dataset: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The American Sign Language Alphabet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Same shape (28x28 pixels) as last time</a:t>
            </a:r>
          </a:p>
          <a:p>
            <a:pPr rtl="0" fontAlgn="base"/>
            <a:endParaRPr lang="en-US" sz="1100" b="0" i="0" u="none" strike="noStrike" kern="1200" dirty="0">
              <a:solidFill>
                <a:schemeClr val="tx1"/>
              </a:solidFill>
              <a:effectLst/>
              <a:latin typeface="Trebuchet MS" pitchFamily="34" charset="0"/>
              <a:ea typeface="+mn-ea"/>
              <a:cs typeface="+mn-cs"/>
            </a:endParaRPr>
          </a:p>
          <a:p>
            <a:pPr marL="342900" indent="-342900">
              <a:buFontTx/>
              <a:buChar char="-"/>
            </a:pPr>
            <a:r>
              <a:rPr lang="en-US" sz="1100" dirty="0"/>
              <a:t>Same shape (28x28 pixels) in grayscale</a:t>
            </a:r>
          </a:p>
          <a:p>
            <a:pPr marL="342900" indent="-342900">
              <a:buFontTx/>
              <a:buChar char="-"/>
            </a:pPr>
            <a:r>
              <a:rPr lang="en-US" sz="1100" dirty="0"/>
              <a:t>Skipping J and Z because they require movement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163</a:t>
            </a:fld>
            <a:endParaRPr lang="en-US"/>
          </a:p>
        </p:txBody>
      </p:sp>
    </p:spTree>
    <p:extLst>
      <p:ext uri="{BB962C8B-B14F-4D97-AF65-F5344CB8AC3E}">
        <p14:creationId xmlns:p14="http://schemas.microsoft.com/office/powerpoint/2010/main" val="3837333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Let’s get to it! </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164</a:t>
            </a:fld>
            <a:endParaRPr lang="en-US"/>
          </a:p>
        </p:txBody>
      </p:sp>
    </p:spTree>
    <p:extLst>
      <p:ext uri="{BB962C8B-B14F-4D97-AF65-F5344CB8AC3E}">
        <p14:creationId xmlns:p14="http://schemas.microsoft.com/office/powerpoint/2010/main" val="18659344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Let’s get to it! </a:t>
            </a:r>
            <a:endParaRPr lang="en-GB"/>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165</a:t>
            </a:fld>
            <a:endParaRPr lang="en-US"/>
          </a:p>
        </p:txBody>
      </p:sp>
    </p:spTree>
    <p:extLst>
      <p:ext uri="{BB962C8B-B14F-4D97-AF65-F5344CB8AC3E}">
        <p14:creationId xmlns:p14="http://schemas.microsoft.com/office/powerpoint/2010/main" val="2622284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It wasn’t long after the invention of the computer that people started experimenting with artificial neural networks, inspired by the structure and function of human brains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There was some success with using these networks to perform tasks such as reading handwritten digits and playing backgammon, but it did not appear that this would be the major path forward. A major factor was the computational resources at the time. As we’ll see in the hands-on labs, these networks take time to train. Imagine how long it would take to train forty years ago!</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These early neural networks were outperformed by something called the Von Neumann Architecture, which is the basis for modern CPUs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dirty="0">
                <a:hlinkClick r:id="rId3"/>
              </a:rPr>
              <a:t>https://www.cs.cornell.edu/boom/2001sp/Tsinteris/gammon.htm</a:t>
            </a:r>
            <a:endParaRPr lang="en-US" dirty="0"/>
          </a:p>
          <a:p>
            <a:pPr lvl="0" rtl="0" fontAlgn="base"/>
            <a:r>
              <a:rPr lang="en-US" dirty="0">
                <a:hlinkClick r:id="rId4"/>
              </a:rPr>
              <a:t>https://cs.stanford.edu/people/eroberts/courses/soco/projects/neural-networks/History/history1.html</a:t>
            </a:r>
            <a:endParaRPr lang="en-US" sz="1100" b="0" i="0" u="none" strike="noStrike" kern="1200" dirty="0">
              <a:solidFill>
                <a:schemeClr val="tx1"/>
              </a:solidFill>
              <a:effectLst/>
              <a:latin typeface="Trebuchet MS" pitchFamily="34" charset="0"/>
              <a:ea typeface="+mn-ea"/>
              <a:cs typeface="+mn-cs"/>
            </a:endParaRPr>
          </a:p>
          <a:p>
            <a:r>
              <a:rPr lang="en-US" dirty="0">
                <a:hlinkClick r:id="rId5"/>
              </a:rPr>
              <a:t>https://www.computerscience.gcse.guru/theory/von-neumann-architecture</a:t>
            </a: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91</a:t>
            </a:fld>
            <a:endParaRPr lang="en-US" dirty="0"/>
          </a:p>
        </p:txBody>
      </p:sp>
    </p:spTree>
    <p:extLst>
      <p:ext uri="{BB962C8B-B14F-4D97-AF65-F5344CB8AC3E}">
        <p14:creationId xmlns:p14="http://schemas.microsoft.com/office/powerpoint/2010/main" val="11059522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fontAlgn="base"/>
            <a:r>
              <a:rPr lang="en-US" sz="1100" b="0" i="0" u="none" strike="noStrike" kern="1200" dirty="0">
                <a:solidFill>
                  <a:schemeClr val="tx1"/>
                </a:solidFill>
                <a:effectLst/>
                <a:latin typeface="Trebuchet MS" pitchFamily="34" charset="0"/>
                <a:ea typeface="+mn-ea"/>
                <a:cs typeface="+mn-cs"/>
              </a:rPr>
              <a:t>We know how to calculate MSE given a model. What can we do with that information?</a:t>
            </a:r>
          </a:p>
          <a:p>
            <a:pPr rtl="0" fontAlgn="base"/>
            <a:r>
              <a:rPr lang="en-US" sz="1100" b="0" i="0" u="none" strike="noStrike" kern="1200" dirty="0">
                <a:solidFill>
                  <a:schemeClr val="tx1"/>
                </a:solidFill>
                <a:effectLst/>
                <a:latin typeface="Trebuchet MS" pitchFamily="34" charset="0"/>
                <a:ea typeface="+mn-ea"/>
                <a:cs typeface="+mn-cs"/>
              </a:rPr>
              <a:t>We’re going to take a page from our calculus textbook and minimize the error.</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Now, if we want to find the true minimum, we can plug in the values for all of our points and do some multivariate calculus to find m and b, but it turns out that computers are bad at calculus, so we’re going to help the computer cheat a little.</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Here, we’ve taken our MSE and expanded it to include our two </a:t>
            </a:r>
            <a:r>
              <a:rPr lang="en-US" sz="1100" b="0" i="0" u="none" strike="noStrike" kern="1200" dirty="0" err="1">
                <a:solidFill>
                  <a:schemeClr val="tx1"/>
                </a:solidFill>
                <a:effectLst/>
                <a:latin typeface="Trebuchet MS" pitchFamily="34" charset="0"/>
                <a:ea typeface="+mn-ea"/>
                <a:cs typeface="+mn-cs"/>
              </a:rPr>
              <a:t>xy</a:t>
            </a:r>
            <a:r>
              <a:rPr lang="en-US" sz="1100" b="0" i="0" u="none" strike="noStrike" kern="1200" dirty="0">
                <a:solidFill>
                  <a:schemeClr val="tx1"/>
                </a:solidFill>
                <a:effectLst/>
                <a:latin typeface="Trebuchet MS" pitchFamily="34" charset="0"/>
                <a:ea typeface="+mn-ea"/>
                <a:cs typeface="+mn-cs"/>
              </a:rPr>
              <a:t> datapoints (1,3) and (2,5)</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So it turns out that while computers have a tough time finding the global minimum of a function, they’re pretty decent at calculating the slope of a function given an input. If that function is multidimensional, (as in, more than one input) then that slope is called the gradient.</a:t>
            </a:r>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There are many ways a computer can go about getting the gradient as described in this </a:t>
            </a:r>
            <a:r>
              <a:rPr lang="en-US" sz="1100" b="0" i="0" u="none" strike="noStrike" kern="1200" dirty="0" err="1">
                <a:solidFill>
                  <a:schemeClr val="tx1"/>
                </a:solidFill>
                <a:effectLst/>
                <a:latin typeface="Trebuchet MS" pitchFamily="34" charset="0"/>
                <a:ea typeface="+mn-ea"/>
                <a:cs typeface="+mn-cs"/>
              </a:rPr>
              <a:t>quora</a:t>
            </a:r>
            <a:r>
              <a:rPr lang="en-US" sz="1100" b="0" i="0" u="none" strike="noStrike" kern="1200" dirty="0">
                <a:solidFill>
                  <a:schemeClr val="tx1"/>
                </a:solidFill>
                <a:effectLst/>
                <a:latin typeface="Trebuchet MS" pitchFamily="34" charset="0"/>
                <a:ea typeface="+mn-ea"/>
                <a:cs typeface="+mn-cs"/>
              </a:rPr>
              <a:t> answer: </a:t>
            </a:r>
            <a:r>
              <a:rPr lang="en-US" dirty="0">
                <a:hlinkClick r:id="rId3"/>
              </a:rPr>
              <a:t>https://www.quora.com/How-does-TensorFlow-calculate-gradients#:~:text=There%20are%20a%20few%20different,another%20to%20approximate%20the%20derivative.</a:t>
            </a:r>
            <a:endParaRPr lang="en-US" dirty="0"/>
          </a:p>
          <a:p>
            <a:pPr rtl="0" fontAlgn="base"/>
            <a:endParaRPr lang="en-US" sz="1100" b="0" i="0" u="none" strike="noStrike" kern="1200" dirty="0">
              <a:solidFill>
                <a:schemeClr val="tx1"/>
              </a:solidFill>
              <a:effectLst/>
              <a:latin typeface="Trebuchet MS" pitchFamily="34" charset="0"/>
              <a:ea typeface="+mn-ea"/>
              <a:cs typeface="+mn-cs"/>
            </a:endParaRPr>
          </a:p>
          <a:p>
            <a:pPr rtl="0" fontAlgn="base"/>
            <a:r>
              <a:rPr lang="en-US" sz="1100" b="0" i="0" u="none" strike="noStrike" kern="1200" dirty="0">
                <a:solidFill>
                  <a:schemeClr val="tx1"/>
                </a:solidFill>
                <a:effectLst/>
                <a:latin typeface="Trebuchet MS" pitchFamily="34" charset="0"/>
                <a:ea typeface="+mn-ea"/>
                <a:cs typeface="+mn-cs"/>
              </a:rPr>
              <a:t>One easy way is to just take two really </a:t>
            </a:r>
            <a:r>
              <a:rPr lang="en-US" sz="1100" b="0" i="0" u="none" strike="noStrike" kern="1200" dirty="0" err="1">
                <a:solidFill>
                  <a:schemeClr val="tx1"/>
                </a:solidFill>
                <a:effectLst/>
                <a:latin typeface="Trebuchet MS" pitchFamily="34" charset="0"/>
                <a:ea typeface="+mn-ea"/>
                <a:cs typeface="+mn-cs"/>
              </a:rPr>
              <a:t>really</a:t>
            </a:r>
            <a:r>
              <a:rPr lang="en-US" sz="1100" b="0" i="0" u="none" strike="noStrike" kern="1200" dirty="0">
                <a:solidFill>
                  <a:schemeClr val="tx1"/>
                </a:solidFill>
                <a:effectLst/>
                <a:latin typeface="Trebuchet MS" pitchFamily="34" charset="0"/>
                <a:ea typeface="+mn-ea"/>
                <a:cs typeface="+mn-cs"/>
              </a:rPr>
              <a:t> close points and calculate the gradient between them. By calculating the gradient, we’re calculating the slope for each parameter we want to learn, and once the slope is 0 for all variables, then we have found a local minimum.</a:t>
            </a:r>
          </a:p>
          <a:p>
            <a:pPr rtl="0" fontAlgn="base"/>
            <a:endParaRPr lang="en-US" sz="1100" b="0" i="0" u="none" strike="noStrike" kern="1200" dirty="0">
              <a:solidFill>
                <a:schemeClr val="tx1"/>
              </a:solidFill>
              <a:effectLst/>
              <a:latin typeface="Trebuchet MS"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166</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9882717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We’re going to use the gradient we calculated earlier to guide our estimate to the goal.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167</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0392738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Because both of them are negative, that means we need to increase them in order to get closer to 0. Hmm, the gradient gives us the right direction, but the magnitude is too big.</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168</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9485929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Let’s introduce a new parameter called the learning rate (represented by </a:t>
            </a:r>
            <a:r>
              <a:rPr lang="en-US" sz="1100" b="0" i="0" u="none" strike="noStrike" kern="1200" err="1">
                <a:solidFill>
                  <a:schemeClr val="tx1"/>
                </a:solidFill>
                <a:effectLst/>
                <a:latin typeface="Trebuchet MS" pitchFamily="34" charset="0"/>
                <a:ea typeface="+mn-ea"/>
                <a:cs typeface="+mn-cs"/>
              </a:rPr>
              <a:t>lamba</a:t>
            </a:r>
            <a:r>
              <a:rPr lang="en-US" sz="1100" b="0" i="0" u="none" strike="noStrike" kern="1200">
                <a:solidFill>
                  <a:schemeClr val="tx1"/>
                </a:solidFill>
                <a:effectLst/>
                <a:latin typeface="Trebuchet MS" pitchFamily="34" charset="0"/>
                <a:ea typeface="+mn-ea"/>
                <a:cs typeface="+mn-cs"/>
              </a:rPr>
              <a:t> </a:t>
            </a:r>
            <a:r>
              <a:rPr lang="el-GR" sz="1100" b="0" i="0" u="none" strike="noStrike" kern="1200">
                <a:solidFill>
                  <a:schemeClr val="tx1"/>
                </a:solidFill>
                <a:effectLst/>
                <a:latin typeface="Trebuchet MS" pitchFamily="34" charset="0"/>
                <a:ea typeface="+mn-ea"/>
                <a:cs typeface="+mn-cs"/>
              </a:rPr>
              <a:t>λ</a:t>
            </a:r>
            <a:r>
              <a:rPr lang="en-US" sz="1100" b="0" i="0" u="none" strike="noStrike" kern="1200">
                <a:solidFill>
                  <a:schemeClr val="tx1"/>
                </a:solidFill>
                <a:effectLst/>
                <a:latin typeface="Trebuchet MS" pitchFamily="34" charset="0"/>
                <a:ea typeface="+mn-ea"/>
                <a:cs typeface="+mn-cs"/>
              </a:rPr>
              <a:t>) which will allow us to scale our changes to our parameters. Data scientists define this on their own, but thankfully, there’s been enough research on the topic that machine learning libraries have their own built in strategies.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169</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1163279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If we make the learning rate too big, we’re going to get farther away from our goal.</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170</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7531048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If we make it too small, it’s going to take forever to get there. Also, once we train on more complicated problems, we can get trapped in a local minimum.</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171</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36025135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100" b="0" i="0" u="none" strike="noStrike" kern="1200">
                <a:solidFill>
                  <a:schemeClr val="tx1"/>
                </a:solidFill>
                <a:effectLst/>
                <a:latin typeface="Trebuchet MS" pitchFamily="34" charset="0"/>
                <a:ea typeface="+mn-ea"/>
                <a:cs typeface="+mn-cs"/>
              </a:rPr>
              <a:t>For now, let’s stick with a learning rate of .1. Ok, step in the right direction, but not close enough. No problem, we’ll just repeat the process over and over gain, taking our new values of b and m and finding the gradient for them.</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172</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26241063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convolutional neural networks. Whether you’re following our beginners series or are jumping straight into this lesson, welcome! Today we’re going to talk about how computers learn to see.</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315675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a:solidFill>
                  <a:schemeClr val="tx1"/>
                </a:solidFill>
                <a:effectLst/>
                <a:latin typeface="Trebuchet MS" pitchFamily="34" charset="0"/>
                <a:ea typeface="+mn-ea"/>
                <a:cs typeface="+mn-cs"/>
              </a:rPr>
              <a:t>We found that our model was able to attain high accuracy with the training data, but not with the testing/validation data. We’re passing our image in as one long string of pixels. Why might that not be such a good idea? There is important information contained in how pixels are organized around each other. When we flatten the picture into a single array, we lose that information</a:t>
            </a:r>
            <a:endParaRPr lang="en-US"/>
          </a:p>
          <a:p>
            <a:endParaRPr lang="en-US"/>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931663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US" sz="1100" b="0" i="0" u="none" strike="noStrike" kern="1200" dirty="0">
                <a:solidFill>
                  <a:schemeClr val="tx1"/>
                </a:solidFill>
                <a:effectLst/>
                <a:latin typeface="Trebuchet MS" pitchFamily="34" charset="0"/>
                <a:ea typeface="+mn-ea"/>
                <a:cs typeface="+mn-cs"/>
              </a:rPr>
              <a:t>Instead, intelligence in computers was achieved through the building of expert systems.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dirty="0">
                <a:hlinkClick r:id="rId3"/>
              </a:rPr>
              <a:t>https://hbr.org/1988/03/putting-expert-systems-to-work</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These were highly complex systems that took hundreds to thousands of engineers to build, where the computer was taught to complete tasks by the rigorous programming of many rules</a:t>
            </a: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These systems where meant to mimic that of a human Subject Matter Expert, hence the name.</a:t>
            </a:r>
          </a:p>
          <a:p>
            <a:pPr lvl="0" rtl="0" fontAlgn="base"/>
            <a:r>
              <a:rPr lang="en-US" dirty="0">
                <a:hlinkClick r:id="rId4"/>
              </a:rPr>
              <a:t>https://www.britannica.com/technology/expert-system</a:t>
            </a:r>
            <a:endParaRPr lang="en-US" sz="1100" b="0" i="0" u="none" strike="noStrike" kern="1200" dirty="0">
              <a:solidFill>
                <a:schemeClr val="tx1"/>
              </a:solidFill>
              <a:effectLst/>
              <a:latin typeface="Trebuchet MS" pitchFamily="34" charset="0"/>
              <a:ea typeface="+mn-ea"/>
              <a:cs typeface="+mn-cs"/>
            </a:endParaRPr>
          </a:p>
          <a:p>
            <a:pPr lvl="0" rtl="0" fontAlgn="base"/>
            <a:endParaRPr lang="en-US" sz="1100" b="0" i="0" u="none" strike="noStrike" kern="1200" dirty="0">
              <a:solidFill>
                <a:schemeClr val="tx1"/>
              </a:solidFill>
              <a:effectLst/>
              <a:latin typeface="Trebuchet MS" pitchFamily="34" charset="0"/>
              <a:ea typeface="+mn-ea"/>
              <a:cs typeface="+mn-cs"/>
            </a:endParaRPr>
          </a:p>
          <a:p>
            <a:pPr lvl="0" rtl="0" fontAlgn="base"/>
            <a:r>
              <a:rPr lang="en-US" sz="1100" b="0" i="0" u="none" strike="noStrike" kern="1200" dirty="0">
                <a:solidFill>
                  <a:schemeClr val="tx1"/>
                </a:solidFill>
                <a:effectLst/>
                <a:latin typeface="Trebuchet MS" pitchFamily="34" charset="0"/>
                <a:ea typeface="+mn-ea"/>
                <a:cs typeface="+mn-cs"/>
              </a:rPr>
              <a:t>An example would be a stock trading robot that traded based on user defined limits, or a machine to give medical diagnosis given a list of symptoms.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92</a:t>
            </a:fld>
            <a:endParaRPr lang="en-US" dirty="0"/>
          </a:p>
        </p:txBody>
      </p:sp>
    </p:spTree>
    <p:extLst>
      <p:ext uri="{BB962C8B-B14F-4D97-AF65-F5344CB8AC3E}">
        <p14:creationId xmlns:p14="http://schemas.microsoft.com/office/powerpoint/2010/main" val="10583844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dirty="0">
                <a:solidFill>
                  <a:schemeClr val="tx1"/>
                </a:solidFill>
                <a:effectLst/>
                <a:latin typeface="Trebuchet MS" pitchFamily="34" charset="0"/>
                <a:ea typeface="+mn-ea"/>
                <a:cs typeface="+mn-cs"/>
              </a:rPr>
              <a:t>It’s time to upgrade our model to one that’s designed for pulling spatial information out of an image</a:t>
            </a:r>
            <a:endParaRPr lang="en-GB"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81685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into neural networks, lets talk about how Computer Vision experts used to approach this type of problem. If you played with Photoshop, MS Paint, or GIMP a lot as a kid making .gifs or memes or stilly pictures: good news! Understanding how computers represent and manipulate photos is a great foundation for modern day computer vision.</a:t>
            </a:r>
          </a:p>
          <a:p>
            <a:endParaRPr lang="en-US" dirty="0"/>
          </a:p>
          <a:p>
            <a:r>
              <a:rPr lang="en-US" dirty="0">
                <a:latin typeface="Trebuchet MS"/>
              </a:rPr>
              <a:t>For example, let’s look at the blur, sharpen, brighten and darken tools. In a drawing program, the area around where we click that manipulates our image is called the kernel. Convolution is when our kernel is multiplied with our image, and that is what’s happening when we select these tools and drag it across our image. To be technical, convolution is when we apply one function to another function, but we can think of our base image as a function of color, and our kernel as a function of pixels.</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4835288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kernel is just a small matrix, blurring is a weighted averaging of the numbers that represent the pixels. Sharpen brightens the pixel in the center of it, but subtracts the pixels directly adjacent to it. Brighten makes the center pixel’s color values </a:t>
            </a:r>
            <a:r>
              <a:rPr lang="en-US" sz="1800" b="0" i="0" u="none" strike="noStrike" baseline="0" dirty="0">
                <a:latin typeface="URWPalladioL-Roma"/>
              </a:rPr>
              <a:t>bigger (if 255 is white) or smaller (if 0 is white). Darken does the opposite</a:t>
            </a:r>
            <a:r>
              <a:rPr lang="en-US" dirty="0"/>
              <a:t>.  Let’s take a look at a smaller image and break it down.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2762087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Ok, we have a picture of a heart. Not obvious? Sorry, only had 6 x 6 pixels to work with.</a:t>
            </a:r>
          </a:p>
          <a:p>
            <a:r>
              <a:rPr lang="en-US"/>
              <a:t>We’re going to step through a convolution. The fancy star in the center is the convolution operator. The resulting image is going to be 4 x 4. It’ll be more obvious in a bit.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8590474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in the top left corner. We call the section that we’re about to convolve, the red box here, the window. Notice how it has the same shape as our kernel.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3748632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going to take our kernel and multiply each cell in the kernel with the respective cell in the window.</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181133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We’re then going to total the results of that multiplication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650249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move or window over by 1…</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02D639A-AF38-4D9A-897E-57859A70BDEB}"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386268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and we repeat the process until we’ve calculated the convolution for the whole image.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hlinkClick r:id="rId3"/>
              </a:rPr>
              <a:t>https://mathworld.wolfram.com/Convolution.html</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187</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18092218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parameters we can play with for convolution. One is stride, which is by how many cells should we move our window by when doing convolution. Let’s chop our heart in half to see what we mean. Oh no, broken heart!</a:t>
            </a:r>
          </a:p>
          <a:p>
            <a:r>
              <a:rPr lang="en-US" dirty="0"/>
              <a:t>Let’s assume we had the same kernel as before.</a:t>
            </a:r>
          </a:p>
          <a:p>
            <a:endParaRPr lang="en-US" dirty="0"/>
          </a:p>
          <a:p>
            <a:r>
              <a:rPr lang="en-US" dirty="0"/>
              <a:t>With a stride of 2, we skip starting convolution at every other column and every other row. When we do this, we also generate less data, which has pros and cons. The good is that means we have less data to analyze, but if we increase our stride too much, we might miss important information.</a:t>
            </a:r>
          </a:p>
          <a:p>
            <a:endParaRPr lang="en-US" dirty="0"/>
          </a:p>
          <a:p>
            <a:r>
              <a:rPr lang="en-US" dirty="0"/>
              <a:t>The other thing to look for is with a stride of 2, we don’t have enough columns to do a convolution for the right side our image.</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Trebuchet MS" pitchFamily="34" charset="0"/>
                <a:ea typeface="ＭＳ Ｐゴシック" pitchFamily="-16"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188</a:t>
            </a:fld>
            <a:endParaRPr kumimoji="0" lang="en-US" sz="1100" b="0" i="0" u="none" strike="noStrike" kern="1200" cap="none" spc="0" normalizeH="0" baseline="0" noProof="0">
              <a:ln>
                <a:noFill/>
              </a:ln>
              <a:solidFill>
                <a:prstClr val="black"/>
              </a:solidFill>
              <a:effectLst/>
              <a:uLnTx/>
              <a:uFillTx/>
              <a:latin typeface="Trebuchet MS" pitchFamily="34" charset="0"/>
              <a:ea typeface="ＭＳ Ｐゴシック" pitchFamily="-16" charset="-128"/>
              <a:cs typeface="+mn-cs"/>
            </a:endParaRPr>
          </a:p>
        </p:txBody>
      </p:sp>
    </p:spTree>
    <p:extLst>
      <p:ext uri="{BB962C8B-B14F-4D97-AF65-F5344CB8AC3E}">
        <p14:creationId xmlns:p14="http://schemas.microsoft.com/office/powerpoint/2010/main" val="903755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emf"/><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1513012" y="2983577"/>
            <a:ext cx="19282214" cy="4937760"/>
          </a:xfrm>
        </p:spPr>
        <p:txBody>
          <a:bodyPr anchor="b">
            <a:normAutofit/>
          </a:bodyPr>
          <a:lstStyle>
            <a:lvl1pPr algn="l">
              <a:defRPr sz="88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1513012" y="7941727"/>
            <a:ext cx="19282214" cy="1703832"/>
          </a:xfrm>
          <a:prstGeom prst="rect">
            <a:avLst/>
          </a:prstGeom>
        </p:spPr>
        <p:txBody>
          <a:bodyPr>
            <a:normAutofit/>
          </a:bodyPr>
          <a:lstStyle>
            <a:lvl1pPr marL="0" indent="0" algn="l">
              <a:buNone/>
              <a:defRPr sz="4400" b="0" cap="none" baseline="0">
                <a:solidFill>
                  <a:schemeClr val="bg1"/>
                </a:solidFill>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spTree>
    <p:extLst>
      <p:ext uri="{BB962C8B-B14F-4D97-AF65-F5344CB8AC3E}">
        <p14:creationId xmlns:p14="http://schemas.microsoft.com/office/powerpoint/2010/main" val="147871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94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11/11/25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6779381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11/11/25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2903801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11/11/25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6559093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11/11/25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812991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11/11/25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739859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1513012" y="2983577"/>
            <a:ext cx="19282214" cy="4937760"/>
          </a:xfrm>
        </p:spPr>
        <p:txBody>
          <a:bodyPr anchor="b">
            <a:normAutofit/>
          </a:bodyPr>
          <a:lstStyle>
            <a:lvl1pPr algn="l">
              <a:defRPr sz="88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1513012" y="7941727"/>
            <a:ext cx="19282214" cy="1703832"/>
          </a:xfrm>
          <a:prstGeom prst="rect">
            <a:avLst/>
          </a:prstGeom>
        </p:spPr>
        <p:txBody>
          <a:bodyPr>
            <a:normAutofit/>
          </a:bodyPr>
          <a:lstStyle>
            <a:lvl1pPr marL="0" indent="0" algn="l">
              <a:buNone/>
              <a:defRPr sz="4400" b="0" cap="none" baseline="0">
                <a:solidFill>
                  <a:schemeClr val="bg1"/>
                </a:solidFill>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spTree>
    <p:extLst>
      <p:ext uri="{BB962C8B-B14F-4D97-AF65-F5344CB8AC3E}">
        <p14:creationId xmlns:p14="http://schemas.microsoft.com/office/powerpoint/2010/main" val="14973898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127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546057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585434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753860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69024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589399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771773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05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330408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585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1352974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055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NVIDIA Sans" panose="020B0503020203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7706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1594389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2125580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5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2310243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6062650" y="4849813"/>
            <a:ext cx="24450701"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6062650" y="17063961"/>
            <a:ext cx="2445070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6062650" y="17751568"/>
            <a:ext cx="2445070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045457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792346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18592799"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18592805" y="17063961"/>
            <a:ext cx="1634627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18592805" y="17751568"/>
            <a:ext cx="1634627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253383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1637604"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11058350"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18592805"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28013551"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1637604" y="17063961"/>
            <a:ext cx="883227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1637604" y="17751568"/>
            <a:ext cx="883227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18592805" y="17063961"/>
            <a:ext cx="883264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18592805" y="17751568"/>
            <a:ext cx="883264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7076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24148473"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12893038"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1637604"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165311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165311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1289304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1289304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24132970" y="17063961"/>
            <a:ext cx="1079037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24132970" y="17751568"/>
            <a:ext cx="1079037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230541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18520757"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10072254"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1637606" y="4849813"/>
            <a:ext cx="7969130"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26969260" y="4849813"/>
            <a:ext cx="7969133"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10087333" y="17063961"/>
            <a:ext cx="796790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1630527" y="17063961"/>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10087333" y="17751568"/>
            <a:ext cx="796790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1630527" y="17751568"/>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18527529" y="17063961"/>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18527529" y="17751568"/>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26976037" y="17063961"/>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26976037" y="17751568"/>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18005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18520757" y="11931888"/>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7265320" y="11931888"/>
            <a:ext cx="10789919"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7276587" y="17063961"/>
            <a:ext cx="1077865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7276587" y="17751568"/>
            <a:ext cx="1077865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18533554"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18533554"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93530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1290265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165684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2415973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1668105"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1668105"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12905609"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12905609"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24162576"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24162576"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41820755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14335071" y="17059122"/>
            <a:ext cx="795528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5886573" y="17059122"/>
            <a:ext cx="797033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14335071" y="17727056"/>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5886573" y="17727056"/>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588657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1433507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2278357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22783575" y="17059122"/>
            <a:ext cx="795146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22783575" y="17727056"/>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581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NVIDIA Sans" panose="020B0503020203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9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163760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1008610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1853460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26968061"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10087333"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1630527" y="17059122"/>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10087333"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1630527" y="17746729"/>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18527529"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18527529"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26976037" y="17059122"/>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26976037" y="17746729"/>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23733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11782110"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5037420"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11782110"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5037420"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5021177"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1177971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2528615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18532409"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18532409"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18527620"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25307424"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25307424"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01961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8382295"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1637605"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8382295"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1637605"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163760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8396143"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21902586"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15132594"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15132594"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1514404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21907609"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21907609"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28661124"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28644881" y="17103569"/>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28644881" y="17791176"/>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127601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3768066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599533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3570582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708A9C7D-B92D-A13B-AE0E-7F3EA434A1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6F1316F0-7ADD-BB87-23BE-740C3B3B0100}"/>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cxnSp>
        <p:nvCxnSpPr>
          <p:cNvPr id="6" name="Straight Connector 5">
            <a:extLst>
              <a:ext uri="{FF2B5EF4-FFF2-40B4-BE49-F238E27FC236}">
                <a16:creationId xmlns:a16="http://schemas.microsoft.com/office/drawing/2014/main" id="{CB1478E8-E56F-B47D-1F5A-CBA4655161C3}"/>
              </a:ext>
            </a:extLst>
          </p:cNvPr>
          <p:cNvCxnSpPr/>
          <p:nvPr userDrawn="1"/>
        </p:nvCxnSpPr>
        <p:spPr>
          <a:xfrm>
            <a:off x="0" y="11329275"/>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088812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868E8BC8-DCAA-6E80-5181-5371045BDE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D046080A-6CDE-3FF2-A128-47CFF5F0C9C5}"/>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464848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9281CF6-82C4-D591-C93F-79BF14277C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8C0EE250-813A-B3FC-C9DB-11B6E237EC3B}"/>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0"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1"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0"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1"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6"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7"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6"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7"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3"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4"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3"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4"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7"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8"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7"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8"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2"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3"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2"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3"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Tree>
    <p:extLst>
      <p:ext uri="{BB962C8B-B14F-4D97-AF65-F5344CB8AC3E}">
        <p14:creationId xmlns:p14="http://schemas.microsoft.com/office/powerpoint/2010/main" val="1216592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3BFE9B15-7828-3FC3-BCF0-23F89A1309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5" name="Rectangle 4">
            <a:extLst>
              <a:ext uri="{FF2B5EF4-FFF2-40B4-BE49-F238E27FC236}">
                <a16:creationId xmlns:a16="http://schemas.microsoft.com/office/drawing/2014/main" id="{CD79F16E-B355-8896-6563-603510529C31}"/>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0" name="Rectangle 19">
            <a:extLst>
              <a:ext uri="{FF2B5EF4-FFF2-40B4-BE49-F238E27FC236}">
                <a16:creationId xmlns:a16="http://schemas.microsoft.com/office/drawing/2014/main" id="{EC5A15EA-E928-94AA-543D-8EA2FF0183F9}"/>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9" name="Rectangle 8">
            <a:extLst>
              <a:ext uri="{FF2B5EF4-FFF2-40B4-BE49-F238E27FC236}">
                <a16:creationId xmlns:a16="http://schemas.microsoft.com/office/drawing/2014/main" id="{83F43A3E-D43D-124C-0C49-E1D720395FC6}"/>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Text Placeholder 4">
            <a:extLst>
              <a:ext uri="{FF2B5EF4-FFF2-40B4-BE49-F238E27FC236}">
                <a16:creationId xmlns:a16="http://schemas.microsoft.com/office/drawing/2014/main" id="{7CD9C284-B78C-1241-4B2A-F563F642D070}"/>
              </a:ext>
            </a:extLst>
          </p:cNvPr>
          <p:cNvSpPr>
            <a:spLocks noGrp="1"/>
          </p:cNvSpPr>
          <p:nvPr>
            <p:ph type="body" sz="quarter" idx="13" hasCustomPrompt="1"/>
          </p:nvPr>
        </p:nvSpPr>
        <p:spPr>
          <a:xfrm>
            <a:off x="6158753" y="1343456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8" name="Text Placeholder 4">
            <a:extLst>
              <a:ext uri="{FF2B5EF4-FFF2-40B4-BE49-F238E27FC236}">
                <a16:creationId xmlns:a16="http://schemas.microsoft.com/office/drawing/2014/main" id="{434FF7EA-90ED-54BC-F712-E8CE0FF23DFE}"/>
              </a:ext>
            </a:extLst>
          </p:cNvPr>
          <p:cNvSpPr>
            <a:spLocks noGrp="1"/>
          </p:cNvSpPr>
          <p:nvPr>
            <p:ph type="body" sz="quarter" idx="14" hasCustomPrompt="1"/>
          </p:nvPr>
        </p:nvSpPr>
        <p:spPr>
          <a:xfrm>
            <a:off x="6158754" y="5706208"/>
            <a:ext cx="24258494" cy="730701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sp>
        <p:nvSpPr>
          <p:cNvPr id="10" name="TextBox 9">
            <a:extLst>
              <a:ext uri="{FF2B5EF4-FFF2-40B4-BE49-F238E27FC236}">
                <a16:creationId xmlns:a16="http://schemas.microsoft.com/office/drawing/2014/main" id="{CD9D91CB-444B-B15F-7D27-F8959442EE8D}"/>
              </a:ext>
            </a:extLst>
          </p:cNvPr>
          <p:cNvSpPr txBox="1"/>
          <p:nvPr userDrawn="1"/>
        </p:nvSpPr>
        <p:spPr>
          <a:xfrm rot="10800000">
            <a:off x="17582278" y="12276665"/>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3" name="Straight Connector 12">
            <a:extLst>
              <a:ext uri="{FF2B5EF4-FFF2-40B4-BE49-F238E27FC236}">
                <a16:creationId xmlns:a16="http://schemas.microsoft.com/office/drawing/2014/main" id="{0A168394-A768-2D2C-2FE6-DB4613D6BDFB}"/>
              </a:ext>
            </a:extLst>
          </p:cNvPr>
          <p:cNvCxnSpPr>
            <a:cxnSpLocks/>
          </p:cNvCxnSpPr>
          <p:nvPr userDrawn="1"/>
        </p:nvCxnSpPr>
        <p:spPr>
          <a:xfrm>
            <a:off x="6158753"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F7CCAE-8B92-5A79-CBAF-C805450DD64B}"/>
              </a:ext>
            </a:extLst>
          </p:cNvPr>
          <p:cNvCxnSpPr>
            <a:cxnSpLocks/>
          </p:cNvCxnSpPr>
          <p:nvPr userDrawn="1"/>
        </p:nvCxnSpPr>
        <p:spPr>
          <a:xfrm>
            <a:off x="19022336"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F9A1B02-4A67-4CC9-F283-AC371711F42A}"/>
              </a:ext>
            </a:extLst>
          </p:cNvPr>
          <p:cNvGrpSpPr/>
          <p:nvPr userDrawn="1"/>
        </p:nvGrpSpPr>
        <p:grpSpPr>
          <a:xfrm>
            <a:off x="6158753" y="3796809"/>
            <a:ext cx="24258494" cy="4508927"/>
            <a:chOff x="6158753" y="6234204"/>
            <a:chExt cx="24258494" cy="4508927"/>
          </a:xfrm>
        </p:grpSpPr>
        <p:sp>
          <p:nvSpPr>
            <p:cNvPr id="16" name="TextBox 15">
              <a:extLst>
                <a:ext uri="{FF2B5EF4-FFF2-40B4-BE49-F238E27FC236}">
                  <a16:creationId xmlns:a16="http://schemas.microsoft.com/office/drawing/2014/main" id="{DA3E7C50-8DF7-896F-E1BB-D5842FE7F8E9}"/>
                </a:ext>
              </a:extLst>
            </p:cNvPr>
            <p:cNvSpPr txBox="1"/>
            <p:nvPr userDrawn="1"/>
          </p:nvSpPr>
          <p:spPr>
            <a:xfrm>
              <a:off x="17553664" y="6234204"/>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7" name="Straight Connector 16">
              <a:extLst>
                <a:ext uri="{FF2B5EF4-FFF2-40B4-BE49-F238E27FC236}">
                  <a16:creationId xmlns:a16="http://schemas.microsoft.com/office/drawing/2014/main" id="{0C4E42D4-651A-0018-08AF-103C03C79F4C}"/>
                </a:ext>
              </a:extLst>
            </p:cNvPr>
            <p:cNvCxnSpPr>
              <a:cxnSpLocks/>
            </p:cNvCxnSpPr>
            <p:nvPr userDrawn="1"/>
          </p:nvCxnSpPr>
          <p:spPr>
            <a:xfrm>
              <a:off x="6158753"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DE2FD7-58D2-230B-D513-D6416CD17B37}"/>
                </a:ext>
              </a:extLst>
            </p:cNvPr>
            <p:cNvCxnSpPr>
              <a:cxnSpLocks/>
            </p:cNvCxnSpPr>
            <p:nvPr userDrawn="1"/>
          </p:nvCxnSpPr>
          <p:spPr>
            <a:xfrm>
              <a:off x="19022336"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7568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7766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61701B74-047D-F92D-ADA0-7BF31D83E2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6" name="Rectangle 5">
            <a:extLst>
              <a:ext uri="{FF2B5EF4-FFF2-40B4-BE49-F238E27FC236}">
                <a16:creationId xmlns:a16="http://schemas.microsoft.com/office/drawing/2014/main" id="{A85FB945-6B24-57D3-B359-4FC5884B9E2A}"/>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Rectangle 6">
            <a:extLst>
              <a:ext uri="{FF2B5EF4-FFF2-40B4-BE49-F238E27FC236}">
                <a16:creationId xmlns:a16="http://schemas.microsoft.com/office/drawing/2014/main" id="{0E0A1354-6E59-B3D9-5AE9-EFF6955F88F2}"/>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8" name="Rectangle 7">
            <a:extLst>
              <a:ext uri="{FF2B5EF4-FFF2-40B4-BE49-F238E27FC236}">
                <a16:creationId xmlns:a16="http://schemas.microsoft.com/office/drawing/2014/main" id="{F0807B0F-0A81-6159-CB17-9A246F14A280}"/>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5" name="Rectangle 4">
            <a:extLst>
              <a:ext uri="{FF2B5EF4-FFF2-40B4-BE49-F238E27FC236}">
                <a16:creationId xmlns:a16="http://schemas.microsoft.com/office/drawing/2014/main" id="{A4688F64-F571-BC4C-9D1B-F87497A44084}"/>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7" name="Text Placeholder 4">
            <a:extLst>
              <a:ext uri="{FF2B5EF4-FFF2-40B4-BE49-F238E27FC236}">
                <a16:creationId xmlns:a16="http://schemas.microsoft.com/office/drawing/2014/main" id="{79BB071F-1DED-7BC0-205E-742D1CC39ADE}"/>
              </a:ext>
            </a:extLst>
          </p:cNvPr>
          <p:cNvSpPr>
            <a:spLocks noGrp="1"/>
          </p:cNvSpPr>
          <p:nvPr>
            <p:ph type="body" sz="quarter" idx="13" hasCustomPrompt="1"/>
          </p:nvPr>
        </p:nvSpPr>
        <p:spPr>
          <a:xfrm>
            <a:off x="6158753" y="1187833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28" name="Text Placeholder 4">
            <a:extLst>
              <a:ext uri="{FF2B5EF4-FFF2-40B4-BE49-F238E27FC236}">
                <a16:creationId xmlns:a16="http://schemas.microsoft.com/office/drawing/2014/main" id="{652C8912-97F2-5FEC-2170-801AFD44E796}"/>
              </a:ext>
            </a:extLst>
          </p:cNvPr>
          <p:cNvSpPr>
            <a:spLocks noGrp="1"/>
          </p:cNvSpPr>
          <p:nvPr>
            <p:ph type="body" sz="quarter" idx="14" hasCustomPrompt="1"/>
          </p:nvPr>
        </p:nvSpPr>
        <p:spPr>
          <a:xfrm>
            <a:off x="6158754" y="7053551"/>
            <a:ext cx="24258494" cy="440322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grpSp>
        <p:nvGrpSpPr>
          <p:cNvPr id="29" name="Group 28">
            <a:extLst>
              <a:ext uri="{FF2B5EF4-FFF2-40B4-BE49-F238E27FC236}">
                <a16:creationId xmlns:a16="http://schemas.microsoft.com/office/drawing/2014/main" id="{54182597-2C50-3A4E-9225-0ED4ED207042}"/>
              </a:ext>
            </a:extLst>
          </p:cNvPr>
          <p:cNvGrpSpPr/>
          <p:nvPr userDrawn="1"/>
        </p:nvGrpSpPr>
        <p:grpSpPr>
          <a:xfrm>
            <a:off x="6158753" y="5267062"/>
            <a:ext cx="24258494" cy="10102852"/>
            <a:chOff x="6158753" y="6264684"/>
            <a:chExt cx="24258494" cy="10102852"/>
          </a:xfrm>
        </p:grpSpPr>
        <p:grpSp>
          <p:nvGrpSpPr>
            <p:cNvPr id="30" name="Group 29">
              <a:extLst>
                <a:ext uri="{FF2B5EF4-FFF2-40B4-BE49-F238E27FC236}">
                  <a16:creationId xmlns:a16="http://schemas.microsoft.com/office/drawing/2014/main" id="{09B0E8CB-44E4-719C-A5CF-735DA9699441}"/>
                </a:ext>
              </a:extLst>
            </p:cNvPr>
            <p:cNvGrpSpPr/>
            <p:nvPr userDrawn="1"/>
          </p:nvGrpSpPr>
          <p:grpSpPr>
            <a:xfrm>
              <a:off x="17553664" y="6264684"/>
              <a:ext cx="1497286" cy="10102852"/>
              <a:chOff x="17553664" y="5634063"/>
              <a:chExt cx="1497286" cy="10102852"/>
            </a:xfrm>
          </p:grpSpPr>
          <p:sp>
            <p:nvSpPr>
              <p:cNvPr id="39" name="TextBox 38">
                <a:extLst>
                  <a:ext uri="{FF2B5EF4-FFF2-40B4-BE49-F238E27FC236}">
                    <a16:creationId xmlns:a16="http://schemas.microsoft.com/office/drawing/2014/main" id="{31D0B919-1FC7-23E4-68BE-05C833FAB722}"/>
                  </a:ext>
                </a:extLst>
              </p:cNvPr>
              <p:cNvSpPr txBox="1"/>
              <p:nvPr/>
            </p:nvSpPr>
            <p:spPr>
              <a:xfrm>
                <a:off x="17553664" y="5634063"/>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40" name="TextBox 39">
                <a:extLst>
                  <a:ext uri="{FF2B5EF4-FFF2-40B4-BE49-F238E27FC236}">
                    <a16:creationId xmlns:a16="http://schemas.microsoft.com/office/drawing/2014/main" id="{4BD82AED-32A6-66BD-FAD0-B98CE3AFC77E}"/>
                  </a:ext>
                </a:extLst>
              </p:cNvPr>
              <p:cNvSpPr txBox="1"/>
              <p:nvPr/>
            </p:nvSpPr>
            <p:spPr>
              <a:xfrm rot="10800000">
                <a:off x="17582278" y="11227988"/>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31" name="Straight Connector 30">
              <a:extLst>
                <a:ext uri="{FF2B5EF4-FFF2-40B4-BE49-F238E27FC236}">
                  <a16:creationId xmlns:a16="http://schemas.microsoft.com/office/drawing/2014/main" id="{191EC44D-F0B4-790F-3089-A3B3D01B77A7}"/>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DAC6E7-C5E7-D30C-B66F-007182DE7AC2}"/>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7AA061-58A0-8C4F-C050-0B149A72E614}"/>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16F238-457C-1E6C-1D73-143F4C3F6160}"/>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32529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green curved lines with a bright light behind them&#10;&#10;Description automatically generated">
            <a:extLst>
              <a:ext uri="{FF2B5EF4-FFF2-40B4-BE49-F238E27FC236}">
                <a16:creationId xmlns:a16="http://schemas.microsoft.com/office/drawing/2014/main" id="{F807122B-A2F6-379E-64FD-A4985E493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7150706" cy="20574000"/>
          </a:xfrm>
          <a:prstGeom prst="rect">
            <a:avLst/>
          </a:prstGeom>
        </p:spPr>
      </p:pic>
      <p:sp>
        <p:nvSpPr>
          <p:cNvPr id="3" name="Rectangle 2">
            <a:extLst>
              <a:ext uri="{FF2B5EF4-FFF2-40B4-BE49-F238E27FC236}">
                <a16:creationId xmlns:a16="http://schemas.microsoft.com/office/drawing/2014/main" id="{3EFDB0CE-6D06-5D9D-4F40-64EBE09315DF}"/>
              </a:ext>
            </a:extLst>
          </p:cNvPr>
          <p:cNvSpPr/>
          <p:nvPr userDrawn="1"/>
        </p:nvSpPr>
        <p:spPr>
          <a:xfrm>
            <a:off x="0" y="0"/>
            <a:ext cx="17150706" cy="20574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6" name="Rectangle 5">
            <a:extLst>
              <a:ext uri="{FF2B5EF4-FFF2-40B4-BE49-F238E27FC236}">
                <a16:creationId xmlns:a16="http://schemas.microsoft.com/office/drawing/2014/main" id="{5714B981-6D72-A82B-BB74-685EAD4F2156}"/>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35039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close-up of green and white&#10;&#10;Description automatically generated">
            <a:extLst>
              <a:ext uri="{FF2B5EF4-FFF2-40B4-BE49-F238E27FC236}">
                <a16:creationId xmlns:a16="http://schemas.microsoft.com/office/drawing/2014/main" id="{F680AE5A-C426-36FD-E875-65C352F89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bg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NVIDIA Sans" panose="020B0503020203020204" pitchFamily="34" charset="0"/>
                <a:ea typeface="+mj-ea"/>
                <a:cs typeface="+mj-cs"/>
              </a:defRPr>
            </a:lvl2pPr>
            <a:lvl3pPr marL="4883584" indent="0">
              <a:buFontTx/>
              <a:buNone/>
              <a:defRPr lang="en-US" sz="8000" b="1" kern="0" cap="all" baseline="0" dirty="0" smtClean="0">
                <a:solidFill>
                  <a:schemeClr val="tx1"/>
                </a:solidFill>
                <a:latin typeface="NVIDIA Sans" panose="020B0503020203020204" pitchFamily="34" charset="0"/>
                <a:ea typeface="+mj-ea"/>
                <a:cs typeface="+mj-cs"/>
              </a:defRPr>
            </a:lvl3pPr>
            <a:lvl4pPr marL="6933729" indent="0">
              <a:buFontTx/>
              <a:buNone/>
              <a:defRPr lang="en-US" sz="8000" b="1" kern="0" cap="all" baseline="0" dirty="0" smtClean="0">
                <a:solidFill>
                  <a:schemeClr val="tx1"/>
                </a:solidFill>
                <a:latin typeface="NVIDIA Sans" panose="020B0503020203020204" pitchFamily="34" charset="0"/>
                <a:ea typeface="+mj-ea"/>
                <a:cs typeface="+mj-cs"/>
              </a:defRPr>
            </a:lvl4pPr>
            <a:lvl5pPr marL="8471409" indent="0">
              <a:buFontTx/>
              <a:buNone/>
              <a:defRPr lang="en-US" sz="8000" b="1" kern="0" cap="all" baseline="0" dirty="0">
                <a:solidFill>
                  <a:schemeClr val="tx1"/>
                </a:solidFill>
                <a:latin typeface="NVIDIA Sans" panose="020B0503020203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1"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099874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2210703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59444DC2-EE0C-D166-FB2A-0933A4B046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9BB9031F-8728-8968-10CA-E5BDE38FC7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Tree>
    <p:extLst>
      <p:ext uri="{BB962C8B-B14F-4D97-AF65-F5344CB8AC3E}">
        <p14:creationId xmlns:p14="http://schemas.microsoft.com/office/powerpoint/2010/main" val="2343530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0191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42514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12311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181175"/>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661162" y="7038872"/>
            <a:ext cx="16483543"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18431300" y="7038872"/>
            <a:ext cx="16483540"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35229"/>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05258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17"/>
            <a:ext cx="3316224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34533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327232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48280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Subtitle, Content - NO LOGO &amp; PAGE NUMBER">
  <p:cSld name="Title, Subtitle, Content - NO LOGO &amp; PAGE NUMBER">
    <p:spTree>
      <p:nvGrpSpPr>
        <p:cNvPr id="1" name="Shape 50"/>
        <p:cNvGrpSpPr/>
        <p:nvPr/>
      </p:nvGrpSpPr>
      <p:grpSpPr>
        <a:xfrm>
          <a:off x="0" y="0"/>
          <a:ext cx="0" cy="0"/>
          <a:chOff x="0" y="0"/>
          <a:chExt cx="0" cy="0"/>
        </a:xfrm>
      </p:grpSpPr>
      <p:sp>
        <p:nvSpPr>
          <p:cNvPr id="51" name="Google Shape;51;p36"/>
          <p:cNvSpPr txBox="1">
            <a:spLocks noGrp="1"/>
          </p:cNvSpPr>
          <p:nvPr>
            <p:ph type="title"/>
          </p:nvPr>
        </p:nvSpPr>
        <p:spPr>
          <a:xfrm>
            <a:off x="1661160" y="1737362"/>
            <a:ext cx="33253680" cy="196977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9333">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6"/>
          <p:cNvSpPr txBox="1">
            <a:spLocks noGrp="1"/>
          </p:cNvSpPr>
          <p:nvPr>
            <p:ph type="body" idx="1"/>
          </p:nvPr>
        </p:nvSpPr>
        <p:spPr>
          <a:xfrm>
            <a:off x="1706880" y="7010117"/>
            <a:ext cx="33162240" cy="12312527"/>
          </a:xfrm>
          <a:prstGeom prst="rect">
            <a:avLst/>
          </a:prstGeom>
          <a:noFill/>
          <a:ln>
            <a:noFill/>
          </a:ln>
        </p:spPr>
        <p:txBody>
          <a:bodyPr spcFirstLastPara="1" wrap="square" lIns="91425" tIns="45700" rIns="91425" bIns="45700" anchor="t" anchorCtr="0">
            <a:noAutofit/>
          </a:bodyPr>
          <a:lstStyle>
            <a:lvl1pPr marL="1523985" lvl="0" indent="-761992" algn="l">
              <a:lnSpc>
                <a:spcPct val="90000"/>
              </a:lnSpc>
              <a:spcBef>
                <a:spcPts val="3000"/>
              </a:spcBef>
              <a:spcAft>
                <a:spcPts val="0"/>
              </a:spcAft>
              <a:buClr>
                <a:schemeClr val="dk1"/>
              </a:buClr>
              <a:buSzPts val="1400"/>
              <a:buFont typeface="Trebuchet MS"/>
              <a:buNone/>
              <a:defRPr sz="4667">
                <a:solidFill>
                  <a:schemeClr val="accent4"/>
                </a:solidFill>
              </a:defRPr>
            </a:lvl1pPr>
            <a:lvl2pPr marL="3047970" lvl="1" indent="-761992" algn="l">
              <a:lnSpc>
                <a:spcPct val="90000"/>
              </a:lnSpc>
              <a:spcBef>
                <a:spcPts val="3000"/>
              </a:spcBef>
              <a:spcAft>
                <a:spcPts val="0"/>
              </a:spcAft>
              <a:buClr>
                <a:schemeClr val="dk1"/>
              </a:buClr>
              <a:buSzPts val="1200"/>
              <a:buFont typeface="Trebuchet MS"/>
              <a:buNone/>
              <a:defRPr sz="4000">
                <a:solidFill>
                  <a:schemeClr val="accent4"/>
                </a:solidFill>
              </a:defRPr>
            </a:lvl2pPr>
            <a:lvl3pPr marL="4571954" lvl="2" indent="-761992" algn="l">
              <a:lnSpc>
                <a:spcPct val="90000"/>
              </a:lnSpc>
              <a:spcBef>
                <a:spcPts val="3000"/>
              </a:spcBef>
              <a:spcAft>
                <a:spcPts val="0"/>
              </a:spcAft>
              <a:buClr>
                <a:schemeClr val="dk1"/>
              </a:buClr>
              <a:buSzPts val="1200"/>
              <a:buFont typeface="Trebuchet MS"/>
              <a:buNone/>
              <a:defRPr sz="4000">
                <a:solidFill>
                  <a:schemeClr val="accent4"/>
                </a:solidFill>
              </a:defRPr>
            </a:lvl3pPr>
            <a:lvl4pPr marL="6095939" lvl="3" indent="-1142989" algn="l">
              <a:spcBef>
                <a:spcPts val="3000"/>
              </a:spcBef>
              <a:spcAft>
                <a:spcPts val="0"/>
              </a:spcAft>
              <a:buClr>
                <a:schemeClr val="dk1"/>
              </a:buClr>
              <a:buSzPts val="1800"/>
              <a:buFont typeface="Noto Sans Symbols"/>
              <a:buChar char="▪"/>
              <a:defRPr sz="6000">
                <a:solidFill>
                  <a:schemeClr val="lt1"/>
                </a:solidFill>
              </a:defRPr>
            </a:lvl4pPr>
            <a:lvl5pPr marL="7619924" lvl="4" indent="-1185321" algn="l">
              <a:spcBef>
                <a:spcPts val="1333"/>
              </a:spcBef>
              <a:spcAft>
                <a:spcPts val="0"/>
              </a:spcAft>
              <a:buClr>
                <a:schemeClr val="dk1"/>
              </a:buClr>
              <a:buSzPts val="2000"/>
              <a:buFont typeface="Noto Sans Symbols"/>
              <a:buChar char="▪"/>
              <a:defRPr>
                <a:solidFill>
                  <a:schemeClr val="lt1"/>
                </a:solidFill>
              </a:defRPr>
            </a:lvl5pPr>
            <a:lvl6pPr marL="9143909" lvl="5" indent="-1142989" algn="l">
              <a:spcBef>
                <a:spcPts val="1200"/>
              </a:spcBef>
              <a:spcAft>
                <a:spcPts val="0"/>
              </a:spcAft>
              <a:buClr>
                <a:schemeClr val="dk2"/>
              </a:buClr>
              <a:buSzPts val="1800"/>
              <a:buChar char="»"/>
              <a:defRPr/>
            </a:lvl6pPr>
            <a:lvl7pPr marL="10667893" lvl="6" indent="-1142989" algn="l">
              <a:spcBef>
                <a:spcPts val="1200"/>
              </a:spcBef>
              <a:spcAft>
                <a:spcPts val="0"/>
              </a:spcAft>
              <a:buClr>
                <a:schemeClr val="dk2"/>
              </a:buClr>
              <a:buSzPts val="1800"/>
              <a:buChar char="»"/>
              <a:defRPr/>
            </a:lvl7pPr>
            <a:lvl8pPr marL="12191878" lvl="7" indent="-1142989" algn="l">
              <a:spcBef>
                <a:spcPts val="1200"/>
              </a:spcBef>
              <a:spcAft>
                <a:spcPts val="0"/>
              </a:spcAft>
              <a:buClr>
                <a:schemeClr val="dk2"/>
              </a:buClr>
              <a:buSzPts val="1800"/>
              <a:buChar char="»"/>
              <a:defRPr/>
            </a:lvl8pPr>
            <a:lvl9pPr marL="13715863" lvl="8" indent="-1142989" algn="l">
              <a:spcBef>
                <a:spcPts val="1200"/>
              </a:spcBef>
              <a:spcAft>
                <a:spcPts val="0"/>
              </a:spcAft>
              <a:buClr>
                <a:schemeClr val="dk2"/>
              </a:buClr>
              <a:buSzPts val="1800"/>
              <a:buChar char="»"/>
              <a:defRPr/>
            </a:lvl9pPr>
          </a:lstStyle>
          <a:p>
            <a:endParaRPr/>
          </a:p>
        </p:txBody>
      </p:sp>
      <p:sp>
        <p:nvSpPr>
          <p:cNvPr id="53" name="Google Shape;53;p36"/>
          <p:cNvSpPr txBox="1">
            <a:spLocks noGrp="1"/>
          </p:cNvSpPr>
          <p:nvPr>
            <p:ph type="body" idx="2"/>
          </p:nvPr>
        </p:nvSpPr>
        <p:spPr>
          <a:xfrm>
            <a:off x="1661160" y="3627122"/>
            <a:ext cx="33253680" cy="1751543"/>
          </a:xfrm>
          <a:prstGeom prst="rect">
            <a:avLst/>
          </a:prstGeom>
          <a:noFill/>
          <a:ln>
            <a:noFill/>
          </a:ln>
        </p:spPr>
        <p:txBody>
          <a:bodyPr spcFirstLastPara="1" wrap="square" lIns="91425" tIns="45700" rIns="91425" bIns="45700" anchor="t" anchorCtr="0">
            <a:noAutofit/>
          </a:bodyPr>
          <a:lstStyle>
            <a:lvl1pPr marL="1523985" lvl="0" indent="-761992" algn="ctr">
              <a:lnSpc>
                <a:spcPct val="90000"/>
              </a:lnSpc>
              <a:spcBef>
                <a:spcPts val="3000"/>
              </a:spcBef>
              <a:spcAft>
                <a:spcPts val="0"/>
              </a:spcAft>
              <a:buSzPts val="1800"/>
              <a:buFont typeface="Trebuchet MS"/>
              <a:buNone/>
              <a:defRPr sz="6000" b="0">
                <a:solidFill>
                  <a:schemeClr val="lt2"/>
                </a:solidFill>
                <a:latin typeface="Trebuchet MS"/>
                <a:ea typeface="Trebuchet MS"/>
                <a:cs typeface="Trebuchet MS"/>
                <a:sym typeface="Trebuchet MS"/>
              </a:defRPr>
            </a:lvl1pPr>
            <a:lvl2pPr marL="3047970" lvl="1" indent="-761992" algn="ctr">
              <a:lnSpc>
                <a:spcPct val="90000"/>
              </a:lnSpc>
              <a:spcBef>
                <a:spcPts val="3000"/>
              </a:spcBef>
              <a:spcAft>
                <a:spcPts val="0"/>
              </a:spcAft>
              <a:buSzPts val="2800"/>
              <a:buFont typeface="Trebuchet MS"/>
              <a:buNone/>
              <a:defRPr sz="9333">
                <a:solidFill>
                  <a:schemeClr val="lt2"/>
                </a:solidFill>
                <a:latin typeface="Trebuchet MS"/>
                <a:ea typeface="Trebuchet MS"/>
                <a:cs typeface="Trebuchet MS"/>
                <a:sym typeface="Trebuchet MS"/>
              </a:defRPr>
            </a:lvl2pPr>
            <a:lvl3pPr marL="4571954" lvl="2" indent="-761992" algn="ctr">
              <a:lnSpc>
                <a:spcPct val="90000"/>
              </a:lnSpc>
              <a:spcBef>
                <a:spcPts val="3000"/>
              </a:spcBef>
              <a:spcAft>
                <a:spcPts val="0"/>
              </a:spcAft>
              <a:buSzPts val="2800"/>
              <a:buFont typeface="Trebuchet MS"/>
              <a:buNone/>
              <a:defRPr sz="9333">
                <a:solidFill>
                  <a:schemeClr val="lt2"/>
                </a:solidFill>
                <a:latin typeface="Trebuchet MS"/>
                <a:ea typeface="Trebuchet MS"/>
                <a:cs typeface="Trebuchet MS"/>
                <a:sym typeface="Trebuchet MS"/>
              </a:defRPr>
            </a:lvl3pPr>
            <a:lvl4pPr marL="6095939" lvl="3" indent="-761992" algn="ctr">
              <a:spcBef>
                <a:spcPts val="3000"/>
              </a:spcBef>
              <a:spcAft>
                <a:spcPts val="0"/>
              </a:spcAft>
              <a:buClr>
                <a:schemeClr val="lt2"/>
              </a:buClr>
              <a:buSzPts val="2800"/>
              <a:buFont typeface="Trebuchet MS"/>
              <a:buNone/>
              <a:defRPr sz="9333">
                <a:solidFill>
                  <a:schemeClr val="lt2"/>
                </a:solidFill>
                <a:latin typeface="Trebuchet MS"/>
                <a:ea typeface="Trebuchet MS"/>
                <a:cs typeface="Trebuchet MS"/>
                <a:sym typeface="Trebuchet MS"/>
              </a:defRPr>
            </a:lvl4pPr>
            <a:lvl5pPr marL="7619924" lvl="4" indent="-761992" algn="ctr">
              <a:spcBef>
                <a:spcPts val="1867"/>
              </a:spcBef>
              <a:spcAft>
                <a:spcPts val="0"/>
              </a:spcAft>
              <a:buClr>
                <a:schemeClr val="lt2"/>
              </a:buClr>
              <a:buSzPts val="2800"/>
              <a:buFont typeface="Trebuchet MS"/>
              <a:buNone/>
              <a:defRPr sz="9333">
                <a:solidFill>
                  <a:schemeClr val="lt2"/>
                </a:solidFill>
                <a:latin typeface="Trebuchet MS"/>
                <a:ea typeface="Trebuchet MS"/>
                <a:cs typeface="Trebuchet MS"/>
                <a:sym typeface="Trebuchet MS"/>
              </a:defRPr>
            </a:lvl5pPr>
            <a:lvl6pPr marL="9143909" lvl="5" indent="-1142989" algn="l">
              <a:spcBef>
                <a:spcPts val="1200"/>
              </a:spcBef>
              <a:spcAft>
                <a:spcPts val="0"/>
              </a:spcAft>
              <a:buClr>
                <a:schemeClr val="dk2"/>
              </a:buClr>
              <a:buSzPts val="1800"/>
              <a:buChar char="»"/>
              <a:defRPr/>
            </a:lvl6pPr>
            <a:lvl7pPr marL="10667893" lvl="6" indent="-1142989" algn="l">
              <a:spcBef>
                <a:spcPts val="1200"/>
              </a:spcBef>
              <a:spcAft>
                <a:spcPts val="0"/>
              </a:spcAft>
              <a:buClr>
                <a:schemeClr val="dk2"/>
              </a:buClr>
              <a:buSzPts val="1800"/>
              <a:buChar char="»"/>
              <a:defRPr/>
            </a:lvl7pPr>
            <a:lvl8pPr marL="12191878" lvl="7" indent="-1142989" algn="l">
              <a:spcBef>
                <a:spcPts val="1200"/>
              </a:spcBef>
              <a:spcAft>
                <a:spcPts val="0"/>
              </a:spcAft>
              <a:buClr>
                <a:schemeClr val="dk2"/>
              </a:buClr>
              <a:buSzPts val="1800"/>
              <a:buChar char="»"/>
              <a:defRPr/>
            </a:lvl8pPr>
            <a:lvl9pPr marL="13715863" lvl="8" indent="-1142989" algn="l">
              <a:spcBef>
                <a:spcPts val="1200"/>
              </a:spcBef>
              <a:spcAft>
                <a:spcPts val="0"/>
              </a:spcAft>
              <a:buClr>
                <a:schemeClr val="dk2"/>
              </a:buClr>
              <a:buSzPts val="1800"/>
              <a:buChar char="»"/>
              <a:defRPr/>
            </a:lvl9pPr>
          </a:lstStyle>
          <a:p>
            <a:endParaRPr/>
          </a:p>
        </p:txBody>
      </p:sp>
      <p:sp>
        <p:nvSpPr>
          <p:cNvPr id="54" name="Google Shape;54;p36"/>
          <p:cNvSpPr/>
          <p:nvPr/>
        </p:nvSpPr>
        <p:spPr>
          <a:xfrm>
            <a:off x="32893645" y="19432933"/>
            <a:ext cx="3682357" cy="1141067"/>
          </a:xfrm>
          <a:prstGeom prst="rect">
            <a:avLst/>
          </a:prstGeom>
          <a:solidFill>
            <a:schemeClr val="lt1"/>
          </a:solidFill>
          <a:ln>
            <a:noFill/>
          </a:ln>
        </p:spPr>
        <p:txBody>
          <a:bodyPr spcFirstLastPara="1" wrap="square" lIns="304750" tIns="152333" rIns="304750" bIns="152333" anchor="ctr" anchorCtr="0">
            <a:noAutofit/>
          </a:bodyPr>
          <a:lstStyle/>
          <a:p>
            <a:pPr marL="0" marR="0" lvl="0" indent="0" algn="ctr" rtl="0">
              <a:spcBef>
                <a:spcPts val="0"/>
              </a:spcBef>
              <a:spcAft>
                <a:spcPts val="0"/>
              </a:spcAft>
              <a:buNone/>
            </a:pPr>
            <a:endParaRPr sz="6000">
              <a:solidFill>
                <a:schemeClr val="lt1"/>
              </a:solidFill>
              <a:latin typeface="Arial"/>
              <a:ea typeface="Arial"/>
              <a:cs typeface="Arial"/>
              <a:sym typeface="Arial"/>
            </a:endParaRPr>
          </a:p>
        </p:txBody>
      </p:sp>
    </p:spTree>
    <p:extLst>
      <p:ext uri="{BB962C8B-B14F-4D97-AF65-F5344CB8AC3E}">
        <p14:creationId xmlns:p14="http://schemas.microsoft.com/office/powerpoint/2010/main" val="91588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397368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6062650" y="4849813"/>
            <a:ext cx="24450701"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6062650" y="17063961"/>
            <a:ext cx="2445070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6062650" y="17751568"/>
            <a:ext cx="2445070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3068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428295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18592799"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18592805" y="17063961"/>
            <a:ext cx="1634627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18592805" y="17751568"/>
            <a:ext cx="1634627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856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9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1637604"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11058350"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18592805"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28013551"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1637604" y="17063961"/>
            <a:ext cx="883227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1637604" y="17751568"/>
            <a:ext cx="883227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18592805" y="17063961"/>
            <a:ext cx="883264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18592805" y="17751568"/>
            <a:ext cx="883264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80117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24148473"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12893038"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1637604"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165311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165311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1289304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1289304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24132970" y="17063961"/>
            <a:ext cx="1079037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24132970" y="17751568"/>
            <a:ext cx="1079037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06806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18520757"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10072254"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1637606" y="4849813"/>
            <a:ext cx="7969130"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26969260" y="4849813"/>
            <a:ext cx="7969133"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10087333" y="17063961"/>
            <a:ext cx="796790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1630527" y="17063961"/>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10087333" y="17751568"/>
            <a:ext cx="796790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1630527" y="17751568"/>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18527529" y="17063961"/>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18527529" y="17751568"/>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26976037" y="17063961"/>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26976037" y="17751568"/>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1355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18520757" y="11931888"/>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7265320" y="11931888"/>
            <a:ext cx="10789919"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7276587" y="17063961"/>
            <a:ext cx="1077865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7276587" y="17751568"/>
            <a:ext cx="1077865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18533554"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18533554"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71443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1290265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165684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2415973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1668105"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1668105"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12905609"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12905609"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24162576"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24162576"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23705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14335071" y="17059122"/>
            <a:ext cx="795528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5886573" y="17059122"/>
            <a:ext cx="797033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14335071" y="17727056"/>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5886573" y="17727056"/>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588657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1433507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2278357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22783575" y="17059122"/>
            <a:ext cx="795146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22783575" y="17727056"/>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9005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163760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1008610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1853460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26968061"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10087333"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1630527" y="17059122"/>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10087333"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1630527" y="17746729"/>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18527529"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18527529"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26976037" y="17059122"/>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26976037" y="17746729"/>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95906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11782110"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5037420"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11782110"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5037420"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5021177"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1177971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2528615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18532409"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18532409"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18527620"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25307424"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25307424"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1859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8382295"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1637605"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8382295"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1637605"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163760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8396143"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21902586"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15132594"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15132594"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1514404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21907609"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21907609"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28661124"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28644881" y="17103569"/>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28644881" y="17791176"/>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32241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113010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03944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339081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260279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708A9C7D-B92D-A13B-AE0E-7F3EA434A1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6F1316F0-7ADD-BB87-23BE-740C3B3B0100}"/>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cxnSp>
        <p:nvCxnSpPr>
          <p:cNvPr id="6" name="Straight Connector 5">
            <a:extLst>
              <a:ext uri="{FF2B5EF4-FFF2-40B4-BE49-F238E27FC236}">
                <a16:creationId xmlns:a16="http://schemas.microsoft.com/office/drawing/2014/main" id="{CB1478E8-E56F-B47D-1F5A-CBA4655161C3}"/>
              </a:ext>
            </a:extLst>
          </p:cNvPr>
          <p:cNvCxnSpPr/>
          <p:nvPr userDrawn="1"/>
        </p:nvCxnSpPr>
        <p:spPr>
          <a:xfrm>
            <a:off x="0" y="11329275"/>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066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868E8BC8-DCAA-6E80-5181-5371045BDE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D046080A-6CDE-3FF2-A128-47CFF5F0C9C5}"/>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47985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9281CF6-82C4-D591-C93F-79BF14277C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8C0EE250-813A-B3FC-C9DB-11B6E237EC3B}"/>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0"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1"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0"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1"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6"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7"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6"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7"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3"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4"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3"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4"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7"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8"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7"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8"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2"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3"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2"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3"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Tree>
    <p:extLst>
      <p:ext uri="{BB962C8B-B14F-4D97-AF65-F5344CB8AC3E}">
        <p14:creationId xmlns:p14="http://schemas.microsoft.com/office/powerpoint/2010/main" val="589048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3BFE9B15-7828-3FC3-BCF0-23F89A1309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5" name="Rectangle 4">
            <a:extLst>
              <a:ext uri="{FF2B5EF4-FFF2-40B4-BE49-F238E27FC236}">
                <a16:creationId xmlns:a16="http://schemas.microsoft.com/office/drawing/2014/main" id="{CD79F16E-B355-8896-6563-603510529C31}"/>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0" name="Rectangle 19">
            <a:extLst>
              <a:ext uri="{FF2B5EF4-FFF2-40B4-BE49-F238E27FC236}">
                <a16:creationId xmlns:a16="http://schemas.microsoft.com/office/drawing/2014/main" id="{EC5A15EA-E928-94AA-543D-8EA2FF0183F9}"/>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9" name="Rectangle 8">
            <a:extLst>
              <a:ext uri="{FF2B5EF4-FFF2-40B4-BE49-F238E27FC236}">
                <a16:creationId xmlns:a16="http://schemas.microsoft.com/office/drawing/2014/main" id="{83F43A3E-D43D-124C-0C49-E1D720395FC6}"/>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Text Placeholder 4">
            <a:extLst>
              <a:ext uri="{FF2B5EF4-FFF2-40B4-BE49-F238E27FC236}">
                <a16:creationId xmlns:a16="http://schemas.microsoft.com/office/drawing/2014/main" id="{7CD9C284-B78C-1241-4B2A-F563F642D070}"/>
              </a:ext>
            </a:extLst>
          </p:cNvPr>
          <p:cNvSpPr>
            <a:spLocks noGrp="1"/>
          </p:cNvSpPr>
          <p:nvPr>
            <p:ph type="body" sz="quarter" idx="13" hasCustomPrompt="1"/>
          </p:nvPr>
        </p:nvSpPr>
        <p:spPr>
          <a:xfrm>
            <a:off x="6158753" y="1343456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8" name="Text Placeholder 4">
            <a:extLst>
              <a:ext uri="{FF2B5EF4-FFF2-40B4-BE49-F238E27FC236}">
                <a16:creationId xmlns:a16="http://schemas.microsoft.com/office/drawing/2014/main" id="{434FF7EA-90ED-54BC-F712-E8CE0FF23DFE}"/>
              </a:ext>
            </a:extLst>
          </p:cNvPr>
          <p:cNvSpPr>
            <a:spLocks noGrp="1"/>
          </p:cNvSpPr>
          <p:nvPr>
            <p:ph type="body" sz="quarter" idx="14" hasCustomPrompt="1"/>
          </p:nvPr>
        </p:nvSpPr>
        <p:spPr>
          <a:xfrm>
            <a:off x="6158754" y="5706208"/>
            <a:ext cx="24258494" cy="730701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sp>
        <p:nvSpPr>
          <p:cNvPr id="10" name="TextBox 9">
            <a:extLst>
              <a:ext uri="{FF2B5EF4-FFF2-40B4-BE49-F238E27FC236}">
                <a16:creationId xmlns:a16="http://schemas.microsoft.com/office/drawing/2014/main" id="{CD9D91CB-444B-B15F-7D27-F8959442EE8D}"/>
              </a:ext>
            </a:extLst>
          </p:cNvPr>
          <p:cNvSpPr txBox="1"/>
          <p:nvPr userDrawn="1"/>
        </p:nvSpPr>
        <p:spPr>
          <a:xfrm rot="10800000">
            <a:off x="17582278" y="12276665"/>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3" name="Straight Connector 12">
            <a:extLst>
              <a:ext uri="{FF2B5EF4-FFF2-40B4-BE49-F238E27FC236}">
                <a16:creationId xmlns:a16="http://schemas.microsoft.com/office/drawing/2014/main" id="{0A168394-A768-2D2C-2FE6-DB4613D6BDFB}"/>
              </a:ext>
            </a:extLst>
          </p:cNvPr>
          <p:cNvCxnSpPr>
            <a:cxnSpLocks/>
          </p:cNvCxnSpPr>
          <p:nvPr userDrawn="1"/>
        </p:nvCxnSpPr>
        <p:spPr>
          <a:xfrm>
            <a:off x="6158753"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F7CCAE-8B92-5A79-CBAF-C805450DD64B}"/>
              </a:ext>
            </a:extLst>
          </p:cNvPr>
          <p:cNvCxnSpPr>
            <a:cxnSpLocks/>
          </p:cNvCxnSpPr>
          <p:nvPr userDrawn="1"/>
        </p:nvCxnSpPr>
        <p:spPr>
          <a:xfrm>
            <a:off x="19022336"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F9A1B02-4A67-4CC9-F283-AC371711F42A}"/>
              </a:ext>
            </a:extLst>
          </p:cNvPr>
          <p:cNvGrpSpPr/>
          <p:nvPr userDrawn="1"/>
        </p:nvGrpSpPr>
        <p:grpSpPr>
          <a:xfrm>
            <a:off x="6158753" y="3796809"/>
            <a:ext cx="24258494" cy="4508927"/>
            <a:chOff x="6158753" y="6234204"/>
            <a:chExt cx="24258494" cy="4508927"/>
          </a:xfrm>
        </p:grpSpPr>
        <p:sp>
          <p:nvSpPr>
            <p:cNvPr id="16" name="TextBox 15">
              <a:extLst>
                <a:ext uri="{FF2B5EF4-FFF2-40B4-BE49-F238E27FC236}">
                  <a16:creationId xmlns:a16="http://schemas.microsoft.com/office/drawing/2014/main" id="{DA3E7C50-8DF7-896F-E1BB-D5842FE7F8E9}"/>
                </a:ext>
              </a:extLst>
            </p:cNvPr>
            <p:cNvSpPr txBox="1"/>
            <p:nvPr userDrawn="1"/>
          </p:nvSpPr>
          <p:spPr>
            <a:xfrm>
              <a:off x="17553664" y="6234204"/>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7" name="Straight Connector 16">
              <a:extLst>
                <a:ext uri="{FF2B5EF4-FFF2-40B4-BE49-F238E27FC236}">
                  <a16:creationId xmlns:a16="http://schemas.microsoft.com/office/drawing/2014/main" id="{0C4E42D4-651A-0018-08AF-103C03C79F4C}"/>
                </a:ext>
              </a:extLst>
            </p:cNvPr>
            <p:cNvCxnSpPr>
              <a:cxnSpLocks/>
            </p:cNvCxnSpPr>
            <p:nvPr userDrawn="1"/>
          </p:nvCxnSpPr>
          <p:spPr>
            <a:xfrm>
              <a:off x="6158753"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DE2FD7-58D2-230B-D513-D6416CD17B37}"/>
                </a:ext>
              </a:extLst>
            </p:cNvPr>
            <p:cNvCxnSpPr>
              <a:cxnSpLocks/>
            </p:cNvCxnSpPr>
            <p:nvPr userDrawn="1"/>
          </p:nvCxnSpPr>
          <p:spPr>
            <a:xfrm>
              <a:off x="19022336"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1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61701B74-047D-F92D-ADA0-7BF31D83E2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36576003" cy="20574001"/>
          </a:xfrm>
          <a:prstGeom prst="rect">
            <a:avLst/>
          </a:prstGeom>
        </p:spPr>
      </p:pic>
      <p:sp>
        <p:nvSpPr>
          <p:cNvPr id="6" name="Rectangle 5">
            <a:extLst>
              <a:ext uri="{FF2B5EF4-FFF2-40B4-BE49-F238E27FC236}">
                <a16:creationId xmlns:a16="http://schemas.microsoft.com/office/drawing/2014/main" id="{A85FB945-6B24-57D3-B359-4FC5884B9E2A}"/>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Rectangle 6">
            <a:extLst>
              <a:ext uri="{FF2B5EF4-FFF2-40B4-BE49-F238E27FC236}">
                <a16:creationId xmlns:a16="http://schemas.microsoft.com/office/drawing/2014/main" id="{0E0A1354-6E59-B3D9-5AE9-EFF6955F88F2}"/>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8" name="Rectangle 7">
            <a:extLst>
              <a:ext uri="{FF2B5EF4-FFF2-40B4-BE49-F238E27FC236}">
                <a16:creationId xmlns:a16="http://schemas.microsoft.com/office/drawing/2014/main" id="{F0807B0F-0A81-6159-CB17-9A246F14A280}"/>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5" name="Rectangle 4">
            <a:extLst>
              <a:ext uri="{FF2B5EF4-FFF2-40B4-BE49-F238E27FC236}">
                <a16:creationId xmlns:a16="http://schemas.microsoft.com/office/drawing/2014/main" id="{A4688F64-F571-BC4C-9D1B-F87497A44084}"/>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7" name="Text Placeholder 4">
            <a:extLst>
              <a:ext uri="{FF2B5EF4-FFF2-40B4-BE49-F238E27FC236}">
                <a16:creationId xmlns:a16="http://schemas.microsoft.com/office/drawing/2014/main" id="{79BB071F-1DED-7BC0-205E-742D1CC39ADE}"/>
              </a:ext>
            </a:extLst>
          </p:cNvPr>
          <p:cNvSpPr>
            <a:spLocks noGrp="1"/>
          </p:cNvSpPr>
          <p:nvPr>
            <p:ph type="body" sz="quarter" idx="13" hasCustomPrompt="1"/>
          </p:nvPr>
        </p:nvSpPr>
        <p:spPr>
          <a:xfrm>
            <a:off x="6158753" y="1187833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28" name="Text Placeholder 4">
            <a:extLst>
              <a:ext uri="{FF2B5EF4-FFF2-40B4-BE49-F238E27FC236}">
                <a16:creationId xmlns:a16="http://schemas.microsoft.com/office/drawing/2014/main" id="{652C8912-97F2-5FEC-2170-801AFD44E796}"/>
              </a:ext>
            </a:extLst>
          </p:cNvPr>
          <p:cNvSpPr>
            <a:spLocks noGrp="1"/>
          </p:cNvSpPr>
          <p:nvPr>
            <p:ph type="body" sz="quarter" idx="14" hasCustomPrompt="1"/>
          </p:nvPr>
        </p:nvSpPr>
        <p:spPr>
          <a:xfrm>
            <a:off x="6158754" y="7053551"/>
            <a:ext cx="24258494" cy="440322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grpSp>
        <p:nvGrpSpPr>
          <p:cNvPr id="29" name="Group 28">
            <a:extLst>
              <a:ext uri="{FF2B5EF4-FFF2-40B4-BE49-F238E27FC236}">
                <a16:creationId xmlns:a16="http://schemas.microsoft.com/office/drawing/2014/main" id="{54182597-2C50-3A4E-9225-0ED4ED207042}"/>
              </a:ext>
            </a:extLst>
          </p:cNvPr>
          <p:cNvGrpSpPr/>
          <p:nvPr userDrawn="1"/>
        </p:nvGrpSpPr>
        <p:grpSpPr>
          <a:xfrm>
            <a:off x="6158753" y="5267062"/>
            <a:ext cx="24258494" cy="10102852"/>
            <a:chOff x="6158753" y="6264684"/>
            <a:chExt cx="24258494" cy="10102852"/>
          </a:xfrm>
        </p:grpSpPr>
        <p:grpSp>
          <p:nvGrpSpPr>
            <p:cNvPr id="30" name="Group 29">
              <a:extLst>
                <a:ext uri="{FF2B5EF4-FFF2-40B4-BE49-F238E27FC236}">
                  <a16:creationId xmlns:a16="http://schemas.microsoft.com/office/drawing/2014/main" id="{09B0E8CB-44E4-719C-A5CF-735DA9699441}"/>
                </a:ext>
              </a:extLst>
            </p:cNvPr>
            <p:cNvGrpSpPr/>
            <p:nvPr userDrawn="1"/>
          </p:nvGrpSpPr>
          <p:grpSpPr>
            <a:xfrm>
              <a:off x="17553664" y="6264684"/>
              <a:ext cx="1497286" cy="10102852"/>
              <a:chOff x="17553664" y="5634063"/>
              <a:chExt cx="1497286" cy="10102852"/>
            </a:xfrm>
          </p:grpSpPr>
          <p:sp>
            <p:nvSpPr>
              <p:cNvPr id="39" name="TextBox 38">
                <a:extLst>
                  <a:ext uri="{FF2B5EF4-FFF2-40B4-BE49-F238E27FC236}">
                    <a16:creationId xmlns:a16="http://schemas.microsoft.com/office/drawing/2014/main" id="{31D0B919-1FC7-23E4-68BE-05C833FAB722}"/>
                  </a:ext>
                </a:extLst>
              </p:cNvPr>
              <p:cNvSpPr txBox="1"/>
              <p:nvPr/>
            </p:nvSpPr>
            <p:spPr>
              <a:xfrm>
                <a:off x="17553664" y="5634063"/>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40" name="TextBox 39">
                <a:extLst>
                  <a:ext uri="{FF2B5EF4-FFF2-40B4-BE49-F238E27FC236}">
                    <a16:creationId xmlns:a16="http://schemas.microsoft.com/office/drawing/2014/main" id="{4BD82AED-32A6-66BD-FAD0-B98CE3AFC77E}"/>
                  </a:ext>
                </a:extLst>
              </p:cNvPr>
              <p:cNvSpPr txBox="1"/>
              <p:nvPr/>
            </p:nvSpPr>
            <p:spPr>
              <a:xfrm rot="10800000">
                <a:off x="17582278" y="11227988"/>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31" name="Straight Connector 30">
              <a:extLst>
                <a:ext uri="{FF2B5EF4-FFF2-40B4-BE49-F238E27FC236}">
                  <a16:creationId xmlns:a16="http://schemas.microsoft.com/office/drawing/2014/main" id="{191EC44D-F0B4-790F-3089-A3B3D01B77A7}"/>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DAC6E7-C5E7-D30C-B66F-007182DE7AC2}"/>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7AA061-58A0-8C4F-C050-0B149A72E614}"/>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16F238-457C-1E6C-1D73-143F4C3F6160}"/>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06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green curved lines with a bright light behind them&#10;&#10;Description automatically generated">
            <a:extLst>
              <a:ext uri="{FF2B5EF4-FFF2-40B4-BE49-F238E27FC236}">
                <a16:creationId xmlns:a16="http://schemas.microsoft.com/office/drawing/2014/main" id="{F807122B-A2F6-379E-64FD-A4985E493A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7150706" cy="20574000"/>
          </a:xfrm>
          <a:prstGeom prst="rect">
            <a:avLst/>
          </a:prstGeom>
        </p:spPr>
      </p:pic>
      <p:sp>
        <p:nvSpPr>
          <p:cNvPr id="3" name="Rectangle 2">
            <a:extLst>
              <a:ext uri="{FF2B5EF4-FFF2-40B4-BE49-F238E27FC236}">
                <a16:creationId xmlns:a16="http://schemas.microsoft.com/office/drawing/2014/main" id="{3EFDB0CE-6D06-5D9D-4F40-64EBE09315DF}"/>
              </a:ext>
            </a:extLst>
          </p:cNvPr>
          <p:cNvSpPr/>
          <p:nvPr userDrawn="1"/>
        </p:nvSpPr>
        <p:spPr>
          <a:xfrm>
            <a:off x="0" y="0"/>
            <a:ext cx="17150706" cy="20574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6" name="Rectangle 5">
            <a:extLst>
              <a:ext uri="{FF2B5EF4-FFF2-40B4-BE49-F238E27FC236}">
                <a16:creationId xmlns:a16="http://schemas.microsoft.com/office/drawing/2014/main" id="{5714B981-6D72-A82B-BB74-685EAD4F2156}"/>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350058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close-up of green and white&#10;&#10;Description automatically generated">
            <a:extLst>
              <a:ext uri="{FF2B5EF4-FFF2-40B4-BE49-F238E27FC236}">
                <a16:creationId xmlns:a16="http://schemas.microsoft.com/office/drawing/2014/main" id="{F680AE5A-C426-36FD-E875-65C352F89B6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bg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NVIDIA Sans" panose="020B0503020203020204" pitchFamily="34" charset="0"/>
                <a:ea typeface="+mj-ea"/>
                <a:cs typeface="+mj-cs"/>
              </a:defRPr>
            </a:lvl2pPr>
            <a:lvl3pPr marL="4883584" indent="0">
              <a:buFontTx/>
              <a:buNone/>
              <a:defRPr lang="en-US" sz="8000" b="1" kern="0" cap="all" baseline="0" dirty="0" smtClean="0">
                <a:solidFill>
                  <a:schemeClr val="tx1"/>
                </a:solidFill>
                <a:latin typeface="NVIDIA Sans" panose="020B0503020203020204" pitchFamily="34" charset="0"/>
                <a:ea typeface="+mj-ea"/>
                <a:cs typeface="+mj-cs"/>
              </a:defRPr>
            </a:lvl3pPr>
            <a:lvl4pPr marL="6933729" indent="0">
              <a:buFontTx/>
              <a:buNone/>
              <a:defRPr lang="en-US" sz="8000" b="1" kern="0" cap="all" baseline="0" dirty="0" smtClean="0">
                <a:solidFill>
                  <a:schemeClr val="tx1"/>
                </a:solidFill>
                <a:latin typeface="NVIDIA Sans" panose="020B0503020203020204" pitchFamily="34" charset="0"/>
                <a:ea typeface="+mj-ea"/>
                <a:cs typeface="+mj-cs"/>
              </a:defRPr>
            </a:lvl4pPr>
            <a:lvl5pPr marL="8471409" indent="0">
              <a:buFontTx/>
              <a:buNone/>
              <a:defRPr lang="en-US" sz="8000" b="1" kern="0" cap="all" baseline="0" dirty="0">
                <a:solidFill>
                  <a:schemeClr val="tx1"/>
                </a:solidFill>
                <a:latin typeface="NVIDIA Sans" panose="020B0503020203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1"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553221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51440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95372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59444DC2-EE0C-D166-FB2A-0933A4B046B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9BB9031F-8728-8968-10CA-E5BDE38FC7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6125" y="773531"/>
            <a:ext cx="8365991" cy="2882310"/>
          </a:xfrm>
          <a:prstGeom prst="rect">
            <a:avLst/>
          </a:prstGeom>
        </p:spPr>
      </p:pic>
    </p:spTree>
    <p:extLst>
      <p:ext uri="{BB962C8B-B14F-4D97-AF65-F5344CB8AC3E}">
        <p14:creationId xmlns:p14="http://schemas.microsoft.com/office/powerpoint/2010/main" val="357715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82339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12969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94258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181175"/>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661162" y="7038872"/>
            <a:ext cx="16483543"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18431300" y="7038872"/>
            <a:ext cx="16483540"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35229"/>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6624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17"/>
            <a:ext cx="3316224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4038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1237827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8805453-93BD-4B24-A658-29DCC01129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31752" y="14722667"/>
            <a:ext cx="5338650" cy="4328760"/>
          </a:xfrm>
          <a:prstGeom prst="rect">
            <a:avLst/>
          </a:prstGeom>
        </p:spPr>
      </p:pic>
      <p:pic>
        <p:nvPicPr>
          <p:cNvPr id="4" name="Graphic 3">
            <a:extLst>
              <a:ext uri="{FF2B5EF4-FFF2-40B4-BE49-F238E27FC236}">
                <a16:creationId xmlns:a16="http://schemas.microsoft.com/office/drawing/2014/main" id="{1FDA9BB0-5ECC-460A-9E7D-23BD2DACDBB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401" r="-3502"/>
          <a:stretch/>
        </p:blipFill>
        <p:spPr>
          <a:xfrm>
            <a:off x="29106757" y="15046167"/>
            <a:ext cx="6705600" cy="3681760"/>
          </a:xfrm>
          <a:prstGeom prst="rect">
            <a:avLst/>
          </a:prstGeom>
        </p:spPr>
      </p:pic>
      <p:pic>
        <p:nvPicPr>
          <p:cNvPr id="5" name="Picture 4">
            <a:extLst>
              <a:ext uri="{FF2B5EF4-FFF2-40B4-BE49-F238E27FC236}">
                <a16:creationId xmlns:a16="http://schemas.microsoft.com/office/drawing/2014/main" id="{FFBCAD86-2405-4D4D-933F-0A5EB70C9293}"/>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6" name="Rectangle 5">
            <a:extLst>
              <a:ext uri="{FF2B5EF4-FFF2-40B4-BE49-F238E27FC236}">
                <a16:creationId xmlns:a16="http://schemas.microsoft.com/office/drawing/2014/main" id="{0F5A7C5E-B5C1-42C1-9871-6BAEBCC696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7" name="Picture 6">
            <a:extLst>
              <a:ext uri="{FF2B5EF4-FFF2-40B4-BE49-F238E27FC236}">
                <a16:creationId xmlns:a16="http://schemas.microsoft.com/office/drawing/2014/main" id="{C27365B3-6993-4A54-9F12-2F9E66E5622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944457" y="13008057"/>
            <a:ext cx="10776193" cy="3775813"/>
          </a:xfrm>
          <a:prstGeom prst="rect">
            <a:avLst/>
          </a:prstGeom>
        </p:spPr>
      </p:pic>
      <p:sp>
        <p:nvSpPr>
          <p:cNvPr id="8" name="TextBox 7">
            <a:extLst>
              <a:ext uri="{FF2B5EF4-FFF2-40B4-BE49-F238E27FC236}">
                <a16:creationId xmlns:a16="http://schemas.microsoft.com/office/drawing/2014/main" id="{0C48F27F-B755-4C56-BD8F-4BFBCF2072C0}"/>
              </a:ext>
            </a:extLst>
          </p:cNvPr>
          <p:cNvSpPr txBox="1"/>
          <p:nvPr userDrawn="1"/>
        </p:nvSpPr>
        <p:spPr>
          <a:xfrm>
            <a:off x="1605470" y="17810990"/>
            <a:ext cx="7940764" cy="10157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l">
              <a:lnSpc>
                <a:spcPct val="90000"/>
              </a:lnSpc>
            </a:pPr>
            <a:r>
              <a:rPr lang="en-US" sz="6667">
                <a:solidFill>
                  <a:schemeClr val="tx2"/>
                </a:solidFill>
                <a:latin typeface="Trebuchet MS" panose="020B0603020202020204" pitchFamily="34" charset="0"/>
              </a:rPr>
              <a:t>www.nvidia.com/dli</a:t>
            </a:r>
          </a:p>
        </p:txBody>
      </p:sp>
    </p:spTree>
    <p:extLst>
      <p:ext uri="{BB962C8B-B14F-4D97-AF65-F5344CB8AC3E}">
        <p14:creationId xmlns:p14="http://schemas.microsoft.com/office/powerpoint/2010/main" val="55185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74209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767286" indent="-767286">
              <a:buClr>
                <a:schemeClr val="bg2"/>
              </a:buClr>
              <a:buSzPct val="75000"/>
              <a:buFontTx/>
              <a:buBlip>
                <a:blip r:embed="rId2"/>
              </a:buBlip>
              <a:defRPr sz="4667">
                <a:solidFill>
                  <a:schemeClr val="accent4"/>
                </a:solidFill>
              </a:defRPr>
            </a:lvl1pPr>
            <a:lvl2pPr marL="2666973" indent="-761992">
              <a:buClr>
                <a:schemeClr val="bg2"/>
              </a:buClr>
              <a:buSzPct val="75000"/>
              <a:buFontTx/>
              <a:buBlip>
                <a:blip r:embed="rId2"/>
              </a:buBlip>
              <a:defRPr sz="4000">
                <a:solidFill>
                  <a:schemeClr val="accent4"/>
                </a:solidFill>
              </a:defRPr>
            </a:lvl2pPr>
            <a:lvl3pPr marL="4196251" indent="-566204">
              <a:buClr>
                <a:schemeClr val="bg2"/>
              </a:buClr>
              <a:buSzPct val="75000"/>
              <a:buFontTx/>
              <a:buBlip>
                <a:blip r:embed="rId2"/>
              </a:buBlip>
              <a:defRPr sz="3667">
                <a:solidFill>
                  <a:schemeClr val="accent4"/>
                </a:solidFill>
              </a:defRPr>
            </a:lvl3pPr>
            <a:lvl4pPr marL="5916024" indent="-761992">
              <a:buClr>
                <a:schemeClr val="bg2"/>
              </a:buClr>
              <a:buSzPct val="75000"/>
              <a:buFontTx/>
              <a:buBlip>
                <a:blip r:embed="rId2"/>
              </a:buBlip>
              <a:defRPr sz="3333">
                <a:solidFill>
                  <a:schemeClr val="accent4"/>
                </a:solidFill>
                <a:latin typeface="Trebuchet MS" panose="020B0603020202020204" pitchFamily="34" charset="0"/>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89278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65545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p:nvSpPr>
        <p:spPr>
          <a:xfrm>
            <a:off x="560944" y="19252850"/>
            <a:ext cx="9209553" cy="827140"/>
          </a:xfrm>
          <a:prstGeom prst="rect">
            <a:avLst/>
          </a:prstGeom>
          <a:noFill/>
          <a:ln w="25400" cap="flat" cmpd="sng" algn="ctr">
            <a:noFill/>
            <a:prstDash val="solid"/>
          </a:ln>
          <a:effectLst/>
        </p:spPr>
        <p:txBody>
          <a:bodyPr rtlCol="0" anchor="b"/>
          <a:lstStyle/>
          <a:p>
            <a:pPr marL="0" marR="0" lvl="0" indent="0" algn="l" defTabSz="1523985" eaLnBrk="1" fontAlgn="auto" latinLnBrk="0" hangingPunct="1">
              <a:lnSpc>
                <a:spcPct val="90000"/>
              </a:lnSpc>
              <a:spcBef>
                <a:spcPts val="0"/>
              </a:spcBef>
              <a:spcAft>
                <a:spcPts val="0"/>
              </a:spcAft>
              <a:buClrTx/>
              <a:buSzTx/>
              <a:buFontTx/>
              <a:buNone/>
              <a:tabLst/>
              <a:defRPr/>
            </a:pPr>
            <a:r>
              <a:rPr lang="en-US" sz="2333"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312174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06880" y="7010119"/>
            <a:ext cx="33207960" cy="11826523"/>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4000">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3034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4" y="5995302"/>
            <a:ext cx="14014673"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30772" y="10238598"/>
            <a:ext cx="13976137"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730774" y="7827992"/>
            <a:ext cx="14014673"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
        <p:nvSpPr>
          <p:cNvPr id="6" name="Rectangle 5">
            <a:extLst>
              <a:ext uri="{FF2B5EF4-FFF2-40B4-BE49-F238E27FC236}">
                <a16:creationId xmlns:a16="http://schemas.microsoft.com/office/drawing/2014/main" id="{98D23AA5-3D93-4246-95A5-967E7F290DA8}"/>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5920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16611600" y="5995302"/>
            <a:ext cx="18135600"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611600" y="9723122"/>
            <a:ext cx="18105120"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0" y="7894322"/>
            <a:ext cx="18135600"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9644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02B7CA-37AE-4D42-BAAD-C239CA228A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3" name="Rectangle 2">
            <a:extLst>
              <a:ext uri="{FF2B5EF4-FFF2-40B4-BE49-F238E27FC236}">
                <a16:creationId xmlns:a16="http://schemas.microsoft.com/office/drawing/2014/main" id="{4004F761-BE48-4702-BEC5-8CAB26707521}"/>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62270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p:nvSpPr>
        <p:spPr>
          <a:xfrm>
            <a:off x="2" y="0"/>
            <a:ext cx="35758243" cy="18836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5" name="Rectangle 4">
            <a:extLst>
              <a:ext uri="{FF2B5EF4-FFF2-40B4-BE49-F238E27FC236}">
                <a16:creationId xmlns:a16="http://schemas.microsoft.com/office/drawing/2014/main" id="{914CD786-94BE-4143-9A88-13BA5382B93B}"/>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496609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017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p:nvGrpSpPr>
        <p:grpSpPr>
          <a:xfrm>
            <a:off x="-4424358" y="-1349553"/>
            <a:ext cx="45422230" cy="23277753"/>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6000"/>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6000"/>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2" name="Title 1"/>
          <p:cNvSpPr>
            <a:spLocks noGrp="1"/>
          </p:cNvSpPr>
          <p:nvPr>
            <p:ph type="title"/>
          </p:nvPr>
        </p:nvSpPr>
        <p:spPr>
          <a:xfrm>
            <a:off x="9540240" y="12557762"/>
            <a:ext cx="24871680" cy="1969770"/>
          </a:xfrm>
        </p:spPr>
        <p:txBody>
          <a:bodyPr/>
          <a:lstStyle>
            <a:lvl1pPr algn="l">
              <a:defRPr sz="9333">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9540240" y="14538962"/>
            <a:ext cx="24871680" cy="1751543"/>
          </a:xfrm>
        </p:spPr>
        <p:txBody>
          <a:bodyPr/>
          <a:lstStyle>
            <a:lvl1pPr marL="0" indent="0" algn="l">
              <a:buFontTx/>
              <a:buNone/>
              <a:defRPr sz="8000" b="0">
                <a:solidFill>
                  <a:schemeClr val="tx1"/>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1687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03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36576000" cy="186597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72461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8442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p:nvSpPr>
        <p:spPr>
          <a:xfrm>
            <a:off x="0" y="0"/>
            <a:ext cx="36576000" cy="19016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231579"/>
            <a:ext cx="33253680" cy="1785103"/>
          </a:xfrm>
        </p:spPr>
        <p:txBody>
          <a:bodyPr anchor="ctr"/>
          <a:lstStyle>
            <a:lvl1pPr algn="ctr">
              <a:defRPr sz="9333">
                <a:solidFill>
                  <a:schemeClr val="bg1"/>
                </a:solidFill>
              </a:defRPr>
            </a:lvl1pPr>
          </a:lstStyle>
          <a:p>
            <a:r>
              <a:rPr lang="en-US" dirty="0"/>
              <a:t>Click to edit Master title style</a:t>
            </a:r>
          </a:p>
        </p:txBody>
      </p:sp>
      <p:sp>
        <p:nvSpPr>
          <p:cNvPr id="5" name="Rectangle 4">
            <a:extLst>
              <a:ext uri="{FF2B5EF4-FFF2-40B4-BE49-F238E27FC236}">
                <a16:creationId xmlns:a16="http://schemas.microsoft.com/office/drawing/2014/main" id="{6800CFF9-E316-4985-8903-66B8EB381F9C}"/>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25470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396726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661160" y="2204088"/>
            <a:ext cx="33253680" cy="196977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000000"/>
              </a:buClr>
              <a:buSzPts val="1400"/>
              <a:buFont typeface="Arial"/>
              <a:buNone/>
              <a:defRPr sz="12000" b="1"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9pPr>
          </a:lstStyle>
          <a:p>
            <a:endParaRPr/>
          </a:p>
        </p:txBody>
      </p:sp>
      <p:sp>
        <p:nvSpPr>
          <p:cNvPr id="30" name="Google Shape;30;p4"/>
          <p:cNvSpPr txBox="1">
            <a:spLocks noGrp="1"/>
          </p:cNvSpPr>
          <p:nvPr>
            <p:ph type="body" idx="1"/>
          </p:nvPr>
        </p:nvSpPr>
        <p:spPr>
          <a:xfrm>
            <a:off x="1722500" y="7010120"/>
            <a:ext cx="33253680" cy="11989287"/>
          </a:xfrm>
          <a:prstGeom prst="rect">
            <a:avLst/>
          </a:prstGeom>
          <a:noFill/>
          <a:ln>
            <a:noFill/>
          </a:ln>
        </p:spPr>
        <p:txBody>
          <a:bodyPr spcFirstLastPara="1" wrap="square" lIns="91425" tIns="91425" rIns="91425" bIns="91425" anchor="t" anchorCtr="0"/>
          <a:lstStyle>
            <a:lvl1pPr marL="1523985" marR="0" lvl="0" indent="-1185321" algn="l" rtl="0">
              <a:lnSpc>
                <a:spcPct val="90000"/>
              </a:lnSpc>
              <a:spcBef>
                <a:spcPts val="3000"/>
              </a:spcBef>
              <a:spcAft>
                <a:spcPts val="0"/>
              </a:spcAft>
              <a:buClr>
                <a:schemeClr val="dk1"/>
              </a:buClr>
              <a:buSzPts val="2000"/>
              <a:buFont typeface="Trebuchet MS"/>
              <a:buChar char="—"/>
              <a:defRPr sz="6667" b="0" i="0" u="none" strike="noStrike" cap="none">
                <a:solidFill>
                  <a:schemeClr val="dk2"/>
                </a:solidFill>
                <a:latin typeface="Trebuchet MS"/>
                <a:ea typeface="Trebuchet MS"/>
                <a:cs typeface="Trebuchet MS"/>
                <a:sym typeface="Trebuchet MS"/>
              </a:defRPr>
            </a:lvl1pPr>
            <a:lvl2pPr marL="3047970" marR="0" lvl="1" indent="-1142989" algn="l" rtl="0">
              <a:lnSpc>
                <a:spcPct val="90000"/>
              </a:lnSpc>
              <a:spcBef>
                <a:spcPts val="3000"/>
              </a:spcBef>
              <a:spcAft>
                <a:spcPts val="0"/>
              </a:spcAft>
              <a:buClr>
                <a:schemeClr val="dk1"/>
              </a:buClr>
              <a:buSzPts val="1800"/>
              <a:buFont typeface="Trebuchet MS"/>
              <a:buChar char="—"/>
              <a:defRPr sz="6000" b="0" i="0" u="none" strike="noStrike" cap="none">
                <a:solidFill>
                  <a:schemeClr val="dk2"/>
                </a:solidFill>
                <a:latin typeface="Trebuchet MS"/>
                <a:ea typeface="Trebuchet MS"/>
                <a:cs typeface="Trebuchet MS"/>
                <a:sym typeface="Trebuchet MS"/>
              </a:defRPr>
            </a:lvl2pPr>
            <a:lvl3pPr marL="4571954" marR="0" lvl="2" indent="-1100656" algn="l" rtl="0">
              <a:lnSpc>
                <a:spcPct val="90000"/>
              </a:lnSpc>
              <a:spcBef>
                <a:spcPts val="3000"/>
              </a:spcBef>
              <a:spcAft>
                <a:spcPts val="0"/>
              </a:spcAft>
              <a:buClr>
                <a:schemeClr val="dk1"/>
              </a:buClr>
              <a:buSzPts val="1600"/>
              <a:buFont typeface="Trebuchet MS"/>
              <a:buChar char="—"/>
              <a:defRPr sz="5333" b="0" i="0" u="none" strike="noStrike" cap="none">
                <a:solidFill>
                  <a:schemeClr val="dk2"/>
                </a:solidFill>
                <a:latin typeface="Trebuchet MS"/>
                <a:ea typeface="Trebuchet MS"/>
                <a:cs typeface="Trebuchet MS"/>
                <a:sym typeface="Trebuchet MS"/>
              </a:defRPr>
            </a:lvl3pPr>
            <a:lvl4pPr marL="6095939" marR="0" lvl="3" indent="-1142989" algn="l" rtl="0">
              <a:lnSpc>
                <a:spcPct val="100000"/>
              </a:lnSpc>
              <a:spcBef>
                <a:spcPts val="3000"/>
              </a:spcBef>
              <a:spcAft>
                <a:spcPts val="0"/>
              </a:spcAft>
              <a:buClr>
                <a:schemeClr val="dk1"/>
              </a:buClr>
              <a:buSzPts val="1800"/>
              <a:buFont typeface="Noto Sans Symbols"/>
              <a:buChar char="▪"/>
              <a:defRPr sz="6000" b="0" i="0" u="none" strike="noStrike" cap="none">
                <a:solidFill>
                  <a:schemeClr val="lt1"/>
                </a:solidFill>
                <a:latin typeface="Trebuchet MS"/>
                <a:ea typeface="Trebuchet MS"/>
                <a:cs typeface="Trebuchet MS"/>
                <a:sym typeface="Trebuchet MS"/>
              </a:defRPr>
            </a:lvl4pPr>
            <a:lvl5pPr marL="7619924" marR="0" lvl="4" indent="-1185321" algn="l" rtl="0">
              <a:lnSpc>
                <a:spcPct val="100000"/>
              </a:lnSpc>
              <a:spcBef>
                <a:spcPts val="1333"/>
              </a:spcBef>
              <a:spcAft>
                <a:spcPts val="0"/>
              </a:spcAft>
              <a:buClr>
                <a:schemeClr val="dk1"/>
              </a:buClr>
              <a:buSzPts val="2000"/>
              <a:buFont typeface="Noto Sans Symbols"/>
              <a:buChar char="▪"/>
              <a:defRPr sz="6667" b="0" i="0" u="none" strike="noStrike" cap="none">
                <a:solidFill>
                  <a:schemeClr val="lt1"/>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1" name="Google Shape;31;p4"/>
          <p:cNvSpPr txBox="1">
            <a:spLocks noGrp="1"/>
          </p:cNvSpPr>
          <p:nvPr>
            <p:ph type="body" idx="2"/>
          </p:nvPr>
        </p:nvSpPr>
        <p:spPr>
          <a:xfrm>
            <a:off x="1661160" y="3944445"/>
            <a:ext cx="33253680" cy="1751543"/>
          </a:xfrm>
          <a:prstGeom prst="rect">
            <a:avLst/>
          </a:prstGeom>
          <a:noFill/>
          <a:ln>
            <a:noFill/>
          </a:ln>
        </p:spPr>
        <p:txBody>
          <a:bodyPr spcFirstLastPara="1" wrap="square" lIns="91425" tIns="91425" rIns="91425" bIns="91425" anchor="t" anchorCtr="0"/>
          <a:lstStyle>
            <a:lvl1pPr marL="1523985" marR="0" lvl="0" indent="-761992" algn="ctr" rtl="0">
              <a:lnSpc>
                <a:spcPct val="90000"/>
              </a:lnSpc>
              <a:spcBef>
                <a:spcPts val="3000"/>
              </a:spcBef>
              <a:spcAft>
                <a:spcPts val="0"/>
              </a:spcAft>
              <a:buClr>
                <a:schemeClr val="dk1"/>
              </a:buClr>
              <a:buSzPts val="1400"/>
              <a:buFont typeface="Trebuchet MS"/>
              <a:buNone/>
              <a:defRPr sz="8000" b="0" i="0" u="none" strike="noStrike" cap="none">
                <a:solidFill>
                  <a:schemeClr val="lt2"/>
                </a:solidFill>
                <a:latin typeface="Trebuchet MS"/>
                <a:ea typeface="Trebuchet MS"/>
                <a:cs typeface="Trebuchet MS"/>
                <a:sym typeface="Trebuchet MS"/>
              </a:defRPr>
            </a:lvl1pPr>
            <a:lvl2pPr marL="3047970" marR="0" lvl="1"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2pPr>
            <a:lvl3pPr marL="4571954" marR="0" lvl="2"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3pPr>
            <a:lvl4pPr marL="6095939" marR="0" lvl="3" indent="-761992" algn="ctr" rtl="0">
              <a:lnSpc>
                <a:spcPct val="100000"/>
              </a:lnSpc>
              <a:spcBef>
                <a:spcPts val="3000"/>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4pPr>
            <a:lvl5pPr marL="7619924" marR="0" lvl="4" indent="-761992" algn="ctr" rtl="0">
              <a:lnSpc>
                <a:spcPct val="100000"/>
              </a:lnSpc>
              <a:spcBef>
                <a:spcPts val="1867"/>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4"/>
          <p:cNvSpPr txBox="1">
            <a:spLocks noGrp="1"/>
          </p:cNvSpPr>
          <p:nvPr>
            <p:ph type="sldNum" idx="12"/>
          </p:nvPr>
        </p:nvSpPr>
        <p:spPr>
          <a:xfrm>
            <a:off x="34227137" y="18999403"/>
            <a:ext cx="2195000" cy="157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248251413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Title Slide -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5CEBF-9338-476B-8052-A0C77DB3E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9" name="Rectangle 8">
            <a:extLst>
              <a:ext uri="{FF2B5EF4-FFF2-40B4-BE49-F238E27FC236}">
                <a16:creationId xmlns:a16="http://schemas.microsoft.com/office/drawing/2014/main" id="{DA649158-47CE-48EE-8573-A982767AD7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10" name="Picture 9">
            <a:extLst>
              <a:ext uri="{FF2B5EF4-FFF2-40B4-BE49-F238E27FC236}">
                <a16:creationId xmlns:a16="http://schemas.microsoft.com/office/drawing/2014/main" id="{1A9FFCD0-CFA5-4BC7-BCE6-3E92554098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133" y="8827502"/>
            <a:ext cx="6719760" cy="2354503"/>
          </a:xfrm>
          <a:prstGeom prst="rect">
            <a:avLst/>
          </a:prstGeom>
        </p:spPr>
      </p:pic>
      <p:sp>
        <p:nvSpPr>
          <p:cNvPr id="11" name="Rectangle 4"/>
          <p:cNvSpPr>
            <a:spLocks noGrp="1" noChangeArrowheads="1"/>
          </p:cNvSpPr>
          <p:nvPr userDrawn="1">
            <p:ph type="subTitle" idx="1"/>
          </p:nvPr>
        </p:nvSpPr>
        <p:spPr>
          <a:xfrm>
            <a:off x="1736167" y="5956990"/>
            <a:ext cx="29002353" cy="923330"/>
          </a:xfrm>
        </p:spPr>
        <p:txBody>
          <a:bodyPr wrap="square" anchor="t">
            <a:spAutoFit/>
          </a:bodyPr>
          <a:lstStyle>
            <a:lvl1pPr marL="0" indent="0" algn="l">
              <a:lnSpc>
                <a:spcPct val="90000"/>
              </a:lnSpc>
              <a:spcBef>
                <a:spcPts val="2000"/>
              </a:spcBef>
              <a:spcAft>
                <a:spcPts val="1000"/>
              </a:spcAft>
              <a:buFontTx/>
              <a:buNone/>
              <a:defRPr sz="6000" b="0">
                <a:solidFill>
                  <a:schemeClr val="bg2">
                    <a:lumMod val="50000"/>
                  </a:schemeClr>
                </a:solidFill>
                <a:latin typeface="Trebuchet MS" pitchFamily="34" charset="0"/>
              </a:defRPr>
            </a:lvl1pPr>
          </a:lstStyle>
          <a:p>
            <a:r>
              <a:rPr lang="en-US"/>
              <a:t>Click to edit Master subtitle style</a:t>
            </a:r>
          </a:p>
        </p:txBody>
      </p:sp>
      <p:sp>
        <p:nvSpPr>
          <p:cNvPr id="305" name="Title 304"/>
          <p:cNvSpPr>
            <a:spLocks noGrp="1"/>
          </p:cNvSpPr>
          <p:nvPr userDrawn="1">
            <p:ph type="title" hasCustomPrompt="1"/>
          </p:nvPr>
        </p:nvSpPr>
        <p:spPr>
          <a:xfrm>
            <a:off x="1605540" y="2797622"/>
            <a:ext cx="29131133" cy="3276183"/>
          </a:xfrm>
        </p:spPr>
        <p:txBody>
          <a:bodyPr anchor="b">
            <a:noAutofit/>
          </a:bodyPr>
          <a:lstStyle>
            <a:lvl1pPr algn="l">
              <a:lnSpc>
                <a:spcPct val="90000"/>
              </a:lnSpc>
              <a:spcBef>
                <a:spcPts val="0"/>
              </a:spcBef>
              <a:defRPr sz="15333" b="1" cap="all" baseline="0">
                <a:solidFill>
                  <a:schemeClr val="tx2"/>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177176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28B2A9-89D6-4CF3-BBAF-1CA0E88E14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9E96A302-1F38-4275-8241-37FF3CB49A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1498" y="6321550"/>
            <a:ext cx="5338650" cy="4328760"/>
          </a:xfrm>
          <a:prstGeom prst="rect">
            <a:avLst/>
          </a:prstGeom>
        </p:spPr>
      </p:pic>
      <p:sp>
        <p:nvSpPr>
          <p:cNvPr id="11" name="Rectangle 4"/>
          <p:cNvSpPr>
            <a:spLocks noGrp="1" noChangeArrowheads="1"/>
          </p:cNvSpPr>
          <p:nvPr>
            <p:ph type="subTitle" idx="1"/>
          </p:nvPr>
        </p:nvSpPr>
        <p:spPr>
          <a:xfrm>
            <a:off x="2286000" y="16581120"/>
            <a:ext cx="19385280" cy="954107"/>
          </a:xfrm>
        </p:spPr>
        <p:txBody>
          <a:bodyPr wrap="square" anchor="t">
            <a:noAutofit/>
          </a:bodyPr>
          <a:lstStyle>
            <a:lvl1pPr marL="0" indent="0" algn="l">
              <a:lnSpc>
                <a:spcPct val="90000"/>
              </a:lnSpc>
              <a:spcBef>
                <a:spcPts val="2000"/>
              </a:spcBef>
              <a:spcAft>
                <a:spcPts val="1000"/>
              </a:spcAft>
              <a:buFontTx/>
              <a:buNone/>
              <a:defRPr sz="4667" b="0">
                <a:solidFill>
                  <a:schemeClr val="tx2"/>
                </a:solidFill>
                <a:latin typeface="Trebuchet MS" pitchFamily="34" charset="0"/>
              </a:defRPr>
            </a:lvl1pPr>
          </a:lstStyle>
          <a:p>
            <a:r>
              <a:rPr lang="en-US" dirty="0"/>
              <a:t>Click to edit Master subtitle style</a:t>
            </a:r>
          </a:p>
        </p:txBody>
      </p:sp>
      <p:sp>
        <p:nvSpPr>
          <p:cNvPr id="305" name="Title 304"/>
          <p:cNvSpPr>
            <a:spLocks noGrp="1"/>
          </p:cNvSpPr>
          <p:nvPr>
            <p:ph type="title" hasCustomPrompt="1"/>
          </p:nvPr>
        </p:nvSpPr>
        <p:spPr>
          <a:xfrm>
            <a:off x="2286000" y="13411202"/>
            <a:ext cx="19385280" cy="3276183"/>
          </a:xfrm>
        </p:spPr>
        <p:txBody>
          <a:bodyPr anchor="b">
            <a:noAutofit/>
          </a:bodyPr>
          <a:lstStyle>
            <a:lvl1pPr algn="l">
              <a:lnSpc>
                <a:spcPct val="90000"/>
              </a:lnSpc>
              <a:spcBef>
                <a:spcPts val="0"/>
              </a:spcBef>
              <a:defRPr sz="12000" b="1" cap="all" baseline="0">
                <a:solidFill>
                  <a:schemeClr val="tx1"/>
                </a:solidFill>
                <a:effectLst>
                  <a:outerShdw blurRad="38100" dist="38100" dir="2700000" algn="tl">
                    <a:srgbClr val="000000">
                      <a:alpha val="43137"/>
                    </a:srgbClr>
                  </a:outerShdw>
                </a:effectLst>
                <a:latin typeface="Trebuchet MS" panose="020B0603020202020204" pitchFamily="34" charset="0"/>
              </a:defRPr>
            </a:lvl1pPr>
          </a:lstStyle>
          <a:p>
            <a:r>
              <a:rPr lang="en-US" dirty="0"/>
              <a:t>CLICK TO EDIT MASTER TITLE STYLE</a:t>
            </a:r>
          </a:p>
        </p:txBody>
      </p:sp>
      <p:pic>
        <p:nvPicPr>
          <p:cNvPr id="6" name="Graphic 5">
            <a:extLst>
              <a:ext uri="{FF2B5EF4-FFF2-40B4-BE49-F238E27FC236}">
                <a16:creationId xmlns:a16="http://schemas.microsoft.com/office/drawing/2014/main" id="{887DABAD-3709-40C3-9EFD-BF1A6B6A204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401" r="-3502"/>
          <a:stretch/>
        </p:blipFill>
        <p:spPr>
          <a:xfrm>
            <a:off x="6656437" y="6605240"/>
            <a:ext cx="6705600" cy="3681760"/>
          </a:xfrm>
          <a:prstGeom prst="rect">
            <a:avLst/>
          </a:prstGeom>
        </p:spPr>
      </p:pic>
    </p:spTree>
    <p:extLst>
      <p:ext uri="{BB962C8B-B14F-4D97-AF65-F5344CB8AC3E}">
        <p14:creationId xmlns:p14="http://schemas.microsoft.com/office/powerpoint/2010/main" val="110970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9" name="Picture 8" descr="A close up of a spider&#10;&#10;Description automatically generated">
            <a:extLst>
              <a:ext uri="{FF2B5EF4-FFF2-40B4-BE49-F238E27FC236}">
                <a16:creationId xmlns:a16="http://schemas.microsoft.com/office/drawing/2014/main" id="{312387AB-4080-4B69-BFCF-F134EF12C7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B8805453-93BD-4B24-A658-29DCC01129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31752" y="14722667"/>
            <a:ext cx="5338650" cy="4328760"/>
          </a:xfrm>
          <a:prstGeom prst="rect">
            <a:avLst/>
          </a:prstGeom>
        </p:spPr>
      </p:pic>
      <p:pic>
        <p:nvPicPr>
          <p:cNvPr id="4" name="Graphic 3">
            <a:extLst>
              <a:ext uri="{FF2B5EF4-FFF2-40B4-BE49-F238E27FC236}">
                <a16:creationId xmlns:a16="http://schemas.microsoft.com/office/drawing/2014/main" id="{1FDA9BB0-5ECC-460A-9E7D-23BD2DACDBB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0401" r="-3502"/>
          <a:stretch/>
        </p:blipFill>
        <p:spPr>
          <a:xfrm>
            <a:off x="29106757" y="15046167"/>
            <a:ext cx="6705600" cy="3681760"/>
          </a:xfrm>
          <a:prstGeom prst="rect">
            <a:avLst/>
          </a:prstGeom>
        </p:spPr>
      </p:pic>
    </p:spTree>
    <p:extLst>
      <p:ext uri="{BB962C8B-B14F-4D97-AF65-F5344CB8AC3E}">
        <p14:creationId xmlns:p14="http://schemas.microsoft.com/office/powerpoint/2010/main" val="285465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5563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ULLET_ICON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767286" indent="-767286">
              <a:buClr>
                <a:schemeClr val="bg2"/>
              </a:buClr>
              <a:buSzPct val="75000"/>
              <a:buFontTx/>
              <a:buBlip>
                <a:blip r:embed="rId2"/>
              </a:buBlip>
              <a:defRPr sz="4667">
                <a:solidFill>
                  <a:schemeClr val="accent4"/>
                </a:solidFill>
              </a:defRPr>
            </a:lvl1pPr>
            <a:lvl2pPr marL="2666973" indent="-761992">
              <a:buClr>
                <a:schemeClr val="bg2"/>
              </a:buClr>
              <a:buSzPct val="75000"/>
              <a:buFontTx/>
              <a:buBlip>
                <a:blip r:embed="rId2"/>
              </a:buBlip>
              <a:defRPr sz="4000">
                <a:solidFill>
                  <a:schemeClr val="accent4"/>
                </a:solidFill>
              </a:defRPr>
            </a:lvl2pPr>
            <a:lvl3pPr marL="4196251" indent="-566204">
              <a:buClr>
                <a:schemeClr val="bg2"/>
              </a:buClr>
              <a:buSzPct val="75000"/>
              <a:buFontTx/>
              <a:buBlip>
                <a:blip r:embed="rId2"/>
              </a:buBlip>
              <a:defRPr sz="3667">
                <a:solidFill>
                  <a:schemeClr val="accent4"/>
                </a:solidFill>
              </a:defRPr>
            </a:lvl3pPr>
            <a:lvl4pPr marL="5916024" indent="-761992">
              <a:buClr>
                <a:schemeClr val="bg2"/>
              </a:buClr>
              <a:buSzPct val="75000"/>
              <a:buFontTx/>
              <a:buBlip>
                <a:blip r:embed="rId2"/>
              </a:buBlip>
              <a:defRPr sz="3333">
                <a:solidFill>
                  <a:schemeClr val="accent4"/>
                </a:solidFill>
                <a:latin typeface="Trebuchet MS" panose="020B0603020202020204" pitchFamily="34" charset="0"/>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8494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p:nvSpPr>
        <p:spPr>
          <a:xfrm>
            <a:off x="560944" y="19252850"/>
            <a:ext cx="9209553" cy="827140"/>
          </a:xfrm>
          <a:prstGeom prst="rect">
            <a:avLst/>
          </a:prstGeom>
          <a:noFill/>
          <a:ln w="25400" cap="flat" cmpd="sng" algn="ctr">
            <a:noFill/>
            <a:prstDash val="solid"/>
          </a:ln>
          <a:effectLst/>
        </p:spPr>
        <p:txBody>
          <a:bodyPr rtlCol="0" anchor="b"/>
          <a:lstStyle/>
          <a:p>
            <a:pPr marL="0" marR="0" lvl="0" indent="0" algn="l" defTabSz="1523985" eaLnBrk="1" fontAlgn="auto" latinLnBrk="0" hangingPunct="1">
              <a:lnSpc>
                <a:spcPct val="90000"/>
              </a:lnSpc>
              <a:spcBef>
                <a:spcPts val="0"/>
              </a:spcBef>
              <a:spcAft>
                <a:spcPts val="0"/>
              </a:spcAft>
              <a:buClrTx/>
              <a:buSzTx/>
              <a:buFontTx/>
              <a:buNone/>
              <a:tabLst/>
              <a:defRPr/>
            </a:pPr>
            <a:r>
              <a:rPr lang="en-US" sz="2333" b="1" i="0" kern="0" dirty="0">
                <a:solidFill>
                  <a:schemeClr val="bg1"/>
                </a:solidFill>
                <a:latin typeface="Trebuchet MS"/>
              </a:rPr>
              <a:t>NVIDIA CONFIDENTIAL. DO NOT DISTRIBUTE.</a:t>
            </a:r>
          </a:p>
        </p:txBody>
      </p:sp>
    </p:spTree>
    <p:extLst>
      <p:ext uri="{BB962C8B-B14F-4D97-AF65-F5344CB8AC3E}">
        <p14:creationId xmlns:p14="http://schemas.microsoft.com/office/powerpoint/2010/main" val="121098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06880" y="7010119"/>
            <a:ext cx="33207960" cy="11826523"/>
          </a:xfrm>
        </p:spPr>
        <p:txBody>
          <a:bodyPr/>
          <a:lstStyle>
            <a:lvl1pPr marL="0" indent="0">
              <a:buClr>
                <a:schemeClr val="bg2"/>
              </a:buClr>
              <a:buSzPct val="100000"/>
              <a:buFontTx/>
              <a:buNone/>
              <a:defRPr sz="4667">
                <a:solidFill>
                  <a:schemeClr val="accent4"/>
                </a:solidFill>
              </a:defRPr>
            </a:lvl1pPr>
            <a:lvl2pPr marL="1904981" indent="0">
              <a:buClr>
                <a:schemeClr val="bg2"/>
              </a:buClr>
              <a:buSzPct val="100000"/>
              <a:buFontTx/>
              <a:buNone/>
              <a:defRPr sz="4000">
                <a:solidFill>
                  <a:schemeClr val="accent4"/>
                </a:solidFill>
              </a:defRPr>
            </a:lvl2pPr>
            <a:lvl3pPr marL="3630047" indent="0">
              <a:buClr>
                <a:schemeClr val="bg2"/>
              </a:buClr>
              <a:buSzPct val="100000"/>
              <a:buFontTx/>
              <a:buNone/>
              <a:defRPr sz="4000">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 y="3627122"/>
            <a:ext cx="33253680" cy="1751543"/>
          </a:xfrm>
        </p:spPr>
        <p:txBody>
          <a:bodyPr/>
          <a:lstStyle>
            <a:lvl1pPr marL="0" indent="0" algn="ctr">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9406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653953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1730774" y="5995302"/>
            <a:ext cx="14014673"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730772" y="10238598"/>
            <a:ext cx="13976137"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730774" y="7827992"/>
            <a:ext cx="14014673"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1497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lternate Layout">
    <p:spTree>
      <p:nvGrpSpPr>
        <p:cNvPr id="1" name=""/>
        <p:cNvGrpSpPr/>
        <p:nvPr/>
      </p:nvGrpSpPr>
      <p:grpSpPr>
        <a:xfrm>
          <a:off x="0" y="0"/>
          <a:ext cx="0" cy="0"/>
          <a:chOff x="0" y="0"/>
          <a:chExt cx="0" cy="0"/>
        </a:xfrm>
      </p:grpSpPr>
      <p:sp>
        <p:nvSpPr>
          <p:cNvPr id="2" name="Title 1"/>
          <p:cNvSpPr>
            <a:spLocks noGrp="1"/>
          </p:cNvSpPr>
          <p:nvPr>
            <p:ph type="title"/>
          </p:nvPr>
        </p:nvSpPr>
        <p:spPr>
          <a:xfrm>
            <a:off x="16611600" y="5995302"/>
            <a:ext cx="18135600" cy="2062103"/>
          </a:xfrm>
        </p:spPr>
        <p:txBody>
          <a:bodyPr/>
          <a:lstStyle>
            <a:lvl1pPr algn="l">
              <a:defRPr sz="9333">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6611600" y="9723122"/>
            <a:ext cx="18105120" cy="8390297"/>
          </a:xfrm>
        </p:spPr>
        <p:txBody>
          <a:bodyPr/>
          <a:lstStyle>
            <a:lvl1pPr marL="0" indent="0">
              <a:spcBef>
                <a:spcPts val="1667"/>
              </a:spcBef>
              <a:spcAft>
                <a:spcPts val="1667"/>
              </a:spcAft>
              <a:buClr>
                <a:schemeClr val="bg2"/>
              </a:buClr>
              <a:buSzPct val="100000"/>
              <a:buFontTx/>
              <a:buNone/>
              <a:defRPr sz="4000">
                <a:solidFill>
                  <a:schemeClr val="accent4"/>
                </a:solidFill>
              </a:defRPr>
            </a:lvl1pPr>
            <a:lvl2pPr marL="1904981" indent="0">
              <a:spcBef>
                <a:spcPts val="1667"/>
              </a:spcBef>
              <a:spcAft>
                <a:spcPts val="1667"/>
              </a:spcAft>
              <a:buClr>
                <a:schemeClr val="bg2"/>
              </a:buClr>
              <a:buSzPct val="100000"/>
              <a:buFontTx/>
              <a:buNone/>
              <a:defRPr sz="3667">
                <a:solidFill>
                  <a:schemeClr val="accent4"/>
                </a:solidFill>
              </a:defRPr>
            </a:lvl2pPr>
            <a:lvl3pPr marL="3630047" indent="0">
              <a:spcBef>
                <a:spcPts val="1667"/>
              </a:spcBef>
              <a:spcAft>
                <a:spcPts val="1667"/>
              </a:spcAft>
              <a:buClr>
                <a:schemeClr val="bg2"/>
              </a:buClr>
              <a:buSzPct val="100000"/>
              <a:buFontTx/>
              <a:buNone/>
              <a:defRPr sz="3667">
                <a:solidFill>
                  <a:schemeClr val="accent4"/>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16611600" y="7894322"/>
            <a:ext cx="18135600" cy="1751543"/>
          </a:xfrm>
        </p:spPr>
        <p:txBody>
          <a:bodyPr/>
          <a:lstStyle>
            <a:lvl1pPr marL="0" indent="0" algn="l">
              <a:buFontTx/>
              <a:buNone/>
              <a:defRPr sz="6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83379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02B7CA-37AE-4D42-BAAD-C239CA228A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104292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C9D3D8-33FC-4EE7-AE65-7535FEAB06AA}"/>
              </a:ext>
            </a:extLst>
          </p:cNvPr>
          <p:cNvSpPr/>
          <p:nvPr/>
        </p:nvSpPr>
        <p:spPr>
          <a:xfrm>
            <a:off x="2" y="0"/>
            <a:ext cx="35758243" cy="18836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37362"/>
            <a:ext cx="33253680" cy="1969770"/>
          </a:xfrm>
        </p:spPr>
        <p:txBody>
          <a:bodyPr/>
          <a:lstStyle>
            <a:lvl1pPr algn="ctr">
              <a:defRPr sz="93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9114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ransition / Seg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3AE616-A526-467A-9354-356237D56F8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
        <p:nvSpPr>
          <p:cNvPr id="2" name="Title 1"/>
          <p:cNvSpPr>
            <a:spLocks noGrp="1"/>
          </p:cNvSpPr>
          <p:nvPr>
            <p:ph type="title"/>
          </p:nvPr>
        </p:nvSpPr>
        <p:spPr>
          <a:xfrm>
            <a:off x="16581120" y="14081762"/>
            <a:ext cx="17922240" cy="4579797"/>
          </a:xfrm>
        </p:spPr>
        <p:txBody>
          <a:bodyPr anchor="b"/>
          <a:lstStyle>
            <a:lvl1pPr algn="ctr">
              <a:defRPr sz="1133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88543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Embargo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5E518B9-8953-4D61-86EB-BF726D7CE198}"/>
              </a:ext>
            </a:extLst>
          </p:cNvPr>
          <p:cNvGrpSpPr/>
          <p:nvPr/>
        </p:nvGrpSpPr>
        <p:grpSpPr>
          <a:xfrm>
            <a:off x="-4424358" y="-1349553"/>
            <a:ext cx="45422230" cy="23277753"/>
            <a:chOff x="-1327308" y="-404866"/>
            <a:chExt cx="13626669" cy="6983326"/>
          </a:xfrm>
        </p:grpSpPr>
        <p:sp>
          <p:nvSpPr>
            <p:cNvPr id="9" name="Rectangle 8">
              <a:extLst>
                <a:ext uri="{FF2B5EF4-FFF2-40B4-BE49-F238E27FC236}">
                  <a16:creationId xmlns:a16="http://schemas.microsoft.com/office/drawing/2014/main" id="{0486AA18-85AA-4ECF-BC7C-6CDDDFA8AED1}"/>
                </a:ext>
              </a:extLst>
            </p:cNvPr>
            <p:cNvSpPr/>
            <p:nvPr userDrawn="1"/>
          </p:nvSpPr>
          <p:spPr>
            <a:xfrm>
              <a:off x="0" y="0"/>
              <a:ext cx="10972800" cy="617220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10" name="Freeform 16">
              <a:extLst>
                <a:ext uri="{FF2B5EF4-FFF2-40B4-BE49-F238E27FC236}">
                  <a16:creationId xmlns:a16="http://schemas.microsoft.com/office/drawing/2014/main" id="{779DBA0E-78FD-499D-B7C5-9610ED16A58F}"/>
                </a:ext>
              </a:extLst>
            </p:cNvPr>
            <p:cNvSpPr>
              <a:spLocks noEditPoints="1"/>
            </p:cNvSpPr>
            <p:nvPr userDrawn="1"/>
          </p:nvSpPr>
          <p:spPr bwMode="auto">
            <a:xfrm>
              <a:off x="26269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 name="Freeform 16">
              <a:extLst>
                <a:ext uri="{FF2B5EF4-FFF2-40B4-BE49-F238E27FC236}">
                  <a16:creationId xmlns:a16="http://schemas.microsoft.com/office/drawing/2014/main" id="{4856087B-5738-47BA-B257-0AE16578FE0D}"/>
                </a:ext>
              </a:extLst>
            </p:cNvPr>
            <p:cNvSpPr>
              <a:spLocks noEditPoints="1"/>
            </p:cNvSpPr>
            <p:nvPr userDrawn="1"/>
          </p:nvSpPr>
          <p:spPr bwMode="auto">
            <a:xfrm>
              <a:off x="61660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 name="Freeform 16">
              <a:extLst>
                <a:ext uri="{FF2B5EF4-FFF2-40B4-BE49-F238E27FC236}">
                  <a16:creationId xmlns:a16="http://schemas.microsoft.com/office/drawing/2014/main" id="{30EA3BC0-CA75-4A9F-844C-9DF7651395F9}"/>
                </a:ext>
              </a:extLst>
            </p:cNvPr>
            <p:cNvSpPr>
              <a:spLocks noEditPoints="1"/>
            </p:cNvSpPr>
            <p:nvPr userDrawn="1"/>
          </p:nvSpPr>
          <p:spPr bwMode="auto">
            <a:xfrm>
              <a:off x="97050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 name="Freeform 16">
              <a:extLst>
                <a:ext uri="{FF2B5EF4-FFF2-40B4-BE49-F238E27FC236}">
                  <a16:creationId xmlns:a16="http://schemas.microsoft.com/office/drawing/2014/main" id="{09D9D0DC-416F-4D02-AE51-DC94179FE30F}"/>
                </a:ext>
              </a:extLst>
            </p:cNvPr>
            <p:cNvSpPr>
              <a:spLocks noEditPoints="1"/>
            </p:cNvSpPr>
            <p:nvPr userDrawn="1"/>
          </p:nvSpPr>
          <p:spPr bwMode="auto">
            <a:xfrm>
              <a:off x="132441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 name="Freeform 16">
              <a:extLst>
                <a:ext uri="{FF2B5EF4-FFF2-40B4-BE49-F238E27FC236}">
                  <a16:creationId xmlns:a16="http://schemas.microsoft.com/office/drawing/2014/main" id="{B3F11494-DD54-4DA3-999D-60884617ABD4}"/>
                </a:ext>
              </a:extLst>
            </p:cNvPr>
            <p:cNvSpPr>
              <a:spLocks noEditPoints="1"/>
            </p:cNvSpPr>
            <p:nvPr userDrawn="1"/>
          </p:nvSpPr>
          <p:spPr bwMode="auto">
            <a:xfrm>
              <a:off x="167831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 name="Freeform 16">
              <a:extLst>
                <a:ext uri="{FF2B5EF4-FFF2-40B4-BE49-F238E27FC236}">
                  <a16:creationId xmlns:a16="http://schemas.microsoft.com/office/drawing/2014/main" id="{B8DA5A4A-C129-4A6A-8590-D776A55A56C4}"/>
                </a:ext>
              </a:extLst>
            </p:cNvPr>
            <p:cNvSpPr>
              <a:spLocks noEditPoints="1"/>
            </p:cNvSpPr>
            <p:nvPr userDrawn="1"/>
          </p:nvSpPr>
          <p:spPr bwMode="auto">
            <a:xfrm>
              <a:off x="203222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 name="Freeform 16">
              <a:extLst>
                <a:ext uri="{FF2B5EF4-FFF2-40B4-BE49-F238E27FC236}">
                  <a16:creationId xmlns:a16="http://schemas.microsoft.com/office/drawing/2014/main" id="{AA72853C-EBAC-4426-B8F7-4D7FF7CE7610}"/>
                </a:ext>
              </a:extLst>
            </p:cNvPr>
            <p:cNvSpPr>
              <a:spLocks noEditPoints="1"/>
            </p:cNvSpPr>
            <p:nvPr userDrawn="1"/>
          </p:nvSpPr>
          <p:spPr bwMode="auto">
            <a:xfrm>
              <a:off x="238613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 name="Freeform 16">
              <a:extLst>
                <a:ext uri="{FF2B5EF4-FFF2-40B4-BE49-F238E27FC236}">
                  <a16:creationId xmlns:a16="http://schemas.microsoft.com/office/drawing/2014/main" id="{0AA148D7-A843-4289-9E59-D4B56EBE964F}"/>
                </a:ext>
              </a:extLst>
            </p:cNvPr>
            <p:cNvSpPr>
              <a:spLocks noEditPoints="1"/>
            </p:cNvSpPr>
            <p:nvPr userDrawn="1"/>
          </p:nvSpPr>
          <p:spPr bwMode="auto">
            <a:xfrm>
              <a:off x="274003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 name="Freeform 16">
              <a:extLst>
                <a:ext uri="{FF2B5EF4-FFF2-40B4-BE49-F238E27FC236}">
                  <a16:creationId xmlns:a16="http://schemas.microsoft.com/office/drawing/2014/main" id="{3DFDAB2E-4FBE-4EA1-9068-98D2A1969CAD}"/>
                </a:ext>
              </a:extLst>
            </p:cNvPr>
            <p:cNvSpPr>
              <a:spLocks noEditPoints="1"/>
            </p:cNvSpPr>
            <p:nvPr userDrawn="1"/>
          </p:nvSpPr>
          <p:spPr bwMode="auto">
            <a:xfrm>
              <a:off x="309394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 name="Freeform 16">
              <a:extLst>
                <a:ext uri="{FF2B5EF4-FFF2-40B4-BE49-F238E27FC236}">
                  <a16:creationId xmlns:a16="http://schemas.microsoft.com/office/drawing/2014/main" id="{1CB7337C-1F1B-4024-8C1B-114529041011}"/>
                </a:ext>
              </a:extLst>
            </p:cNvPr>
            <p:cNvSpPr>
              <a:spLocks noEditPoints="1"/>
            </p:cNvSpPr>
            <p:nvPr userDrawn="1"/>
          </p:nvSpPr>
          <p:spPr bwMode="auto">
            <a:xfrm>
              <a:off x="344784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 name="Freeform 16">
              <a:extLst>
                <a:ext uri="{FF2B5EF4-FFF2-40B4-BE49-F238E27FC236}">
                  <a16:creationId xmlns:a16="http://schemas.microsoft.com/office/drawing/2014/main" id="{3AC71E65-025E-4CD8-9C62-5C672876AB2A}"/>
                </a:ext>
              </a:extLst>
            </p:cNvPr>
            <p:cNvSpPr>
              <a:spLocks noEditPoints="1"/>
            </p:cNvSpPr>
            <p:nvPr userDrawn="1"/>
          </p:nvSpPr>
          <p:spPr bwMode="auto">
            <a:xfrm>
              <a:off x="380175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 name="Freeform 16">
              <a:extLst>
                <a:ext uri="{FF2B5EF4-FFF2-40B4-BE49-F238E27FC236}">
                  <a16:creationId xmlns:a16="http://schemas.microsoft.com/office/drawing/2014/main" id="{CC69994B-2A96-4E6B-90E0-7C6012E4388B}"/>
                </a:ext>
              </a:extLst>
            </p:cNvPr>
            <p:cNvSpPr>
              <a:spLocks noEditPoints="1"/>
            </p:cNvSpPr>
            <p:nvPr userDrawn="1"/>
          </p:nvSpPr>
          <p:spPr bwMode="auto">
            <a:xfrm>
              <a:off x="415566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 name="Freeform 16">
              <a:extLst>
                <a:ext uri="{FF2B5EF4-FFF2-40B4-BE49-F238E27FC236}">
                  <a16:creationId xmlns:a16="http://schemas.microsoft.com/office/drawing/2014/main" id="{95DA46AF-2C01-438F-ABE1-131B508F707C}"/>
                </a:ext>
              </a:extLst>
            </p:cNvPr>
            <p:cNvSpPr>
              <a:spLocks noEditPoints="1"/>
            </p:cNvSpPr>
            <p:nvPr userDrawn="1"/>
          </p:nvSpPr>
          <p:spPr bwMode="auto">
            <a:xfrm>
              <a:off x="450956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 name="Freeform 16">
              <a:extLst>
                <a:ext uri="{FF2B5EF4-FFF2-40B4-BE49-F238E27FC236}">
                  <a16:creationId xmlns:a16="http://schemas.microsoft.com/office/drawing/2014/main" id="{AD1F7F7D-46C6-41FC-9A05-60CDDDABC9B8}"/>
                </a:ext>
              </a:extLst>
            </p:cNvPr>
            <p:cNvSpPr>
              <a:spLocks noEditPoints="1"/>
            </p:cNvSpPr>
            <p:nvPr userDrawn="1"/>
          </p:nvSpPr>
          <p:spPr bwMode="auto">
            <a:xfrm>
              <a:off x="486347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 name="Freeform 16">
              <a:extLst>
                <a:ext uri="{FF2B5EF4-FFF2-40B4-BE49-F238E27FC236}">
                  <a16:creationId xmlns:a16="http://schemas.microsoft.com/office/drawing/2014/main" id="{E6044945-DD35-4A1F-B666-67B79DB3B9E2}"/>
                </a:ext>
              </a:extLst>
            </p:cNvPr>
            <p:cNvSpPr>
              <a:spLocks noEditPoints="1"/>
            </p:cNvSpPr>
            <p:nvPr userDrawn="1"/>
          </p:nvSpPr>
          <p:spPr bwMode="auto">
            <a:xfrm>
              <a:off x="521737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 name="Freeform 16">
              <a:extLst>
                <a:ext uri="{FF2B5EF4-FFF2-40B4-BE49-F238E27FC236}">
                  <a16:creationId xmlns:a16="http://schemas.microsoft.com/office/drawing/2014/main" id="{B6707B12-7E15-44BA-A75C-D231A0BD9DDF}"/>
                </a:ext>
              </a:extLst>
            </p:cNvPr>
            <p:cNvSpPr>
              <a:spLocks noEditPoints="1"/>
            </p:cNvSpPr>
            <p:nvPr userDrawn="1"/>
          </p:nvSpPr>
          <p:spPr bwMode="auto">
            <a:xfrm>
              <a:off x="557128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 name="Freeform 16">
              <a:extLst>
                <a:ext uri="{FF2B5EF4-FFF2-40B4-BE49-F238E27FC236}">
                  <a16:creationId xmlns:a16="http://schemas.microsoft.com/office/drawing/2014/main" id="{C9CA6F74-E612-4E07-826D-3714EA654BEB}"/>
                </a:ext>
              </a:extLst>
            </p:cNvPr>
            <p:cNvSpPr>
              <a:spLocks noEditPoints="1"/>
            </p:cNvSpPr>
            <p:nvPr userDrawn="1"/>
          </p:nvSpPr>
          <p:spPr bwMode="auto">
            <a:xfrm>
              <a:off x="592519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7" name="Freeform 16">
              <a:extLst>
                <a:ext uri="{FF2B5EF4-FFF2-40B4-BE49-F238E27FC236}">
                  <a16:creationId xmlns:a16="http://schemas.microsoft.com/office/drawing/2014/main" id="{9C232950-AF88-4D8C-98A2-58E2906C02B8}"/>
                </a:ext>
              </a:extLst>
            </p:cNvPr>
            <p:cNvSpPr>
              <a:spLocks noEditPoints="1"/>
            </p:cNvSpPr>
            <p:nvPr userDrawn="1"/>
          </p:nvSpPr>
          <p:spPr bwMode="auto">
            <a:xfrm>
              <a:off x="627909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8" name="Freeform 16">
              <a:extLst>
                <a:ext uri="{FF2B5EF4-FFF2-40B4-BE49-F238E27FC236}">
                  <a16:creationId xmlns:a16="http://schemas.microsoft.com/office/drawing/2014/main" id="{577A18B0-195A-44F8-8045-DEE9F4805CFE}"/>
                </a:ext>
              </a:extLst>
            </p:cNvPr>
            <p:cNvSpPr>
              <a:spLocks noEditPoints="1"/>
            </p:cNvSpPr>
            <p:nvPr userDrawn="1"/>
          </p:nvSpPr>
          <p:spPr bwMode="auto">
            <a:xfrm>
              <a:off x="663300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9" name="Freeform 16">
              <a:extLst>
                <a:ext uri="{FF2B5EF4-FFF2-40B4-BE49-F238E27FC236}">
                  <a16:creationId xmlns:a16="http://schemas.microsoft.com/office/drawing/2014/main" id="{C57DA582-5E40-4087-915C-A8AFB763CE7F}"/>
                </a:ext>
              </a:extLst>
            </p:cNvPr>
            <p:cNvSpPr>
              <a:spLocks noEditPoints="1"/>
            </p:cNvSpPr>
            <p:nvPr userDrawn="1"/>
          </p:nvSpPr>
          <p:spPr bwMode="auto">
            <a:xfrm>
              <a:off x="698690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0" name="Freeform 16">
              <a:extLst>
                <a:ext uri="{FF2B5EF4-FFF2-40B4-BE49-F238E27FC236}">
                  <a16:creationId xmlns:a16="http://schemas.microsoft.com/office/drawing/2014/main" id="{6B9446B2-AA95-41F1-8CE9-9C293FF2FFB9}"/>
                </a:ext>
              </a:extLst>
            </p:cNvPr>
            <p:cNvSpPr>
              <a:spLocks noEditPoints="1"/>
            </p:cNvSpPr>
            <p:nvPr userDrawn="1"/>
          </p:nvSpPr>
          <p:spPr bwMode="auto">
            <a:xfrm>
              <a:off x="734081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1" name="Freeform 16">
              <a:extLst>
                <a:ext uri="{FF2B5EF4-FFF2-40B4-BE49-F238E27FC236}">
                  <a16:creationId xmlns:a16="http://schemas.microsoft.com/office/drawing/2014/main" id="{09C2F6DB-63BE-4BEF-BD50-8E85A06AF348}"/>
                </a:ext>
              </a:extLst>
            </p:cNvPr>
            <p:cNvSpPr>
              <a:spLocks noEditPoints="1"/>
            </p:cNvSpPr>
            <p:nvPr userDrawn="1"/>
          </p:nvSpPr>
          <p:spPr bwMode="auto">
            <a:xfrm>
              <a:off x="769472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2" name="Freeform 16">
              <a:extLst>
                <a:ext uri="{FF2B5EF4-FFF2-40B4-BE49-F238E27FC236}">
                  <a16:creationId xmlns:a16="http://schemas.microsoft.com/office/drawing/2014/main" id="{AB269B44-FFE3-44F5-9547-2D6656916371}"/>
                </a:ext>
              </a:extLst>
            </p:cNvPr>
            <p:cNvSpPr>
              <a:spLocks noEditPoints="1"/>
            </p:cNvSpPr>
            <p:nvPr userDrawn="1"/>
          </p:nvSpPr>
          <p:spPr bwMode="auto">
            <a:xfrm>
              <a:off x="804862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3" name="Freeform 16">
              <a:extLst>
                <a:ext uri="{FF2B5EF4-FFF2-40B4-BE49-F238E27FC236}">
                  <a16:creationId xmlns:a16="http://schemas.microsoft.com/office/drawing/2014/main" id="{D7B33E0B-D54D-4AD0-93EB-2D85D95AA705}"/>
                </a:ext>
              </a:extLst>
            </p:cNvPr>
            <p:cNvSpPr>
              <a:spLocks noEditPoints="1"/>
            </p:cNvSpPr>
            <p:nvPr userDrawn="1"/>
          </p:nvSpPr>
          <p:spPr bwMode="auto">
            <a:xfrm>
              <a:off x="840253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4" name="Freeform 16">
              <a:extLst>
                <a:ext uri="{FF2B5EF4-FFF2-40B4-BE49-F238E27FC236}">
                  <a16:creationId xmlns:a16="http://schemas.microsoft.com/office/drawing/2014/main" id="{C82CDED5-DC3C-4291-8FB5-4FBECACC0932}"/>
                </a:ext>
              </a:extLst>
            </p:cNvPr>
            <p:cNvSpPr>
              <a:spLocks noEditPoints="1"/>
            </p:cNvSpPr>
            <p:nvPr userDrawn="1"/>
          </p:nvSpPr>
          <p:spPr bwMode="auto">
            <a:xfrm>
              <a:off x="875643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5" name="Freeform 16">
              <a:extLst>
                <a:ext uri="{FF2B5EF4-FFF2-40B4-BE49-F238E27FC236}">
                  <a16:creationId xmlns:a16="http://schemas.microsoft.com/office/drawing/2014/main" id="{38B0CFAC-4CC8-4BD7-9602-D3F62B41114E}"/>
                </a:ext>
              </a:extLst>
            </p:cNvPr>
            <p:cNvSpPr>
              <a:spLocks noEditPoints="1"/>
            </p:cNvSpPr>
            <p:nvPr userDrawn="1"/>
          </p:nvSpPr>
          <p:spPr bwMode="auto">
            <a:xfrm>
              <a:off x="9110345"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6" name="Freeform 16">
              <a:extLst>
                <a:ext uri="{FF2B5EF4-FFF2-40B4-BE49-F238E27FC236}">
                  <a16:creationId xmlns:a16="http://schemas.microsoft.com/office/drawing/2014/main" id="{9D7BB7E2-49CE-405B-BBC3-0D3235E735E9}"/>
                </a:ext>
              </a:extLst>
            </p:cNvPr>
            <p:cNvSpPr>
              <a:spLocks noEditPoints="1"/>
            </p:cNvSpPr>
            <p:nvPr userDrawn="1"/>
          </p:nvSpPr>
          <p:spPr bwMode="auto">
            <a:xfrm>
              <a:off x="946425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7" name="Freeform 16">
              <a:extLst>
                <a:ext uri="{FF2B5EF4-FFF2-40B4-BE49-F238E27FC236}">
                  <a16:creationId xmlns:a16="http://schemas.microsoft.com/office/drawing/2014/main" id="{D724979D-D321-46A4-8BFB-4BE56A78EDC3}"/>
                </a:ext>
              </a:extLst>
            </p:cNvPr>
            <p:cNvSpPr>
              <a:spLocks noEditPoints="1"/>
            </p:cNvSpPr>
            <p:nvPr userDrawn="1"/>
          </p:nvSpPr>
          <p:spPr bwMode="auto">
            <a:xfrm>
              <a:off x="9818157"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8" name="Freeform 16">
              <a:extLst>
                <a:ext uri="{FF2B5EF4-FFF2-40B4-BE49-F238E27FC236}">
                  <a16:creationId xmlns:a16="http://schemas.microsoft.com/office/drawing/2014/main" id="{A90ECEE1-1C0E-48A4-8212-4FDF80E34007}"/>
                </a:ext>
              </a:extLst>
            </p:cNvPr>
            <p:cNvSpPr>
              <a:spLocks noEditPoints="1"/>
            </p:cNvSpPr>
            <p:nvPr userDrawn="1"/>
          </p:nvSpPr>
          <p:spPr bwMode="auto">
            <a:xfrm>
              <a:off x="10172063"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39" name="Freeform 16">
              <a:extLst>
                <a:ext uri="{FF2B5EF4-FFF2-40B4-BE49-F238E27FC236}">
                  <a16:creationId xmlns:a16="http://schemas.microsoft.com/office/drawing/2014/main" id="{6A4F312E-AC0E-438F-85DE-734894B59F55}"/>
                </a:ext>
              </a:extLst>
            </p:cNvPr>
            <p:cNvSpPr>
              <a:spLocks noEditPoints="1"/>
            </p:cNvSpPr>
            <p:nvPr userDrawn="1"/>
          </p:nvSpPr>
          <p:spPr bwMode="auto">
            <a:xfrm>
              <a:off x="10525969"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0" name="Freeform 16">
              <a:extLst>
                <a:ext uri="{FF2B5EF4-FFF2-40B4-BE49-F238E27FC236}">
                  <a16:creationId xmlns:a16="http://schemas.microsoft.com/office/drawing/2014/main" id="{1143C46B-BB0E-42E1-91DB-CF7866DEF0A7}"/>
                </a:ext>
              </a:extLst>
            </p:cNvPr>
            <p:cNvSpPr>
              <a:spLocks noEditPoints="1"/>
            </p:cNvSpPr>
            <p:nvPr userDrawn="1"/>
          </p:nvSpPr>
          <p:spPr bwMode="auto">
            <a:xfrm>
              <a:off x="10879862"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1" name="Freeform 16">
              <a:extLst>
                <a:ext uri="{FF2B5EF4-FFF2-40B4-BE49-F238E27FC236}">
                  <a16:creationId xmlns:a16="http://schemas.microsoft.com/office/drawing/2014/main" id="{8789D5ED-08F4-45B7-96D5-9DB37E826F7A}"/>
                </a:ext>
              </a:extLst>
            </p:cNvPr>
            <p:cNvSpPr>
              <a:spLocks noEditPoints="1"/>
            </p:cNvSpPr>
            <p:nvPr userDrawn="1"/>
          </p:nvSpPr>
          <p:spPr bwMode="auto">
            <a:xfrm>
              <a:off x="-91211" y="-412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2" name="Freeform 16">
              <a:extLst>
                <a:ext uri="{FF2B5EF4-FFF2-40B4-BE49-F238E27FC236}">
                  <a16:creationId xmlns:a16="http://schemas.microsoft.com/office/drawing/2014/main" id="{C71D4383-262D-49BE-8F2A-35EABE4CA514}"/>
                </a:ext>
              </a:extLst>
            </p:cNvPr>
            <p:cNvSpPr>
              <a:spLocks noEditPoints="1"/>
            </p:cNvSpPr>
            <p:nvPr userDrawn="1"/>
          </p:nvSpPr>
          <p:spPr bwMode="auto">
            <a:xfrm>
              <a:off x="26269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3" name="Freeform 16">
              <a:extLst>
                <a:ext uri="{FF2B5EF4-FFF2-40B4-BE49-F238E27FC236}">
                  <a16:creationId xmlns:a16="http://schemas.microsoft.com/office/drawing/2014/main" id="{B2D051A4-B41D-49C5-BCBA-B200CE92746B}"/>
                </a:ext>
              </a:extLst>
            </p:cNvPr>
            <p:cNvSpPr>
              <a:spLocks noEditPoints="1"/>
            </p:cNvSpPr>
            <p:nvPr userDrawn="1"/>
          </p:nvSpPr>
          <p:spPr bwMode="auto">
            <a:xfrm>
              <a:off x="61660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4" name="Freeform 16">
              <a:extLst>
                <a:ext uri="{FF2B5EF4-FFF2-40B4-BE49-F238E27FC236}">
                  <a16:creationId xmlns:a16="http://schemas.microsoft.com/office/drawing/2014/main" id="{EA204CAE-8CAD-4182-AFDF-6D71A5318AFE}"/>
                </a:ext>
              </a:extLst>
            </p:cNvPr>
            <p:cNvSpPr>
              <a:spLocks noEditPoints="1"/>
            </p:cNvSpPr>
            <p:nvPr userDrawn="1"/>
          </p:nvSpPr>
          <p:spPr bwMode="auto">
            <a:xfrm>
              <a:off x="97050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5" name="Freeform 16">
              <a:extLst>
                <a:ext uri="{FF2B5EF4-FFF2-40B4-BE49-F238E27FC236}">
                  <a16:creationId xmlns:a16="http://schemas.microsoft.com/office/drawing/2014/main" id="{F2D419D0-1198-497F-8FCB-0E4E01ABEB55}"/>
                </a:ext>
              </a:extLst>
            </p:cNvPr>
            <p:cNvSpPr>
              <a:spLocks noEditPoints="1"/>
            </p:cNvSpPr>
            <p:nvPr userDrawn="1"/>
          </p:nvSpPr>
          <p:spPr bwMode="auto">
            <a:xfrm>
              <a:off x="132441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6" name="Freeform 16">
              <a:extLst>
                <a:ext uri="{FF2B5EF4-FFF2-40B4-BE49-F238E27FC236}">
                  <a16:creationId xmlns:a16="http://schemas.microsoft.com/office/drawing/2014/main" id="{42DA3B58-E508-46A3-B351-BFD7A44A3407}"/>
                </a:ext>
              </a:extLst>
            </p:cNvPr>
            <p:cNvSpPr>
              <a:spLocks noEditPoints="1"/>
            </p:cNvSpPr>
            <p:nvPr userDrawn="1"/>
          </p:nvSpPr>
          <p:spPr bwMode="auto">
            <a:xfrm>
              <a:off x="167831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7" name="Freeform 16">
              <a:extLst>
                <a:ext uri="{FF2B5EF4-FFF2-40B4-BE49-F238E27FC236}">
                  <a16:creationId xmlns:a16="http://schemas.microsoft.com/office/drawing/2014/main" id="{E56F4597-4576-4F1D-9E8B-57D61B7AF97B}"/>
                </a:ext>
              </a:extLst>
            </p:cNvPr>
            <p:cNvSpPr>
              <a:spLocks noEditPoints="1"/>
            </p:cNvSpPr>
            <p:nvPr userDrawn="1"/>
          </p:nvSpPr>
          <p:spPr bwMode="auto">
            <a:xfrm>
              <a:off x="203222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8" name="Freeform 16">
              <a:extLst>
                <a:ext uri="{FF2B5EF4-FFF2-40B4-BE49-F238E27FC236}">
                  <a16:creationId xmlns:a16="http://schemas.microsoft.com/office/drawing/2014/main" id="{C16A7CB5-E8F5-43EC-B4DA-8367563CBA22}"/>
                </a:ext>
              </a:extLst>
            </p:cNvPr>
            <p:cNvSpPr>
              <a:spLocks noEditPoints="1"/>
            </p:cNvSpPr>
            <p:nvPr userDrawn="1"/>
          </p:nvSpPr>
          <p:spPr bwMode="auto">
            <a:xfrm>
              <a:off x="238613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49" name="Freeform 16">
              <a:extLst>
                <a:ext uri="{FF2B5EF4-FFF2-40B4-BE49-F238E27FC236}">
                  <a16:creationId xmlns:a16="http://schemas.microsoft.com/office/drawing/2014/main" id="{B63EEF7E-F8C7-40A7-9EC5-7A2377B3E9AD}"/>
                </a:ext>
              </a:extLst>
            </p:cNvPr>
            <p:cNvSpPr>
              <a:spLocks noEditPoints="1"/>
            </p:cNvSpPr>
            <p:nvPr userDrawn="1"/>
          </p:nvSpPr>
          <p:spPr bwMode="auto">
            <a:xfrm>
              <a:off x="274003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0" name="Freeform 16">
              <a:extLst>
                <a:ext uri="{FF2B5EF4-FFF2-40B4-BE49-F238E27FC236}">
                  <a16:creationId xmlns:a16="http://schemas.microsoft.com/office/drawing/2014/main" id="{18561612-6FBC-464D-9063-754B5DF158DD}"/>
                </a:ext>
              </a:extLst>
            </p:cNvPr>
            <p:cNvSpPr>
              <a:spLocks noEditPoints="1"/>
            </p:cNvSpPr>
            <p:nvPr userDrawn="1"/>
          </p:nvSpPr>
          <p:spPr bwMode="auto">
            <a:xfrm>
              <a:off x="309394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1" name="Freeform 16">
              <a:extLst>
                <a:ext uri="{FF2B5EF4-FFF2-40B4-BE49-F238E27FC236}">
                  <a16:creationId xmlns:a16="http://schemas.microsoft.com/office/drawing/2014/main" id="{9FB80B49-CDD0-491F-B397-AF746CB74515}"/>
                </a:ext>
              </a:extLst>
            </p:cNvPr>
            <p:cNvSpPr>
              <a:spLocks noEditPoints="1"/>
            </p:cNvSpPr>
            <p:nvPr userDrawn="1"/>
          </p:nvSpPr>
          <p:spPr bwMode="auto">
            <a:xfrm>
              <a:off x="344784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2" name="Freeform 16">
              <a:extLst>
                <a:ext uri="{FF2B5EF4-FFF2-40B4-BE49-F238E27FC236}">
                  <a16:creationId xmlns:a16="http://schemas.microsoft.com/office/drawing/2014/main" id="{F04631F3-C493-4A64-AAFD-4686A560F6A4}"/>
                </a:ext>
              </a:extLst>
            </p:cNvPr>
            <p:cNvSpPr>
              <a:spLocks noEditPoints="1"/>
            </p:cNvSpPr>
            <p:nvPr userDrawn="1"/>
          </p:nvSpPr>
          <p:spPr bwMode="auto">
            <a:xfrm>
              <a:off x="380175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3" name="Freeform 16">
              <a:extLst>
                <a:ext uri="{FF2B5EF4-FFF2-40B4-BE49-F238E27FC236}">
                  <a16:creationId xmlns:a16="http://schemas.microsoft.com/office/drawing/2014/main" id="{A457E3A0-7D3B-4D8D-909F-FA0F06B944BC}"/>
                </a:ext>
              </a:extLst>
            </p:cNvPr>
            <p:cNvSpPr>
              <a:spLocks noEditPoints="1"/>
            </p:cNvSpPr>
            <p:nvPr userDrawn="1"/>
          </p:nvSpPr>
          <p:spPr bwMode="auto">
            <a:xfrm>
              <a:off x="415566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4" name="Freeform 16">
              <a:extLst>
                <a:ext uri="{FF2B5EF4-FFF2-40B4-BE49-F238E27FC236}">
                  <a16:creationId xmlns:a16="http://schemas.microsoft.com/office/drawing/2014/main" id="{D8E8EADD-8531-47CC-A9F2-A5B20F7DA151}"/>
                </a:ext>
              </a:extLst>
            </p:cNvPr>
            <p:cNvSpPr>
              <a:spLocks noEditPoints="1"/>
            </p:cNvSpPr>
            <p:nvPr userDrawn="1"/>
          </p:nvSpPr>
          <p:spPr bwMode="auto">
            <a:xfrm>
              <a:off x="450956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5" name="Freeform 16">
              <a:extLst>
                <a:ext uri="{FF2B5EF4-FFF2-40B4-BE49-F238E27FC236}">
                  <a16:creationId xmlns:a16="http://schemas.microsoft.com/office/drawing/2014/main" id="{24D2EADF-B7B9-4986-AEDB-A2D41F636C1C}"/>
                </a:ext>
              </a:extLst>
            </p:cNvPr>
            <p:cNvSpPr>
              <a:spLocks noEditPoints="1"/>
            </p:cNvSpPr>
            <p:nvPr userDrawn="1"/>
          </p:nvSpPr>
          <p:spPr bwMode="auto">
            <a:xfrm>
              <a:off x="486347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6" name="Freeform 16">
              <a:extLst>
                <a:ext uri="{FF2B5EF4-FFF2-40B4-BE49-F238E27FC236}">
                  <a16:creationId xmlns:a16="http://schemas.microsoft.com/office/drawing/2014/main" id="{0683D26A-EB07-4380-8914-B6AECFE4BF3D}"/>
                </a:ext>
              </a:extLst>
            </p:cNvPr>
            <p:cNvSpPr>
              <a:spLocks noEditPoints="1"/>
            </p:cNvSpPr>
            <p:nvPr userDrawn="1"/>
          </p:nvSpPr>
          <p:spPr bwMode="auto">
            <a:xfrm>
              <a:off x="521737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7" name="Freeform 16">
              <a:extLst>
                <a:ext uri="{FF2B5EF4-FFF2-40B4-BE49-F238E27FC236}">
                  <a16:creationId xmlns:a16="http://schemas.microsoft.com/office/drawing/2014/main" id="{78C3AD2F-A184-4332-ADCE-E7FEDE7BA62B}"/>
                </a:ext>
              </a:extLst>
            </p:cNvPr>
            <p:cNvSpPr>
              <a:spLocks noEditPoints="1"/>
            </p:cNvSpPr>
            <p:nvPr userDrawn="1"/>
          </p:nvSpPr>
          <p:spPr bwMode="auto">
            <a:xfrm>
              <a:off x="557128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8" name="Freeform 16">
              <a:extLst>
                <a:ext uri="{FF2B5EF4-FFF2-40B4-BE49-F238E27FC236}">
                  <a16:creationId xmlns:a16="http://schemas.microsoft.com/office/drawing/2014/main" id="{01ACBB54-13C8-4052-B203-3996848511D8}"/>
                </a:ext>
              </a:extLst>
            </p:cNvPr>
            <p:cNvSpPr>
              <a:spLocks noEditPoints="1"/>
            </p:cNvSpPr>
            <p:nvPr userDrawn="1"/>
          </p:nvSpPr>
          <p:spPr bwMode="auto">
            <a:xfrm>
              <a:off x="592519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59" name="Freeform 16">
              <a:extLst>
                <a:ext uri="{FF2B5EF4-FFF2-40B4-BE49-F238E27FC236}">
                  <a16:creationId xmlns:a16="http://schemas.microsoft.com/office/drawing/2014/main" id="{892B4C18-A783-475D-8EEF-F11FBA1A3271}"/>
                </a:ext>
              </a:extLst>
            </p:cNvPr>
            <p:cNvSpPr>
              <a:spLocks noEditPoints="1"/>
            </p:cNvSpPr>
            <p:nvPr userDrawn="1"/>
          </p:nvSpPr>
          <p:spPr bwMode="auto">
            <a:xfrm>
              <a:off x="627909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0" name="Freeform 16">
              <a:extLst>
                <a:ext uri="{FF2B5EF4-FFF2-40B4-BE49-F238E27FC236}">
                  <a16:creationId xmlns:a16="http://schemas.microsoft.com/office/drawing/2014/main" id="{A62353FE-8604-486E-9560-78C474AC8F4C}"/>
                </a:ext>
              </a:extLst>
            </p:cNvPr>
            <p:cNvSpPr>
              <a:spLocks noEditPoints="1"/>
            </p:cNvSpPr>
            <p:nvPr userDrawn="1"/>
          </p:nvSpPr>
          <p:spPr bwMode="auto">
            <a:xfrm>
              <a:off x="663300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1" name="Freeform 16">
              <a:extLst>
                <a:ext uri="{FF2B5EF4-FFF2-40B4-BE49-F238E27FC236}">
                  <a16:creationId xmlns:a16="http://schemas.microsoft.com/office/drawing/2014/main" id="{4A5FC7DA-BB86-43EB-AC23-48D1752A6A68}"/>
                </a:ext>
              </a:extLst>
            </p:cNvPr>
            <p:cNvSpPr>
              <a:spLocks noEditPoints="1"/>
            </p:cNvSpPr>
            <p:nvPr userDrawn="1"/>
          </p:nvSpPr>
          <p:spPr bwMode="auto">
            <a:xfrm>
              <a:off x="698690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2" name="Freeform 16">
              <a:extLst>
                <a:ext uri="{FF2B5EF4-FFF2-40B4-BE49-F238E27FC236}">
                  <a16:creationId xmlns:a16="http://schemas.microsoft.com/office/drawing/2014/main" id="{57B12D9F-3BBD-4FAF-A8AB-5C3268032924}"/>
                </a:ext>
              </a:extLst>
            </p:cNvPr>
            <p:cNvSpPr>
              <a:spLocks noEditPoints="1"/>
            </p:cNvSpPr>
            <p:nvPr userDrawn="1"/>
          </p:nvSpPr>
          <p:spPr bwMode="auto">
            <a:xfrm>
              <a:off x="734081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3" name="Freeform 16">
              <a:extLst>
                <a:ext uri="{FF2B5EF4-FFF2-40B4-BE49-F238E27FC236}">
                  <a16:creationId xmlns:a16="http://schemas.microsoft.com/office/drawing/2014/main" id="{B7B50CA6-941B-4F77-891D-BA2C28D0CABB}"/>
                </a:ext>
              </a:extLst>
            </p:cNvPr>
            <p:cNvSpPr>
              <a:spLocks noEditPoints="1"/>
            </p:cNvSpPr>
            <p:nvPr userDrawn="1"/>
          </p:nvSpPr>
          <p:spPr bwMode="auto">
            <a:xfrm>
              <a:off x="769472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4" name="Freeform 16">
              <a:extLst>
                <a:ext uri="{FF2B5EF4-FFF2-40B4-BE49-F238E27FC236}">
                  <a16:creationId xmlns:a16="http://schemas.microsoft.com/office/drawing/2014/main" id="{0194FC04-B2A1-4C52-B275-3D32DD41DDB9}"/>
                </a:ext>
              </a:extLst>
            </p:cNvPr>
            <p:cNvSpPr>
              <a:spLocks noEditPoints="1"/>
            </p:cNvSpPr>
            <p:nvPr userDrawn="1"/>
          </p:nvSpPr>
          <p:spPr bwMode="auto">
            <a:xfrm>
              <a:off x="804862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5" name="Freeform 16">
              <a:extLst>
                <a:ext uri="{FF2B5EF4-FFF2-40B4-BE49-F238E27FC236}">
                  <a16:creationId xmlns:a16="http://schemas.microsoft.com/office/drawing/2014/main" id="{3055B924-F529-4C4C-A7F1-F0D1B50A73A8}"/>
                </a:ext>
              </a:extLst>
            </p:cNvPr>
            <p:cNvSpPr>
              <a:spLocks noEditPoints="1"/>
            </p:cNvSpPr>
            <p:nvPr userDrawn="1"/>
          </p:nvSpPr>
          <p:spPr bwMode="auto">
            <a:xfrm>
              <a:off x="840253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6" name="Freeform 16">
              <a:extLst>
                <a:ext uri="{FF2B5EF4-FFF2-40B4-BE49-F238E27FC236}">
                  <a16:creationId xmlns:a16="http://schemas.microsoft.com/office/drawing/2014/main" id="{1DCBE022-831C-4DEF-8567-F73AB476C6EB}"/>
                </a:ext>
              </a:extLst>
            </p:cNvPr>
            <p:cNvSpPr>
              <a:spLocks noEditPoints="1"/>
            </p:cNvSpPr>
            <p:nvPr userDrawn="1"/>
          </p:nvSpPr>
          <p:spPr bwMode="auto">
            <a:xfrm>
              <a:off x="875643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7" name="Freeform 16">
              <a:extLst>
                <a:ext uri="{FF2B5EF4-FFF2-40B4-BE49-F238E27FC236}">
                  <a16:creationId xmlns:a16="http://schemas.microsoft.com/office/drawing/2014/main" id="{4677A0E0-1BE9-4AD9-8081-3970B6DE7614}"/>
                </a:ext>
              </a:extLst>
            </p:cNvPr>
            <p:cNvSpPr>
              <a:spLocks noEditPoints="1"/>
            </p:cNvSpPr>
            <p:nvPr userDrawn="1"/>
          </p:nvSpPr>
          <p:spPr bwMode="auto">
            <a:xfrm>
              <a:off x="9110345"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8" name="Freeform 16">
              <a:extLst>
                <a:ext uri="{FF2B5EF4-FFF2-40B4-BE49-F238E27FC236}">
                  <a16:creationId xmlns:a16="http://schemas.microsoft.com/office/drawing/2014/main" id="{5056D7AA-7E9E-4019-92DE-9258C7BADCAC}"/>
                </a:ext>
              </a:extLst>
            </p:cNvPr>
            <p:cNvSpPr>
              <a:spLocks noEditPoints="1"/>
            </p:cNvSpPr>
            <p:nvPr userDrawn="1"/>
          </p:nvSpPr>
          <p:spPr bwMode="auto">
            <a:xfrm>
              <a:off x="946425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69" name="Freeform 16">
              <a:extLst>
                <a:ext uri="{FF2B5EF4-FFF2-40B4-BE49-F238E27FC236}">
                  <a16:creationId xmlns:a16="http://schemas.microsoft.com/office/drawing/2014/main" id="{B52F2FF3-8B1D-4A44-8280-D43163EC0C72}"/>
                </a:ext>
              </a:extLst>
            </p:cNvPr>
            <p:cNvSpPr>
              <a:spLocks noEditPoints="1"/>
            </p:cNvSpPr>
            <p:nvPr userDrawn="1"/>
          </p:nvSpPr>
          <p:spPr bwMode="auto">
            <a:xfrm>
              <a:off x="9818157"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0" name="Freeform 16">
              <a:extLst>
                <a:ext uri="{FF2B5EF4-FFF2-40B4-BE49-F238E27FC236}">
                  <a16:creationId xmlns:a16="http://schemas.microsoft.com/office/drawing/2014/main" id="{8B2B15A4-341E-44E2-AA50-1BF44E938792}"/>
                </a:ext>
              </a:extLst>
            </p:cNvPr>
            <p:cNvSpPr>
              <a:spLocks noEditPoints="1"/>
            </p:cNvSpPr>
            <p:nvPr userDrawn="1"/>
          </p:nvSpPr>
          <p:spPr bwMode="auto">
            <a:xfrm>
              <a:off x="10172063"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1" name="Freeform 16">
              <a:extLst>
                <a:ext uri="{FF2B5EF4-FFF2-40B4-BE49-F238E27FC236}">
                  <a16:creationId xmlns:a16="http://schemas.microsoft.com/office/drawing/2014/main" id="{ACC84E38-6617-4E04-B995-881604F99C4A}"/>
                </a:ext>
              </a:extLst>
            </p:cNvPr>
            <p:cNvSpPr>
              <a:spLocks noEditPoints="1"/>
            </p:cNvSpPr>
            <p:nvPr userDrawn="1"/>
          </p:nvSpPr>
          <p:spPr bwMode="auto">
            <a:xfrm>
              <a:off x="10525969"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2" name="Freeform 16">
              <a:extLst>
                <a:ext uri="{FF2B5EF4-FFF2-40B4-BE49-F238E27FC236}">
                  <a16:creationId xmlns:a16="http://schemas.microsoft.com/office/drawing/2014/main" id="{C6B285A5-12A2-48AF-893D-59830166139E}"/>
                </a:ext>
              </a:extLst>
            </p:cNvPr>
            <p:cNvSpPr>
              <a:spLocks noEditPoints="1"/>
            </p:cNvSpPr>
            <p:nvPr userDrawn="1"/>
          </p:nvSpPr>
          <p:spPr bwMode="auto">
            <a:xfrm>
              <a:off x="10879862"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3" name="Freeform 16">
              <a:extLst>
                <a:ext uri="{FF2B5EF4-FFF2-40B4-BE49-F238E27FC236}">
                  <a16:creationId xmlns:a16="http://schemas.microsoft.com/office/drawing/2014/main" id="{47084835-C1A6-434A-A2AB-3E7DA4267BA8}"/>
                </a:ext>
              </a:extLst>
            </p:cNvPr>
            <p:cNvSpPr>
              <a:spLocks noEditPoints="1"/>
            </p:cNvSpPr>
            <p:nvPr userDrawn="1"/>
          </p:nvSpPr>
          <p:spPr bwMode="auto">
            <a:xfrm>
              <a:off x="-91211" y="7628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4" name="Freeform 16">
              <a:extLst>
                <a:ext uri="{FF2B5EF4-FFF2-40B4-BE49-F238E27FC236}">
                  <a16:creationId xmlns:a16="http://schemas.microsoft.com/office/drawing/2014/main" id="{82D26294-EE4F-4381-8B0F-4CE7F3A1A32F}"/>
                </a:ext>
              </a:extLst>
            </p:cNvPr>
            <p:cNvSpPr>
              <a:spLocks noEditPoints="1"/>
            </p:cNvSpPr>
            <p:nvPr userDrawn="1"/>
          </p:nvSpPr>
          <p:spPr bwMode="auto">
            <a:xfrm>
              <a:off x="26269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5" name="Freeform 16">
              <a:extLst>
                <a:ext uri="{FF2B5EF4-FFF2-40B4-BE49-F238E27FC236}">
                  <a16:creationId xmlns:a16="http://schemas.microsoft.com/office/drawing/2014/main" id="{B1EE9A53-A80E-4B20-9E04-100060C781A7}"/>
                </a:ext>
              </a:extLst>
            </p:cNvPr>
            <p:cNvSpPr>
              <a:spLocks noEditPoints="1"/>
            </p:cNvSpPr>
            <p:nvPr userDrawn="1"/>
          </p:nvSpPr>
          <p:spPr bwMode="auto">
            <a:xfrm>
              <a:off x="61660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6" name="Freeform 16">
              <a:extLst>
                <a:ext uri="{FF2B5EF4-FFF2-40B4-BE49-F238E27FC236}">
                  <a16:creationId xmlns:a16="http://schemas.microsoft.com/office/drawing/2014/main" id="{C3C136FE-F981-49F6-8875-8AD586CA8527}"/>
                </a:ext>
              </a:extLst>
            </p:cNvPr>
            <p:cNvSpPr>
              <a:spLocks noEditPoints="1"/>
            </p:cNvSpPr>
            <p:nvPr userDrawn="1"/>
          </p:nvSpPr>
          <p:spPr bwMode="auto">
            <a:xfrm>
              <a:off x="97050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7" name="Freeform 16">
              <a:extLst>
                <a:ext uri="{FF2B5EF4-FFF2-40B4-BE49-F238E27FC236}">
                  <a16:creationId xmlns:a16="http://schemas.microsoft.com/office/drawing/2014/main" id="{FC84C1D9-DA95-4BF6-A71F-86DC6A2FA963}"/>
                </a:ext>
              </a:extLst>
            </p:cNvPr>
            <p:cNvSpPr>
              <a:spLocks noEditPoints="1"/>
            </p:cNvSpPr>
            <p:nvPr userDrawn="1"/>
          </p:nvSpPr>
          <p:spPr bwMode="auto">
            <a:xfrm>
              <a:off x="132441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8" name="Freeform 16">
              <a:extLst>
                <a:ext uri="{FF2B5EF4-FFF2-40B4-BE49-F238E27FC236}">
                  <a16:creationId xmlns:a16="http://schemas.microsoft.com/office/drawing/2014/main" id="{EC336BD7-D0E5-4907-BEDB-AA01C56DDA7F}"/>
                </a:ext>
              </a:extLst>
            </p:cNvPr>
            <p:cNvSpPr>
              <a:spLocks noEditPoints="1"/>
            </p:cNvSpPr>
            <p:nvPr userDrawn="1"/>
          </p:nvSpPr>
          <p:spPr bwMode="auto">
            <a:xfrm>
              <a:off x="167831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79" name="Freeform 16">
              <a:extLst>
                <a:ext uri="{FF2B5EF4-FFF2-40B4-BE49-F238E27FC236}">
                  <a16:creationId xmlns:a16="http://schemas.microsoft.com/office/drawing/2014/main" id="{BAAF41C9-7EAA-475D-83F2-1253B7055B29}"/>
                </a:ext>
              </a:extLst>
            </p:cNvPr>
            <p:cNvSpPr>
              <a:spLocks noEditPoints="1"/>
            </p:cNvSpPr>
            <p:nvPr userDrawn="1"/>
          </p:nvSpPr>
          <p:spPr bwMode="auto">
            <a:xfrm>
              <a:off x="203222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0" name="Freeform 16">
              <a:extLst>
                <a:ext uri="{FF2B5EF4-FFF2-40B4-BE49-F238E27FC236}">
                  <a16:creationId xmlns:a16="http://schemas.microsoft.com/office/drawing/2014/main" id="{C4C84E12-C6BC-4AF0-9151-76A20D031CF8}"/>
                </a:ext>
              </a:extLst>
            </p:cNvPr>
            <p:cNvSpPr>
              <a:spLocks noEditPoints="1"/>
            </p:cNvSpPr>
            <p:nvPr userDrawn="1"/>
          </p:nvSpPr>
          <p:spPr bwMode="auto">
            <a:xfrm>
              <a:off x="238613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1" name="Freeform 16">
              <a:extLst>
                <a:ext uri="{FF2B5EF4-FFF2-40B4-BE49-F238E27FC236}">
                  <a16:creationId xmlns:a16="http://schemas.microsoft.com/office/drawing/2014/main" id="{98FB1073-101D-401C-B499-E80B2DCCDB48}"/>
                </a:ext>
              </a:extLst>
            </p:cNvPr>
            <p:cNvSpPr>
              <a:spLocks noEditPoints="1"/>
            </p:cNvSpPr>
            <p:nvPr userDrawn="1"/>
          </p:nvSpPr>
          <p:spPr bwMode="auto">
            <a:xfrm>
              <a:off x="274003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2" name="Freeform 16">
              <a:extLst>
                <a:ext uri="{FF2B5EF4-FFF2-40B4-BE49-F238E27FC236}">
                  <a16:creationId xmlns:a16="http://schemas.microsoft.com/office/drawing/2014/main" id="{3E52FE15-A88E-4B8E-B23B-7E8107531242}"/>
                </a:ext>
              </a:extLst>
            </p:cNvPr>
            <p:cNvSpPr>
              <a:spLocks noEditPoints="1"/>
            </p:cNvSpPr>
            <p:nvPr userDrawn="1"/>
          </p:nvSpPr>
          <p:spPr bwMode="auto">
            <a:xfrm>
              <a:off x="309394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3" name="Freeform 16">
              <a:extLst>
                <a:ext uri="{FF2B5EF4-FFF2-40B4-BE49-F238E27FC236}">
                  <a16:creationId xmlns:a16="http://schemas.microsoft.com/office/drawing/2014/main" id="{E83FECA9-6276-4B79-96AD-84BED6F80D9C}"/>
                </a:ext>
              </a:extLst>
            </p:cNvPr>
            <p:cNvSpPr>
              <a:spLocks noEditPoints="1"/>
            </p:cNvSpPr>
            <p:nvPr userDrawn="1"/>
          </p:nvSpPr>
          <p:spPr bwMode="auto">
            <a:xfrm>
              <a:off x="344784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4" name="Freeform 16">
              <a:extLst>
                <a:ext uri="{FF2B5EF4-FFF2-40B4-BE49-F238E27FC236}">
                  <a16:creationId xmlns:a16="http://schemas.microsoft.com/office/drawing/2014/main" id="{B18137A3-C9B0-4C35-8A20-53EC5864E5B3}"/>
                </a:ext>
              </a:extLst>
            </p:cNvPr>
            <p:cNvSpPr>
              <a:spLocks noEditPoints="1"/>
            </p:cNvSpPr>
            <p:nvPr userDrawn="1"/>
          </p:nvSpPr>
          <p:spPr bwMode="auto">
            <a:xfrm>
              <a:off x="380175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5" name="Freeform 16">
              <a:extLst>
                <a:ext uri="{FF2B5EF4-FFF2-40B4-BE49-F238E27FC236}">
                  <a16:creationId xmlns:a16="http://schemas.microsoft.com/office/drawing/2014/main" id="{52DE848A-E413-47C4-8173-DB2CA8EEA35D}"/>
                </a:ext>
              </a:extLst>
            </p:cNvPr>
            <p:cNvSpPr>
              <a:spLocks noEditPoints="1"/>
            </p:cNvSpPr>
            <p:nvPr userDrawn="1"/>
          </p:nvSpPr>
          <p:spPr bwMode="auto">
            <a:xfrm>
              <a:off x="415566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6" name="Freeform 16">
              <a:extLst>
                <a:ext uri="{FF2B5EF4-FFF2-40B4-BE49-F238E27FC236}">
                  <a16:creationId xmlns:a16="http://schemas.microsoft.com/office/drawing/2014/main" id="{14D3DEFF-25FB-44EA-876C-8BD7E213C17B}"/>
                </a:ext>
              </a:extLst>
            </p:cNvPr>
            <p:cNvSpPr>
              <a:spLocks noEditPoints="1"/>
            </p:cNvSpPr>
            <p:nvPr userDrawn="1"/>
          </p:nvSpPr>
          <p:spPr bwMode="auto">
            <a:xfrm>
              <a:off x="450956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7" name="Freeform 16">
              <a:extLst>
                <a:ext uri="{FF2B5EF4-FFF2-40B4-BE49-F238E27FC236}">
                  <a16:creationId xmlns:a16="http://schemas.microsoft.com/office/drawing/2014/main" id="{F8DD5E7B-8D6A-46DF-B7B8-0A96095CA77F}"/>
                </a:ext>
              </a:extLst>
            </p:cNvPr>
            <p:cNvSpPr>
              <a:spLocks noEditPoints="1"/>
            </p:cNvSpPr>
            <p:nvPr userDrawn="1"/>
          </p:nvSpPr>
          <p:spPr bwMode="auto">
            <a:xfrm>
              <a:off x="486347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8" name="Freeform 16">
              <a:extLst>
                <a:ext uri="{FF2B5EF4-FFF2-40B4-BE49-F238E27FC236}">
                  <a16:creationId xmlns:a16="http://schemas.microsoft.com/office/drawing/2014/main" id="{140EA7A3-E20E-49A8-B7DF-746F09BE226C}"/>
                </a:ext>
              </a:extLst>
            </p:cNvPr>
            <p:cNvSpPr>
              <a:spLocks noEditPoints="1"/>
            </p:cNvSpPr>
            <p:nvPr userDrawn="1"/>
          </p:nvSpPr>
          <p:spPr bwMode="auto">
            <a:xfrm>
              <a:off x="521737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89" name="Freeform 16">
              <a:extLst>
                <a:ext uri="{FF2B5EF4-FFF2-40B4-BE49-F238E27FC236}">
                  <a16:creationId xmlns:a16="http://schemas.microsoft.com/office/drawing/2014/main" id="{A30FB1C7-E929-4CCD-BEC9-3D5F967B88FD}"/>
                </a:ext>
              </a:extLst>
            </p:cNvPr>
            <p:cNvSpPr>
              <a:spLocks noEditPoints="1"/>
            </p:cNvSpPr>
            <p:nvPr userDrawn="1"/>
          </p:nvSpPr>
          <p:spPr bwMode="auto">
            <a:xfrm>
              <a:off x="557128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0" name="Freeform 16">
              <a:extLst>
                <a:ext uri="{FF2B5EF4-FFF2-40B4-BE49-F238E27FC236}">
                  <a16:creationId xmlns:a16="http://schemas.microsoft.com/office/drawing/2014/main" id="{106589F0-5AFE-476A-B71B-0A4F47482894}"/>
                </a:ext>
              </a:extLst>
            </p:cNvPr>
            <p:cNvSpPr>
              <a:spLocks noEditPoints="1"/>
            </p:cNvSpPr>
            <p:nvPr userDrawn="1"/>
          </p:nvSpPr>
          <p:spPr bwMode="auto">
            <a:xfrm>
              <a:off x="592519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1" name="Freeform 16">
              <a:extLst>
                <a:ext uri="{FF2B5EF4-FFF2-40B4-BE49-F238E27FC236}">
                  <a16:creationId xmlns:a16="http://schemas.microsoft.com/office/drawing/2014/main" id="{852272BE-007F-4591-87D4-4C058623A4E7}"/>
                </a:ext>
              </a:extLst>
            </p:cNvPr>
            <p:cNvSpPr>
              <a:spLocks noEditPoints="1"/>
            </p:cNvSpPr>
            <p:nvPr userDrawn="1"/>
          </p:nvSpPr>
          <p:spPr bwMode="auto">
            <a:xfrm>
              <a:off x="627909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2" name="Freeform 16">
              <a:extLst>
                <a:ext uri="{FF2B5EF4-FFF2-40B4-BE49-F238E27FC236}">
                  <a16:creationId xmlns:a16="http://schemas.microsoft.com/office/drawing/2014/main" id="{2D5A05AC-D4E7-4583-9D07-33F99E8EE145}"/>
                </a:ext>
              </a:extLst>
            </p:cNvPr>
            <p:cNvSpPr>
              <a:spLocks noEditPoints="1"/>
            </p:cNvSpPr>
            <p:nvPr userDrawn="1"/>
          </p:nvSpPr>
          <p:spPr bwMode="auto">
            <a:xfrm>
              <a:off x="663300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3" name="Freeform 16">
              <a:extLst>
                <a:ext uri="{FF2B5EF4-FFF2-40B4-BE49-F238E27FC236}">
                  <a16:creationId xmlns:a16="http://schemas.microsoft.com/office/drawing/2014/main" id="{FA87D9B9-82A6-4511-B55E-096518071AEC}"/>
                </a:ext>
              </a:extLst>
            </p:cNvPr>
            <p:cNvSpPr>
              <a:spLocks noEditPoints="1"/>
            </p:cNvSpPr>
            <p:nvPr userDrawn="1"/>
          </p:nvSpPr>
          <p:spPr bwMode="auto">
            <a:xfrm>
              <a:off x="698690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4" name="Freeform 16">
              <a:extLst>
                <a:ext uri="{FF2B5EF4-FFF2-40B4-BE49-F238E27FC236}">
                  <a16:creationId xmlns:a16="http://schemas.microsoft.com/office/drawing/2014/main" id="{82686F07-3802-48D8-BD5E-CF63B4EBB3CC}"/>
                </a:ext>
              </a:extLst>
            </p:cNvPr>
            <p:cNvSpPr>
              <a:spLocks noEditPoints="1"/>
            </p:cNvSpPr>
            <p:nvPr userDrawn="1"/>
          </p:nvSpPr>
          <p:spPr bwMode="auto">
            <a:xfrm>
              <a:off x="734081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5" name="Freeform 16">
              <a:extLst>
                <a:ext uri="{FF2B5EF4-FFF2-40B4-BE49-F238E27FC236}">
                  <a16:creationId xmlns:a16="http://schemas.microsoft.com/office/drawing/2014/main" id="{F1444EAF-3866-48AD-95F7-91B593B79534}"/>
                </a:ext>
              </a:extLst>
            </p:cNvPr>
            <p:cNvSpPr>
              <a:spLocks noEditPoints="1"/>
            </p:cNvSpPr>
            <p:nvPr userDrawn="1"/>
          </p:nvSpPr>
          <p:spPr bwMode="auto">
            <a:xfrm>
              <a:off x="769472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6" name="Freeform 16">
              <a:extLst>
                <a:ext uri="{FF2B5EF4-FFF2-40B4-BE49-F238E27FC236}">
                  <a16:creationId xmlns:a16="http://schemas.microsoft.com/office/drawing/2014/main" id="{938A681C-25A3-449B-A881-F76613FC964B}"/>
                </a:ext>
              </a:extLst>
            </p:cNvPr>
            <p:cNvSpPr>
              <a:spLocks noEditPoints="1"/>
            </p:cNvSpPr>
            <p:nvPr userDrawn="1"/>
          </p:nvSpPr>
          <p:spPr bwMode="auto">
            <a:xfrm>
              <a:off x="804862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7" name="Freeform 16">
              <a:extLst>
                <a:ext uri="{FF2B5EF4-FFF2-40B4-BE49-F238E27FC236}">
                  <a16:creationId xmlns:a16="http://schemas.microsoft.com/office/drawing/2014/main" id="{98089678-D463-4C4A-9D1A-1FC1390E4B1C}"/>
                </a:ext>
              </a:extLst>
            </p:cNvPr>
            <p:cNvSpPr>
              <a:spLocks noEditPoints="1"/>
            </p:cNvSpPr>
            <p:nvPr userDrawn="1"/>
          </p:nvSpPr>
          <p:spPr bwMode="auto">
            <a:xfrm>
              <a:off x="840253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8" name="Freeform 16">
              <a:extLst>
                <a:ext uri="{FF2B5EF4-FFF2-40B4-BE49-F238E27FC236}">
                  <a16:creationId xmlns:a16="http://schemas.microsoft.com/office/drawing/2014/main" id="{045CD8C6-72C7-424E-8145-FCCA8DA12450}"/>
                </a:ext>
              </a:extLst>
            </p:cNvPr>
            <p:cNvSpPr>
              <a:spLocks noEditPoints="1"/>
            </p:cNvSpPr>
            <p:nvPr userDrawn="1"/>
          </p:nvSpPr>
          <p:spPr bwMode="auto">
            <a:xfrm>
              <a:off x="875643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99" name="Freeform 16">
              <a:extLst>
                <a:ext uri="{FF2B5EF4-FFF2-40B4-BE49-F238E27FC236}">
                  <a16:creationId xmlns:a16="http://schemas.microsoft.com/office/drawing/2014/main" id="{BCBD54C4-E64F-46E5-B0A1-0FBF34779AA3}"/>
                </a:ext>
              </a:extLst>
            </p:cNvPr>
            <p:cNvSpPr>
              <a:spLocks noEditPoints="1"/>
            </p:cNvSpPr>
            <p:nvPr userDrawn="1"/>
          </p:nvSpPr>
          <p:spPr bwMode="auto">
            <a:xfrm>
              <a:off x="9110345"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0" name="Freeform 16">
              <a:extLst>
                <a:ext uri="{FF2B5EF4-FFF2-40B4-BE49-F238E27FC236}">
                  <a16:creationId xmlns:a16="http://schemas.microsoft.com/office/drawing/2014/main" id="{B158F302-8B95-435F-8FB0-83556B22F47D}"/>
                </a:ext>
              </a:extLst>
            </p:cNvPr>
            <p:cNvSpPr>
              <a:spLocks noEditPoints="1"/>
            </p:cNvSpPr>
            <p:nvPr userDrawn="1"/>
          </p:nvSpPr>
          <p:spPr bwMode="auto">
            <a:xfrm>
              <a:off x="946425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1" name="Freeform 16">
              <a:extLst>
                <a:ext uri="{FF2B5EF4-FFF2-40B4-BE49-F238E27FC236}">
                  <a16:creationId xmlns:a16="http://schemas.microsoft.com/office/drawing/2014/main" id="{169E18F6-73D6-442E-8CB4-23C90D727B13}"/>
                </a:ext>
              </a:extLst>
            </p:cNvPr>
            <p:cNvSpPr>
              <a:spLocks noEditPoints="1"/>
            </p:cNvSpPr>
            <p:nvPr userDrawn="1"/>
          </p:nvSpPr>
          <p:spPr bwMode="auto">
            <a:xfrm>
              <a:off x="9818157"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2" name="Freeform 16">
              <a:extLst>
                <a:ext uri="{FF2B5EF4-FFF2-40B4-BE49-F238E27FC236}">
                  <a16:creationId xmlns:a16="http://schemas.microsoft.com/office/drawing/2014/main" id="{ABAC07F3-4764-4532-A67C-B8DDA82C539E}"/>
                </a:ext>
              </a:extLst>
            </p:cNvPr>
            <p:cNvSpPr>
              <a:spLocks noEditPoints="1"/>
            </p:cNvSpPr>
            <p:nvPr userDrawn="1"/>
          </p:nvSpPr>
          <p:spPr bwMode="auto">
            <a:xfrm>
              <a:off x="10172063"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3" name="Freeform 16">
              <a:extLst>
                <a:ext uri="{FF2B5EF4-FFF2-40B4-BE49-F238E27FC236}">
                  <a16:creationId xmlns:a16="http://schemas.microsoft.com/office/drawing/2014/main" id="{3EE3A1D8-3AAF-4FAE-91BD-EE716E1E52EC}"/>
                </a:ext>
              </a:extLst>
            </p:cNvPr>
            <p:cNvSpPr>
              <a:spLocks noEditPoints="1"/>
            </p:cNvSpPr>
            <p:nvPr userDrawn="1"/>
          </p:nvSpPr>
          <p:spPr bwMode="auto">
            <a:xfrm>
              <a:off x="10525969"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4" name="Freeform 16">
              <a:extLst>
                <a:ext uri="{FF2B5EF4-FFF2-40B4-BE49-F238E27FC236}">
                  <a16:creationId xmlns:a16="http://schemas.microsoft.com/office/drawing/2014/main" id="{78F80FF2-18C9-4DE9-8D2D-648C6F957059}"/>
                </a:ext>
              </a:extLst>
            </p:cNvPr>
            <p:cNvSpPr>
              <a:spLocks noEditPoints="1"/>
            </p:cNvSpPr>
            <p:nvPr userDrawn="1"/>
          </p:nvSpPr>
          <p:spPr bwMode="auto">
            <a:xfrm>
              <a:off x="10879862"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5" name="Freeform 16">
              <a:extLst>
                <a:ext uri="{FF2B5EF4-FFF2-40B4-BE49-F238E27FC236}">
                  <a16:creationId xmlns:a16="http://schemas.microsoft.com/office/drawing/2014/main" id="{E9B1FC89-6E1D-463F-B7E4-4F62397C5092}"/>
                </a:ext>
              </a:extLst>
            </p:cNvPr>
            <p:cNvSpPr>
              <a:spLocks noEditPoints="1"/>
            </p:cNvSpPr>
            <p:nvPr userDrawn="1"/>
          </p:nvSpPr>
          <p:spPr bwMode="auto">
            <a:xfrm>
              <a:off x="-91211" y="15668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6" name="Freeform 16">
              <a:extLst>
                <a:ext uri="{FF2B5EF4-FFF2-40B4-BE49-F238E27FC236}">
                  <a16:creationId xmlns:a16="http://schemas.microsoft.com/office/drawing/2014/main" id="{1504CF42-A3AD-43AF-BC77-F4293F782154}"/>
                </a:ext>
              </a:extLst>
            </p:cNvPr>
            <p:cNvSpPr>
              <a:spLocks noEditPoints="1"/>
            </p:cNvSpPr>
            <p:nvPr userDrawn="1"/>
          </p:nvSpPr>
          <p:spPr bwMode="auto">
            <a:xfrm>
              <a:off x="26269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7" name="Freeform 16">
              <a:extLst>
                <a:ext uri="{FF2B5EF4-FFF2-40B4-BE49-F238E27FC236}">
                  <a16:creationId xmlns:a16="http://schemas.microsoft.com/office/drawing/2014/main" id="{F0742A4B-B722-474E-833A-AF064D3CD9E5}"/>
                </a:ext>
              </a:extLst>
            </p:cNvPr>
            <p:cNvSpPr>
              <a:spLocks noEditPoints="1"/>
            </p:cNvSpPr>
            <p:nvPr userDrawn="1"/>
          </p:nvSpPr>
          <p:spPr bwMode="auto">
            <a:xfrm>
              <a:off x="61660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8" name="Freeform 16">
              <a:extLst>
                <a:ext uri="{FF2B5EF4-FFF2-40B4-BE49-F238E27FC236}">
                  <a16:creationId xmlns:a16="http://schemas.microsoft.com/office/drawing/2014/main" id="{56AB6434-0B69-41B7-841E-1A9ECDA5F2EF}"/>
                </a:ext>
              </a:extLst>
            </p:cNvPr>
            <p:cNvSpPr>
              <a:spLocks noEditPoints="1"/>
            </p:cNvSpPr>
            <p:nvPr userDrawn="1"/>
          </p:nvSpPr>
          <p:spPr bwMode="auto">
            <a:xfrm>
              <a:off x="97050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09" name="Freeform 16">
              <a:extLst>
                <a:ext uri="{FF2B5EF4-FFF2-40B4-BE49-F238E27FC236}">
                  <a16:creationId xmlns:a16="http://schemas.microsoft.com/office/drawing/2014/main" id="{409BE632-16FF-4B4D-93DE-08E52DEE5ACA}"/>
                </a:ext>
              </a:extLst>
            </p:cNvPr>
            <p:cNvSpPr>
              <a:spLocks noEditPoints="1"/>
            </p:cNvSpPr>
            <p:nvPr userDrawn="1"/>
          </p:nvSpPr>
          <p:spPr bwMode="auto">
            <a:xfrm>
              <a:off x="132441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0" name="Freeform 16">
              <a:extLst>
                <a:ext uri="{FF2B5EF4-FFF2-40B4-BE49-F238E27FC236}">
                  <a16:creationId xmlns:a16="http://schemas.microsoft.com/office/drawing/2014/main" id="{F6D1D24A-DEFB-4B95-9E28-5334F985B979}"/>
                </a:ext>
              </a:extLst>
            </p:cNvPr>
            <p:cNvSpPr>
              <a:spLocks noEditPoints="1"/>
            </p:cNvSpPr>
            <p:nvPr userDrawn="1"/>
          </p:nvSpPr>
          <p:spPr bwMode="auto">
            <a:xfrm>
              <a:off x="167831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1" name="Freeform 16">
              <a:extLst>
                <a:ext uri="{FF2B5EF4-FFF2-40B4-BE49-F238E27FC236}">
                  <a16:creationId xmlns:a16="http://schemas.microsoft.com/office/drawing/2014/main" id="{4D490E6F-B375-40F3-B24C-E712E32AFAF5}"/>
                </a:ext>
              </a:extLst>
            </p:cNvPr>
            <p:cNvSpPr>
              <a:spLocks noEditPoints="1"/>
            </p:cNvSpPr>
            <p:nvPr userDrawn="1"/>
          </p:nvSpPr>
          <p:spPr bwMode="auto">
            <a:xfrm>
              <a:off x="203222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2" name="Freeform 16">
              <a:extLst>
                <a:ext uri="{FF2B5EF4-FFF2-40B4-BE49-F238E27FC236}">
                  <a16:creationId xmlns:a16="http://schemas.microsoft.com/office/drawing/2014/main" id="{B1156AD0-A975-4D2C-B96A-5C2D1D5006E1}"/>
                </a:ext>
              </a:extLst>
            </p:cNvPr>
            <p:cNvSpPr>
              <a:spLocks noEditPoints="1"/>
            </p:cNvSpPr>
            <p:nvPr userDrawn="1"/>
          </p:nvSpPr>
          <p:spPr bwMode="auto">
            <a:xfrm>
              <a:off x="238613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3" name="Freeform 16">
              <a:extLst>
                <a:ext uri="{FF2B5EF4-FFF2-40B4-BE49-F238E27FC236}">
                  <a16:creationId xmlns:a16="http://schemas.microsoft.com/office/drawing/2014/main" id="{8C5C7092-27B9-46A8-A5CB-88DDD889D6D9}"/>
                </a:ext>
              </a:extLst>
            </p:cNvPr>
            <p:cNvSpPr>
              <a:spLocks noEditPoints="1"/>
            </p:cNvSpPr>
            <p:nvPr userDrawn="1"/>
          </p:nvSpPr>
          <p:spPr bwMode="auto">
            <a:xfrm>
              <a:off x="274003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4" name="Freeform 16">
              <a:extLst>
                <a:ext uri="{FF2B5EF4-FFF2-40B4-BE49-F238E27FC236}">
                  <a16:creationId xmlns:a16="http://schemas.microsoft.com/office/drawing/2014/main" id="{BF4DD3C7-5444-4AE1-8656-CFEA1F9643A2}"/>
                </a:ext>
              </a:extLst>
            </p:cNvPr>
            <p:cNvSpPr>
              <a:spLocks noEditPoints="1"/>
            </p:cNvSpPr>
            <p:nvPr userDrawn="1"/>
          </p:nvSpPr>
          <p:spPr bwMode="auto">
            <a:xfrm>
              <a:off x="309394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5" name="Freeform 16">
              <a:extLst>
                <a:ext uri="{FF2B5EF4-FFF2-40B4-BE49-F238E27FC236}">
                  <a16:creationId xmlns:a16="http://schemas.microsoft.com/office/drawing/2014/main" id="{D467BF95-5ED3-4FD4-83F5-8070D7EE77D9}"/>
                </a:ext>
              </a:extLst>
            </p:cNvPr>
            <p:cNvSpPr>
              <a:spLocks noEditPoints="1"/>
            </p:cNvSpPr>
            <p:nvPr userDrawn="1"/>
          </p:nvSpPr>
          <p:spPr bwMode="auto">
            <a:xfrm>
              <a:off x="344784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6" name="Freeform 16">
              <a:extLst>
                <a:ext uri="{FF2B5EF4-FFF2-40B4-BE49-F238E27FC236}">
                  <a16:creationId xmlns:a16="http://schemas.microsoft.com/office/drawing/2014/main" id="{CDB313B9-C607-49FC-BC0F-4BDDB157AFF6}"/>
                </a:ext>
              </a:extLst>
            </p:cNvPr>
            <p:cNvSpPr>
              <a:spLocks noEditPoints="1"/>
            </p:cNvSpPr>
            <p:nvPr userDrawn="1"/>
          </p:nvSpPr>
          <p:spPr bwMode="auto">
            <a:xfrm>
              <a:off x="380175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7" name="Freeform 16">
              <a:extLst>
                <a:ext uri="{FF2B5EF4-FFF2-40B4-BE49-F238E27FC236}">
                  <a16:creationId xmlns:a16="http://schemas.microsoft.com/office/drawing/2014/main" id="{23871273-FB35-489A-824B-B8913F9CC456}"/>
                </a:ext>
              </a:extLst>
            </p:cNvPr>
            <p:cNvSpPr>
              <a:spLocks noEditPoints="1"/>
            </p:cNvSpPr>
            <p:nvPr userDrawn="1"/>
          </p:nvSpPr>
          <p:spPr bwMode="auto">
            <a:xfrm>
              <a:off x="415566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8" name="Freeform 16">
              <a:extLst>
                <a:ext uri="{FF2B5EF4-FFF2-40B4-BE49-F238E27FC236}">
                  <a16:creationId xmlns:a16="http://schemas.microsoft.com/office/drawing/2014/main" id="{6C17C940-E405-42C7-95FF-4654386A8961}"/>
                </a:ext>
              </a:extLst>
            </p:cNvPr>
            <p:cNvSpPr>
              <a:spLocks noEditPoints="1"/>
            </p:cNvSpPr>
            <p:nvPr userDrawn="1"/>
          </p:nvSpPr>
          <p:spPr bwMode="auto">
            <a:xfrm>
              <a:off x="450956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19" name="Freeform 16">
              <a:extLst>
                <a:ext uri="{FF2B5EF4-FFF2-40B4-BE49-F238E27FC236}">
                  <a16:creationId xmlns:a16="http://schemas.microsoft.com/office/drawing/2014/main" id="{F26C33C6-2F43-40B4-BB2D-1DD906A22803}"/>
                </a:ext>
              </a:extLst>
            </p:cNvPr>
            <p:cNvSpPr>
              <a:spLocks noEditPoints="1"/>
            </p:cNvSpPr>
            <p:nvPr userDrawn="1"/>
          </p:nvSpPr>
          <p:spPr bwMode="auto">
            <a:xfrm>
              <a:off x="486347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0" name="Freeform 16">
              <a:extLst>
                <a:ext uri="{FF2B5EF4-FFF2-40B4-BE49-F238E27FC236}">
                  <a16:creationId xmlns:a16="http://schemas.microsoft.com/office/drawing/2014/main" id="{4AF169A6-6482-40AF-85D0-0743C46622D2}"/>
                </a:ext>
              </a:extLst>
            </p:cNvPr>
            <p:cNvSpPr>
              <a:spLocks noEditPoints="1"/>
            </p:cNvSpPr>
            <p:nvPr userDrawn="1"/>
          </p:nvSpPr>
          <p:spPr bwMode="auto">
            <a:xfrm>
              <a:off x="521737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1" name="Freeform 16">
              <a:extLst>
                <a:ext uri="{FF2B5EF4-FFF2-40B4-BE49-F238E27FC236}">
                  <a16:creationId xmlns:a16="http://schemas.microsoft.com/office/drawing/2014/main" id="{E0513C84-01AF-4A9C-9822-98303318D0FD}"/>
                </a:ext>
              </a:extLst>
            </p:cNvPr>
            <p:cNvSpPr>
              <a:spLocks noEditPoints="1"/>
            </p:cNvSpPr>
            <p:nvPr userDrawn="1"/>
          </p:nvSpPr>
          <p:spPr bwMode="auto">
            <a:xfrm>
              <a:off x="557128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2" name="Freeform 16">
              <a:extLst>
                <a:ext uri="{FF2B5EF4-FFF2-40B4-BE49-F238E27FC236}">
                  <a16:creationId xmlns:a16="http://schemas.microsoft.com/office/drawing/2014/main" id="{BC2CD672-1D59-47B2-8BA3-8F1F5D7E660C}"/>
                </a:ext>
              </a:extLst>
            </p:cNvPr>
            <p:cNvSpPr>
              <a:spLocks noEditPoints="1"/>
            </p:cNvSpPr>
            <p:nvPr userDrawn="1"/>
          </p:nvSpPr>
          <p:spPr bwMode="auto">
            <a:xfrm>
              <a:off x="592519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3" name="Freeform 16">
              <a:extLst>
                <a:ext uri="{FF2B5EF4-FFF2-40B4-BE49-F238E27FC236}">
                  <a16:creationId xmlns:a16="http://schemas.microsoft.com/office/drawing/2014/main" id="{5CF49A84-7902-40A6-A48F-B657DB995EB9}"/>
                </a:ext>
              </a:extLst>
            </p:cNvPr>
            <p:cNvSpPr>
              <a:spLocks noEditPoints="1"/>
            </p:cNvSpPr>
            <p:nvPr userDrawn="1"/>
          </p:nvSpPr>
          <p:spPr bwMode="auto">
            <a:xfrm>
              <a:off x="627909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4" name="Freeform 16">
              <a:extLst>
                <a:ext uri="{FF2B5EF4-FFF2-40B4-BE49-F238E27FC236}">
                  <a16:creationId xmlns:a16="http://schemas.microsoft.com/office/drawing/2014/main" id="{0413E21A-6735-49F7-84A0-262341ED4348}"/>
                </a:ext>
              </a:extLst>
            </p:cNvPr>
            <p:cNvSpPr>
              <a:spLocks noEditPoints="1"/>
            </p:cNvSpPr>
            <p:nvPr userDrawn="1"/>
          </p:nvSpPr>
          <p:spPr bwMode="auto">
            <a:xfrm>
              <a:off x="663300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5" name="Freeform 16">
              <a:extLst>
                <a:ext uri="{FF2B5EF4-FFF2-40B4-BE49-F238E27FC236}">
                  <a16:creationId xmlns:a16="http://schemas.microsoft.com/office/drawing/2014/main" id="{B3515FD2-D67D-4964-A1C7-366A2381E295}"/>
                </a:ext>
              </a:extLst>
            </p:cNvPr>
            <p:cNvSpPr>
              <a:spLocks noEditPoints="1"/>
            </p:cNvSpPr>
            <p:nvPr userDrawn="1"/>
          </p:nvSpPr>
          <p:spPr bwMode="auto">
            <a:xfrm>
              <a:off x="698690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6" name="Freeform 16">
              <a:extLst>
                <a:ext uri="{FF2B5EF4-FFF2-40B4-BE49-F238E27FC236}">
                  <a16:creationId xmlns:a16="http://schemas.microsoft.com/office/drawing/2014/main" id="{988F666F-A0C2-4684-BAAE-BF79FEBCB153}"/>
                </a:ext>
              </a:extLst>
            </p:cNvPr>
            <p:cNvSpPr>
              <a:spLocks noEditPoints="1"/>
            </p:cNvSpPr>
            <p:nvPr userDrawn="1"/>
          </p:nvSpPr>
          <p:spPr bwMode="auto">
            <a:xfrm>
              <a:off x="734081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7" name="Freeform 16">
              <a:extLst>
                <a:ext uri="{FF2B5EF4-FFF2-40B4-BE49-F238E27FC236}">
                  <a16:creationId xmlns:a16="http://schemas.microsoft.com/office/drawing/2014/main" id="{D64D2D99-CFE5-40EB-81E4-E29105359993}"/>
                </a:ext>
              </a:extLst>
            </p:cNvPr>
            <p:cNvSpPr>
              <a:spLocks noEditPoints="1"/>
            </p:cNvSpPr>
            <p:nvPr userDrawn="1"/>
          </p:nvSpPr>
          <p:spPr bwMode="auto">
            <a:xfrm>
              <a:off x="769472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8" name="Freeform 16">
              <a:extLst>
                <a:ext uri="{FF2B5EF4-FFF2-40B4-BE49-F238E27FC236}">
                  <a16:creationId xmlns:a16="http://schemas.microsoft.com/office/drawing/2014/main" id="{6F1D8EC0-2F8B-4B55-829F-5D11897D2E63}"/>
                </a:ext>
              </a:extLst>
            </p:cNvPr>
            <p:cNvSpPr>
              <a:spLocks noEditPoints="1"/>
            </p:cNvSpPr>
            <p:nvPr userDrawn="1"/>
          </p:nvSpPr>
          <p:spPr bwMode="auto">
            <a:xfrm>
              <a:off x="804862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29" name="Freeform 16">
              <a:extLst>
                <a:ext uri="{FF2B5EF4-FFF2-40B4-BE49-F238E27FC236}">
                  <a16:creationId xmlns:a16="http://schemas.microsoft.com/office/drawing/2014/main" id="{7612A0CC-BF09-49BF-BA72-D8A716237830}"/>
                </a:ext>
              </a:extLst>
            </p:cNvPr>
            <p:cNvSpPr>
              <a:spLocks noEditPoints="1"/>
            </p:cNvSpPr>
            <p:nvPr userDrawn="1"/>
          </p:nvSpPr>
          <p:spPr bwMode="auto">
            <a:xfrm>
              <a:off x="840253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0" name="Freeform 16">
              <a:extLst>
                <a:ext uri="{FF2B5EF4-FFF2-40B4-BE49-F238E27FC236}">
                  <a16:creationId xmlns:a16="http://schemas.microsoft.com/office/drawing/2014/main" id="{5834C3D7-D7F3-46F0-95B2-22E7990457B3}"/>
                </a:ext>
              </a:extLst>
            </p:cNvPr>
            <p:cNvSpPr>
              <a:spLocks noEditPoints="1"/>
            </p:cNvSpPr>
            <p:nvPr userDrawn="1"/>
          </p:nvSpPr>
          <p:spPr bwMode="auto">
            <a:xfrm>
              <a:off x="875643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1" name="Freeform 16">
              <a:extLst>
                <a:ext uri="{FF2B5EF4-FFF2-40B4-BE49-F238E27FC236}">
                  <a16:creationId xmlns:a16="http://schemas.microsoft.com/office/drawing/2014/main" id="{FD9ABA39-4B6C-4C7A-BFF6-C9192C33F513}"/>
                </a:ext>
              </a:extLst>
            </p:cNvPr>
            <p:cNvSpPr>
              <a:spLocks noEditPoints="1"/>
            </p:cNvSpPr>
            <p:nvPr userDrawn="1"/>
          </p:nvSpPr>
          <p:spPr bwMode="auto">
            <a:xfrm>
              <a:off x="9110345"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2" name="Freeform 16">
              <a:extLst>
                <a:ext uri="{FF2B5EF4-FFF2-40B4-BE49-F238E27FC236}">
                  <a16:creationId xmlns:a16="http://schemas.microsoft.com/office/drawing/2014/main" id="{7A304270-705C-435B-A170-7613148DB7AE}"/>
                </a:ext>
              </a:extLst>
            </p:cNvPr>
            <p:cNvSpPr>
              <a:spLocks noEditPoints="1"/>
            </p:cNvSpPr>
            <p:nvPr userDrawn="1"/>
          </p:nvSpPr>
          <p:spPr bwMode="auto">
            <a:xfrm>
              <a:off x="946425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3" name="Freeform 16">
              <a:extLst>
                <a:ext uri="{FF2B5EF4-FFF2-40B4-BE49-F238E27FC236}">
                  <a16:creationId xmlns:a16="http://schemas.microsoft.com/office/drawing/2014/main" id="{78BD2E8E-0F2A-497D-A0F8-D0D05765BA64}"/>
                </a:ext>
              </a:extLst>
            </p:cNvPr>
            <p:cNvSpPr>
              <a:spLocks noEditPoints="1"/>
            </p:cNvSpPr>
            <p:nvPr userDrawn="1"/>
          </p:nvSpPr>
          <p:spPr bwMode="auto">
            <a:xfrm>
              <a:off x="9818157"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4" name="Freeform 16">
              <a:extLst>
                <a:ext uri="{FF2B5EF4-FFF2-40B4-BE49-F238E27FC236}">
                  <a16:creationId xmlns:a16="http://schemas.microsoft.com/office/drawing/2014/main" id="{F8691056-2A9C-4EAE-898B-E8C145A3A09E}"/>
                </a:ext>
              </a:extLst>
            </p:cNvPr>
            <p:cNvSpPr>
              <a:spLocks noEditPoints="1"/>
            </p:cNvSpPr>
            <p:nvPr userDrawn="1"/>
          </p:nvSpPr>
          <p:spPr bwMode="auto">
            <a:xfrm>
              <a:off x="10172063"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5" name="Freeform 16">
              <a:extLst>
                <a:ext uri="{FF2B5EF4-FFF2-40B4-BE49-F238E27FC236}">
                  <a16:creationId xmlns:a16="http://schemas.microsoft.com/office/drawing/2014/main" id="{7644BFA6-53D3-4200-97D5-A0826C91221C}"/>
                </a:ext>
              </a:extLst>
            </p:cNvPr>
            <p:cNvSpPr>
              <a:spLocks noEditPoints="1"/>
            </p:cNvSpPr>
            <p:nvPr userDrawn="1"/>
          </p:nvSpPr>
          <p:spPr bwMode="auto">
            <a:xfrm>
              <a:off x="10525969"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6" name="Freeform 16">
              <a:extLst>
                <a:ext uri="{FF2B5EF4-FFF2-40B4-BE49-F238E27FC236}">
                  <a16:creationId xmlns:a16="http://schemas.microsoft.com/office/drawing/2014/main" id="{31DD1366-4AF2-4675-8C09-B16FF18F4AFB}"/>
                </a:ext>
              </a:extLst>
            </p:cNvPr>
            <p:cNvSpPr>
              <a:spLocks noEditPoints="1"/>
            </p:cNvSpPr>
            <p:nvPr userDrawn="1"/>
          </p:nvSpPr>
          <p:spPr bwMode="auto">
            <a:xfrm>
              <a:off x="10879862"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7" name="Freeform 16">
              <a:extLst>
                <a:ext uri="{FF2B5EF4-FFF2-40B4-BE49-F238E27FC236}">
                  <a16:creationId xmlns:a16="http://schemas.microsoft.com/office/drawing/2014/main" id="{05FAFC32-B238-4EC6-9F94-250901C580A0}"/>
                </a:ext>
              </a:extLst>
            </p:cNvPr>
            <p:cNvSpPr>
              <a:spLocks noEditPoints="1"/>
            </p:cNvSpPr>
            <p:nvPr userDrawn="1"/>
          </p:nvSpPr>
          <p:spPr bwMode="auto">
            <a:xfrm>
              <a:off x="-91211" y="237095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8" name="Freeform 16">
              <a:extLst>
                <a:ext uri="{FF2B5EF4-FFF2-40B4-BE49-F238E27FC236}">
                  <a16:creationId xmlns:a16="http://schemas.microsoft.com/office/drawing/2014/main" id="{94EDFDD1-CC0F-4CE9-A5E1-6F34763C59D7}"/>
                </a:ext>
              </a:extLst>
            </p:cNvPr>
            <p:cNvSpPr>
              <a:spLocks noEditPoints="1"/>
            </p:cNvSpPr>
            <p:nvPr userDrawn="1"/>
          </p:nvSpPr>
          <p:spPr bwMode="auto">
            <a:xfrm>
              <a:off x="26269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39" name="Freeform 16">
              <a:extLst>
                <a:ext uri="{FF2B5EF4-FFF2-40B4-BE49-F238E27FC236}">
                  <a16:creationId xmlns:a16="http://schemas.microsoft.com/office/drawing/2014/main" id="{89391791-3406-405C-A52A-325E0ACEF0EF}"/>
                </a:ext>
              </a:extLst>
            </p:cNvPr>
            <p:cNvSpPr>
              <a:spLocks noEditPoints="1"/>
            </p:cNvSpPr>
            <p:nvPr userDrawn="1"/>
          </p:nvSpPr>
          <p:spPr bwMode="auto">
            <a:xfrm>
              <a:off x="61660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0" name="Freeform 16">
              <a:extLst>
                <a:ext uri="{FF2B5EF4-FFF2-40B4-BE49-F238E27FC236}">
                  <a16:creationId xmlns:a16="http://schemas.microsoft.com/office/drawing/2014/main" id="{C45408BD-5A4C-4B71-9A10-180FFAA3CF67}"/>
                </a:ext>
              </a:extLst>
            </p:cNvPr>
            <p:cNvSpPr>
              <a:spLocks noEditPoints="1"/>
            </p:cNvSpPr>
            <p:nvPr userDrawn="1"/>
          </p:nvSpPr>
          <p:spPr bwMode="auto">
            <a:xfrm>
              <a:off x="97050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1" name="Freeform 16">
              <a:extLst>
                <a:ext uri="{FF2B5EF4-FFF2-40B4-BE49-F238E27FC236}">
                  <a16:creationId xmlns:a16="http://schemas.microsoft.com/office/drawing/2014/main" id="{262DA3C5-1F52-431A-AA77-2EBDF5CD4D0B}"/>
                </a:ext>
              </a:extLst>
            </p:cNvPr>
            <p:cNvSpPr>
              <a:spLocks noEditPoints="1"/>
            </p:cNvSpPr>
            <p:nvPr userDrawn="1"/>
          </p:nvSpPr>
          <p:spPr bwMode="auto">
            <a:xfrm>
              <a:off x="132441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2" name="Freeform 16">
              <a:extLst>
                <a:ext uri="{FF2B5EF4-FFF2-40B4-BE49-F238E27FC236}">
                  <a16:creationId xmlns:a16="http://schemas.microsoft.com/office/drawing/2014/main" id="{158567EE-7ECE-4308-AF7E-DEA507E8E4A9}"/>
                </a:ext>
              </a:extLst>
            </p:cNvPr>
            <p:cNvSpPr>
              <a:spLocks noEditPoints="1"/>
            </p:cNvSpPr>
            <p:nvPr userDrawn="1"/>
          </p:nvSpPr>
          <p:spPr bwMode="auto">
            <a:xfrm>
              <a:off x="167831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3" name="Freeform 16">
              <a:extLst>
                <a:ext uri="{FF2B5EF4-FFF2-40B4-BE49-F238E27FC236}">
                  <a16:creationId xmlns:a16="http://schemas.microsoft.com/office/drawing/2014/main" id="{D2894DDF-45DE-4178-BFC7-4F0B8D8EF9D5}"/>
                </a:ext>
              </a:extLst>
            </p:cNvPr>
            <p:cNvSpPr>
              <a:spLocks noEditPoints="1"/>
            </p:cNvSpPr>
            <p:nvPr userDrawn="1"/>
          </p:nvSpPr>
          <p:spPr bwMode="auto">
            <a:xfrm>
              <a:off x="203222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4" name="Freeform 16">
              <a:extLst>
                <a:ext uri="{FF2B5EF4-FFF2-40B4-BE49-F238E27FC236}">
                  <a16:creationId xmlns:a16="http://schemas.microsoft.com/office/drawing/2014/main" id="{36B1E453-1287-45A9-9339-730E3914F14B}"/>
                </a:ext>
              </a:extLst>
            </p:cNvPr>
            <p:cNvSpPr>
              <a:spLocks noEditPoints="1"/>
            </p:cNvSpPr>
            <p:nvPr userDrawn="1"/>
          </p:nvSpPr>
          <p:spPr bwMode="auto">
            <a:xfrm>
              <a:off x="238613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5" name="Freeform 16">
              <a:extLst>
                <a:ext uri="{FF2B5EF4-FFF2-40B4-BE49-F238E27FC236}">
                  <a16:creationId xmlns:a16="http://schemas.microsoft.com/office/drawing/2014/main" id="{4D1CFF21-2793-4E1D-A631-989F34A2CB26}"/>
                </a:ext>
              </a:extLst>
            </p:cNvPr>
            <p:cNvSpPr>
              <a:spLocks noEditPoints="1"/>
            </p:cNvSpPr>
            <p:nvPr userDrawn="1"/>
          </p:nvSpPr>
          <p:spPr bwMode="auto">
            <a:xfrm>
              <a:off x="274003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6" name="Freeform 16">
              <a:extLst>
                <a:ext uri="{FF2B5EF4-FFF2-40B4-BE49-F238E27FC236}">
                  <a16:creationId xmlns:a16="http://schemas.microsoft.com/office/drawing/2014/main" id="{FFFFE495-6317-4046-8780-509B3F7DE408}"/>
                </a:ext>
              </a:extLst>
            </p:cNvPr>
            <p:cNvSpPr>
              <a:spLocks noEditPoints="1"/>
            </p:cNvSpPr>
            <p:nvPr userDrawn="1"/>
          </p:nvSpPr>
          <p:spPr bwMode="auto">
            <a:xfrm>
              <a:off x="309394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7" name="Freeform 16">
              <a:extLst>
                <a:ext uri="{FF2B5EF4-FFF2-40B4-BE49-F238E27FC236}">
                  <a16:creationId xmlns:a16="http://schemas.microsoft.com/office/drawing/2014/main" id="{07F2B335-6843-4188-BE58-F99705AE7348}"/>
                </a:ext>
              </a:extLst>
            </p:cNvPr>
            <p:cNvSpPr>
              <a:spLocks noEditPoints="1"/>
            </p:cNvSpPr>
            <p:nvPr userDrawn="1"/>
          </p:nvSpPr>
          <p:spPr bwMode="auto">
            <a:xfrm>
              <a:off x="344784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8" name="Freeform 16">
              <a:extLst>
                <a:ext uri="{FF2B5EF4-FFF2-40B4-BE49-F238E27FC236}">
                  <a16:creationId xmlns:a16="http://schemas.microsoft.com/office/drawing/2014/main" id="{6A1AA564-0530-4B23-B215-595CC54E23C4}"/>
                </a:ext>
              </a:extLst>
            </p:cNvPr>
            <p:cNvSpPr>
              <a:spLocks noEditPoints="1"/>
            </p:cNvSpPr>
            <p:nvPr userDrawn="1"/>
          </p:nvSpPr>
          <p:spPr bwMode="auto">
            <a:xfrm>
              <a:off x="380175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49" name="Freeform 16">
              <a:extLst>
                <a:ext uri="{FF2B5EF4-FFF2-40B4-BE49-F238E27FC236}">
                  <a16:creationId xmlns:a16="http://schemas.microsoft.com/office/drawing/2014/main" id="{4876FBCA-0D51-4B33-9375-D3F71918F7FC}"/>
                </a:ext>
              </a:extLst>
            </p:cNvPr>
            <p:cNvSpPr>
              <a:spLocks noEditPoints="1"/>
            </p:cNvSpPr>
            <p:nvPr userDrawn="1"/>
          </p:nvSpPr>
          <p:spPr bwMode="auto">
            <a:xfrm>
              <a:off x="415566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0" name="Freeform 16">
              <a:extLst>
                <a:ext uri="{FF2B5EF4-FFF2-40B4-BE49-F238E27FC236}">
                  <a16:creationId xmlns:a16="http://schemas.microsoft.com/office/drawing/2014/main" id="{B025D520-F3BC-4D3B-BF86-05B537F2482B}"/>
                </a:ext>
              </a:extLst>
            </p:cNvPr>
            <p:cNvSpPr>
              <a:spLocks noEditPoints="1"/>
            </p:cNvSpPr>
            <p:nvPr userDrawn="1"/>
          </p:nvSpPr>
          <p:spPr bwMode="auto">
            <a:xfrm>
              <a:off x="450956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1" name="Freeform 16">
              <a:extLst>
                <a:ext uri="{FF2B5EF4-FFF2-40B4-BE49-F238E27FC236}">
                  <a16:creationId xmlns:a16="http://schemas.microsoft.com/office/drawing/2014/main" id="{24765AAF-1343-40B6-9F77-11BC4F9E47DC}"/>
                </a:ext>
              </a:extLst>
            </p:cNvPr>
            <p:cNvSpPr>
              <a:spLocks noEditPoints="1"/>
            </p:cNvSpPr>
            <p:nvPr userDrawn="1"/>
          </p:nvSpPr>
          <p:spPr bwMode="auto">
            <a:xfrm>
              <a:off x="486347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2" name="Freeform 16">
              <a:extLst>
                <a:ext uri="{FF2B5EF4-FFF2-40B4-BE49-F238E27FC236}">
                  <a16:creationId xmlns:a16="http://schemas.microsoft.com/office/drawing/2014/main" id="{CAE5A3F7-0924-495D-8844-A0BFFEA3F5A6}"/>
                </a:ext>
              </a:extLst>
            </p:cNvPr>
            <p:cNvSpPr>
              <a:spLocks noEditPoints="1"/>
            </p:cNvSpPr>
            <p:nvPr userDrawn="1"/>
          </p:nvSpPr>
          <p:spPr bwMode="auto">
            <a:xfrm>
              <a:off x="521737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3" name="Freeform 16">
              <a:extLst>
                <a:ext uri="{FF2B5EF4-FFF2-40B4-BE49-F238E27FC236}">
                  <a16:creationId xmlns:a16="http://schemas.microsoft.com/office/drawing/2014/main" id="{CFDA1116-035D-4E54-AFBB-4D27A956C253}"/>
                </a:ext>
              </a:extLst>
            </p:cNvPr>
            <p:cNvSpPr>
              <a:spLocks noEditPoints="1"/>
            </p:cNvSpPr>
            <p:nvPr userDrawn="1"/>
          </p:nvSpPr>
          <p:spPr bwMode="auto">
            <a:xfrm>
              <a:off x="557128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4" name="Freeform 16">
              <a:extLst>
                <a:ext uri="{FF2B5EF4-FFF2-40B4-BE49-F238E27FC236}">
                  <a16:creationId xmlns:a16="http://schemas.microsoft.com/office/drawing/2014/main" id="{5F363A19-6283-48F8-85FA-6B7CCCB51846}"/>
                </a:ext>
              </a:extLst>
            </p:cNvPr>
            <p:cNvSpPr>
              <a:spLocks noEditPoints="1"/>
            </p:cNvSpPr>
            <p:nvPr userDrawn="1"/>
          </p:nvSpPr>
          <p:spPr bwMode="auto">
            <a:xfrm>
              <a:off x="592519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5" name="Freeform 16">
              <a:extLst>
                <a:ext uri="{FF2B5EF4-FFF2-40B4-BE49-F238E27FC236}">
                  <a16:creationId xmlns:a16="http://schemas.microsoft.com/office/drawing/2014/main" id="{2A698C8C-4D32-4D3F-9F80-BEC6A13B8458}"/>
                </a:ext>
              </a:extLst>
            </p:cNvPr>
            <p:cNvSpPr>
              <a:spLocks noEditPoints="1"/>
            </p:cNvSpPr>
            <p:nvPr userDrawn="1"/>
          </p:nvSpPr>
          <p:spPr bwMode="auto">
            <a:xfrm>
              <a:off x="627909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6" name="Freeform 16">
              <a:extLst>
                <a:ext uri="{FF2B5EF4-FFF2-40B4-BE49-F238E27FC236}">
                  <a16:creationId xmlns:a16="http://schemas.microsoft.com/office/drawing/2014/main" id="{4570646F-A2EF-470F-BE69-65F48D8F63F9}"/>
                </a:ext>
              </a:extLst>
            </p:cNvPr>
            <p:cNvSpPr>
              <a:spLocks noEditPoints="1"/>
            </p:cNvSpPr>
            <p:nvPr userDrawn="1"/>
          </p:nvSpPr>
          <p:spPr bwMode="auto">
            <a:xfrm>
              <a:off x="663300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7" name="Freeform 16">
              <a:extLst>
                <a:ext uri="{FF2B5EF4-FFF2-40B4-BE49-F238E27FC236}">
                  <a16:creationId xmlns:a16="http://schemas.microsoft.com/office/drawing/2014/main" id="{6076E36D-73D2-4127-BE4A-21CD4864C9DA}"/>
                </a:ext>
              </a:extLst>
            </p:cNvPr>
            <p:cNvSpPr>
              <a:spLocks noEditPoints="1"/>
            </p:cNvSpPr>
            <p:nvPr userDrawn="1"/>
          </p:nvSpPr>
          <p:spPr bwMode="auto">
            <a:xfrm>
              <a:off x="698690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8" name="Freeform 16">
              <a:extLst>
                <a:ext uri="{FF2B5EF4-FFF2-40B4-BE49-F238E27FC236}">
                  <a16:creationId xmlns:a16="http://schemas.microsoft.com/office/drawing/2014/main" id="{7C8BE7DC-9C93-4AE4-849A-1438EF43DADA}"/>
                </a:ext>
              </a:extLst>
            </p:cNvPr>
            <p:cNvSpPr>
              <a:spLocks noEditPoints="1"/>
            </p:cNvSpPr>
            <p:nvPr userDrawn="1"/>
          </p:nvSpPr>
          <p:spPr bwMode="auto">
            <a:xfrm>
              <a:off x="734081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59" name="Freeform 16">
              <a:extLst>
                <a:ext uri="{FF2B5EF4-FFF2-40B4-BE49-F238E27FC236}">
                  <a16:creationId xmlns:a16="http://schemas.microsoft.com/office/drawing/2014/main" id="{7A7E7F5E-396F-402D-87C2-4ECEE23A833E}"/>
                </a:ext>
              </a:extLst>
            </p:cNvPr>
            <p:cNvSpPr>
              <a:spLocks noEditPoints="1"/>
            </p:cNvSpPr>
            <p:nvPr userDrawn="1"/>
          </p:nvSpPr>
          <p:spPr bwMode="auto">
            <a:xfrm>
              <a:off x="769472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0" name="Freeform 16">
              <a:extLst>
                <a:ext uri="{FF2B5EF4-FFF2-40B4-BE49-F238E27FC236}">
                  <a16:creationId xmlns:a16="http://schemas.microsoft.com/office/drawing/2014/main" id="{97EC6D43-68CC-4F32-BFB8-1B15CFBD5927}"/>
                </a:ext>
              </a:extLst>
            </p:cNvPr>
            <p:cNvSpPr>
              <a:spLocks noEditPoints="1"/>
            </p:cNvSpPr>
            <p:nvPr userDrawn="1"/>
          </p:nvSpPr>
          <p:spPr bwMode="auto">
            <a:xfrm>
              <a:off x="804862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1" name="Freeform 16">
              <a:extLst>
                <a:ext uri="{FF2B5EF4-FFF2-40B4-BE49-F238E27FC236}">
                  <a16:creationId xmlns:a16="http://schemas.microsoft.com/office/drawing/2014/main" id="{AA1D0C14-2069-4DE9-A088-6C76A61F20B1}"/>
                </a:ext>
              </a:extLst>
            </p:cNvPr>
            <p:cNvSpPr>
              <a:spLocks noEditPoints="1"/>
            </p:cNvSpPr>
            <p:nvPr userDrawn="1"/>
          </p:nvSpPr>
          <p:spPr bwMode="auto">
            <a:xfrm>
              <a:off x="840253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2" name="Freeform 16">
              <a:extLst>
                <a:ext uri="{FF2B5EF4-FFF2-40B4-BE49-F238E27FC236}">
                  <a16:creationId xmlns:a16="http://schemas.microsoft.com/office/drawing/2014/main" id="{72C3829D-1796-4F37-B8F1-5C9A26E28C99}"/>
                </a:ext>
              </a:extLst>
            </p:cNvPr>
            <p:cNvSpPr>
              <a:spLocks noEditPoints="1"/>
            </p:cNvSpPr>
            <p:nvPr userDrawn="1"/>
          </p:nvSpPr>
          <p:spPr bwMode="auto">
            <a:xfrm>
              <a:off x="875643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3" name="Freeform 16">
              <a:extLst>
                <a:ext uri="{FF2B5EF4-FFF2-40B4-BE49-F238E27FC236}">
                  <a16:creationId xmlns:a16="http://schemas.microsoft.com/office/drawing/2014/main" id="{F74CEB28-F72C-46BF-955A-1DFBE9110A11}"/>
                </a:ext>
              </a:extLst>
            </p:cNvPr>
            <p:cNvSpPr>
              <a:spLocks noEditPoints="1"/>
            </p:cNvSpPr>
            <p:nvPr userDrawn="1"/>
          </p:nvSpPr>
          <p:spPr bwMode="auto">
            <a:xfrm>
              <a:off x="9110345"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4" name="Freeform 16">
              <a:extLst>
                <a:ext uri="{FF2B5EF4-FFF2-40B4-BE49-F238E27FC236}">
                  <a16:creationId xmlns:a16="http://schemas.microsoft.com/office/drawing/2014/main" id="{7052B90E-88FE-46F1-B64B-F574689D491B}"/>
                </a:ext>
              </a:extLst>
            </p:cNvPr>
            <p:cNvSpPr>
              <a:spLocks noEditPoints="1"/>
            </p:cNvSpPr>
            <p:nvPr userDrawn="1"/>
          </p:nvSpPr>
          <p:spPr bwMode="auto">
            <a:xfrm>
              <a:off x="946425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5" name="Freeform 16">
              <a:extLst>
                <a:ext uri="{FF2B5EF4-FFF2-40B4-BE49-F238E27FC236}">
                  <a16:creationId xmlns:a16="http://schemas.microsoft.com/office/drawing/2014/main" id="{F8F128E0-3AD1-4260-A7E5-19E8751009D9}"/>
                </a:ext>
              </a:extLst>
            </p:cNvPr>
            <p:cNvSpPr>
              <a:spLocks noEditPoints="1"/>
            </p:cNvSpPr>
            <p:nvPr userDrawn="1"/>
          </p:nvSpPr>
          <p:spPr bwMode="auto">
            <a:xfrm>
              <a:off x="9818157"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6" name="Freeform 16">
              <a:extLst>
                <a:ext uri="{FF2B5EF4-FFF2-40B4-BE49-F238E27FC236}">
                  <a16:creationId xmlns:a16="http://schemas.microsoft.com/office/drawing/2014/main" id="{969B39FA-8605-4E46-98D4-7C699D24F4C4}"/>
                </a:ext>
              </a:extLst>
            </p:cNvPr>
            <p:cNvSpPr>
              <a:spLocks noEditPoints="1"/>
            </p:cNvSpPr>
            <p:nvPr userDrawn="1"/>
          </p:nvSpPr>
          <p:spPr bwMode="auto">
            <a:xfrm>
              <a:off x="10172063"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7" name="Freeform 16">
              <a:extLst>
                <a:ext uri="{FF2B5EF4-FFF2-40B4-BE49-F238E27FC236}">
                  <a16:creationId xmlns:a16="http://schemas.microsoft.com/office/drawing/2014/main" id="{DD141AA4-FDDD-4DF1-A51F-34017775CB16}"/>
                </a:ext>
              </a:extLst>
            </p:cNvPr>
            <p:cNvSpPr>
              <a:spLocks noEditPoints="1"/>
            </p:cNvSpPr>
            <p:nvPr userDrawn="1"/>
          </p:nvSpPr>
          <p:spPr bwMode="auto">
            <a:xfrm>
              <a:off x="10525969"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8" name="Freeform 16">
              <a:extLst>
                <a:ext uri="{FF2B5EF4-FFF2-40B4-BE49-F238E27FC236}">
                  <a16:creationId xmlns:a16="http://schemas.microsoft.com/office/drawing/2014/main" id="{855CBA53-E52B-4687-96C6-EBA404B23D4F}"/>
                </a:ext>
              </a:extLst>
            </p:cNvPr>
            <p:cNvSpPr>
              <a:spLocks noEditPoints="1"/>
            </p:cNvSpPr>
            <p:nvPr userDrawn="1"/>
          </p:nvSpPr>
          <p:spPr bwMode="auto">
            <a:xfrm>
              <a:off x="10879862"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69" name="Freeform 16">
              <a:extLst>
                <a:ext uri="{FF2B5EF4-FFF2-40B4-BE49-F238E27FC236}">
                  <a16:creationId xmlns:a16="http://schemas.microsoft.com/office/drawing/2014/main" id="{BA45AD96-F5AF-4075-86DE-27366EF2792C}"/>
                </a:ext>
              </a:extLst>
            </p:cNvPr>
            <p:cNvSpPr>
              <a:spLocks noEditPoints="1"/>
            </p:cNvSpPr>
            <p:nvPr userDrawn="1"/>
          </p:nvSpPr>
          <p:spPr bwMode="auto">
            <a:xfrm>
              <a:off x="-91211" y="317502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0" name="Freeform 16">
              <a:extLst>
                <a:ext uri="{FF2B5EF4-FFF2-40B4-BE49-F238E27FC236}">
                  <a16:creationId xmlns:a16="http://schemas.microsoft.com/office/drawing/2014/main" id="{BB34F054-D296-4BA7-A495-E174D9BE84D6}"/>
                </a:ext>
              </a:extLst>
            </p:cNvPr>
            <p:cNvSpPr>
              <a:spLocks noEditPoints="1"/>
            </p:cNvSpPr>
            <p:nvPr userDrawn="1"/>
          </p:nvSpPr>
          <p:spPr bwMode="auto">
            <a:xfrm>
              <a:off x="26269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1" name="Freeform 16">
              <a:extLst>
                <a:ext uri="{FF2B5EF4-FFF2-40B4-BE49-F238E27FC236}">
                  <a16:creationId xmlns:a16="http://schemas.microsoft.com/office/drawing/2014/main" id="{F429DE27-C226-4AA5-9816-E6376A4E2A9C}"/>
                </a:ext>
              </a:extLst>
            </p:cNvPr>
            <p:cNvSpPr>
              <a:spLocks noEditPoints="1"/>
            </p:cNvSpPr>
            <p:nvPr userDrawn="1"/>
          </p:nvSpPr>
          <p:spPr bwMode="auto">
            <a:xfrm>
              <a:off x="61660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2" name="Freeform 16">
              <a:extLst>
                <a:ext uri="{FF2B5EF4-FFF2-40B4-BE49-F238E27FC236}">
                  <a16:creationId xmlns:a16="http://schemas.microsoft.com/office/drawing/2014/main" id="{EE6506CD-9CC1-4BC6-BC32-DFD6FB136AF1}"/>
                </a:ext>
              </a:extLst>
            </p:cNvPr>
            <p:cNvSpPr>
              <a:spLocks noEditPoints="1"/>
            </p:cNvSpPr>
            <p:nvPr userDrawn="1"/>
          </p:nvSpPr>
          <p:spPr bwMode="auto">
            <a:xfrm>
              <a:off x="97050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3" name="Freeform 16">
              <a:extLst>
                <a:ext uri="{FF2B5EF4-FFF2-40B4-BE49-F238E27FC236}">
                  <a16:creationId xmlns:a16="http://schemas.microsoft.com/office/drawing/2014/main" id="{B3A7E91D-34EB-4744-A1A0-13EC637748C3}"/>
                </a:ext>
              </a:extLst>
            </p:cNvPr>
            <p:cNvSpPr>
              <a:spLocks noEditPoints="1"/>
            </p:cNvSpPr>
            <p:nvPr userDrawn="1"/>
          </p:nvSpPr>
          <p:spPr bwMode="auto">
            <a:xfrm>
              <a:off x="132441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4" name="Freeform 16">
              <a:extLst>
                <a:ext uri="{FF2B5EF4-FFF2-40B4-BE49-F238E27FC236}">
                  <a16:creationId xmlns:a16="http://schemas.microsoft.com/office/drawing/2014/main" id="{65A23728-E731-4707-AC6B-35FB937AE7A4}"/>
                </a:ext>
              </a:extLst>
            </p:cNvPr>
            <p:cNvSpPr>
              <a:spLocks noEditPoints="1"/>
            </p:cNvSpPr>
            <p:nvPr userDrawn="1"/>
          </p:nvSpPr>
          <p:spPr bwMode="auto">
            <a:xfrm>
              <a:off x="167831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5" name="Freeform 16">
              <a:extLst>
                <a:ext uri="{FF2B5EF4-FFF2-40B4-BE49-F238E27FC236}">
                  <a16:creationId xmlns:a16="http://schemas.microsoft.com/office/drawing/2014/main" id="{D8983A2E-8721-4A78-B55C-FD0940B28E97}"/>
                </a:ext>
              </a:extLst>
            </p:cNvPr>
            <p:cNvSpPr>
              <a:spLocks noEditPoints="1"/>
            </p:cNvSpPr>
            <p:nvPr userDrawn="1"/>
          </p:nvSpPr>
          <p:spPr bwMode="auto">
            <a:xfrm>
              <a:off x="203222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6" name="Freeform 16">
              <a:extLst>
                <a:ext uri="{FF2B5EF4-FFF2-40B4-BE49-F238E27FC236}">
                  <a16:creationId xmlns:a16="http://schemas.microsoft.com/office/drawing/2014/main" id="{FD4BBBB1-537D-4BF3-9BCC-DB166F1B91EF}"/>
                </a:ext>
              </a:extLst>
            </p:cNvPr>
            <p:cNvSpPr>
              <a:spLocks noEditPoints="1"/>
            </p:cNvSpPr>
            <p:nvPr userDrawn="1"/>
          </p:nvSpPr>
          <p:spPr bwMode="auto">
            <a:xfrm>
              <a:off x="238613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7" name="Freeform 16">
              <a:extLst>
                <a:ext uri="{FF2B5EF4-FFF2-40B4-BE49-F238E27FC236}">
                  <a16:creationId xmlns:a16="http://schemas.microsoft.com/office/drawing/2014/main" id="{AB55ADFF-1418-463B-9F69-0448C6BC5598}"/>
                </a:ext>
              </a:extLst>
            </p:cNvPr>
            <p:cNvSpPr>
              <a:spLocks noEditPoints="1"/>
            </p:cNvSpPr>
            <p:nvPr userDrawn="1"/>
          </p:nvSpPr>
          <p:spPr bwMode="auto">
            <a:xfrm>
              <a:off x="274003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8" name="Freeform 16">
              <a:extLst>
                <a:ext uri="{FF2B5EF4-FFF2-40B4-BE49-F238E27FC236}">
                  <a16:creationId xmlns:a16="http://schemas.microsoft.com/office/drawing/2014/main" id="{7DB31205-26C8-4B40-84B2-A21E042869C4}"/>
                </a:ext>
              </a:extLst>
            </p:cNvPr>
            <p:cNvSpPr>
              <a:spLocks noEditPoints="1"/>
            </p:cNvSpPr>
            <p:nvPr userDrawn="1"/>
          </p:nvSpPr>
          <p:spPr bwMode="auto">
            <a:xfrm>
              <a:off x="309394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79" name="Freeform 16">
              <a:extLst>
                <a:ext uri="{FF2B5EF4-FFF2-40B4-BE49-F238E27FC236}">
                  <a16:creationId xmlns:a16="http://schemas.microsoft.com/office/drawing/2014/main" id="{A55615A4-EA9A-41B6-9F9B-5608693927A9}"/>
                </a:ext>
              </a:extLst>
            </p:cNvPr>
            <p:cNvSpPr>
              <a:spLocks noEditPoints="1"/>
            </p:cNvSpPr>
            <p:nvPr userDrawn="1"/>
          </p:nvSpPr>
          <p:spPr bwMode="auto">
            <a:xfrm>
              <a:off x="344784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0" name="Freeform 16">
              <a:extLst>
                <a:ext uri="{FF2B5EF4-FFF2-40B4-BE49-F238E27FC236}">
                  <a16:creationId xmlns:a16="http://schemas.microsoft.com/office/drawing/2014/main" id="{A66AFF9B-47A8-431E-A764-E6AFD677715E}"/>
                </a:ext>
              </a:extLst>
            </p:cNvPr>
            <p:cNvSpPr>
              <a:spLocks noEditPoints="1"/>
            </p:cNvSpPr>
            <p:nvPr userDrawn="1"/>
          </p:nvSpPr>
          <p:spPr bwMode="auto">
            <a:xfrm>
              <a:off x="380175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1" name="Freeform 16">
              <a:extLst>
                <a:ext uri="{FF2B5EF4-FFF2-40B4-BE49-F238E27FC236}">
                  <a16:creationId xmlns:a16="http://schemas.microsoft.com/office/drawing/2014/main" id="{BB50F388-4C4F-4B03-AD18-01111D1C59A1}"/>
                </a:ext>
              </a:extLst>
            </p:cNvPr>
            <p:cNvSpPr>
              <a:spLocks noEditPoints="1"/>
            </p:cNvSpPr>
            <p:nvPr userDrawn="1"/>
          </p:nvSpPr>
          <p:spPr bwMode="auto">
            <a:xfrm>
              <a:off x="415566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2" name="Freeform 16">
              <a:extLst>
                <a:ext uri="{FF2B5EF4-FFF2-40B4-BE49-F238E27FC236}">
                  <a16:creationId xmlns:a16="http://schemas.microsoft.com/office/drawing/2014/main" id="{CF3FB584-0B0E-423F-925C-1180324EBD34}"/>
                </a:ext>
              </a:extLst>
            </p:cNvPr>
            <p:cNvSpPr>
              <a:spLocks noEditPoints="1"/>
            </p:cNvSpPr>
            <p:nvPr userDrawn="1"/>
          </p:nvSpPr>
          <p:spPr bwMode="auto">
            <a:xfrm>
              <a:off x="450956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3" name="Freeform 16">
              <a:extLst>
                <a:ext uri="{FF2B5EF4-FFF2-40B4-BE49-F238E27FC236}">
                  <a16:creationId xmlns:a16="http://schemas.microsoft.com/office/drawing/2014/main" id="{ED4EC88C-3F33-4DC1-85B0-07C4415BBD45}"/>
                </a:ext>
              </a:extLst>
            </p:cNvPr>
            <p:cNvSpPr>
              <a:spLocks noEditPoints="1"/>
            </p:cNvSpPr>
            <p:nvPr userDrawn="1"/>
          </p:nvSpPr>
          <p:spPr bwMode="auto">
            <a:xfrm>
              <a:off x="486347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4" name="Freeform 16">
              <a:extLst>
                <a:ext uri="{FF2B5EF4-FFF2-40B4-BE49-F238E27FC236}">
                  <a16:creationId xmlns:a16="http://schemas.microsoft.com/office/drawing/2014/main" id="{1C4B329A-FB4F-44FB-B230-B1047E59B394}"/>
                </a:ext>
              </a:extLst>
            </p:cNvPr>
            <p:cNvSpPr>
              <a:spLocks noEditPoints="1"/>
            </p:cNvSpPr>
            <p:nvPr userDrawn="1"/>
          </p:nvSpPr>
          <p:spPr bwMode="auto">
            <a:xfrm>
              <a:off x="521737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5" name="Freeform 16">
              <a:extLst>
                <a:ext uri="{FF2B5EF4-FFF2-40B4-BE49-F238E27FC236}">
                  <a16:creationId xmlns:a16="http://schemas.microsoft.com/office/drawing/2014/main" id="{BE396084-F429-410A-AF78-35CDD96AF6BE}"/>
                </a:ext>
              </a:extLst>
            </p:cNvPr>
            <p:cNvSpPr>
              <a:spLocks noEditPoints="1"/>
            </p:cNvSpPr>
            <p:nvPr userDrawn="1"/>
          </p:nvSpPr>
          <p:spPr bwMode="auto">
            <a:xfrm>
              <a:off x="557128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6" name="Freeform 16">
              <a:extLst>
                <a:ext uri="{FF2B5EF4-FFF2-40B4-BE49-F238E27FC236}">
                  <a16:creationId xmlns:a16="http://schemas.microsoft.com/office/drawing/2014/main" id="{6F0A9973-4361-4CB5-876A-37B001931E15}"/>
                </a:ext>
              </a:extLst>
            </p:cNvPr>
            <p:cNvSpPr>
              <a:spLocks noEditPoints="1"/>
            </p:cNvSpPr>
            <p:nvPr userDrawn="1"/>
          </p:nvSpPr>
          <p:spPr bwMode="auto">
            <a:xfrm>
              <a:off x="592519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7" name="Freeform 16">
              <a:extLst>
                <a:ext uri="{FF2B5EF4-FFF2-40B4-BE49-F238E27FC236}">
                  <a16:creationId xmlns:a16="http://schemas.microsoft.com/office/drawing/2014/main" id="{1F716BE4-ED9D-4AFC-8882-00791784384A}"/>
                </a:ext>
              </a:extLst>
            </p:cNvPr>
            <p:cNvSpPr>
              <a:spLocks noEditPoints="1"/>
            </p:cNvSpPr>
            <p:nvPr userDrawn="1"/>
          </p:nvSpPr>
          <p:spPr bwMode="auto">
            <a:xfrm>
              <a:off x="627909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8" name="Freeform 16">
              <a:extLst>
                <a:ext uri="{FF2B5EF4-FFF2-40B4-BE49-F238E27FC236}">
                  <a16:creationId xmlns:a16="http://schemas.microsoft.com/office/drawing/2014/main" id="{A3188B9A-07AD-4D67-9017-92061B138A3F}"/>
                </a:ext>
              </a:extLst>
            </p:cNvPr>
            <p:cNvSpPr>
              <a:spLocks noEditPoints="1"/>
            </p:cNvSpPr>
            <p:nvPr userDrawn="1"/>
          </p:nvSpPr>
          <p:spPr bwMode="auto">
            <a:xfrm>
              <a:off x="663300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89" name="Freeform 16">
              <a:extLst>
                <a:ext uri="{FF2B5EF4-FFF2-40B4-BE49-F238E27FC236}">
                  <a16:creationId xmlns:a16="http://schemas.microsoft.com/office/drawing/2014/main" id="{DE8AD78A-ABB9-4B8E-A0F9-F7CCA2E2EF8F}"/>
                </a:ext>
              </a:extLst>
            </p:cNvPr>
            <p:cNvSpPr>
              <a:spLocks noEditPoints="1"/>
            </p:cNvSpPr>
            <p:nvPr userDrawn="1"/>
          </p:nvSpPr>
          <p:spPr bwMode="auto">
            <a:xfrm>
              <a:off x="698690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0" name="Freeform 16">
              <a:extLst>
                <a:ext uri="{FF2B5EF4-FFF2-40B4-BE49-F238E27FC236}">
                  <a16:creationId xmlns:a16="http://schemas.microsoft.com/office/drawing/2014/main" id="{02865DC5-04F0-4328-8C93-50994C40E460}"/>
                </a:ext>
              </a:extLst>
            </p:cNvPr>
            <p:cNvSpPr>
              <a:spLocks noEditPoints="1"/>
            </p:cNvSpPr>
            <p:nvPr userDrawn="1"/>
          </p:nvSpPr>
          <p:spPr bwMode="auto">
            <a:xfrm>
              <a:off x="734081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1" name="Freeform 16">
              <a:extLst>
                <a:ext uri="{FF2B5EF4-FFF2-40B4-BE49-F238E27FC236}">
                  <a16:creationId xmlns:a16="http://schemas.microsoft.com/office/drawing/2014/main" id="{541DB8F0-C031-42C1-A57D-729DA2CFF352}"/>
                </a:ext>
              </a:extLst>
            </p:cNvPr>
            <p:cNvSpPr>
              <a:spLocks noEditPoints="1"/>
            </p:cNvSpPr>
            <p:nvPr userDrawn="1"/>
          </p:nvSpPr>
          <p:spPr bwMode="auto">
            <a:xfrm>
              <a:off x="769472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2" name="Freeform 16">
              <a:extLst>
                <a:ext uri="{FF2B5EF4-FFF2-40B4-BE49-F238E27FC236}">
                  <a16:creationId xmlns:a16="http://schemas.microsoft.com/office/drawing/2014/main" id="{E74F6813-CEDF-4C90-9515-18F2D2808D82}"/>
                </a:ext>
              </a:extLst>
            </p:cNvPr>
            <p:cNvSpPr>
              <a:spLocks noEditPoints="1"/>
            </p:cNvSpPr>
            <p:nvPr userDrawn="1"/>
          </p:nvSpPr>
          <p:spPr bwMode="auto">
            <a:xfrm>
              <a:off x="804862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3" name="Freeform 16">
              <a:extLst>
                <a:ext uri="{FF2B5EF4-FFF2-40B4-BE49-F238E27FC236}">
                  <a16:creationId xmlns:a16="http://schemas.microsoft.com/office/drawing/2014/main" id="{178439D5-98F9-4547-AA18-8F0D15FA5033}"/>
                </a:ext>
              </a:extLst>
            </p:cNvPr>
            <p:cNvSpPr>
              <a:spLocks noEditPoints="1"/>
            </p:cNvSpPr>
            <p:nvPr userDrawn="1"/>
          </p:nvSpPr>
          <p:spPr bwMode="auto">
            <a:xfrm>
              <a:off x="840253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4" name="Freeform 16">
              <a:extLst>
                <a:ext uri="{FF2B5EF4-FFF2-40B4-BE49-F238E27FC236}">
                  <a16:creationId xmlns:a16="http://schemas.microsoft.com/office/drawing/2014/main" id="{FF65ACCA-B29A-4B23-99DF-9E8988FE7762}"/>
                </a:ext>
              </a:extLst>
            </p:cNvPr>
            <p:cNvSpPr>
              <a:spLocks noEditPoints="1"/>
            </p:cNvSpPr>
            <p:nvPr userDrawn="1"/>
          </p:nvSpPr>
          <p:spPr bwMode="auto">
            <a:xfrm>
              <a:off x="875643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5" name="Freeform 16">
              <a:extLst>
                <a:ext uri="{FF2B5EF4-FFF2-40B4-BE49-F238E27FC236}">
                  <a16:creationId xmlns:a16="http://schemas.microsoft.com/office/drawing/2014/main" id="{08202144-2699-405E-B70E-10ACB625045A}"/>
                </a:ext>
              </a:extLst>
            </p:cNvPr>
            <p:cNvSpPr>
              <a:spLocks noEditPoints="1"/>
            </p:cNvSpPr>
            <p:nvPr userDrawn="1"/>
          </p:nvSpPr>
          <p:spPr bwMode="auto">
            <a:xfrm>
              <a:off x="9110345"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6" name="Freeform 16">
              <a:extLst>
                <a:ext uri="{FF2B5EF4-FFF2-40B4-BE49-F238E27FC236}">
                  <a16:creationId xmlns:a16="http://schemas.microsoft.com/office/drawing/2014/main" id="{8F59B94B-2422-4834-BD86-CFE3D8A53F90}"/>
                </a:ext>
              </a:extLst>
            </p:cNvPr>
            <p:cNvSpPr>
              <a:spLocks noEditPoints="1"/>
            </p:cNvSpPr>
            <p:nvPr userDrawn="1"/>
          </p:nvSpPr>
          <p:spPr bwMode="auto">
            <a:xfrm>
              <a:off x="946425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7" name="Freeform 16">
              <a:extLst>
                <a:ext uri="{FF2B5EF4-FFF2-40B4-BE49-F238E27FC236}">
                  <a16:creationId xmlns:a16="http://schemas.microsoft.com/office/drawing/2014/main" id="{C5893D12-2CAA-4072-80FB-D3E997100566}"/>
                </a:ext>
              </a:extLst>
            </p:cNvPr>
            <p:cNvSpPr>
              <a:spLocks noEditPoints="1"/>
            </p:cNvSpPr>
            <p:nvPr userDrawn="1"/>
          </p:nvSpPr>
          <p:spPr bwMode="auto">
            <a:xfrm>
              <a:off x="9818157"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8" name="Freeform 16">
              <a:extLst>
                <a:ext uri="{FF2B5EF4-FFF2-40B4-BE49-F238E27FC236}">
                  <a16:creationId xmlns:a16="http://schemas.microsoft.com/office/drawing/2014/main" id="{C5D33650-F7DF-4640-8624-E4A406586BE1}"/>
                </a:ext>
              </a:extLst>
            </p:cNvPr>
            <p:cNvSpPr>
              <a:spLocks noEditPoints="1"/>
            </p:cNvSpPr>
            <p:nvPr userDrawn="1"/>
          </p:nvSpPr>
          <p:spPr bwMode="auto">
            <a:xfrm>
              <a:off x="10172063"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199" name="Freeform 16">
              <a:extLst>
                <a:ext uri="{FF2B5EF4-FFF2-40B4-BE49-F238E27FC236}">
                  <a16:creationId xmlns:a16="http://schemas.microsoft.com/office/drawing/2014/main" id="{D8E569D6-7F89-4731-A6B8-6AFEB4544E17}"/>
                </a:ext>
              </a:extLst>
            </p:cNvPr>
            <p:cNvSpPr>
              <a:spLocks noEditPoints="1"/>
            </p:cNvSpPr>
            <p:nvPr userDrawn="1"/>
          </p:nvSpPr>
          <p:spPr bwMode="auto">
            <a:xfrm>
              <a:off x="10525969"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0" name="Freeform 16">
              <a:extLst>
                <a:ext uri="{FF2B5EF4-FFF2-40B4-BE49-F238E27FC236}">
                  <a16:creationId xmlns:a16="http://schemas.microsoft.com/office/drawing/2014/main" id="{80CEE136-CAF7-4993-84B3-67A0917C53FB}"/>
                </a:ext>
              </a:extLst>
            </p:cNvPr>
            <p:cNvSpPr>
              <a:spLocks noEditPoints="1"/>
            </p:cNvSpPr>
            <p:nvPr userDrawn="1"/>
          </p:nvSpPr>
          <p:spPr bwMode="auto">
            <a:xfrm>
              <a:off x="10879862"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1" name="Freeform 16">
              <a:extLst>
                <a:ext uri="{FF2B5EF4-FFF2-40B4-BE49-F238E27FC236}">
                  <a16:creationId xmlns:a16="http://schemas.microsoft.com/office/drawing/2014/main" id="{FFDB2B08-42EF-46F1-9397-9A855C1A24CA}"/>
                </a:ext>
              </a:extLst>
            </p:cNvPr>
            <p:cNvSpPr>
              <a:spLocks noEditPoints="1"/>
            </p:cNvSpPr>
            <p:nvPr userDrawn="1"/>
          </p:nvSpPr>
          <p:spPr bwMode="auto">
            <a:xfrm>
              <a:off x="-91211" y="3979100"/>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6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2" name="Freeform 16">
              <a:extLst>
                <a:ext uri="{FF2B5EF4-FFF2-40B4-BE49-F238E27FC236}">
                  <a16:creationId xmlns:a16="http://schemas.microsoft.com/office/drawing/2014/main" id="{AB77A349-A09C-4B90-9A2C-EA856A8D86D5}"/>
                </a:ext>
              </a:extLst>
            </p:cNvPr>
            <p:cNvSpPr>
              <a:spLocks noEditPoints="1"/>
            </p:cNvSpPr>
            <p:nvPr userDrawn="1"/>
          </p:nvSpPr>
          <p:spPr bwMode="auto">
            <a:xfrm>
              <a:off x="26269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3" name="Freeform 16">
              <a:extLst>
                <a:ext uri="{FF2B5EF4-FFF2-40B4-BE49-F238E27FC236}">
                  <a16:creationId xmlns:a16="http://schemas.microsoft.com/office/drawing/2014/main" id="{48608721-EE4A-426A-91C2-C463004F9706}"/>
                </a:ext>
              </a:extLst>
            </p:cNvPr>
            <p:cNvSpPr>
              <a:spLocks noEditPoints="1"/>
            </p:cNvSpPr>
            <p:nvPr userDrawn="1"/>
          </p:nvSpPr>
          <p:spPr bwMode="auto">
            <a:xfrm>
              <a:off x="61660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4" name="Freeform 16">
              <a:extLst>
                <a:ext uri="{FF2B5EF4-FFF2-40B4-BE49-F238E27FC236}">
                  <a16:creationId xmlns:a16="http://schemas.microsoft.com/office/drawing/2014/main" id="{B927CE31-5623-45C2-9E5E-6EF014536534}"/>
                </a:ext>
              </a:extLst>
            </p:cNvPr>
            <p:cNvSpPr>
              <a:spLocks noEditPoints="1"/>
            </p:cNvSpPr>
            <p:nvPr userDrawn="1"/>
          </p:nvSpPr>
          <p:spPr bwMode="auto">
            <a:xfrm>
              <a:off x="97050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5" name="Freeform 16">
              <a:extLst>
                <a:ext uri="{FF2B5EF4-FFF2-40B4-BE49-F238E27FC236}">
                  <a16:creationId xmlns:a16="http://schemas.microsoft.com/office/drawing/2014/main" id="{664A9588-E7C2-4376-869E-12661D073ADF}"/>
                </a:ext>
              </a:extLst>
            </p:cNvPr>
            <p:cNvSpPr>
              <a:spLocks noEditPoints="1"/>
            </p:cNvSpPr>
            <p:nvPr userDrawn="1"/>
          </p:nvSpPr>
          <p:spPr bwMode="auto">
            <a:xfrm>
              <a:off x="132441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6" name="Freeform 16">
              <a:extLst>
                <a:ext uri="{FF2B5EF4-FFF2-40B4-BE49-F238E27FC236}">
                  <a16:creationId xmlns:a16="http://schemas.microsoft.com/office/drawing/2014/main" id="{C07EBDA9-99B9-4FEA-8E61-CF7766C803D2}"/>
                </a:ext>
              </a:extLst>
            </p:cNvPr>
            <p:cNvSpPr>
              <a:spLocks noEditPoints="1"/>
            </p:cNvSpPr>
            <p:nvPr userDrawn="1"/>
          </p:nvSpPr>
          <p:spPr bwMode="auto">
            <a:xfrm>
              <a:off x="167831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7" name="Freeform 16">
              <a:extLst>
                <a:ext uri="{FF2B5EF4-FFF2-40B4-BE49-F238E27FC236}">
                  <a16:creationId xmlns:a16="http://schemas.microsoft.com/office/drawing/2014/main" id="{E44A3FF9-F9CA-4868-B495-9C7AAE9DDF96}"/>
                </a:ext>
              </a:extLst>
            </p:cNvPr>
            <p:cNvSpPr>
              <a:spLocks noEditPoints="1"/>
            </p:cNvSpPr>
            <p:nvPr userDrawn="1"/>
          </p:nvSpPr>
          <p:spPr bwMode="auto">
            <a:xfrm>
              <a:off x="203222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8" name="Freeform 16">
              <a:extLst>
                <a:ext uri="{FF2B5EF4-FFF2-40B4-BE49-F238E27FC236}">
                  <a16:creationId xmlns:a16="http://schemas.microsoft.com/office/drawing/2014/main" id="{CCF5D671-0529-4209-8A7C-1149C280118B}"/>
                </a:ext>
              </a:extLst>
            </p:cNvPr>
            <p:cNvSpPr>
              <a:spLocks noEditPoints="1"/>
            </p:cNvSpPr>
            <p:nvPr userDrawn="1"/>
          </p:nvSpPr>
          <p:spPr bwMode="auto">
            <a:xfrm>
              <a:off x="238613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09" name="Freeform 16">
              <a:extLst>
                <a:ext uri="{FF2B5EF4-FFF2-40B4-BE49-F238E27FC236}">
                  <a16:creationId xmlns:a16="http://schemas.microsoft.com/office/drawing/2014/main" id="{DCA290DC-6B1F-40EB-A9F0-F96F5851B398}"/>
                </a:ext>
              </a:extLst>
            </p:cNvPr>
            <p:cNvSpPr>
              <a:spLocks noEditPoints="1"/>
            </p:cNvSpPr>
            <p:nvPr userDrawn="1"/>
          </p:nvSpPr>
          <p:spPr bwMode="auto">
            <a:xfrm>
              <a:off x="274003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0" name="Freeform 16">
              <a:extLst>
                <a:ext uri="{FF2B5EF4-FFF2-40B4-BE49-F238E27FC236}">
                  <a16:creationId xmlns:a16="http://schemas.microsoft.com/office/drawing/2014/main" id="{36C813C9-8C14-4372-801A-DBB3E037EEFE}"/>
                </a:ext>
              </a:extLst>
            </p:cNvPr>
            <p:cNvSpPr>
              <a:spLocks noEditPoints="1"/>
            </p:cNvSpPr>
            <p:nvPr userDrawn="1"/>
          </p:nvSpPr>
          <p:spPr bwMode="auto">
            <a:xfrm>
              <a:off x="309394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1" name="Freeform 16">
              <a:extLst>
                <a:ext uri="{FF2B5EF4-FFF2-40B4-BE49-F238E27FC236}">
                  <a16:creationId xmlns:a16="http://schemas.microsoft.com/office/drawing/2014/main" id="{F253EC72-B338-4BBF-9042-C191E60067EF}"/>
                </a:ext>
              </a:extLst>
            </p:cNvPr>
            <p:cNvSpPr>
              <a:spLocks noEditPoints="1"/>
            </p:cNvSpPr>
            <p:nvPr userDrawn="1"/>
          </p:nvSpPr>
          <p:spPr bwMode="auto">
            <a:xfrm>
              <a:off x="344784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2" name="Freeform 16">
              <a:extLst>
                <a:ext uri="{FF2B5EF4-FFF2-40B4-BE49-F238E27FC236}">
                  <a16:creationId xmlns:a16="http://schemas.microsoft.com/office/drawing/2014/main" id="{7B28B5DF-2DA6-4E8F-817A-C1902DCD4552}"/>
                </a:ext>
              </a:extLst>
            </p:cNvPr>
            <p:cNvSpPr>
              <a:spLocks noEditPoints="1"/>
            </p:cNvSpPr>
            <p:nvPr userDrawn="1"/>
          </p:nvSpPr>
          <p:spPr bwMode="auto">
            <a:xfrm>
              <a:off x="380175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3" name="Freeform 16">
              <a:extLst>
                <a:ext uri="{FF2B5EF4-FFF2-40B4-BE49-F238E27FC236}">
                  <a16:creationId xmlns:a16="http://schemas.microsoft.com/office/drawing/2014/main" id="{09D7394F-F75D-4FED-8923-575F140FA2B8}"/>
                </a:ext>
              </a:extLst>
            </p:cNvPr>
            <p:cNvSpPr>
              <a:spLocks noEditPoints="1"/>
            </p:cNvSpPr>
            <p:nvPr userDrawn="1"/>
          </p:nvSpPr>
          <p:spPr bwMode="auto">
            <a:xfrm>
              <a:off x="415566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4" name="Freeform 16">
              <a:extLst>
                <a:ext uri="{FF2B5EF4-FFF2-40B4-BE49-F238E27FC236}">
                  <a16:creationId xmlns:a16="http://schemas.microsoft.com/office/drawing/2014/main" id="{F172134A-6C32-4752-97D8-E661E6A26310}"/>
                </a:ext>
              </a:extLst>
            </p:cNvPr>
            <p:cNvSpPr>
              <a:spLocks noEditPoints="1"/>
            </p:cNvSpPr>
            <p:nvPr userDrawn="1"/>
          </p:nvSpPr>
          <p:spPr bwMode="auto">
            <a:xfrm>
              <a:off x="450956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5" name="Freeform 16">
              <a:extLst>
                <a:ext uri="{FF2B5EF4-FFF2-40B4-BE49-F238E27FC236}">
                  <a16:creationId xmlns:a16="http://schemas.microsoft.com/office/drawing/2014/main" id="{6CAB8EBC-D1A2-4B27-9297-ADFA1B5C1AF7}"/>
                </a:ext>
              </a:extLst>
            </p:cNvPr>
            <p:cNvSpPr>
              <a:spLocks noEditPoints="1"/>
            </p:cNvSpPr>
            <p:nvPr userDrawn="1"/>
          </p:nvSpPr>
          <p:spPr bwMode="auto">
            <a:xfrm>
              <a:off x="486347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6" name="Freeform 16">
              <a:extLst>
                <a:ext uri="{FF2B5EF4-FFF2-40B4-BE49-F238E27FC236}">
                  <a16:creationId xmlns:a16="http://schemas.microsoft.com/office/drawing/2014/main" id="{6E5A44D5-4DED-4075-8C18-C4EE1E61AB39}"/>
                </a:ext>
              </a:extLst>
            </p:cNvPr>
            <p:cNvSpPr>
              <a:spLocks noEditPoints="1"/>
            </p:cNvSpPr>
            <p:nvPr userDrawn="1"/>
          </p:nvSpPr>
          <p:spPr bwMode="auto">
            <a:xfrm>
              <a:off x="521737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7" name="Freeform 16">
              <a:extLst>
                <a:ext uri="{FF2B5EF4-FFF2-40B4-BE49-F238E27FC236}">
                  <a16:creationId xmlns:a16="http://schemas.microsoft.com/office/drawing/2014/main" id="{47E67357-8F43-4716-AF36-C4D3FAD5776D}"/>
                </a:ext>
              </a:extLst>
            </p:cNvPr>
            <p:cNvSpPr>
              <a:spLocks noEditPoints="1"/>
            </p:cNvSpPr>
            <p:nvPr userDrawn="1"/>
          </p:nvSpPr>
          <p:spPr bwMode="auto">
            <a:xfrm>
              <a:off x="557128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8" name="Freeform 16">
              <a:extLst>
                <a:ext uri="{FF2B5EF4-FFF2-40B4-BE49-F238E27FC236}">
                  <a16:creationId xmlns:a16="http://schemas.microsoft.com/office/drawing/2014/main" id="{CDB9D3D1-A9FF-4CC6-B6AD-51D73FCAE1D4}"/>
                </a:ext>
              </a:extLst>
            </p:cNvPr>
            <p:cNvSpPr>
              <a:spLocks noEditPoints="1"/>
            </p:cNvSpPr>
            <p:nvPr userDrawn="1"/>
          </p:nvSpPr>
          <p:spPr bwMode="auto">
            <a:xfrm>
              <a:off x="592519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19" name="Freeform 16">
              <a:extLst>
                <a:ext uri="{FF2B5EF4-FFF2-40B4-BE49-F238E27FC236}">
                  <a16:creationId xmlns:a16="http://schemas.microsoft.com/office/drawing/2014/main" id="{B1C55A0F-DE6D-4BE9-B90E-685770171078}"/>
                </a:ext>
              </a:extLst>
            </p:cNvPr>
            <p:cNvSpPr>
              <a:spLocks noEditPoints="1"/>
            </p:cNvSpPr>
            <p:nvPr userDrawn="1"/>
          </p:nvSpPr>
          <p:spPr bwMode="auto">
            <a:xfrm>
              <a:off x="627909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0" name="Freeform 16">
              <a:extLst>
                <a:ext uri="{FF2B5EF4-FFF2-40B4-BE49-F238E27FC236}">
                  <a16:creationId xmlns:a16="http://schemas.microsoft.com/office/drawing/2014/main" id="{6627EE65-8BCE-41D8-BE30-34A95B942473}"/>
                </a:ext>
              </a:extLst>
            </p:cNvPr>
            <p:cNvSpPr>
              <a:spLocks noEditPoints="1"/>
            </p:cNvSpPr>
            <p:nvPr userDrawn="1"/>
          </p:nvSpPr>
          <p:spPr bwMode="auto">
            <a:xfrm>
              <a:off x="663300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1" name="Freeform 16">
              <a:extLst>
                <a:ext uri="{FF2B5EF4-FFF2-40B4-BE49-F238E27FC236}">
                  <a16:creationId xmlns:a16="http://schemas.microsoft.com/office/drawing/2014/main" id="{FA999AE1-300A-4580-A684-3752E1FB0EF1}"/>
                </a:ext>
              </a:extLst>
            </p:cNvPr>
            <p:cNvSpPr>
              <a:spLocks noEditPoints="1"/>
            </p:cNvSpPr>
            <p:nvPr userDrawn="1"/>
          </p:nvSpPr>
          <p:spPr bwMode="auto">
            <a:xfrm>
              <a:off x="698690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2" name="Freeform 16">
              <a:extLst>
                <a:ext uri="{FF2B5EF4-FFF2-40B4-BE49-F238E27FC236}">
                  <a16:creationId xmlns:a16="http://schemas.microsoft.com/office/drawing/2014/main" id="{9BB492A4-E274-4551-A97A-AD8A2538EB6E}"/>
                </a:ext>
              </a:extLst>
            </p:cNvPr>
            <p:cNvSpPr>
              <a:spLocks noEditPoints="1"/>
            </p:cNvSpPr>
            <p:nvPr userDrawn="1"/>
          </p:nvSpPr>
          <p:spPr bwMode="auto">
            <a:xfrm>
              <a:off x="734081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3" name="Freeform 16">
              <a:extLst>
                <a:ext uri="{FF2B5EF4-FFF2-40B4-BE49-F238E27FC236}">
                  <a16:creationId xmlns:a16="http://schemas.microsoft.com/office/drawing/2014/main" id="{CBF53111-DF01-47C3-8596-B57862E0C31E}"/>
                </a:ext>
              </a:extLst>
            </p:cNvPr>
            <p:cNvSpPr>
              <a:spLocks noEditPoints="1"/>
            </p:cNvSpPr>
            <p:nvPr userDrawn="1"/>
          </p:nvSpPr>
          <p:spPr bwMode="auto">
            <a:xfrm>
              <a:off x="769472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4" name="Freeform 16">
              <a:extLst>
                <a:ext uri="{FF2B5EF4-FFF2-40B4-BE49-F238E27FC236}">
                  <a16:creationId xmlns:a16="http://schemas.microsoft.com/office/drawing/2014/main" id="{C53F7DDB-439E-47C6-90BD-B22EA9B7CDF3}"/>
                </a:ext>
              </a:extLst>
            </p:cNvPr>
            <p:cNvSpPr>
              <a:spLocks noEditPoints="1"/>
            </p:cNvSpPr>
            <p:nvPr userDrawn="1"/>
          </p:nvSpPr>
          <p:spPr bwMode="auto">
            <a:xfrm>
              <a:off x="804862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5" name="Freeform 16">
              <a:extLst>
                <a:ext uri="{FF2B5EF4-FFF2-40B4-BE49-F238E27FC236}">
                  <a16:creationId xmlns:a16="http://schemas.microsoft.com/office/drawing/2014/main" id="{81E7F6E6-2542-47E1-AE43-9B182D375826}"/>
                </a:ext>
              </a:extLst>
            </p:cNvPr>
            <p:cNvSpPr>
              <a:spLocks noEditPoints="1"/>
            </p:cNvSpPr>
            <p:nvPr userDrawn="1"/>
          </p:nvSpPr>
          <p:spPr bwMode="auto">
            <a:xfrm>
              <a:off x="840253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6" name="Freeform 16">
              <a:extLst>
                <a:ext uri="{FF2B5EF4-FFF2-40B4-BE49-F238E27FC236}">
                  <a16:creationId xmlns:a16="http://schemas.microsoft.com/office/drawing/2014/main" id="{E777532A-71A5-494B-820C-48C05EC74CA0}"/>
                </a:ext>
              </a:extLst>
            </p:cNvPr>
            <p:cNvSpPr>
              <a:spLocks noEditPoints="1"/>
            </p:cNvSpPr>
            <p:nvPr userDrawn="1"/>
          </p:nvSpPr>
          <p:spPr bwMode="auto">
            <a:xfrm>
              <a:off x="875643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7" name="Freeform 16">
              <a:extLst>
                <a:ext uri="{FF2B5EF4-FFF2-40B4-BE49-F238E27FC236}">
                  <a16:creationId xmlns:a16="http://schemas.microsoft.com/office/drawing/2014/main" id="{70329985-9DF6-417E-8BE0-92923294554F}"/>
                </a:ext>
              </a:extLst>
            </p:cNvPr>
            <p:cNvSpPr>
              <a:spLocks noEditPoints="1"/>
            </p:cNvSpPr>
            <p:nvPr userDrawn="1"/>
          </p:nvSpPr>
          <p:spPr bwMode="auto">
            <a:xfrm>
              <a:off x="9110345"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8" name="Freeform 16">
              <a:extLst>
                <a:ext uri="{FF2B5EF4-FFF2-40B4-BE49-F238E27FC236}">
                  <a16:creationId xmlns:a16="http://schemas.microsoft.com/office/drawing/2014/main" id="{00252936-908A-4F1A-B1D6-E291EDBA6E00}"/>
                </a:ext>
              </a:extLst>
            </p:cNvPr>
            <p:cNvSpPr>
              <a:spLocks noEditPoints="1"/>
            </p:cNvSpPr>
            <p:nvPr userDrawn="1"/>
          </p:nvSpPr>
          <p:spPr bwMode="auto">
            <a:xfrm>
              <a:off x="946425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29" name="Freeform 16">
              <a:extLst>
                <a:ext uri="{FF2B5EF4-FFF2-40B4-BE49-F238E27FC236}">
                  <a16:creationId xmlns:a16="http://schemas.microsoft.com/office/drawing/2014/main" id="{1614E059-CFCA-409A-8521-5A7B0CD0E428}"/>
                </a:ext>
              </a:extLst>
            </p:cNvPr>
            <p:cNvSpPr>
              <a:spLocks noEditPoints="1"/>
            </p:cNvSpPr>
            <p:nvPr userDrawn="1"/>
          </p:nvSpPr>
          <p:spPr bwMode="auto">
            <a:xfrm>
              <a:off x="9818157"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0" name="Freeform 16">
              <a:extLst>
                <a:ext uri="{FF2B5EF4-FFF2-40B4-BE49-F238E27FC236}">
                  <a16:creationId xmlns:a16="http://schemas.microsoft.com/office/drawing/2014/main" id="{D67A4711-AC1A-4F94-B614-DDA70F4AB3ED}"/>
                </a:ext>
              </a:extLst>
            </p:cNvPr>
            <p:cNvSpPr>
              <a:spLocks noEditPoints="1"/>
            </p:cNvSpPr>
            <p:nvPr userDrawn="1"/>
          </p:nvSpPr>
          <p:spPr bwMode="auto">
            <a:xfrm>
              <a:off x="10172063"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1" name="Freeform 16">
              <a:extLst>
                <a:ext uri="{FF2B5EF4-FFF2-40B4-BE49-F238E27FC236}">
                  <a16:creationId xmlns:a16="http://schemas.microsoft.com/office/drawing/2014/main" id="{7AC93D6D-B965-4CFB-82B3-C2F8189DD772}"/>
                </a:ext>
              </a:extLst>
            </p:cNvPr>
            <p:cNvSpPr>
              <a:spLocks noEditPoints="1"/>
            </p:cNvSpPr>
            <p:nvPr userDrawn="1"/>
          </p:nvSpPr>
          <p:spPr bwMode="auto">
            <a:xfrm>
              <a:off x="10525969"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2" name="Freeform 16">
              <a:extLst>
                <a:ext uri="{FF2B5EF4-FFF2-40B4-BE49-F238E27FC236}">
                  <a16:creationId xmlns:a16="http://schemas.microsoft.com/office/drawing/2014/main" id="{00CA144B-A572-487C-B67D-E0784F6971CB}"/>
                </a:ext>
              </a:extLst>
            </p:cNvPr>
            <p:cNvSpPr>
              <a:spLocks noEditPoints="1"/>
            </p:cNvSpPr>
            <p:nvPr userDrawn="1"/>
          </p:nvSpPr>
          <p:spPr bwMode="auto">
            <a:xfrm>
              <a:off x="10879862"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3" name="Freeform 16">
              <a:extLst>
                <a:ext uri="{FF2B5EF4-FFF2-40B4-BE49-F238E27FC236}">
                  <a16:creationId xmlns:a16="http://schemas.microsoft.com/office/drawing/2014/main" id="{E1487B58-3826-42D4-A325-3E4E04785B12}"/>
                </a:ext>
              </a:extLst>
            </p:cNvPr>
            <p:cNvSpPr>
              <a:spLocks noEditPoints="1"/>
            </p:cNvSpPr>
            <p:nvPr userDrawn="1"/>
          </p:nvSpPr>
          <p:spPr bwMode="auto">
            <a:xfrm>
              <a:off x="-91211" y="4783175"/>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4" name="Freeform 16">
              <a:extLst>
                <a:ext uri="{FF2B5EF4-FFF2-40B4-BE49-F238E27FC236}">
                  <a16:creationId xmlns:a16="http://schemas.microsoft.com/office/drawing/2014/main" id="{3C65D50D-4B63-4F19-93C9-926E0DA6253B}"/>
                </a:ext>
              </a:extLst>
            </p:cNvPr>
            <p:cNvSpPr>
              <a:spLocks noEditPoints="1"/>
            </p:cNvSpPr>
            <p:nvPr userDrawn="1"/>
          </p:nvSpPr>
          <p:spPr bwMode="auto">
            <a:xfrm>
              <a:off x="26269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5" name="Freeform 16">
              <a:extLst>
                <a:ext uri="{FF2B5EF4-FFF2-40B4-BE49-F238E27FC236}">
                  <a16:creationId xmlns:a16="http://schemas.microsoft.com/office/drawing/2014/main" id="{91A9FD33-BBFB-4EB4-B633-06A023CB6087}"/>
                </a:ext>
              </a:extLst>
            </p:cNvPr>
            <p:cNvSpPr>
              <a:spLocks noEditPoints="1"/>
            </p:cNvSpPr>
            <p:nvPr userDrawn="1"/>
          </p:nvSpPr>
          <p:spPr bwMode="auto">
            <a:xfrm>
              <a:off x="61660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6" name="Freeform 16">
              <a:extLst>
                <a:ext uri="{FF2B5EF4-FFF2-40B4-BE49-F238E27FC236}">
                  <a16:creationId xmlns:a16="http://schemas.microsoft.com/office/drawing/2014/main" id="{8A25449F-C96E-43A9-BE7E-8415CB8CA956}"/>
                </a:ext>
              </a:extLst>
            </p:cNvPr>
            <p:cNvSpPr>
              <a:spLocks noEditPoints="1"/>
            </p:cNvSpPr>
            <p:nvPr userDrawn="1"/>
          </p:nvSpPr>
          <p:spPr bwMode="auto">
            <a:xfrm>
              <a:off x="97050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7" name="Freeform 16">
              <a:extLst>
                <a:ext uri="{FF2B5EF4-FFF2-40B4-BE49-F238E27FC236}">
                  <a16:creationId xmlns:a16="http://schemas.microsoft.com/office/drawing/2014/main" id="{E852D294-5AE3-4C12-AE2F-1361C06DF29D}"/>
                </a:ext>
              </a:extLst>
            </p:cNvPr>
            <p:cNvSpPr>
              <a:spLocks noEditPoints="1"/>
            </p:cNvSpPr>
            <p:nvPr userDrawn="1"/>
          </p:nvSpPr>
          <p:spPr bwMode="auto">
            <a:xfrm>
              <a:off x="132441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8" name="Freeform 16">
              <a:extLst>
                <a:ext uri="{FF2B5EF4-FFF2-40B4-BE49-F238E27FC236}">
                  <a16:creationId xmlns:a16="http://schemas.microsoft.com/office/drawing/2014/main" id="{D75B22CF-07E7-4A6F-B17D-758BBE553840}"/>
                </a:ext>
              </a:extLst>
            </p:cNvPr>
            <p:cNvSpPr>
              <a:spLocks noEditPoints="1"/>
            </p:cNvSpPr>
            <p:nvPr userDrawn="1"/>
          </p:nvSpPr>
          <p:spPr bwMode="auto">
            <a:xfrm>
              <a:off x="167831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39" name="Freeform 16">
              <a:extLst>
                <a:ext uri="{FF2B5EF4-FFF2-40B4-BE49-F238E27FC236}">
                  <a16:creationId xmlns:a16="http://schemas.microsoft.com/office/drawing/2014/main" id="{45BB4DE2-44BF-43BF-9C16-259FA3450315}"/>
                </a:ext>
              </a:extLst>
            </p:cNvPr>
            <p:cNvSpPr>
              <a:spLocks noEditPoints="1"/>
            </p:cNvSpPr>
            <p:nvPr userDrawn="1"/>
          </p:nvSpPr>
          <p:spPr bwMode="auto">
            <a:xfrm>
              <a:off x="203222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0" name="Freeform 16">
              <a:extLst>
                <a:ext uri="{FF2B5EF4-FFF2-40B4-BE49-F238E27FC236}">
                  <a16:creationId xmlns:a16="http://schemas.microsoft.com/office/drawing/2014/main" id="{9082519B-328F-4D85-9648-AA99F35AF427}"/>
                </a:ext>
              </a:extLst>
            </p:cNvPr>
            <p:cNvSpPr>
              <a:spLocks noEditPoints="1"/>
            </p:cNvSpPr>
            <p:nvPr userDrawn="1"/>
          </p:nvSpPr>
          <p:spPr bwMode="auto">
            <a:xfrm>
              <a:off x="238613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1" name="Freeform 16">
              <a:extLst>
                <a:ext uri="{FF2B5EF4-FFF2-40B4-BE49-F238E27FC236}">
                  <a16:creationId xmlns:a16="http://schemas.microsoft.com/office/drawing/2014/main" id="{D9C1B58C-398E-452F-88B1-1E2D056BC39E}"/>
                </a:ext>
              </a:extLst>
            </p:cNvPr>
            <p:cNvSpPr>
              <a:spLocks noEditPoints="1"/>
            </p:cNvSpPr>
            <p:nvPr userDrawn="1"/>
          </p:nvSpPr>
          <p:spPr bwMode="auto">
            <a:xfrm>
              <a:off x="274003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2" name="Freeform 16">
              <a:extLst>
                <a:ext uri="{FF2B5EF4-FFF2-40B4-BE49-F238E27FC236}">
                  <a16:creationId xmlns:a16="http://schemas.microsoft.com/office/drawing/2014/main" id="{1215C438-62B6-48E8-93BD-2400CE7DCBC7}"/>
                </a:ext>
              </a:extLst>
            </p:cNvPr>
            <p:cNvSpPr>
              <a:spLocks noEditPoints="1"/>
            </p:cNvSpPr>
            <p:nvPr userDrawn="1"/>
          </p:nvSpPr>
          <p:spPr bwMode="auto">
            <a:xfrm>
              <a:off x="309394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3" name="Freeform 16">
              <a:extLst>
                <a:ext uri="{FF2B5EF4-FFF2-40B4-BE49-F238E27FC236}">
                  <a16:creationId xmlns:a16="http://schemas.microsoft.com/office/drawing/2014/main" id="{74287A1C-61DC-4764-AD91-0D8AE5D32FD9}"/>
                </a:ext>
              </a:extLst>
            </p:cNvPr>
            <p:cNvSpPr>
              <a:spLocks noEditPoints="1"/>
            </p:cNvSpPr>
            <p:nvPr userDrawn="1"/>
          </p:nvSpPr>
          <p:spPr bwMode="auto">
            <a:xfrm>
              <a:off x="344784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4" name="Freeform 16">
              <a:extLst>
                <a:ext uri="{FF2B5EF4-FFF2-40B4-BE49-F238E27FC236}">
                  <a16:creationId xmlns:a16="http://schemas.microsoft.com/office/drawing/2014/main" id="{935F5F69-3B06-47EE-8A58-9EFC1B83EC69}"/>
                </a:ext>
              </a:extLst>
            </p:cNvPr>
            <p:cNvSpPr>
              <a:spLocks noEditPoints="1"/>
            </p:cNvSpPr>
            <p:nvPr userDrawn="1"/>
          </p:nvSpPr>
          <p:spPr bwMode="auto">
            <a:xfrm>
              <a:off x="380175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5" name="Freeform 16">
              <a:extLst>
                <a:ext uri="{FF2B5EF4-FFF2-40B4-BE49-F238E27FC236}">
                  <a16:creationId xmlns:a16="http://schemas.microsoft.com/office/drawing/2014/main" id="{1101FFF9-CF37-4721-8186-544775DE501D}"/>
                </a:ext>
              </a:extLst>
            </p:cNvPr>
            <p:cNvSpPr>
              <a:spLocks noEditPoints="1"/>
            </p:cNvSpPr>
            <p:nvPr userDrawn="1"/>
          </p:nvSpPr>
          <p:spPr bwMode="auto">
            <a:xfrm>
              <a:off x="415566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6" name="Freeform 16">
              <a:extLst>
                <a:ext uri="{FF2B5EF4-FFF2-40B4-BE49-F238E27FC236}">
                  <a16:creationId xmlns:a16="http://schemas.microsoft.com/office/drawing/2014/main" id="{DA07B02B-AB92-4E6D-BE68-38C0C55A704F}"/>
                </a:ext>
              </a:extLst>
            </p:cNvPr>
            <p:cNvSpPr>
              <a:spLocks noEditPoints="1"/>
            </p:cNvSpPr>
            <p:nvPr userDrawn="1"/>
          </p:nvSpPr>
          <p:spPr bwMode="auto">
            <a:xfrm>
              <a:off x="450956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7" name="Freeform 16">
              <a:extLst>
                <a:ext uri="{FF2B5EF4-FFF2-40B4-BE49-F238E27FC236}">
                  <a16:creationId xmlns:a16="http://schemas.microsoft.com/office/drawing/2014/main" id="{5C7F6697-9CF8-4C52-8134-856F37E69B55}"/>
                </a:ext>
              </a:extLst>
            </p:cNvPr>
            <p:cNvSpPr>
              <a:spLocks noEditPoints="1"/>
            </p:cNvSpPr>
            <p:nvPr userDrawn="1"/>
          </p:nvSpPr>
          <p:spPr bwMode="auto">
            <a:xfrm>
              <a:off x="486347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8" name="Freeform 16">
              <a:extLst>
                <a:ext uri="{FF2B5EF4-FFF2-40B4-BE49-F238E27FC236}">
                  <a16:creationId xmlns:a16="http://schemas.microsoft.com/office/drawing/2014/main" id="{71AE8640-CA8D-45ED-B293-E41C04107BB9}"/>
                </a:ext>
              </a:extLst>
            </p:cNvPr>
            <p:cNvSpPr>
              <a:spLocks noEditPoints="1"/>
            </p:cNvSpPr>
            <p:nvPr userDrawn="1"/>
          </p:nvSpPr>
          <p:spPr bwMode="auto">
            <a:xfrm>
              <a:off x="521737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49" name="Freeform 16">
              <a:extLst>
                <a:ext uri="{FF2B5EF4-FFF2-40B4-BE49-F238E27FC236}">
                  <a16:creationId xmlns:a16="http://schemas.microsoft.com/office/drawing/2014/main" id="{63C196AF-4D4C-4362-BDBF-EC89D3AF7E17}"/>
                </a:ext>
              </a:extLst>
            </p:cNvPr>
            <p:cNvSpPr>
              <a:spLocks noEditPoints="1"/>
            </p:cNvSpPr>
            <p:nvPr userDrawn="1"/>
          </p:nvSpPr>
          <p:spPr bwMode="auto">
            <a:xfrm>
              <a:off x="557128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0" name="Freeform 16">
              <a:extLst>
                <a:ext uri="{FF2B5EF4-FFF2-40B4-BE49-F238E27FC236}">
                  <a16:creationId xmlns:a16="http://schemas.microsoft.com/office/drawing/2014/main" id="{ACA5D87D-1923-4B8B-9B95-C833F20B3FCA}"/>
                </a:ext>
              </a:extLst>
            </p:cNvPr>
            <p:cNvSpPr>
              <a:spLocks noEditPoints="1"/>
            </p:cNvSpPr>
            <p:nvPr userDrawn="1"/>
          </p:nvSpPr>
          <p:spPr bwMode="auto">
            <a:xfrm>
              <a:off x="592519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1" name="Freeform 16">
              <a:extLst>
                <a:ext uri="{FF2B5EF4-FFF2-40B4-BE49-F238E27FC236}">
                  <a16:creationId xmlns:a16="http://schemas.microsoft.com/office/drawing/2014/main" id="{5168EF6E-C030-46F7-940B-B2259B19D5DB}"/>
                </a:ext>
              </a:extLst>
            </p:cNvPr>
            <p:cNvSpPr>
              <a:spLocks noEditPoints="1"/>
            </p:cNvSpPr>
            <p:nvPr userDrawn="1"/>
          </p:nvSpPr>
          <p:spPr bwMode="auto">
            <a:xfrm>
              <a:off x="627909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2" name="Freeform 16">
              <a:extLst>
                <a:ext uri="{FF2B5EF4-FFF2-40B4-BE49-F238E27FC236}">
                  <a16:creationId xmlns:a16="http://schemas.microsoft.com/office/drawing/2014/main" id="{A141EFDE-9FF6-4BED-B3E7-F887DDD96035}"/>
                </a:ext>
              </a:extLst>
            </p:cNvPr>
            <p:cNvSpPr>
              <a:spLocks noEditPoints="1"/>
            </p:cNvSpPr>
            <p:nvPr userDrawn="1"/>
          </p:nvSpPr>
          <p:spPr bwMode="auto">
            <a:xfrm>
              <a:off x="663300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3" name="Freeform 16">
              <a:extLst>
                <a:ext uri="{FF2B5EF4-FFF2-40B4-BE49-F238E27FC236}">
                  <a16:creationId xmlns:a16="http://schemas.microsoft.com/office/drawing/2014/main" id="{F1BD7350-6598-41F6-9255-7CC3E3138875}"/>
                </a:ext>
              </a:extLst>
            </p:cNvPr>
            <p:cNvSpPr>
              <a:spLocks noEditPoints="1"/>
            </p:cNvSpPr>
            <p:nvPr userDrawn="1"/>
          </p:nvSpPr>
          <p:spPr bwMode="auto">
            <a:xfrm>
              <a:off x="698690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4" name="Freeform 16">
              <a:extLst>
                <a:ext uri="{FF2B5EF4-FFF2-40B4-BE49-F238E27FC236}">
                  <a16:creationId xmlns:a16="http://schemas.microsoft.com/office/drawing/2014/main" id="{22AC9D57-87D8-4EB4-9431-D6A909D9B344}"/>
                </a:ext>
              </a:extLst>
            </p:cNvPr>
            <p:cNvSpPr>
              <a:spLocks noEditPoints="1"/>
            </p:cNvSpPr>
            <p:nvPr userDrawn="1"/>
          </p:nvSpPr>
          <p:spPr bwMode="auto">
            <a:xfrm>
              <a:off x="734081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5" name="Freeform 16">
              <a:extLst>
                <a:ext uri="{FF2B5EF4-FFF2-40B4-BE49-F238E27FC236}">
                  <a16:creationId xmlns:a16="http://schemas.microsoft.com/office/drawing/2014/main" id="{5E5F28C9-581C-4582-AFD5-64DAF5C058C8}"/>
                </a:ext>
              </a:extLst>
            </p:cNvPr>
            <p:cNvSpPr>
              <a:spLocks noEditPoints="1"/>
            </p:cNvSpPr>
            <p:nvPr userDrawn="1"/>
          </p:nvSpPr>
          <p:spPr bwMode="auto">
            <a:xfrm>
              <a:off x="769472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6" name="Freeform 16">
              <a:extLst>
                <a:ext uri="{FF2B5EF4-FFF2-40B4-BE49-F238E27FC236}">
                  <a16:creationId xmlns:a16="http://schemas.microsoft.com/office/drawing/2014/main" id="{A3946BBE-EEEB-45AB-8953-28E740687DEF}"/>
                </a:ext>
              </a:extLst>
            </p:cNvPr>
            <p:cNvSpPr>
              <a:spLocks noEditPoints="1"/>
            </p:cNvSpPr>
            <p:nvPr userDrawn="1"/>
          </p:nvSpPr>
          <p:spPr bwMode="auto">
            <a:xfrm>
              <a:off x="804862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7" name="Freeform 16">
              <a:extLst>
                <a:ext uri="{FF2B5EF4-FFF2-40B4-BE49-F238E27FC236}">
                  <a16:creationId xmlns:a16="http://schemas.microsoft.com/office/drawing/2014/main" id="{6CBC4E02-AAC1-4F30-A6A1-640557D976C5}"/>
                </a:ext>
              </a:extLst>
            </p:cNvPr>
            <p:cNvSpPr>
              <a:spLocks noEditPoints="1"/>
            </p:cNvSpPr>
            <p:nvPr userDrawn="1"/>
          </p:nvSpPr>
          <p:spPr bwMode="auto">
            <a:xfrm>
              <a:off x="840253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8" name="Freeform 16">
              <a:extLst>
                <a:ext uri="{FF2B5EF4-FFF2-40B4-BE49-F238E27FC236}">
                  <a16:creationId xmlns:a16="http://schemas.microsoft.com/office/drawing/2014/main" id="{B048D2CD-AC09-4285-A6D5-6EA03B390362}"/>
                </a:ext>
              </a:extLst>
            </p:cNvPr>
            <p:cNvSpPr>
              <a:spLocks noEditPoints="1"/>
            </p:cNvSpPr>
            <p:nvPr userDrawn="1"/>
          </p:nvSpPr>
          <p:spPr bwMode="auto">
            <a:xfrm>
              <a:off x="875643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59" name="Freeform 16">
              <a:extLst>
                <a:ext uri="{FF2B5EF4-FFF2-40B4-BE49-F238E27FC236}">
                  <a16:creationId xmlns:a16="http://schemas.microsoft.com/office/drawing/2014/main" id="{15EF59CC-EAE4-472E-9711-C258CA656229}"/>
                </a:ext>
              </a:extLst>
            </p:cNvPr>
            <p:cNvSpPr>
              <a:spLocks noEditPoints="1"/>
            </p:cNvSpPr>
            <p:nvPr userDrawn="1"/>
          </p:nvSpPr>
          <p:spPr bwMode="auto">
            <a:xfrm>
              <a:off x="9110345"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0" name="Freeform 16">
              <a:extLst>
                <a:ext uri="{FF2B5EF4-FFF2-40B4-BE49-F238E27FC236}">
                  <a16:creationId xmlns:a16="http://schemas.microsoft.com/office/drawing/2014/main" id="{0C37583E-F9BD-44A9-BE2D-5885FBF11A0D}"/>
                </a:ext>
              </a:extLst>
            </p:cNvPr>
            <p:cNvSpPr>
              <a:spLocks noEditPoints="1"/>
            </p:cNvSpPr>
            <p:nvPr userDrawn="1"/>
          </p:nvSpPr>
          <p:spPr bwMode="auto">
            <a:xfrm>
              <a:off x="946425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1" name="Freeform 16">
              <a:extLst>
                <a:ext uri="{FF2B5EF4-FFF2-40B4-BE49-F238E27FC236}">
                  <a16:creationId xmlns:a16="http://schemas.microsoft.com/office/drawing/2014/main" id="{C8F816AA-7759-4D40-8B9F-93CE389699BC}"/>
                </a:ext>
              </a:extLst>
            </p:cNvPr>
            <p:cNvSpPr>
              <a:spLocks noEditPoints="1"/>
            </p:cNvSpPr>
            <p:nvPr userDrawn="1"/>
          </p:nvSpPr>
          <p:spPr bwMode="auto">
            <a:xfrm>
              <a:off x="9818157"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2" name="Freeform 16">
              <a:extLst>
                <a:ext uri="{FF2B5EF4-FFF2-40B4-BE49-F238E27FC236}">
                  <a16:creationId xmlns:a16="http://schemas.microsoft.com/office/drawing/2014/main" id="{B65B9489-7839-490A-B77D-E0E3DFA52E40}"/>
                </a:ext>
              </a:extLst>
            </p:cNvPr>
            <p:cNvSpPr>
              <a:spLocks noEditPoints="1"/>
            </p:cNvSpPr>
            <p:nvPr userDrawn="1"/>
          </p:nvSpPr>
          <p:spPr bwMode="auto">
            <a:xfrm>
              <a:off x="10172063"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3" name="Freeform 16">
              <a:extLst>
                <a:ext uri="{FF2B5EF4-FFF2-40B4-BE49-F238E27FC236}">
                  <a16:creationId xmlns:a16="http://schemas.microsoft.com/office/drawing/2014/main" id="{BECB7B9E-23EE-46B4-90EA-B68B9533FE1F}"/>
                </a:ext>
              </a:extLst>
            </p:cNvPr>
            <p:cNvSpPr>
              <a:spLocks noEditPoints="1"/>
            </p:cNvSpPr>
            <p:nvPr userDrawn="1"/>
          </p:nvSpPr>
          <p:spPr bwMode="auto">
            <a:xfrm>
              <a:off x="10525969"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4" name="Freeform 16">
              <a:extLst>
                <a:ext uri="{FF2B5EF4-FFF2-40B4-BE49-F238E27FC236}">
                  <a16:creationId xmlns:a16="http://schemas.microsoft.com/office/drawing/2014/main" id="{37F81689-425B-4586-BA28-A52EA6461BD3}"/>
                </a:ext>
              </a:extLst>
            </p:cNvPr>
            <p:cNvSpPr>
              <a:spLocks noEditPoints="1"/>
            </p:cNvSpPr>
            <p:nvPr userDrawn="1"/>
          </p:nvSpPr>
          <p:spPr bwMode="auto">
            <a:xfrm>
              <a:off x="10879862"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5" name="Freeform 16">
              <a:extLst>
                <a:ext uri="{FF2B5EF4-FFF2-40B4-BE49-F238E27FC236}">
                  <a16:creationId xmlns:a16="http://schemas.microsoft.com/office/drawing/2014/main" id="{F4E46C55-E55C-4DB9-84CB-12BA4E8360B2}"/>
                </a:ext>
              </a:extLst>
            </p:cNvPr>
            <p:cNvSpPr>
              <a:spLocks noEditPoints="1"/>
            </p:cNvSpPr>
            <p:nvPr userDrawn="1"/>
          </p:nvSpPr>
          <p:spPr bwMode="auto">
            <a:xfrm>
              <a:off x="-91211" y="5587248"/>
              <a:ext cx="184150" cy="619125"/>
            </a:xfrm>
            <a:custGeom>
              <a:avLst/>
              <a:gdLst>
                <a:gd name="T0" fmla="*/ 91 w 116"/>
                <a:gd name="T1" fmla="*/ 261 h 390"/>
                <a:gd name="T2" fmla="*/ 25 w 116"/>
                <a:gd name="T3" fmla="*/ 261 h 390"/>
                <a:gd name="T4" fmla="*/ 0 w 116"/>
                <a:gd name="T5" fmla="*/ 0 h 390"/>
                <a:gd name="T6" fmla="*/ 116 w 116"/>
                <a:gd name="T7" fmla="*/ 0 h 390"/>
                <a:gd name="T8" fmla="*/ 91 w 116"/>
                <a:gd name="T9" fmla="*/ 261 h 390"/>
                <a:gd name="T10" fmla="*/ 11 w 116"/>
                <a:gd name="T11" fmla="*/ 390 h 390"/>
                <a:gd name="T12" fmla="*/ 11 w 116"/>
                <a:gd name="T13" fmla="*/ 302 h 390"/>
                <a:gd name="T14" fmla="*/ 105 w 116"/>
                <a:gd name="T15" fmla="*/ 302 h 390"/>
                <a:gd name="T16" fmla="*/ 105 w 116"/>
                <a:gd name="T17" fmla="*/ 390 h 390"/>
                <a:gd name="T18" fmla="*/ 11 w 11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390">
                  <a:moveTo>
                    <a:pt x="91" y="261"/>
                  </a:moveTo>
                  <a:lnTo>
                    <a:pt x="25" y="261"/>
                  </a:lnTo>
                  <a:lnTo>
                    <a:pt x="0" y="0"/>
                  </a:lnTo>
                  <a:lnTo>
                    <a:pt x="116" y="0"/>
                  </a:lnTo>
                  <a:lnTo>
                    <a:pt x="91" y="261"/>
                  </a:lnTo>
                  <a:close/>
                  <a:moveTo>
                    <a:pt x="11" y="390"/>
                  </a:moveTo>
                  <a:lnTo>
                    <a:pt x="11" y="302"/>
                  </a:lnTo>
                  <a:lnTo>
                    <a:pt x="105" y="302"/>
                  </a:lnTo>
                  <a:lnTo>
                    <a:pt x="105" y="390"/>
                  </a:lnTo>
                  <a:lnTo>
                    <a:pt x="11" y="390"/>
                  </a:lnTo>
                  <a:close/>
                </a:path>
              </a:pathLst>
            </a:custGeom>
            <a:solidFill>
              <a:srgbClr val="980000"/>
            </a:solidFill>
            <a:ln>
              <a:noFill/>
            </a:ln>
          </p:spPr>
          <p:txBody>
            <a:bodyPr vert="horz" wrap="square" lIns="91440" tIns="45720" rIns="91440" bIns="45720" numCol="1" anchor="t" anchorCtr="0" compatLnSpc="1">
              <a:prstTxWarp prst="textNoShape">
                <a:avLst/>
              </a:prstTxWarp>
            </a:bodyPr>
            <a:lstStyle/>
            <a:p>
              <a:endParaRPr lang="en-US" sz="6000"/>
            </a:p>
          </p:txBody>
        </p:sp>
        <p:sp>
          <p:nvSpPr>
            <p:cNvPr id="266" name="AutoShape 3">
              <a:extLst>
                <a:ext uri="{FF2B5EF4-FFF2-40B4-BE49-F238E27FC236}">
                  <a16:creationId xmlns:a16="http://schemas.microsoft.com/office/drawing/2014/main" id="{9F7F7C91-FA75-4191-AB66-8DE3A6C2C917}"/>
                </a:ext>
              </a:extLst>
            </p:cNvPr>
            <p:cNvSpPr>
              <a:spLocks noChangeAspect="1" noChangeArrowheads="1" noTextEdit="1"/>
            </p:cNvSpPr>
            <p:nvPr userDrawn="1"/>
          </p:nvSpPr>
          <p:spPr bwMode="auto">
            <a:xfrm>
              <a:off x="9912350" y="127000"/>
              <a:ext cx="4000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6000"/>
            </a:p>
          </p:txBody>
        </p:sp>
        <p:grpSp>
          <p:nvGrpSpPr>
            <p:cNvPr id="267" name="Group 266">
              <a:extLst>
                <a:ext uri="{FF2B5EF4-FFF2-40B4-BE49-F238E27FC236}">
                  <a16:creationId xmlns:a16="http://schemas.microsoft.com/office/drawing/2014/main" id="{B79D6001-5C23-4D4D-89FC-00A862D67E58}"/>
                </a:ext>
              </a:extLst>
            </p:cNvPr>
            <p:cNvGrpSpPr/>
            <p:nvPr userDrawn="1"/>
          </p:nvGrpSpPr>
          <p:grpSpPr>
            <a:xfrm>
              <a:off x="-664463" y="1060450"/>
              <a:ext cx="2884436" cy="4051302"/>
              <a:chOff x="-831850" y="581026"/>
              <a:chExt cx="3567113" cy="5010150"/>
            </a:xfrm>
          </p:grpSpPr>
          <p:sp>
            <p:nvSpPr>
              <p:cNvPr id="272" name="Freeform 10">
                <a:extLst>
                  <a:ext uri="{FF2B5EF4-FFF2-40B4-BE49-F238E27FC236}">
                    <a16:creationId xmlns:a16="http://schemas.microsoft.com/office/drawing/2014/main" id="{93E9F37A-6F37-4C9E-8DC1-2BE2587463EB}"/>
                  </a:ext>
                </a:extLst>
              </p:cNvPr>
              <p:cNvSpPr>
                <a:spLocks/>
              </p:cNvSpPr>
              <p:nvPr userDrawn="1"/>
            </p:nvSpPr>
            <p:spPr bwMode="auto">
              <a:xfrm>
                <a:off x="-831850" y="2471738"/>
                <a:ext cx="3567113" cy="3119438"/>
              </a:xfrm>
              <a:custGeom>
                <a:avLst/>
                <a:gdLst>
                  <a:gd name="T0" fmla="*/ 434 w 464"/>
                  <a:gd name="T1" fmla="*/ 406 h 406"/>
                  <a:gd name="T2" fmla="*/ 30 w 464"/>
                  <a:gd name="T3" fmla="*/ 406 h 406"/>
                  <a:gd name="T4" fmla="*/ 0 w 464"/>
                  <a:gd name="T5" fmla="*/ 376 h 406"/>
                  <a:gd name="T6" fmla="*/ 0 w 464"/>
                  <a:gd name="T7" fmla="*/ 30 h 406"/>
                  <a:gd name="T8" fmla="*/ 30 w 464"/>
                  <a:gd name="T9" fmla="*/ 0 h 406"/>
                  <a:gd name="T10" fmla="*/ 434 w 464"/>
                  <a:gd name="T11" fmla="*/ 0 h 406"/>
                  <a:gd name="T12" fmla="*/ 464 w 464"/>
                  <a:gd name="T13" fmla="*/ 30 h 406"/>
                  <a:gd name="T14" fmla="*/ 464 w 464"/>
                  <a:gd name="T15" fmla="*/ 376 h 406"/>
                  <a:gd name="T16" fmla="*/ 434 w 464"/>
                  <a:gd name="T17" fmla="*/ 406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406">
                    <a:moveTo>
                      <a:pt x="434" y="406"/>
                    </a:moveTo>
                    <a:cubicBezTo>
                      <a:pt x="30" y="406"/>
                      <a:pt x="30" y="406"/>
                      <a:pt x="30" y="406"/>
                    </a:cubicBezTo>
                    <a:cubicBezTo>
                      <a:pt x="13" y="406"/>
                      <a:pt x="0" y="393"/>
                      <a:pt x="0" y="376"/>
                    </a:cubicBezTo>
                    <a:cubicBezTo>
                      <a:pt x="0" y="30"/>
                      <a:pt x="0" y="30"/>
                      <a:pt x="0" y="30"/>
                    </a:cubicBezTo>
                    <a:cubicBezTo>
                      <a:pt x="0" y="14"/>
                      <a:pt x="13" y="0"/>
                      <a:pt x="30" y="0"/>
                    </a:cubicBezTo>
                    <a:cubicBezTo>
                      <a:pt x="434" y="0"/>
                      <a:pt x="434" y="0"/>
                      <a:pt x="434" y="0"/>
                    </a:cubicBezTo>
                    <a:cubicBezTo>
                      <a:pt x="450" y="0"/>
                      <a:pt x="464" y="14"/>
                      <a:pt x="464" y="30"/>
                    </a:cubicBezTo>
                    <a:cubicBezTo>
                      <a:pt x="464" y="376"/>
                      <a:pt x="464" y="376"/>
                      <a:pt x="464" y="376"/>
                    </a:cubicBezTo>
                    <a:cubicBezTo>
                      <a:pt x="464" y="393"/>
                      <a:pt x="450" y="406"/>
                      <a:pt x="434" y="406"/>
                    </a:cubicBezTo>
                    <a:close/>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sp>
            <p:nvSpPr>
              <p:cNvPr id="273" name="Freeform 11">
                <a:extLst>
                  <a:ext uri="{FF2B5EF4-FFF2-40B4-BE49-F238E27FC236}">
                    <a16:creationId xmlns:a16="http://schemas.microsoft.com/office/drawing/2014/main" id="{9622CA32-E887-4015-BE52-CE59C58A50BC}"/>
                  </a:ext>
                </a:extLst>
              </p:cNvPr>
              <p:cNvSpPr>
                <a:spLocks/>
              </p:cNvSpPr>
              <p:nvPr userDrawn="1"/>
            </p:nvSpPr>
            <p:spPr bwMode="auto">
              <a:xfrm>
                <a:off x="490538" y="3262313"/>
                <a:ext cx="914400" cy="1590675"/>
              </a:xfrm>
              <a:custGeom>
                <a:avLst/>
                <a:gdLst>
                  <a:gd name="T0" fmla="*/ 119 w 119"/>
                  <a:gd name="T1" fmla="*/ 60 h 207"/>
                  <a:gd name="T2" fmla="*/ 60 w 119"/>
                  <a:gd name="T3" fmla="*/ 0 h 207"/>
                  <a:gd name="T4" fmla="*/ 0 w 119"/>
                  <a:gd name="T5" fmla="*/ 60 h 207"/>
                  <a:gd name="T6" fmla="*/ 30 w 119"/>
                  <a:gd name="T7" fmla="*/ 112 h 207"/>
                  <a:gd name="T8" fmla="*/ 11 w 119"/>
                  <a:gd name="T9" fmla="*/ 207 h 207"/>
                  <a:gd name="T10" fmla="*/ 108 w 119"/>
                  <a:gd name="T11" fmla="*/ 207 h 207"/>
                  <a:gd name="T12" fmla="*/ 89 w 119"/>
                  <a:gd name="T13" fmla="*/ 112 h 207"/>
                  <a:gd name="T14" fmla="*/ 119 w 119"/>
                  <a:gd name="T15" fmla="*/ 60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207">
                    <a:moveTo>
                      <a:pt x="119" y="60"/>
                    </a:moveTo>
                    <a:cubicBezTo>
                      <a:pt x="119" y="27"/>
                      <a:pt x="93" y="0"/>
                      <a:pt x="60" y="0"/>
                    </a:cubicBezTo>
                    <a:cubicBezTo>
                      <a:pt x="27" y="0"/>
                      <a:pt x="0" y="27"/>
                      <a:pt x="0" y="60"/>
                    </a:cubicBezTo>
                    <a:cubicBezTo>
                      <a:pt x="0" y="82"/>
                      <a:pt x="12" y="102"/>
                      <a:pt x="30" y="112"/>
                    </a:cubicBezTo>
                    <a:cubicBezTo>
                      <a:pt x="11" y="207"/>
                      <a:pt x="11" y="207"/>
                      <a:pt x="11" y="207"/>
                    </a:cubicBezTo>
                    <a:cubicBezTo>
                      <a:pt x="108" y="207"/>
                      <a:pt x="108" y="207"/>
                      <a:pt x="108" y="207"/>
                    </a:cubicBezTo>
                    <a:cubicBezTo>
                      <a:pt x="89" y="112"/>
                      <a:pt x="89" y="112"/>
                      <a:pt x="89" y="112"/>
                    </a:cubicBezTo>
                    <a:cubicBezTo>
                      <a:pt x="107" y="102"/>
                      <a:pt x="119" y="82"/>
                      <a:pt x="119" y="60"/>
                    </a:cubicBezTo>
                    <a:close/>
                  </a:path>
                </a:pathLst>
              </a:custGeom>
              <a:solidFill>
                <a:srgbClr val="920000"/>
              </a:solidFill>
              <a:ln w="184150" cap="flat">
                <a:solidFill>
                  <a:srgbClr val="C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6000"/>
              </a:p>
            </p:txBody>
          </p:sp>
          <p:sp>
            <p:nvSpPr>
              <p:cNvPr id="274" name="Freeform 12">
                <a:extLst>
                  <a:ext uri="{FF2B5EF4-FFF2-40B4-BE49-F238E27FC236}">
                    <a16:creationId xmlns:a16="http://schemas.microsoft.com/office/drawing/2014/main" id="{15857072-129D-4B83-AEDA-E98AD3A5AEF2}"/>
                  </a:ext>
                </a:extLst>
              </p:cNvPr>
              <p:cNvSpPr>
                <a:spLocks/>
              </p:cNvSpPr>
              <p:nvPr userDrawn="1"/>
            </p:nvSpPr>
            <p:spPr bwMode="auto">
              <a:xfrm>
                <a:off x="-239713" y="581026"/>
                <a:ext cx="2382838" cy="1958975"/>
              </a:xfrm>
              <a:custGeom>
                <a:avLst/>
                <a:gdLst>
                  <a:gd name="T0" fmla="*/ 0 w 310"/>
                  <a:gd name="T1" fmla="*/ 253 h 255"/>
                  <a:gd name="T2" fmla="*/ 0 w 310"/>
                  <a:gd name="T3" fmla="*/ 155 h 255"/>
                  <a:gd name="T4" fmla="*/ 155 w 310"/>
                  <a:gd name="T5" fmla="*/ 0 h 255"/>
                  <a:gd name="T6" fmla="*/ 310 w 310"/>
                  <a:gd name="T7" fmla="*/ 155 h 255"/>
                  <a:gd name="T8" fmla="*/ 310 w 310"/>
                  <a:gd name="T9" fmla="*/ 255 h 255"/>
                </a:gdLst>
                <a:ahLst/>
                <a:cxnLst>
                  <a:cxn ang="0">
                    <a:pos x="T0" y="T1"/>
                  </a:cxn>
                  <a:cxn ang="0">
                    <a:pos x="T2" y="T3"/>
                  </a:cxn>
                  <a:cxn ang="0">
                    <a:pos x="T4" y="T5"/>
                  </a:cxn>
                  <a:cxn ang="0">
                    <a:pos x="T6" y="T7"/>
                  </a:cxn>
                  <a:cxn ang="0">
                    <a:pos x="T8" y="T9"/>
                  </a:cxn>
                </a:cxnLst>
                <a:rect l="0" t="0" r="r" b="b"/>
                <a:pathLst>
                  <a:path w="310" h="255">
                    <a:moveTo>
                      <a:pt x="0" y="253"/>
                    </a:moveTo>
                    <a:cubicBezTo>
                      <a:pt x="0" y="155"/>
                      <a:pt x="0" y="155"/>
                      <a:pt x="0" y="155"/>
                    </a:cubicBezTo>
                    <a:cubicBezTo>
                      <a:pt x="0" y="69"/>
                      <a:pt x="69" y="0"/>
                      <a:pt x="155" y="0"/>
                    </a:cubicBezTo>
                    <a:cubicBezTo>
                      <a:pt x="240" y="0"/>
                      <a:pt x="310" y="69"/>
                      <a:pt x="310" y="155"/>
                    </a:cubicBezTo>
                    <a:cubicBezTo>
                      <a:pt x="310" y="255"/>
                      <a:pt x="310" y="255"/>
                      <a:pt x="310" y="255"/>
                    </a:cubicBezTo>
                  </a:path>
                </a:pathLst>
              </a:custGeom>
              <a:noFill/>
              <a:ln w="184150" cap="flat">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6000"/>
              </a:p>
            </p:txBody>
          </p:sp>
        </p:grpSp>
        <p:sp>
          <p:nvSpPr>
            <p:cNvPr id="268" name="Rectangle 267">
              <a:extLst>
                <a:ext uri="{FF2B5EF4-FFF2-40B4-BE49-F238E27FC236}">
                  <a16:creationId xmlns:a16="http://schemas.microsoft.com/office/drawing/2014/main" id="{395FD607-A9EB-4369-8C8B-71A1A9564207}"/>
                </a:ext>
              </a:extLst>
            </p:cNvPr>
            <p:cNvSpPr/>
            <p:nvPr userDrawn="1"/>
          </p:nvSpPr>
          <p:spPr>
            <a:xfrm>
              <a:off x="-1327308"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69" name="Rectangle 268">
              <a:extLst>
                <a:ext uri="{FF2B5EF4-FFF2-40B4-BE49-F238E27FC236}">
                  <a16:creationId xmlns:a16="http://schemas.microsoft.com/office/drawing/2014/main" id="{5CCAC69A-2B74-4981-825D-C3244AD95072}"/>
                </a:ext>
              </a:extLst>
            </p:cNvPr>
            <p:cNvSpPr/>
            <p:nvPr userDrawn="1"/>
          </p:nvSpPr>
          <p:spPr>
            <a:xfrm>
              <a:off x="10973671" y="-152400"/>
              <a:ext cx="1325690" cy="6527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0" name="Rectangle 269">
              <a:extLst>
                <a:ext uri="{FF2B5EF4-FFF2-40B4-BE49-F238E27FC236}">
                  <a16:creationId xmlns:a16="http://schemas.microsoft.com/office/drawing/2014/main" id="{660DB5A1-D3C7-4B82-A883-81AAAD318502}"/>
                </a:ext>
              </a:extLst>
            </p:cNvPr>
            <p:cNvSpPr/>
            <p:nvPr userDrawn="1"/>
          </p:nvSpPr>
          <p:spPr>
            <a:xfrm rot="16200000">
              <a:off x="5129275" y="-5934192"/>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71" name="Rectangle 270">
              <a:extLst>
                <a:ext uri="{FF2B5EF4-FFF2-40B4-BE49-F238E27FC236}">
                  <a16:creationId xmlns:a16="http://schemas.microsoft.com/office/drawing/2014/main" id="{02F05F0F-A34E-4FE9-AFF6-B23AF6C59A1F}"/>
                </a:ext>
              </a:extLst>
            </p:cNvPr>
            <p:cNvSpPr/>
            <p:nvPr userDrawn="1"/>
          </p:nvSpPr>
          <p:spPr>
            <a:xfrm rot="16200000">
              <a:off x="5129270" y="643723"/>
              <a:ext cx="405411" cy="11464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grpSp>
      <p:sp>
        <p:nvSpPr>
          <p:cNvPr id="2" name="Title 1"/>
          <p:cNvSpPr>
            <a:spLocks noGrp="1"/>
          </p:cNvSpPr>
          <p:nvPr>
            <p:ph type="title"/>
          </p:nvPr>
        </p:nvSpPr>
        <p:spPr>
          <a:xfrm>
            <a:off x="9540240" y="12557762"/>
            <a:ext cx="24871680" cy="1969770"/>
          </a:xfrm>
        </p:spPr>
        <p:txBody>
          <a:bodyPr/>
          <a:lstStyle>
            <a:lvl1pPr algn="l">
              <a:defRPr sz="9333">
                <a:solidFill>
                  <a:schemeClr val="tx1"/>
                </a:solidFill>
              </a:defRPr>
            </a:lvl1pPr>
          </a:lstStyle>
          <a:p>
            <a:r>
              <a:rPr lang="en-US" dirty="0"/>
              <a:t>Click to edit Master title style</a:t>
            </a:r>
          </a:p>
        </p:txBody>
      </p:sp>
      <p:sp>
        <p:nvSpPr>
          <p:cNvPr id="5" name="Text Placeholder 4"/>
          <p:cNvSpPr>
            <a:spLocks noGrp="1"/>
          </p:cNvSpPr>
          <p:nvPr>
            <p:ph type="body" sz="quarter" idx="10"/>
          </p:nvPr>
        </p:nvSpPr>
        <p:spPr>
          <a:xfrm>
            <a:off x="9540240" y="14538962"/>
            <a:ext cx="24871680" cy="1751543"/>
          </a:xfrm>
        </p:spPr>
        <p:txBody>
          <a:bodyPr/>
          <a:lstStyle>
            <a:lvl1pPr marL="0" indent="0" algn="l">
              <a:buFontTx/>
              <a:buNone/>
              <a:defRPr sz="8000" b="0">
                <a:solidFill>
                  <a:schemeClr val="tx1"/>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11388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6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a:xfrm>
            <a:off x="0" y="0"/>
            <a:ext cx="36576000" cy="186597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49585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p:nvSpPr>
        <p:spPr>
          <a:xfrm>
            <a:off x="0" y="0"/>
            <a:ext cx="36576000" cy="19016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231579"/>
            <a:ext cx="33253680" cy="1785103"/>
          </a:xfrm>
        </p:spPr>
        <p:txBody>
          <a:bodyPr anchor="ctr"/>
          <a:lstStyle>
            <a:lvl1pPr algn="ctr">
              <a:defRPr sz="9333">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692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pic>
        <p:nvPicPr>
          <p:cNvPr id="3" name="Picture 2" descr="A close up of an object&#10;&#10;Description automatically generated">
            <a:extLst>
              <a:ext uri="{FF2B5EF4-FFF2-40B4-BE49-F238E27FC236}">
                <a16:creationId xmlns:a16="http://schemas.microsoft.com/office/drawing/2014/main" id="{DB5BC97F-BE1C-4CC1-A0F8-EF37ABD2FD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6576000" cy="20574000"/>
          </a:xfrm>
          <a:prstGeom prst="rect">
            <a:avLst/>
          </a:prstGeom>
        </p:spPr>
      </p:pic>
    </p:spTree>
    <p:extLst>
      <p:ext uri="{BB962C8B-B14F-4D97-AF65-F5344CB8AC3E}">
        <p14:creationId xmlns:p14="http://schemas.microsoft.com/office/powerpoint/2010/main" val="244652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ubtitle, and Content">
  <p:cSld name="1_Title, Subtitle, and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661160" y="2204088"/>
            <a:ext cx="33253680" cy="196977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000000"/>
              </a:buClr>
              <a:buSzPts val="1400"/>
              <a:buFont typeface="Arial"/>
              <a:buNone/>
              <a:defRPr sz="12000" b="1"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667" b="1" i="0" u="none" strike="noStrike" cap="none">
                <a:solidFill>
                  <a:srgbClr val="73B900"/>
                </a:solidFill>
                <a:latin typeface="Arial"/>
                <a:ea typeface="Arial"/>
                <a:cs typeface="Arial"/>
                <a:sym typeface="Arial"/>
              </a:defRPr>
            </a:lvl9pPr>
          </a:lstStyle>
          <a:p>
            <a:endParaRPr/>
          </a:p>
        </p:txBody>
      </p:sp>
      <p:sp>
        <p:nvSpPr>
          <p:cNvPr id="30" name="Google Shape;30;p4"/>
          <p:cNvSpPr txBox="1">
            <a:spLocks noGrp="1"/>
          </p:cNvSpPr>
          <p:nvPr>
            <p:ph type="body" idx="1"/>
          </p:nvPr>
        </p:nvSpPr>
        <p:spPr>
          <a:xfrm>
            <a:off x="1722500" y="7010120"/>
            <a:ext cx="33253680" cy="11989287"/>
          </a:xfrm>
          <a:prstGeom prst="rect">
            <a:avLst/>
          </a:prstGeom>
          <a:noFill/>
          <a:ln>
            <a:noFill/>
          </a:ln>
        </p:spPr>
        <p:txBody>
          <a:bodyPr spcFirstLastPara="1" wrap="square" lIns="91425" tIns="91425" rIns="91425" bIns="91425" anchor="t" anchorCtr="0"/>
          <a:lstStyle>
            <a:lvl1pPr marL="1523985" marR="0" lvl="0" indent="-1185321" algn="l" rtl="0">
              <a:lnSpc>
                <a:spcPct val="90000"/>
              </a:lnSpc>
              <a:spcBef>
                <a:spcPts val="3000"/>
              </a:spcBef>
              <a:spcAft>
                <a:spcPts val="0"/>
              </a:spcAft>
              <a:buClr>
                <a:schemeClr val="dk1"/>
              </a:buClr>
              <a:buSzPts val="2000"/>
              <a:buFont typeface="Trebuchet MS"/>
              <a:buChar char="—"/>
              <a:defRPr sz="6667" b="0" i="0" u="none" strike="noStrike" cap="none">
                <a:solidFill>
                  <a:schemeClr val="dk2"/>
                </a:solidFill>
                <a:latin typeface="Trebuchet MS"/>
                <a:ea typeface="Trebuchet MS"/>
                <a:cs typeface="Trebuchet MS"/>
                <a:sym typeface="Trebuchet MS"/>
              </a:defRPr>
            </a:lvl1pPr>
            <a:lvl2pPr marL="3047970" marR="0" lvl="1" indent="-1142989" algn="l" rtl="0">
              <a:lnSpc>
                <a:spcPct val="90000"/>
              </a:lnSpc>
              <a:spcBef>
                <a:spcPts val="3000"/>
              </a:spcBef>
              <a:spcAft>
                <a:spcPts val="0"/>
              </a:spcAft>
              <a:buClr>
                <a:schemeClr val="dk1"/>
              </a:buClr>
              <a:buSzPts val="1800"/>
              <a:buFont typeface="Trebuchet MS"/>
              <a:buChar char="—"/>
              <a:defRPr sz="6000" b="0" i="0" u="none" strike="noStrike" cap="none">
                <a:solidFill>
                  <a:schemeClr val="dk2"/>
                </a:solidFill>
                <a:latin typeface="Trebuchet MS"/>
                <a:ea typeface="Trebuchet MS"/>
                <a:cs typeface="Trebuchet MS"/>
                <a:sym typeface="Trebuchet MS"/>
              </a:defRPr>
            </a:lvl2pPr>
            <a:lvl3pPr marL="4571954" marR="0" lvl="2" indent="-1100656" algn="l" rtl="0">
              <a:lnSpc>
                <a:spcPct val="90000"/>
              </a:lnSpc>
              <a:spcBef>
                <a:spcPts val="3000"/>
              </a:spcBef>
              <a:spcAft>
                <a:spcPts val="0"/>
              </a:spcAft>
              <a:buClr>
                <a:schemeClr val="dk1"/>
              </a:buClr>
              <a:buSzPts val="1600"/>
              <a:buFont typeface="Trebuchet MS"/>
              <a:buChar char="—"/>
              <a:defRPr sz="5333" b="0" i="0" u="none" strike="noStrike" cap="none">
                <a:solidFill>
                  <a:schemeClr val="dk2"/>
                </a:solidFill>
                <a:latin typeface="Trebuchet MS"/>
                <a:ea typeface="Trebuchet MS"/>
                <a:cs typeface="Trebuchet MS"/>
                <a:sym typeface="Trebuchet MS"/>
              </a:defRPr>
            </a:lvl3pPr>
            <a:lvl4pPr marL="6095939" marR="0" lvl="3" indent="-1142989" algn="l" rtl="0">
              <a:lnSpc>
                <a:spcPct val="100000"/>
              </a:lnSpc>
              <a:spcBef>
                <a:spcPts val="3000"/>
              </a:spcBef>
              <a:spcAft>
                <a:spcPts val="0"/>
              </a:spcAft>
              <a:buClr>
                <a:schemeClr val="dk1"/>
              </a:buClr>
              <a:buSzPts val="1800"/>
              <a:buFont typeface="Noto Sans Symbols"/>
              <a:buChar char="▪"/>
              <a:defRPr sz="6000" b="0" i="0" u="none" strike="noStrike" cap="none">
                <a:solidFill>
                  <a:schemeClr val="lt1"/>
                </a:solidFill>
                <a:latin typeface="Trebuchet MS"/>
                <a:ea typeface="Trebuchet MS"/>
                <a:cs typeface="Trebuchet MS"/>
                <a:sym typeface="Trebuchet MS"/>
              </a:defRPr>
            </a:lvl4pPr>
            <a:lvl5pPr marL="7619924" marR="0" lvl="4" indent="-1185321" algn="l" rtl="0">
              <a:lnSpc>
                <a:spcPct val="100000"/>
              </a:lnSpc>
              <a:spcBef>
                <a:spcPts val="1333"/>
              </a:spcBef>
              <a:spcAft>
                <a:spcPts val="0"/>
              </a:spcAft>
              <a:buClr>
                <a:schemeClr val="dk1"/>
              </a:buClr>
              <a:buSzPts val="2000"/>
              <a:buFont typeface="Noto Sans Symbols"/>
              <a:buChar char="▪"/>
              <a:defRPr sz="6667" b="0" i="0" u="none" strike="noStrike" cap="none">
                <a:solidFill>
                  <a:schemeClr val="lt1"/>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1" name="Google Shape;31;p4"/>
          <p:cNvSpPr txBox="1">
            <a:spLocks noGrp="1"/>
          </p:cNvSpPr>
          <p:nvPr>
            <p:ph type="body" idx="2"/>
          </p:nvPr>
        </p:nvSpPr>
        <p:spPr>
          <a:xfrm>
            <a:off x="1661160" y="3944445"/>
            <a:ext cx="33253680" cy="1751543"/>
          </a:xfrm>
          <a:prstGeom prst="rect">
            <a:avLst/>
          </a:prstGeom>
          <a:noFill/>
          <a:ln>
            <a:noFill/>
          </a:ln>
        </p:spPr>
        <p:txBody>
          <a:bodyPr spcFirstLastPara="1" wrap="square" lIns="91425" tIns="91425" rIns="91425" bIns="91425" anchor="t" anchorCtr="0"/>
          <a:lstStyle>
            <a:lvl1pPr marL="1523985" marR="0" lvl="0" indent="-761992" algn="ctr" rtl="0">
              <a:lnSpc>
                <a:spcPct val="90000"/>
              </a:lnSpc>
              <a:spcBef>
                <a:spcPts val="3000"/>
              </a:spcBef>
              <a:spcAft>
                <a:spcPts val="0"/>
              </a:spcAft>
              <a:buClr>
                <a:schemeClr val="dk1"/>
              </a:buClr>
              <a:buSzPts val="1400"/>
              <a:buFont typeface="Trebuchet MS"/>
              <a:buNone/>
              <a:defRPr sz="8000" b="0" i="0" u="none" strike="noStrike" cap="none">
                <a:solidFill>
                  <a:schemeClr val="lt2"/>
                </a:solidFill>
                <a:latin typeface="Trebuchet MS"/>
                <a:ea typeface="Trebuchet MS"/>
                <a:cs typeface="Trebuchet MS"/>
                <a:sym typeface="Trebuchet MS"/>
              </a:defRPr>
            </a:lvl1pPr>
            <a:lvl2pPr marL="3047970" marR="0" lvl="1"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2pPr>
            <a:lvl3pPr marL="4571954" marR="0" lvl="2" indent="-761992" algn="ctr" rtl="0">
              <a:lnSpc>
                <a:spcPct val="90000"/>
              </a:lnSpc>
              <a:spcBef>
                <a:spcPts val="3000"/>
              </a:spcBef>
              <a:spcAft>
                <a:spcPts val="0"/>
              </a:spcAft>
              <a:buClr>
                <a:schemeClr val="dk1"/>
              </a:buClr>
              <a:buSzPts val="1400"/>
              <a:buFont typeface="Trebuchet MS"/>
              <a:buNone/>
              <a:defRPr sz="9333" b="0" i="0" u="none" strike="noStrike" cap="none">
                <a:solidFill>
                  <a:schemeClr val="lt2"/>
                </a:solidFill>
                <a:latin typeface="Trebuchet MS"/>
                <a:ea typeface="Trebuchet MS"/>
                <a:cs typeface="Trebuchet MS"/>
                <a:sym typeface="Trebuchet MS"/>
              </a:defRPr>
            </a:lvl3pPr>
            <a:lvl4pPr marL="6095939" marR="0" lvl="3" indent="-761992" algn="ctr" rtl="0">
              <a:lnSpc>
                <a:spcPct val="100000"/>
              </a:lnSpc>
              <a:spcBef>
                <a:spcPts val="3000"/>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4pPr>
            <a:lvl5pPr marL="7619924" marR="0" lvl="4" indent="-761992" algn="ctr" rtl="0">
              <a:lnSpc>
                <a:spcPct val="100000"/>
              </a:lnSpc>
              <a:spcBef>
                <a:spcPts val="1867"/>
              </a:spcBef>
              <a:spcAft>
                <a:spcPts val="0"/>
              </a:spcAft>
              <a:buClr>
                <a:schemeClr val="lt2"/>
              </a:buClr>
              <a:buSzPts val="2000"/>
              <a:buFont typeface="Trebuchet MS"/>
              <a:buNone/>
              <a:defRPr sz="9333" b="0" i="0" u="none" strike="noStrike" cap="none">
                <a:solidFill>
                  <a:schemeClr val="lt2"/>
                </a:solidFill>
                <a:latin typeface="Trebuchet MS"/>
                <a:ea typeface="Trebuchet MS"/>
                <a:cs typeface="Trebuchet MS"/>
                <a:sym typeface="Trebuchet MS"/>
              </a:defRPr>
            </a:lvl5pPr>
            <a:lvl6pPr marL="9143909" marR="0" lvl="5"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6pPr>
            <a:lvl7pPr marL="10667893" marR="0" lvl="6"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7pPr>
            <a:lvl8pPr marL="12191878" marR="0" lvl="7"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8pPr>
            <a:lvl9pPr marL="13715863" marR="0" lvl="8" indent="-1185321" algn="l" rtl="0">
              <a:lnSpc>
                <a:spcPct val="100000"/>
              </a:lnSpc>
              <a:spcBef>
                <a:spcPts val="1333"/>
              </a:spcBef>
              <a:spcAft>
                <a:spcPts val="0"/>
              </a:spcAft>
              <a:buClr>
                <a:schemeClr val="dk2"/>
              </a:buClr>
              <a:buSzPts val="2000"/>
              <a:buFont typeface="Trebuchet MS"/>
              <a:buChar char="»"/>
              <a:defRPr sz="6667" b="0" i="0" u="none" strike="noStrike" cap="none">
                <a:solidFill>
                  <a:schemeClr val="dk2"/>
                </a:solidFill>
                <a:latin typeface="Trebuchet MS"/>
                <a:ea typeface="Trebuchet MS"/>
                <a:cs typeface="Trebuchet MS"/>
                <a:sym typeface="Trebuchet MS"/>
              </a:defRPr>
            </a:lvl9pPr>
          </a:lstStyle>
          <a:p>
            <a:endParaRPr/>
          </a:p>
        </p:txBody>
      </p:sp>
      <p:sp>
        <p:nvSpPr>
          <p:cNvPr id="32" name="Google Shape;32;p4"/>
          <p:cNvSpPr txBox="1">
            <a:spLocks noGrp="1"/>
          </p:cNvSpPr>
          <p:nvPr>
            <p:ph type="sldNum" idx="12"/>
          </p:nvPr>
        </p:nvSpPr>
        <p:spPr>
          <a:xfrm>
            <a:off x="34227137" y="18999403"/>
            <a:ext cx="2195000" cy="157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US" smtClean="0"/>
              <a:pPr algn="r"/>
              <a:t>‹#›</a:t>
            </a:fld>
            <a:endParaRPr lang="en-US"/>
          </a:p>
        </p:txBody>
      </p:sp>
    </p:spTree>
    <p:extLst>
      <p:ext uri="{BB962C8B-B14F-4D97-AF65-F5344CB8AC3E}">
        <p14:creationId xmlns:p14="http://schemas.microsoft.com/office/powerpoint/2010/main" val="4224592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0_Title Slide -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5CEBF-9338-476B-8052-A0C77DB3E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9" name="Rectangle 8">
            <a:extLst>
              <a:ext uri="{FF2B5EF4-FFF2-40B4-BE49-F238E27FC236}">
                <a16:creationId xmlns:a16="http://schemas.microsoft.com/office/drawing/2014/main" id="{DA649158-47CE-48EE-8573-A982767AD7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10" name="Picture 9">
            <a:extLst>
              <a:ext uri="{FF2B5EF4-FFF2-40B4-BE49-F238E27FC236}">
                <a16:creationId xmlns:a16="http://schemas.microsoft.com/office/drawing/2014/main" id="{1A9FFCD0-CFA5-4BC7-BCE6-3E925540985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29133" y="8827502"/>
            <a:ext cx="6719760" cy="2354503"/>
          </a:xfrm>
          <a:prstGeom prst="rect">
            <a:avLst/>
          </a:prstGeom>
        </p:spPr>
      </p:pic>
      <p:sp>
        <p:nvSpPr>
          <p:cNvPr id="11" name="Rectangle 4"/>
          <p:cNvSpPr>
            <a:spLocks noGrp="1" noChangeArrowheads="1"/>
          </p:cNvSpPr>
          <p:nvPr userDrawn="1">
            <p:ph type="subTitle" idx="1"/>
          </p:nvPr>
        </p:nvSpPr>
        <p:spPr>
          <a:xfrm>
            <a:off x="1736167" y="5956990"/>
            <a:ext cx="29002353" cy="923330"/>
          </a:xfrm>
        </p:spPr>
        <p:txBody>
          <a:bodyPr wrap="square" anchor="t">
            <a:spAutoFit/>
          </a:bodyPr>
          <a:lstStyle>
            <a:lvl1pPr marL="0" indent="0" algn="l">
              <a:lnSpc>
                <a:spcPct val="90000"/>
              </a:lnSpc>
              <a:spcBef>
                <a:spcPts val="2000"/>
              </a:spcBef>
              <a:spcAft>
                <a:spcPts val="1000"/>
              </a:spcAft>
              <a:buFontTx/>
              <a:buNone/>
              <a:defRPr sz="6000" b="0">
                <a:solidFill>
                  <a:schemeClr val="bg2">
                    <a:lumMod val="50000"/>
                  </a:schemeClr>
                </a:solidFill>
                <a:latin typeface="Trebuchet MS" pitchFamily="34" charset="0"/>
              </a:defRPr>
            </a:lvl1pPr>
          </a:lstStyle>
          <a:p>
            <a:r>
              <a:rPr lang="en-US"/>
              <a:t>Click to edit Master subtitle style</a:t>
            </a:r>
          </a:p>
        </p:txBody>
      </p:sp>
      <p:sp>
        <p:nvSpPr>
          <p:cNvPr id="305" name="Title 304"/>
          <p:cNvSpPr>
            <a:spLocks noGrp="1"/>
          </p:cNvSpPr>
          <p:nvPr userDrawn="1">
            <p:ph type="title" hasCustomPrompt="1"/>
          </p:nvPr>
        </p:nvSpPr>
        <p:spPr>
          <a:xfrm>
            <a:off x="1605540" y="2797622"/>
            <a:ext cx="29131133" cy="3276183"/>
          </a:xfrm>
        </p:spPr>
        <p:txBody>
          <a:bodyPr anchor="b">
            <a:noAutofit/>
          </a:bodyPr>
          <a:lstStyle>
            <a:lvl1pPr algn="l">
              <a:lnSpc>
                <a:spcPct val="90000"/>
              </a:lnSpc>
              <a:spcBef>
                <a:spcPts val="0"/>
              </a:spcBef>
              <a:defRPr sz="15333" b="1" cap="all" baseline="0">
                <a:solidFill>
                  <a:schemeClr val="tx2"/>
                </a:solidFill>
                <a:latin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281012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D5CEBF-9338-476B-8052-A0C77DB3EF1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1753" b="-229"/>
          <a:stretch/>
        </p:blipFill>
        <p:spPr>
          <a:xfrm flipV="1">
            <a:off x="0" y="765665"/>
            <a:ext cx="36576000" cy="19808337"/>
          </a:xfrm>
          <a:prstGeom prst="rect">
            <a:avLst/>
          </a:prstGeom>
        </p:spPr>
      </p:pic>
      <p:sp>
        <p:nvSpPr>
          <p:cNvPr id="9" name="Rectangle 8">
            <a:extLst>
              <a:ext uri="{FF2B5EF4-FFF2-40B4-BE49-F238E27FC236}">
                <a16:creationId xmlns:a16="http://schemas.microsoft.com/office/drawing/2014/main" id="{DA649158-47CE-48EE-8573-A982767AD701}"/>
              </a:ext>
            </a:extLst>
          </p:cNvPr>
          <p:cNvSpPr/>
          <p:nvPr userDrawn="1"/>
        </p:nvSpPr>
        <p:spPr>
          <a:xfrm>
            <a:off x="0" y="0"/>
            <a:ext cx="36576000" cy="20574000"/>
          </a:xfrm>
          <a:prstGeom prst="rect">
            <a:avLst/>
          </a:prstGeom>
          <a:gradFill>
            <a:gsLst>
              <a:gs pos="34000">
                <a:schemeClr val="tx1"/>
              </a:gs>
              <a:gs pos="100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8" name="Picture 7">
            <a:extLst>
              <a:ext uri="{FF2B5EF4-FFF2-40B4-BE49-F238E27FC236}">
                <a16:creationId xmlns:a16="http://schemas.microsoft.com/office/drawing/2014/main" id="{4F85E20E-9E0B-4DBA-ADE0-F4952632A5A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944457" y="13008057"/>
            <a:ext cx="10776193" cy="3775813"/>
          </a:xfrm>
          <a:prstGeom prst="rect">
            <a:avLst/>
          </a:prstGeom>
        </p:spPr>
      </p:pic>
      <p:sp>
        <p:nvSpPr>
          <p:cNvPr id="12" name="TextBox 11">
            <a:extLst>
              <a:ext uri="{FF2B5EF4-FFF2-40B4-BE49-F238E27FC236}">
                <a16:creationId xmlns:a16="http://schemas.microsoft.com/office/drawing/2014/main" id="{6BA3ACD0-451D-4ABB-8870-656D424348FF}"/>
              </a:ext>
            </a:extLst>
          </p:cNvPr>
          <p:cNvSpPr txBox="1"/>
          <p:nvPr userDrawn="1"/>
        </p:nvSpPr>
        <p:spPr>
          <a:xfrm>
            <a:off x="1605470" y="17810990"/>
            <a:ext cx="7940764" cy="10157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l">
              <a:lnSpc>
                <a:spcPct val="90000"/>
              </a:lnSpc>
            </a:pPr>
            <a:r>
              <a:rPr lang="en-US" sz="6667">
                <a:solidFill>
                  <a:schemeClr val="tx2"/>
                </a:solidFill>
                <a:latin typeface="Trebuchet MS" panose="020B0603020202020204" pitchFamily="34" charset="0"/>
              </a:rPr>
              <a:t>www.nvidia.com/dli</a:t>
            </a:r>
          </a:p>
        </p:txBody>
      </p:sp>
    </p:spTree>
    <p:extLst>
      <p:ext uri="{BB962C8B-B14F-4D97-AF65-F5344CB8AC3E}">
        <p14:creationId xmlns:p14="http://schemas.microsoft.com/office/powerpoint/2010/main" val="401580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6722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22500" y="7010118"/>
            <a:ext cx="33162240" cy="1239641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5333">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53945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0" y="7010117"/>
            <a:ext cx="3316224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44445"/>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3703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2" y="2111755"/>
            <a:ext cx="19740390" cy="2062103"/>
          </a:xfrm>
        </p:spPr>
        <p:txBody>
          <a:bodyPr/>
          <a:lstStyle>
            <a:lvl1pPr algn="l">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1706882" y="7010117"/>
            <a:ext cx="19686110" cy="12312527"/>
          </a:xfrm>
        </p:spPr>
        <p:txBody>
          <a:bodyPr/>
          <a:lstStyle>
            <a:lvl1pPr marL="0" indent="0">
              <a:buClr>
                <a:schemeClr val="bg2"/>
              </a:buClr>
              <a:buSzPct val="100000"/>
              <a:buFontTx/>
              <a:buNone/>
              <a:defRPr sz="6667">
                <a:solidFill>
                  <a:schemeClr val="bg1"/>
                </a:solidFill>
              </a:defRPr>
            </a:lvl1pPr>
            <a:lvl2pPr marL="1904981" indent="0">
              <a:buClr>
                <a:schemeClr val="bg2"/>
              </a:buClr>
              <a:buSzPct val="100000"/>
              <a:buFontTx/>
              <a:buNone/>
              <a:defRPr sz="6000">
                <a:solidFill>
                  <a:schemeClr val="bg1"/>
                </a:solidFill>
              </a:defRPr>
            </a:lvl2pPr>
            <a:lvl3pPr marL="3630047" indent="0">
              <a:buClr>
                <a:schemeClr val="bg2"/>
              </a:buClr>
              <a:buSzPct val="100000"/>
              <a:buFontTx/>
              <a:buNone/>
              <a:defRPr sz="6000">
                <a:solidFill>
                  <a:schemeClr val="bg1"/>
                </a:solidFill>
              </a:defRPr>
            </a:lvl3pPr>
            <a:lvl4pPr marL="5916024" indent="-761992">
              <a:buClr>
                <a:schemeClr val="bg2"/>
              </a:buClr>
              <a:buFont typeface="Wingdings" panose="05000000000000000000" pitchFamily="2" charset="2"/>
              <a:buChar char="§"/>
              <a:defRPr sz="6000">
                <a:solidFill>
                  <a:schemeClr val="tx1"/>
                </a:solidFill>
              </a:defRPr>
            </a:lvl4pPr>
            <a:lvl5pPr marL="7059013" indent="-761992">
              <a:buClr>
                <a:schemeClr val="bg2"/>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2" y="3944445"/>
            <a:ext cx="19740390" cy="1751543"/>
          </a:xfrm>
        </p:spPr>
        <p:txBody>
          <a:bodyPr/>
          <a:lstStyle>
            <a:lvl1pPr marL="0" indent="0" algn="l">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336723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2204088"/>
            <a:ext cx="33253680" cy="1969770"/>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54188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764AE4-97B7-4C45-A0D0-BEE3BA17B70F}"/>
              </a:ext>
            </a:extLst>
          </p:cNvPr>
          <p:cNvSpPr/>
          <p:nvPr userDrawn="1"/>
        </p:nvSpPr>
        <p:spPr>
          <a:xfrm>
            <a:off x="0" y="0"/>
            <a:ext cx="36576000" cy="2057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5" name="Picture 4">
            <a:extLst>
              <a:ext uri="{FF2B5EF4-FFF2-40B4-BE49-F238E27FC236}">
                <a16:creationId xmlns:a16="http://schemas.microsoft.com/office/drawing/2014/main" id="{7F046E4A-4011-49A2-955F-F689C05DCB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19" t="22933" r="58849" b="-4267"/>
          <a:stretch/>
        </p:blipFill>
        <p:spPr>
          <a:xfrm flipV="1">
            <a:off x="0" y="0"/>
            <a:ext cx="36576000" cy="20574000"/>
          </a:xfrm>
          <a:prstGeom prst="rect">
            <a:avLst/>
          </a:prstGeom>
        </p:spPr>
      </p:pic>
      <p:sp>
        <p:nvSpPr>
          <p:cNvPr id="6" name="Rectangle 5">
            <a:extLst>
              <a:ext uri="{FF2B5EF4-FFF2-40B4-BE49-F238E27FC236}">
                <a16:creationId xmlns:a16="http://schemas.microsoft.com/office/drawing/2014/main" id="{03DE1DF3-9BB4-4DC8-8A61-394EC1805CCA}"/>
              </a:ext>
            </a:extLst>
          </p:cNvPr>
          <p:cNvSpPr/>
          <p:nvPr userDrawn="1"/>
        </p:nvSpPr>
        <p:spPr>
          <a:xfrm>
            <a:off x="0" y="0"/>
            <a:ext cx="36576000" cy="20574000"/>
          </a:xfrm>
          <a:prstGeom prst="rect">
            <a:avLst/>
          </a:prstGeom>
          <a:gradFill>
            <a:gsLst>
              <a:gs pos="40000">
                <a:schemeClr val="tx2"/>
              </a:gs>
              <a:gs pos="100000">
                <a:schemeClr val="tx2">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6">
            <a:extLst>
              <a:ext uri="{FF2B5EF4-FFF2-40B4-BE49-F238E27FC236}">
                <a16:creationId xmlns:a16="http://schemas.microsoft.com/office/drawing/2014/main" id="{3E187F1F-4ACA-4D48-ACDC-152646CBD130}"/>
              </a:ext>
            </a:extLst>
          </p:cNvPr>
          <p:cNvSpPr/>
          <p:nvPr userDrawn="1"/>
        </p:nvSpPr>
        <p:spPr>
          <a:xfrm>
            <a:off x="0" y="0"/>
            <a:ext cx="36576000" cy="20574000"/>
          </a:xfrm>
          <a:prstGeom prst="rect">
            <a:avLst/>
          </a:prstGeom>
          <a:gradFill>
            <a:gsLst>
              <a:gs pos="0">
                <a:schemeClr val="tx2"/>
              </a:gs>
              <a:gs pos="100000">
                <a:schemeClr val="tx2">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9302118"/>
            <a:ext cx="33253680" cy="1969770"/>
          </a:xfrm>
        </p:spPr>
        <p:txBody>
          <a:bodyPr anchor="ct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19630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61160" y="2181175"/>
            <a:ext cx="33253680" cy="1969770"/>
          </a:xfrm>
        </p:spPr>
        <p:txBody>
          <a:bodyPr/>
          <a:lstStyle>
            <a:lvl1pPr algn="ct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1661162" y="7038872"/>
            <a:ext cx="16483543"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18431300" y="7038872"/>
            <a:ext cx="16483540" cy="12311737"/>
          </a:xfrm>
        </p:spPr>
        <p:txBody>
          <a:bodyPr/>
          <a:lstStyle>
            <a:lvl1pPr marL="772576" indent="-772576">
              <a:buSzPct val="100000"/>
              <a:buFontTx/>
              <a:buBlip>
                <a:blip r:embed="rId2"/>
              </a:buBlip>
              <a:defRPr sz="8000" b="0">
                <a:solidFill>
                  <a:schemeClr val="bg1"/>
                </a:solidFill>
              </a:defRPr>
            </a:lvl1pPr>
            <a:lvl2pPr marL="2677557" indent="-772576">
              <a:buSzPct val="100000"/>
              <a:buFontTx/>
              <a:buBlip>
                <a:blip r:embed="rId2"/>
              </a:buBlip>
              <a:defRPr sz="6667" b="0">
                <a:solidFill>
                  <a:schemeClr val="bg1"/>
                </a:solidFill>
              </a:defRPr>
            </a:lvl2pPr>
            <a:lvl3pPr marL="4185668" indent="-555621">
              <a:buSzPct val="100000"/>
              <a:buFontTx/>
              <a:buBlip>
                <a:blip r:embed="rId2"/>
              </a:buBlip>
              <a:defRPr sz="6000" b="0">
                <a:solidFill>
                  <a:schemeClr val="bg1"/>
                </a:solidFill>
              </a:defRPr>
            </a:lvl3pPr>
            <a:lvl4pPr marL="5916024" indent="-761992">
              <a:buFont typeface="Wingdings" panose="05000000000000000000" pitchFamily="2" charset="2"/>
              <a:buChar char="§"/>
              <a:defRPr sz="6000" b="0">
                <a:solidFill>
                  <a:schemeClr val="tx1"/>
                </a:solidFill>
              </a:defRPr>
            </a:lvl4pPr>
            <a:lvl5pPr marL="7059013" indent="-761992">
              <a:buFont typeface="Wingdings" panose="05000000000000000000" pitchFamily="2" charset="2"/>
              <a:buChar char="§"/>
              <a:defRPr sz="6000" b="0">
                <a:solidFill>
                  <a:schemeClr val="tx1"/>
                </a:solidFill>
              </a:defRPr>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10"/>
          </p:nvPr>
        </p:nvSpPr>
        <p:spPr>
          <a:xfrm>
            <a:off x="1661160" y="3935229"/>
            <a:ext cx="33253680" cy="1751543"/>
          </a:xfrm>
        </p:spPr>
        <p:txBody>
          <a:bodyPr/>
          <a:lstStyle>
            <a:lvl1pPr marL="0" indent="0" algn="ctr">
              <a:buFontTx/>
              <a:buNone/>
              <a:defRPr sz="8000" b="0">
                <a:solidFill>
                  <a:schemeClr val="tx2"/>
                </a:solidFill>
                <a:latin typeface="Trebuchet MS" panose="020B0603020202020204" pitchFamily="34" charset="0"/>
              </a:defRPr>
            </a:lvl1pPr>
            <a:lvl2pPr marL="1904981" indent="0" algn="ctr">
              <a:buFontTx/>
              <a:buNone/>
              <a:defRPr sz="9333">
                <a:solidFill>
                  <a:schemeClr val="tx2"/>
                </a:solidFill>
                <a:latin typeface="Trebuchet MS" panose="020B0603020202020204" pitchFamily="34" charset="0"/>
              </a:defRPr>
            </a:lvl2pPr>
            <a:lvl3pPr marL="3630047" indent="0" algn="ctr">
              <a:buFontTx/>
              <a:buNone/>
              <a:defRPr sz="9333">
                <a:solidFill>
                  <a:schemeClr val="tx2"/>
                </a:solidFill>
                <a:latin typeface="Trebuchet MS" panose="020B0603020202020204" pitchFamily="34" charset="0"/>
              </a:defRPr>
            </a:lvl3pPr>
            <a:lvl4pPr marL="5154032" indent="0" algn="ctr">
              <a:buFontTx/>
              <a:buNone/>
              <a:defRPr sz="9333">
                <a:solidFill>
                  <a:schemeClr val="tx2"/>
                </a:solidFill>
                <a:latin typeface="Trebuchet MS" panose="020B0603020202020204" pitchFamily="34" charset="0"/>
              </a:defRPr>
            </a:lvl4pPr>
            <a:lvl5pPr marL="6297020" indent="0" algn="ctr">
              <a:buFontTx/>
              <a:buNone/>
              <a:defRPr sz="9333">
                <a:solidFill>
                  <a:schemeClr val="tx2"/>
                </a:solidFill>
                <a:latin typeface="Trebuchet MS" panose="020B0603020202020204" pitchFamily="34" charset="0"/>
              </a:defRPr>
            </a:lvl5pPr>
          </a:lstStyle>
          <a:p>
            <a:pPr lvl="0"/>
            <a:r>
              <a:rPr lang="en-US"/>
              <a:t>Click to edit Master text styles</a:t>
            </a:r>
          </a:p>
        </p:txBody>
      </p:sp>
    </p:spTree>
    <p:extLst>
      <p:ext uri="{BB962C8B-B14F-4D97-AF65-F5344CB8AC3E}">
        <p14:creationId xmlns:p14="http://schemas.microsoft.com/office/powerpoint/2010/main" val="269164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96951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5178324" y="17842103"/>
            <a:ext cx="26219353" cy="1231107"/>
          </a:xfrm>
        </p:spPr>
        <p:txBody>
          <a:bodyPr anchor="b"/>
          <a:lstStyle>
            <a:lvl1pPr algn="l">
              <a:defRPr sz="6667">
                <a:solidFill>
                  <a:schemeClr val="bg1"/>
                </a:solidFill>
              </a:defRPr>
            </a:lvl1pPr>
          </a:lstStyle>
          <a:p>
            <a:r>
              <a:rPr lang="en-US"/>
              <a:t>Click to edit Master title style</a:t>
            </a:r>
          </a:p>
        </p:txBody>
      </p:sp>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10904" y="17140420"/>
            <a:ext cx="25154193" cy="346953"/>
          </a:xfrm>
          <a:prstGeom prst="rect">
            <a:avLst/>
          </a:prstGeom>
        </p:spPr>
      </p:pic>
    </p:spTree>
    <p:extLst>
      <p:ext uri="{BB962C8B-B14F-4D97-AF65-F5344CB8AC3E}">
        <p14:creationId xmlns:p14="http://schemas.microsoft.com/office/powerpoint/2010/main" val="308480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123629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itle 1"/>
          <p:cNvSpPr>
            <a:spLocks noGrp="1"/>
          </p:cNvSpPr>
          <p:nvPr>
            <p:ph type="title"/>
          </p:nvPr>
        </p:nvSpPr>
        <p:spPr>
          <a:xfrm>
            <a:off x="1661160" y="17231579"/>
            <a:ext cx="33253680" cy="1785103"/>
          </a:xfrm>
        </p:spPr>
        <p:txBody>
          <a:bodyPr anchor="ctr"/>
          <a:lstStyle>
            <a:lvl1pPr algn="l">
              <a:defRPr sz="10667">
                <a:solidFill>
                  <a:schemeClr val="tx1"/>
                </a:solidFill>
              </a:defRPr>
            </a:lvl1pPr>
          </a:lstStyle>
          <a:p>
            <a:r>
              <a:rPr lang="en-US"/>
              <a:t>Click to edit Master title style</a:t>
            </a:r>
          </a:p>
        </p:txBody>
      </p:sp>
    </p:spTree>
    <p:extLst>
      <p:ext uri="{BB962C8B-B14F-4D97-AF65-F5344CB8AC3E}">
        <p14:creationId xmlns:p14="http://schemas.microsoft.com/office/powerpoint/2010/main" val="54342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3CF5E6-4F92-46E0-8DC2-62095040401C}"/>
              </a:ext>
            </a:extLst>
          </p:cNvPr>
          <p:cNvSpPr/>
          <p:nvPr userDrawn="1"/>
        </p:nvSpPr>
        <p:spPr>
          <a:xfrm>
            <a:off x="0" y="0"/>
            <a:ext cx="36576000" cy="2057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4" name="Picture 3">
            <a:extLst>
              <a:ext uri="{FF2B5EF4-FFF2-40B4-BE49-F238E27FC236}">
                <a16:creationId xmlns:a16="http://schemas.microsoft.com/office/drawing/2014/main" id="{A3B9ABDF-4D75-49CA-83AC-B3309B79A6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19" t="22933" r="58849" b="-4267"/>
          <a:stretch/>
        </p:blipFill>
        <p:spPr>
          <a:xfrm flipV="1">
            <a:off x="0" y="0"/>
            <a:ext cx="36576000" cy="20574000"/>
          </a:xfrm>
          <a:prstGeom prst="rect">
            <a:avLst/>
          </a:prstGeom>
        </p:spPr>
      </p:pic>
      <p:sp>
        <p:nvSpPr>
          <p:cNvPr id="6" name="Rectangle 5">
            <a:extLst>
              <a:ext uri="{FF2B5EF4-FFF2-40B4-BE49-F238E27FC236}">
                <a16:creationId xmlns:a16="http://schemas.microsoft.com/office/drawing/2014/main" id="{A9E186C6-9892-4B49-86F3-D3AE54301309}"/>
              </a:ext>
            </a:extLst>
          </p:cNvPr>
          <p:cNvSpPr/>
          <p:nvPr userDrawn="1"/>
        </p:nvSpPr>
        <p:spPr>
          <a:xfrm>
            <a:off x="0" y="0"/>
            <a:ext cx="36576000" cy="20574000"/>
          </a:xfrm>
          <a:prstGeom prst="rect">
            <a:avLst/>
          </a:prstGeom>
          <a:gradFill>
            <a:gsLst>
              <a:gs pos="40000">
                <a:schemeClr val="tx2"/>
              </a:gs>
              <a:gs pos="100000">
                <a:schemeClr val="tx2">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7" name="Rectangle 6">
            <a:extLst>
              <a:ext uri="{FF2B5EF4-FFF2-40B4-BE49-F238E27FC236}">
                <a16:creationId xmlns:a16="http://schemas.microsoft.com/office/drawing/2014/main" id="{A0D92F76-2157-4482-88C8-AE386F9B730D}"/>
              </a:ext>
            </a:extLst>
          </p:cNvPr>
          <p:cNvSpPr/>
          <p:nvPr userDrawn="1"/>
        </p:nvSpPr>
        <p:spPr>
          <a:xfrm>
            <a:off x="0" y="0"/>
            <a:ext cx="36576000" cy="20574000"/>
          </a:xfrm>
          <a:prstGeom prst="rect">
            <a:avLst/>
          </a:prstGeom>
          <a:gradFill>
            <a:gsLst>
              <a:gs pos="0">
                <a:schemeClr val="tx2"/>
              </a:gs>
              <a:gs pos="100000">
                <a:schemeClr val="tx2">
                  <a:alpha val="3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Tree>
    <p:extLst>
      <p:ext uri="{BB962C8B-B14F-4D97-AF65-F5344CB8AC3E}">
        <p14:creationId xmlns:p14="http://schemas.microsoft.com/office/powerpoint/2010/main" val="332550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11/11/25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9183023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3"/>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11/11/25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618881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5"/>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11/11/25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0935520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11/11/25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36818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11/11/25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7997252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11/11/25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1672780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2.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image" Target="../media/image15.emf"/><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14.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3.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14.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5.emf"/><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image" Target="../media/image1.png"/><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theme" Target="../theme/theme6.xml"/><Relationship Id="rId8" Type="http://schemas.openxmlformats.org/officeDocument/2006/relationships/slideLayout" Target="../slideLayouts/slideLayout112.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1" Type="http://schemas.openxmlformats.org/officeDocument/2006/relationships/slideLayout" Target="../slideLayouts/slideLayout105.xml"/><Relationship Id="rId6"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48" cstate="screen">
              <a:extLst>
                <a:ext uri="{28A0092B-C50C-407E-A947-70E740481C1C}">
                  <a14:useLocalDpi xmlns:a14="http://schemas.microsoft.com/office/drawing/2010/main"/>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832407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2" r:id="rId3"/>
    <p:sldLayoutId id="2147483718" r:id="rId4"/>
    <p:sldLayoutId id="2147483681" r:id="rId5"/>
    <p:sldLayoutId id="2147483680" r:id="rId6"/>
    <p:sldLayoutId id="2147483682" r:id="rId7"/>
    <p:sldLayoutId id="2147483683" r:id="rId8"/>
    <p:sldLayoutId id="2147483705" r:id="rId9"/>
    <p:sldLayoutId id="2147483685" r:id="rId10"/>
    <p:sldLayoutId id="2147483686" r:id="rId11"/>
    <p:sldLayoutId id="2147483687" r:id="rId12"/>
    <p:sldLayoutId id="2147483691" r:id="rId13"/>
    <p:sldLayoutId id="2147483688" r:id="rId14"/>
    <p:sldLayoutId id="2147483690" r:id="rId15"/>
    <p:sldLayoutId id="2147483689" r:id="rId16"/>
    <p:sldLayoutId id="2147483692" r:id="rId17"/>
    <p:sldLayoutId id="2147483693" r:id="rId18"/>
    <p:sldLayoutId id="2147483709" r:id="rId19"/>
    <p:sldLayoutId id="2147483723"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695" r:id="rId29"/>
    <p:sldLayoutId id="2147483721" r:id="rId30"/>
    <p:sldLayoutId id="2147483694" r:id="rId31"/>
    <p:sldLayoutId id="2147483719" r:id="rId32"/>
    <p:sldLayoutId id="2147483724" r:id="rId33"/>
    <p:sldLayoutId id="2147483720" r:id="rId34"/>
    <p:sldLayoutId id="2147483672" r:id="rId35"/>
    <p:sldLayoutId id="2147483708" r:id="rId36"/>
    <p:sldLayoutId id="2147483725" r:id="rId37"/>
    <p:sldLayoutId id="2147483679" r:id="rId38"/>
    <p:sldLayoutId id="2147483676" r:id="rId39"/>
    <p:sldLayoutId id="2147483684" r:id="rId40"/>
    <p:sldLayoutId id="2147483726" r:id="rId41"/>
    <p:sldLayoutId id="2147483796" r:id="rId42"/>
    <p:sldLayoutId id="2147483797" r:id="rId43"/>
    <p:sldLayoutId id="2147483798" r:id="rId44"/>
    <p:sldLayoutId id="2147483799" r:id="rId45"/>
    <p:sldLayoutId id="2147483800" r:id="rId4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1737362"/>
            <a:ext cx="33244383"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724675" y="6674560"/>
            <a:ext cx="33163103" cy="124474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pic>
        <p:nvPicPr>
          <p:cNvPr id="6" name="Google Shape;78;p14">
            <a:extLst>
              <a:ext uri="{FF2B5EF4-FFF2-40B4-BE49-F238E27FC236}">
                <a16:creationId xmlns:a16="http://schemas.microsoft.com/office/drawing/2014/main" id="{314CEB40-1739-4D24-83DA-0CE9763BE5FC}"/>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3769390" y="19284734"/>
            <a:ext cx="1935620" cy="687733"/>
          </a:xfrm>
          <a:prstGeom prst="rect">
            <a:avLst/>
          </a:prstGeom>
          <a:noFill/>
          <a:ln>
            <a:noFill/>
          </a:ln>
        </p:spPr>
      </p:pic>
      <p:sp>
        <p:nvSpPr>
          <p:cNvPr id="7" name="Google Shape;79;p14">
            <a:extLst>
              <a:ext uri="{FF2B5EF4-FFF2-40B4-BE49-F238E27FC236}">
                <a16:creationId xmlns:a16="http://schemas.microsoft.com/office/drawing/2014/main" id="{6BDE7C07-CEF7-436D-9B76-D06FF957C348}"/>
              </a:ext>
            </a:extLst>
          </p:cNvPr>
          <p:cNvSpPr txBox="1"/>
          <p:nvPr/>
        </p:nvSpPr>
        <p:spPr>
          <a:xfrm>
            <a:off x="32540843" y="19437617"/>
            <a:ext cx="1070000" cy="538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4"/>
              </a:buClr>
              <a:buSzPts val="200"/>
              <a:buFont typeface="Trebuchet MS"/>
              <a:buNone/>
            </a:pPr>
            <a:fld id="{00000000-1234-1234-1234-123412341234}" type="slidenum">
              <a:rPr lang="en-US" sz="2667" b="0" i="0" u="none" strike="noStrike" cap="none">
                <a:solidFill>
                  <a:schemeClr val="accent4"/>
                </a:solidFill>
                <a:latin typeface="Trebuchet MS"/>
                <a:ea typeface="Trebuchet MS"/>
                <a:cs typeface="Trebuchet MS"/>
                <a:sym typeface="Trebuchet MS"/>
              </a:rPr>
              <a:pPr marL="0" marR="0" lvl="0" indent="0" algn="r" rtl="0">
                <a:lnSpc>
                  <a:spcPct val="100000"/>
                </a:lnSpc>
                <a:spcBef>
                  <a:spcPts val="0"/>
                </a:spcBef>
                <a:spcAft>
                  <a:spcPts val="0"/>
                </a:spcAft>
                <a:buClr>
                  <a:schemeClr val="accent4"/>
                </a:buClr>
                <a:buSzPts val="200"/>
                <a:buFont typeface="Trebuchet MS"/>
                <a:buNone/>
              </a:pPr>
              <a:t>‹#›</a:t>
            </a:fld>
            <a:r>
              <a:rPr lang="en-US" sz="3667" b="0" i="0" u="none" strike="noStrike" cap="none" dirty="0">
                <a:solidFill>
                  <a:srgbClr val="12FEB6"/>
                </a:solidFill>
                <a:latin typeface="Questrial"/>
                <a:ea typeface="Questrial"/>
                <a:cs typeface="Questrial"/>
                <a:sym typeface="Questrial"/>
              </a:rPr>
              <a:t> </a:t>
            </a:r>
            <a:endParaRPr sz="4333" dirty="0"/>
          </a:p>
        </p:txBody>
      </p:sp>
      <p:pic>
        <p:nvPicPr>
          <p:cNvPr id="8" name="Picture 7">
            <a:extLst>
              <a:ext uri="{FF2B5EF4-FFF2-40B4-BE49-F238E27FC236}">
                <a16:creationId xmlns:a16="http://schemas.microsoft.com/office/drawing/2014/main" id="{949BEAEF-125F-468A-AB1A-4C4802F194D8}"/>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3769393" y="19284732"/>
            <a:ext cx="1935627" cy="687737"/>
          </a:xfrm>
          <a:prstGeom prst="rect">
            <a:avLst/>
          </a:prstGeom>
        </p:spPr>
      </p:pic>
    </p:spTree>
    <p:extLst>
      <p:ext uri="{BB962C8B-B14F-4D97-AF65-F5344CB8AC3E}">
        <p14:creationId xmlns:p14="http://schemas.microsoft.com/office/powerpoint/2010/main" val="1556907035"/>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12000" b="0"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10667" b="1">
          <a:solidFill>
            <a:srgbClr val="73B900"/>
          </a:solidFill>
          <a:latin typeface="Arial" charset="0"/>
        </a:defRPr>
      </a:lvl2pPr>
      <a:lvl3pPr algn="l" rtl="0" fontAlgn="base">
        <a:spcBef>
          <a:spcPct val="0"/>
        </a:spcBef>
        <a:spcAft>
          <a:spcPct val="0"/>
        </a:spcAft>
        <a:defRPr sz="10667" b="1">
          <a:solidFill>
            <a:srgbClr val="73B900"/>
          </a:solidFill>
          <a:latin typeface="Arial" charset="0"/>
        </a:defRPr>
      </a:lvl3pPr>
      <a:lvl4pPr algn="l" rtl="0" fontAlgn="base">
        <a:spcBef>
          <a:spcPct val="0"/>
        </a:spcBef>
        <a:spcAft>
          <a:spcPct val="0"/>
        </a:spcAft>
        <a:defRPr sz="10667" b="1">
          <a:solidFill>
            <a:srgbClr val="73B900"/>
          </a:solidFill>
          <a:latin typeface="Arial" charset="0"/>
        </a:defRPr>
      </a:lvl4pPr>
      <a:lvl5pPr algn="l" rtl="0" fontAlgn="base">
        <a:spcBef>
          <a:spcPct val="0"/>
        </a:spcBef>
        <a:spcAft>
          <a:spcPct val="0"/>
        </a:spcAft>
        <a:defRPr sz="10667" b="1">
          <a:solidFill>
            <a:srgbClr val="73B900"/>
          </a:solidFill>
          <a:latin typeface="Arial" charset="0"/>
        </a:defRPr>
      </a:lvl5pPr>
      <a:lvl6pPr marL="1523985" algn="l" rtl="0" eaLnBrk="1" fontAlgn="base" hangingPunct="1">
        <a:spcBef>
          <a:spcPct val="0"/>
        </a:spcBef>
        <a:spcAft>
          <a:spcPct val="0"/>
        </a:spcAft>
        <a:defRPr sz="10667" b="1">
          <a:solidFill>
            <a:srgbClr val="73B900"/>
          </a:solidFill>
          <a:latin typeface="Arial" charset="0"/>
        </a:defRPr>
      </a:lvl6pPr>
      <a:lvl7pPr marL="3047970" algn="l" rtl="0" eaLnBrk="1" fontAlgn="base" hangingPunct="1">
        <a:spcBef>
          <a:spcPct val="0"/>
        </a:spcBef>
        <a:spcAft>
          <a:spcPct val="0"/>
        </a:spcAft>
        <a:defRPr sz="10667" b="1">
          <a:solidFill>
            <a:srgbClr val="73B900"/>
          </a:solidFill>
          <a:latin typeface="Arial" charset="0"/>
        </a:defRPr>
      </a:lvl7pPr>
      <a:lvl8pPr marL="4571954" algn="l" rtl="0" eaLnBrk="1" fontAlgn="base" hangingPunct="1">
        <a:spcBef>
          <a:spcPct val="0"/>
        </a:spcBef>
        <a:spcAft>
          <a:spcPct val="0"/>
        </a:spcAft>
        <a:defRPr sz="10667" b="1">
          <a:solidFill>
            <a:srgbClr val="73B900"/>
          </a:solidFill>
          <a:latin typeface="Arial" charset="0"/>
        </a:defRPr>
      </a:lvl8pPr>
      <a:lvl9pPr marL="6095939" algn="l" rtl="0" eaLnBrk="1" fontAlgn="base" hangingPunct="1">
        <a:spcBef>
          <a:spcPct val="0"/>
        </a:spcBef>
        <a:spcAft>
          <a:spcPct val="0"/>
        </a:spcAft>
        <a:defRPr sz="10667"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4667" b="0">
          <a:solidFill>
            <a:schemeClr val="accent4"/>
          </a:solidFill>
          <a:latin typeface="Trebuchet MS" pitchFamily="34" charset="0"/>
          <a:ea typeface="+mn-ea"/>
          <a:cs typeface="+mn-cs"/>
        </a:defRPr>
      </a:lvl1pPr>
      <a:lvl2pPr marL="1904981" indent="0" algn="l" rtl="0" fontAlgn="base">
        <a:lnSpc>
          <a:spcPct val="90000"/>
        </a:lnSpc>
        <a:spcBef>
          <a:spcPts val="3000"/>
        </a:spcBef>
        <a:spcAft>
          <a:spcPts val="3000"/>
        </a:spcAft>
        <a:buClr>
          <a:schemeClr val="bg2"/>
        </a:buClr>
        <a:buSzPct val="100000"/>
        <a:buFontTx/>
        <a:buNone/>
        <a:defRPr sz="4000" b="0">
          <a:solidFill>
            <a:schemeClr val="accent4"/>
          </a:solidFill>
          <a:latin typeface="Trebuchet MS" pitchFamily="34" charset="0"/>
        </a:defRPr>
      </a:lvl2pPr>
      <a:lvl3pPr marL="3630047" indent="0" algn="l" rtl="0" fontAlgn="base">
        <a:lnSpc>
          <a:spcPct val="90000"/>
        </a:lnSpc>
        <a:spcBef>
          <a:spcPts val="3000"/>
        </a:spcBef>
        <a:spcAft>
          <a:spcPts val="3000"/>
        </a:spcAft>
        <a:buClr>
          <a:schemeClr val="bg2"/>
        </a:buClr>
        <a:buSzPct val="100000"/>
        <a:buFontTx/>
        <a:buNone/>
        <a:defRPr sz="3667" b="0">
          <a:solidFill>
            <a:schemeClr val="accent4"/>
          </a:solidFill>
          <a:latin typeface="Trebuchet MS" pitchFamily="34" charset="0"/>
        </a:defRPr>
      </a:lvl3pPr>
      <a:lvl4pPr marL="5916024" indent="-761992" algn="l" rtl="0" fontAlgn="base">
        <a:spcBef>
          <a:spcPct val="20000"/>
        </a:spcBef>
        <a:spcAft>
          <a:spcPct val="0"/>
        </a:spcAft>
        <a:buChar char="–"/>
        <a:defRPr sz="6667">
          <a:solidFill>
            <a:schemeClr val="bg1"/>
          </a:solidFill>
          <a:latin typeface="+mn-lt"/>
        </a:defRPr>
      </a:lvl4pPr>
      <a:lvl5pPr marL="7059013" indent="-761992" algn="l" rtl="0" fontAlgn="base">
        <a:spcBef>
          <a:spcPct val="20000"/>
        </a:spcBef>
        <a:spcAft>
          <a:spcPct val="0"/>
        </a:spcAft>
        <a:buChar char="»"/>
        <a:defRPr sz="6667">
          <a:solidFill>
            <a:schemeClr val="bg1"/>
          </a:solidFill>
          <a:latin typeface="+mn-lt"/>
        </a:defRPr>
      </a:lvl5pPr>
      <a:lvl6pPr marL="8582998" indent="-761992" algn="l" rtl="0" eaLnBrk="1" fontAlgn="base" hangingPunct="1">
        <a:spcBef>
          <a:spcPct val="20000"/>
        </a:spcBef>
        <a:spcAft>
          <a:spcPct val="0"/>
        </a:spcAft>
        <a:buChar char="»"/>
        <a:defRPr sz="6667">
          <a:solidFill>
            <a:schemeClr val="bg1"/>
          </a:solidFill>
          <a:latin typeface="+mn-lt"/>
        </a:defRPr>
      </a:lvl6pPr>
      <a:lvl7pPr marL="10106982" indent="-761992" algn="l" rtl="0" eaLnBrk="1" fontAlgn="base" hangingPunct="1">
        <a:spcBef>
          <a:spcPct val="20000"/>
        </a:spcBef>
        <a:spcAft>
          <a:spcPct val="0"/>
        </a:spcAft>
        <a:buChar char="»"/>
        <a:defRPr sz="6667">
          <a:solidFill>
            <a:schemeClr val="bg1"/>
          </a:solidFill>
          <a:latin typeface="+mn-lt"/>
        </a:defRPr>
      </a:lvl7pPr>
      <a:lvl8pPr marL="11630967" indent="-761992" algn="l" rtl="0" eaLnBrk="1" fontAlgn="base" hangingPunct="1">
        <a:spcBef>
          <a:spcPct val="20000"/>
        </a:spcBef>
        <a:spcAft>
          <a:spcPct val="0"/>
        </a:spcAft>
        <a:buChar char="»"/>
        <a:defRPr sz="6667">
          <a:solidFill>
            <a:schemeClr val="bg1"/>
          </a:solidFill>
          <a:latin typeface="+mn-lt"/>
        </a:defRPr>
      </a:lvl8pPr>
      <a:lvl9pPr marL="13154952" indent="-761992" algn="l" rtl="0" eaLnBrk="1" fontAlgn="base" hangingPunct="1">
        <a:spcBef>
          <a:spcPct val="20000"/>
        </a:spcBef>
        <a:spcAft>
          <a:spcPct val="0"/>
        </a:spcAft>
        <a:buChar char="»"/>
        <a:defRPr sz="6667">
          <a:solidFill>
            <a:schemeClr val="bg1"/>
          </a:solidFill>
          <a:latin typeface="+mn-lt"/>
        </a:defRPr>
      </a:lvl9pPr>
    </p:bodyStyle>
    <p:otherStyle>
      <a:defPPr>
        <a:defRPr lang="en-US"/>
      </a:defPPr>
      <a:lvl1pPr marL="0" algn="l" defTabSz="3047970" rtl="0" eaLnBrk="1" latinLnBrk="0" hangingPunct="1">
        <a:defRPr sz="6000" kern="1200">
          <a:solidFill>
            <a:schemeClr val="tx1"/>
          </a:solidFill>
          <a:latin typeface="+mn-lt"/>
          <a:ea typeface="+mn-ea"/>
          <a:cs typeface="+mn-cs"/>
        </a:defRPr>
      </a:lvl1pPr>
      <a:lvl2pPr marL="1523985" algn="l" defTabSz="3047970" rtl="0" eaLnBrk="1" latinLnBrk="0" hangingPunct="1">
        <a:defRPr sz="6000" kern="1200">
          <a:solidFill>
            <a:schemeClr val="tx1"/>
          </a:solidFill>
          <a:latin typeface="+mn-lt"/>
          <a:ea typeface="+mn-ea"/>
          <a:cs typeface="+mn-cs"/>
        </a:defRPr>
      </a:lvl2pPr>
      <a:lvl3pPr marL="3047970" algn="l" defTabSz="3047970" rtl="0" eaLnBrk="1" latinLnBrk="0" hangingPunct="1">
        <a:defRPr sz="6000" kern="1200">
          <a:solidFill>
            <a:schemeClr val="tx1"/>
          </a:solidFill>
          <a:latin typeface="+mn-lt"/>
          <a:ea typeface="+mn-ea"/>
          <a:cs typeface="+mn-cs"/>
        </a:defRPr>
      </a:lvl3pPr>
      <a:lvl4pPr marL="4571954" algn="l" defTabSz="3047970" rtl="0" eaLnBrk="1" latinLnBrk="0" hangingPunct="1">
        <a:defRPr sz="6000" kern="1200">
          <a:solidFill>
            <a:schemeClr val="tx1"/>
          </a:solidFill>
          <a:latin typeface="+mn-lt"/>
          <a:ea typeface="+mn-ea"/>
          <a:cs typeface="+mn-cs"/>
        </a:defRPr>
      </a:lvl4pPr>
      <a:lvl5pPr marL="6095939" algn="l" defTabSz="3047970" rtl="0" eaLnBrk="1" latinLnBrk="0" hangingPunct="1">
        <a:defRPr sz="6000" kern="1200">
          <a:solidFill>
            <a:schemeClr val="tx1"/>
          </a:solidFill>
          <a:latin typeface="+mn-lt"/>
          <a:ea typeface="+mn-ea"/>
          <a:cs typeface="+mn-cs"/>
        </a:defRPr>
      </a:lvl5pPr>
      <a:lvl6pPr marL="7619924" algn="l" defTabSz="3047970" rtl="0" eaLnBrk="1" latinLnBrk="0" hangingPunct="1">
        <a:defRPr sz="6000" kern="1200">
          <a:solidFill>
            <a:schemeClr val="tx1"/>
          </a:solidFill>
          <a:latin typeface="+mn-lt"/>
          <a:ea typeface="+mn-ea"/>
          <a:cs typeface="+mn-cs"/>
        </a:defRPr>
      </a:lvl6pPr>
      <a:lvl7pPr marL="9143909" algn="l" defTabSz="3047970" rtl="0" eaLnBrk="1" latinLnBrk="0" hangingPunct="1">
        <a:defRPr sz="6000" kern="1200">
          <a:solidFill>
            <a:schemeClr val="tx1"/>
          </a:solidFill>
          <a:latin typeface="+mn-lt"/>
          <a:ea typeface="+mn-ea"/>
          <a:cs typeface="+mn-cs"/>
        </a:defRPr>
      </a:lvl7pPr>
      <a:lvl8pPr marL="10667893" algn="l" defTabSz="3047970" rtl="0" eaLnBrk="1" latinLnBrk="0" hangingPunct="1">
        <a:defRPr sz="6000" kern="1200">
          <a:solidFill>
            <a:schemeClr val="tx1"/>
          </a:solidFill>
          <a:latin typeface="+mn-lt"/>
          <a:ea typeface="+mn-ea"/>
          <a:cs typeface="+mn-cs"/>
        </a:defRPr>
      </a:lvl8pPr>
      <a:lvl9pPr marL="12191878" algn="l" defTabSz="3047970" rtl="0" eaLnBrk="1" latinLnBrk="0" hangingPunct="1">
        <a:defRPr sz="6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1737362"/>
            <a:ext cx="33244383"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1724675" y="6674560"/>
            <a:ext cx="33163103" cy="124474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pic>
        <p:nvPicPr>
          <p:cNvPr id="6" name="Google Shape;78;p14">
            <a:extLst>
              <a:ext uri="{FF2B5EF4-FFF2-40B4-BE49-F238E27FC236}">
                <a16:creationId xmlns:a16="http://schemas.microsoft.com/office/drawing/2014/main" id="{314CEB40-1739-4D24-83DA-0CE9763BE5FC}"/>
              </a:ext>
            </a:extLst>
          </p:cNvPr>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a:off x="33769390" y="19284734"/>
            <a:ext cx="1935620" cy="687733"/>
          </a:xfrm>
          <a:prstGeom prst="rect">
            <a:avLst/>
          </a:prstGeom>
          <a:noFill/>
          <a:ln>
            <a:noFill/>
          </a:ln>
        </p:spPr>
      </p:pic>
      <p:sp>
        <p:nvSpPr>
          <p:cNvPr id="7" name="Google Shape;79;p14">
            <a:extLst>
              <a:ext uri="{FF2B5EF4-FFF2-40B4-BE49-F238E27FC236}">
                <a16:creationId xmlns:a16="http://schemas.microsoft.com/office/drawing/2014/main" id="{6BDE7C07-CEF7-436D-9B76-D06FF957C348}"/>
              </a:ext>
            </a:extLst>
          </p:cNvPr>
          <p:cNvSpPr txBox="1"/>
          <p:nvPr/>
        </p:nvSpPr>
        <p:spPr>
          <a:xfrm>
            <a:off x="32540843" y="19437617"/>
            <a:ext cx="1070000" cy="538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4"/>
              </a:buClr>
              <a:buSzPts val="200"/>
              <a:buFont typeface="Trebuchet MS"/>
              <a:buNone/>
            </a:pPr>
            <a:fld id="{00000000-1234-1234-1234-123412341234}" type="slidenum">
              <a:rPr lang="en-US" sz="2667" b="0" i="0" u="none" strike="noStrike" cap="none">
                <a:solidFill>
                  <a:schemeClr val="accent4"/>
                </a:solidFill>
                <a:latin typeface="Trebuchet MS"/>
                <a:ea typeface="Trebuchet MS"/>
                <a:cs typeface="Trebuchet MS"/>
                <a:sym typeface="Trebuchet MS"/>
              </a:rPr>
              <a:pPr marL="0" marR="0" lvl="0" indent="0" algn="r" rtl="0">
                <a:lnSpc>
                  <a:spcPct val="100000"/>
                </a:lnSpc>
                <a:spcBef>
                  <a:spcPts val="0"/>
                </a:spcBef>
                <a:spcAft>
                  <a:spcPts val="0"/>
                </a:spcAft>
                <a:buClr>
                  <a:schemeClr val="accent4"/>
                </a:buClr>
                <a:buSzPts val="200"/>
                <a:buFont typeface="Trebuchet MS"/>
                <a:buNone/>
              </a:pPr>
              <a:t>‹#›</a:t>
            </a:fld>
            <a:r>
              <a:rPr lang="en-US" sz="3667" b="0" i="0" u="none" strike="noStrike" cap="none" dirty="0">
                <a:solidFill>
                  <a:srgbClr val="12FEB6"/>
                </a:solidFill>
                <a:latin typeface="Questrial"/>
                <a:ea typeface="Questrial"/>
                <a:cs typeface="Questrial"/>
                <a:sym typeface="Questrial"/>
              </a:rPr>
              <a:t> </a:t>
            </a:r>
            <a:endParaRPr sz="4333" dirty="0"/>
          </a:p>
        </p:txBody>
      </p:sp>
    </p:spTree>
    <p:extLst>
      <p:ext uri="{BB962C8B-B14F-4D97-AF65-F5344CB8AC3E}">
        <p14:creationId xmlns:p14="http://schemas.microsoft.com/office/powerpoint/2010/main" val="3845607420"/>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12000" b="0"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10667" b="1">
          <a:solidFill>
            <a:srgbClr val="73B900"/>
          </a:solidFill>
          <a:latin typeface="Arial" charset="0"/>
        </a:defRPr>
      </a:lvl2pPr>
      <a:lvl3pPr algn="l" rtl="0" fontAlgn="base">
        <a:spcBef>
          <a:spcPct val="0"/>
        </a:spcBef>
        <a:spcAft>
          <a:spcPct val="0"/>
        </a:spcAft>
        <a:defRPr sz="10667" b="1">
          <a:solidFill>
            <a:srgbClr val="73B900"/>
          </a:solidFill>
          <a:latin typeface="Arial" charset="0"/>
        </a:defRPr>
      </a:lvl3pPr>
      <a:lvl4pPr algn="l" rtl="0" fontAlgn="base">
        <a:spcBef>
          <a:spcPct val="0"/>
        </a:spcBef>
        <a:spcAft>
          <a:spcPct val="0"/>
        </a:spcAft>
        <a:defRPr sz="10667" b="1">
          <a:solidFill>
            <a:srgbClr val="73B900"/>
          </a:solidFill>
          <a:latin typeface="Arial" charset="0"/>
        </a:defRPr>
      </a:lvl4pPr>
      <a:lvl5pPr algn="l" rtl="0" fontAlgn="base">
        <a:spcBef>
          <a:spcPct val="0"/>
        </a:spcBef>
        <a:spcAft>
          <a:spcPct val="0"/>
        </a:spcAft>
        <a:defRPr sz="10667" b="1">
          <a:solidFill>
            <a:srgbClr val="73B900"/>
          </a:solidFill>
          <a:latin typeface="Arial" charset="0"/>
        </a:defRPr>
      </a:lvl5pPr>
      <a:lvl6pPr marL="1523985" algn="l" rtl="0" eaLnBrk="1" fontAlgn="base" hangingPunct="1">
        <a:spcBef>
          <a:spcPct val="0"/>
        </a:spcBef>
        <a:spcAft>
          <a:spcPct val="0"/>
        </a:spcAft>
        <a:defRPr sz="10667" b="1">
          <a:solidFill>
            <a:srgbClr val="73B900"/>
          </a:solidFill>
          <a:latin typeface="Arial" charset="0"/>
        </a:defRPr>
      </a:lvl6pPr>
      <a:lvl7pPr marL="3047970" algn="l" rtl="0" eaLnBrk="1" fontAlgn="base" hangingPunct="1">
        <a:spcBef>
          <a:spcPct val="0"/>
        </a:spcBef>
        <a:spcAft>
          <a:spcPct val="0"/>
        </a:spcAft>
        <a:defRPr sz="10667" b="1">
          <a:solidFill>
            <a:srgbClr val="73B900"/>
          </a:solidFill>
          <a:latin typeface="Arial" charset="0"/>
        </a:defRPr>
      </a:lvl7pPr>
      <a:lvl8pPr marL="4571954" algn="l" rtl="0" eaLnBrk="1" fontAlgn="base" hangingPunct="1">
        <a:spcBef>
          <a:spcPct val="0"/>
        </a:spcBef>
        <a:spcAft>
          <a:spcPct val="0"/>
        </a:spcAft>
        <a:defRPr sz="10667" b="1">
          <a:solidFill>
            <a:srgbClr val="73B900"/>
          </a:solidFill>
          <a:latin typeface="Arial" charset="0"/>
        </a:defRPr>
      </a:lvl8pPr>
      <a:lvl9pPr marL="6095939" algn="l" rtl="0" eaLnBrk="1" fontAlgn="base" hangingPunct="1">
        <a:spcBef>
          <a:spcPct val="0"/>
        </a:spcBef>
        <a:spcAft>
          <a:spcPct val="0"/>
        </a:spcAft>
        <a:defRPr sz="10667"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4667" b="0">
          <a:solidFill>
            <a:schemeClr val="accent4"/>
          </a:solidFill>
          <a:latin typeface="Trebuchet MS" pitchFamily="34" charset="0"/>
          <a:ea typeface="+mn-ea"/>
          <a:cs typeface="+mn-cs"/>
        </a:defRPr>
      </a:lvl1pPr>
      <a:lvl2pPr marL="1904981" indent="0" algn="l" rtl="0" fontAlgn="base">
        <a:lnSpc>
          <a:spcPct val="90000"/>
        </a:lnSpc>
        <a:spcBef>
          <a:spcPts val="3000"/>
        </a:spcBef>
        <a:spcAft>
          <a:spcPts val="3000"/>
        </a:spcAft>
        <a:buClr>
          <a:schemeClr val="bg2"/>
        </a:buClr>
        <a:buSzPct val="100000"/>
        <a:buFontTx/>
        <a:buNone/>
        <a:defRPr sz="4000" b="0">
          <a:solidFill>
            <a:schemeClr val="accent4"/>
          </a:solidFill>
          <a:latin typeface="Trebuchet MS" pitchFamily="34" charset="0"/>
        </a:defRPr>
      </a:lvl2pPr>
      <a:lvl3pPr marL="3630047" indent="0" algn="l" rtl="0" fontAlgn="base">
        <a:lnSpc>
          <a:spcPct val="90000"/>
        </a:lnSpc>
        <a:spcBef>
          <a:spcPts val="3000"/>
        </a:spcBef>
        <a:spcAft>
          <a:spcPts val="3000"/>
        </a:spcAft>
        <a:buClr>
          <a:schemeClr val="bg2"/>
        </a:buClr>
        <a:buSzPct val="100000"/>
        <a:buFontTx/>
        <a:buNone/>
        <a:defRPr sz="3667" b="0">
          <a:solidFill>
            <a:schemeClr val="accent4"/>
          </a:solidFill>
          <a:latin typeface="Trebuchet MS" pitchFamily="34" charset="0"/>
        </a:defRPr>
      </a:lvl3pPr>
      <a:lvl4pPr marL="5916024" indent="-761992" algn="l" rtl="0" fontAlgn="base">
        <a:spcBef>
          <a:spcPct val="20000"/>
        </a:spcBef>
        <a:spcAft>
          <a:spcPct val="0"/>
        </a:spcAft>
        <a:buChar char="–"/>
        <a:defRPr sz="6667">
          <a:solidFill>
            <a:schemeClr val="bg1"/>
          </a:solidFill>
          <a:latin typeface="+mn-lt"/>
        </a:defRPr>
      </a:lvl4pPr>
      <a:lvl5pPr marL="7059013" indent="-761992" algn="l" rtl="0" fontAlgn="base">
        <a:spcBef>
          <a:spcPct val="20000"/>
        </a:spcBef>
        <a:spcAft>
          <a:spcPct val="0"/>
        </a:spcAft>
        <a:buChar char="»"/>
        <a:defRPr sz="6667">
          <a:solidFill>
            <a:schemeClr val="bg1"/>
          </a:solidFill>
          <a:latin typeface="+mn-lt"/>
        </a:defRPr>
      </a:lvl5pPr>
      <a:lvl6pPr marL="8582998" indent="-761992" algn="l" rtl="0" eaLnBrk="1" fontAlgn="base" hangingPunct="1">
        <a:spcBef>
          <a:spcPct val="20000"/>
        </a:spcBef>
        <a:spcAft>
          <a:spcPct val="0"/>
        </a:spcAft>
        <a:buChar char="»"/>
        <a:defRPr sz="6667">
          <a:solidFill>
            <a:schemeClr val="bg1"/>
          </a:solidFill>
          <a:latin typeface="+mn-lt"/>
        </a:defRPr>
      </a:lvl6pPr>
      <a:lvl7pPr marL="10106982" indent="-761992" algn="l" rtl="0" eaLnBrk="1" fontAlgn="base" hangingPunct="1">
        <a:spcBef>
          <a:spcPct val="20000"/>
        </a:spcBef>
        <a:spcAft>
          <a:spcPct val="0"/>
        </a:spcAft>
        <a:buChar char="»"/>
        <a:defRPr sz="6667">
          <a:solidFill>
            <a:schemeClr val="bg1"/>
          </a:solidFill>
          <a:latin typeface="+mn-lt"/>
        </a:defRPr>
      </a:lvl7pPr>
      <a:lvl8pPr marL="11630967" indent="-761992" algn="l" rtl="0" eaLnBrk="1" fontAlgn="base" hangingPunct="1">
        <a:spcBef>
          <a:spcPct val="20000"/>
        </a:spcBef>
        <a:spcAft>
          <a:spcPct val="0"/>
        </a:spcAft>
        <a:buChar char="»"/>
        <a:defRPr sz="6667">
          <a:solidFill>
            <a:schemeClr val="bg1"/>
          </a:solidFill>
          <a:latin typeface="+mn-lt"/>
        </a:defRPr>
      </a:lvl8pPr>
      <a:lvl9pPr marL="13154952" indent="-761992" algn="l" rtl="0" eaLnBrk="1" fontAlgn="base" hangingPunct="1">
        <a:spcBef>
          <a:spcPct val="20000"/>
        </a:spcBef>
        <a:spcAft>
          <a:spcPct val="0"/>
        </a:spcAft>
        <a:buChar char="»"/>
        <a:defRPr sz="6667">
          <a:solidFill>
            <a:schemeClr val="bg1"/>
          </a:solidFill>
          <a:latin typeface="+mn-lt"/>
        </a:defRPr>
      </a:lvl9pPr>
    </p:bodyStyle>
    <p:otherStyle>
      <a:defPPr>
        <a:defRPr lang="en-US"/>
      </a:defPPr>
      <a:lvl1pPr marL="0" algn="l" defTabSz="3047970" rtl="0" eaLnBrk="1" latinLnBrk="0" hangingPunct="1">
        <a:defRPr sz="6000" kern="1200">
          <a:solidFill>
            <a:schemeClr val="tx1"/>
          </a:solidFill>
          <a:latin typeface="+mn-lt"/>
          <a:ea typeface="+mn-ea"/>
          <a:cs typeface="+mn-cs"/>
        </a:defRPr>
      </a:lvl1pPr>
      <a:lvl2pPr marL="1523985" algn="l" defTabSz="3047970" rtl="0" eaLnBrk="1" latinLnBrk="0" hangingPunct="1">
        <a:defRPr sz="6000" kern="1200">
          <a:solidFill>
            <a:schemeClr val="tx1"/>
          </a:solidFill>
          <a:latin typeface="+mn-lt"/>
          <a:ea typeface="+mn-ea"/>
          <a:cs typeface="+mn-cs"/>
        </a:defRPr>
      </a:lvl2pPr>
      <a:lvl3pPr marL="3047970" algn="l" defTabSz="3047970" rtl="0" eaLnBrk="1" latinLnBrk="0" hangingPunct="1">
        <a:defRPr sz="6000" kern="1200">
          <a:solidFill>
            <a:schemeClr val="tx1"/>
          </a:solidFill>
          <a:latin typeface="+mn-lt"/>
          <a:ea typeface="+mn-ea"/>
          <a:cs typeface="+mn-cs"/>
        </a:defRPr>
      </a:lvl3pPr>
      <a:lvl4pPr marL="4571954" algn="l" defTabSz="3047970" rtl="0" eaLnBrk="1" latinLnBrk="0" hangingPunct="1">
        <a:defRPr sz="6000" kern="1200">
          <a:solidFill>
            <a:schemeClr val="tx1"/>
          </a:solidFill>
          <a:latin typeface="+mn-lt"/>
          <a:ea typeface="+mn-ea"/>
          <a:cs typeface="+mn-cs"/>
        </a:defRPr>
      </a:lvl4pPr>
      <a:lvl5pPr marL="6095939" algn="l" defTabSz="3047970" rtl="0" eaLnBrk="1" latinLnBrk="0" hangingPunct="1">
        <a:defRPr sz="6000" kern="1200">
          <a:solidFill>
            <a:schemeClr val="tx1"/>
          </a:solidFill>
          <a:latin typeface="+mn-lt"/>
          <a:ea typeface="+mn-ea"/>
          <a:cs typeface="+mn-cs"/>
        </a:defRPr>
      </a:lvl5pPr>
      <a:lvl6pPr marL="7619924" algn="l" defTabSz="3047970" rtl="0" eaLnBrk="1" latinLnBrk="0" hangingPunct="1">
        <a:defRPr sz="6000" kern="1200">
          <a:solidFill>
            <a:schemeClr val="tx1"/>
          </a:solidFill>
          <a:latin typeface="+mn-lt"/>
          <a:ea typeface="+mn-ea"/>
          <a:cs typeface="+mn-cs"/>
        </a:defRPr>
      </a:lvl6pPr>
      <a:lvl7pPr marL="9143909" algn="l" defTabSz="3047970" rtl="0" eaLnBrk="1" latinLnBrk="0" hangingPunct="1">
        <a:defRPr sz="6000" kern="1200">
          <a:solidFill>
            <a:schemeClr val="tx1"/>
          </a:solidFill>
          <a:latin typeface="+mn-lt"/>
          <a:ea typeface="+mn-ea"/>
          <a:cs typeface="+mn-cs"/>
        </a:defRPr>
      </a:lvl7pPr>
      <a:lvl8pPr marL="10667893" algn="l" defTabSz="3047970" rtl="0" eaLnBrk="1" latinLnBrk="0" hangingPunct="1">
        <a:defRPr sz="6000" kern="1200">
          <a:solidFill>
            <a:schemeClr val="tx1"/>
          </a:solidFill>
          <a:latin typeface="+mn-lt"/>
          <a:ea typeface="+mn-ea"/>
          <a:cs typeface="+mn-cs"/>
        </a:defRPr>
      </a:lvl8pPr>
      <a:lvl9pPr marL="12191878" algn="l" defTabSz="3047970" rtl="0" eaLnBrk="1" latinLnBrk="0" hangingPunct="1">
        <a:defRPr sz="6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5812" y="2178442"/>
            <a:ext cx="33244383" cy="196977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a:t>Click to edit Master title style</a:t>
            </a:r>
          </a:p>
        </p:txBody>
      </p:sp>
      <p:sp>
        <p:nvSpPr>
          <p:cNvPr id="1027" name="Rectangle 3"/>
          <p:cNvSpPr>
            <a:spLocks noGrp="1" noChangeArrowheads="1"/>
          </p:cNvSpPr>
          <p:nvPr>
            <p:ph type="body" idx="1"/>
          </p:nvPr>
        </p:nvSpPr>
        <p:spPr bwMode="auto">
          <a:xfrm>
            <a:off x="1724675" y="6674559"/>
            <a:ext cx="33163103" cy="130268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1D69214B-99AB-46ED-9864-662329C3618F}"/>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3769393" y="19284732"/>
            <a:ext cx="1935627" cy="687737"/>
          </a:xfrm>
          <a:prstGeom prst="rect">
            <a:avLst/>
          </a:prstGeom>
        </p:spPr>
      </p:pic>
    </p:spTree>
    <p:extLst>
      <p:ext uri="{BB962C8B-B14F-4D97-AF65-F5344CB8AC3E}">
        <p14:creationId xmlns:p14="http://schemas.microsoft.com/office/powerpoint/2010/main" val="3478454774"/>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120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10667" b="1">
          <a:solidFill>
            <a:srgbClr val="73B900"/>
          </a:solidFill>
          <a:latin typeface="Arial" charset="0"/>
        </a:defRPr>
      </a:lvl2pPr>
      <a:lvl3pPr algn="l" rtl="0" fontAlgn="base">
        <a:spcBef>
          <a:spcPct val="0"/>
        </a:spcBef>
        <a:spcAft>
          <a:spcPct val="0"/>
        </a:spcAft>
        <a:defRPr sz="10667" b="1">
          <a:solidFill>
            <a:srgbClr val="73B900"/>
          </a:solidFill>
          <a:latin typeface="Arial" charset="0"/>
        </a:defRPr>
      </a:lvl3pPr>
      <a:lvl4pPr algn="l" rtl="0" fontAlgn="base">
        <a:spcBef>
          <a:spcPct val="0"/>
        </a:spcBef>
        <a:spcAft>
          <a:spcPct val="0"/>
        </a:spcAft>
        <a:defRPr sz="10667" b="1">
          <a:solidFill>
            <a:srgbClr val="73B900"/>
          </a:solidFill>
          <a:latin typeface="Arial" charset="0"/>
        </a:defRPr>
      </a:lvl4pPr>
      <a:lvl5pPr algn="l" rtl="0" fontAlgn="base">
        <a:spcBef>
          <a:spcPct val="0"/>
        </a:spcBef>
        <a:spcAft>
          <a:spcPct val="0"/>
        </a:spcAft>
        <a:defRPr sz="10667" b="1">
          <a:solidFill>
            <a:srgbClr val="73B900"/>
          </a:solidFill>
          <a:latin typeface="Arial" charset="0"/>
        </a:defRPr>
      </a:lvl5pPr>
      <a:lvl6pPr marL="1523985" algn="l" rtl="0" eaLnBrk="1" fontAlgn="base" hangingPunct="1">
        <a:spcBef>
          <a:spcPct val="0"/>
        </a:spcBef>
        <a:spcAft>
          <a:spcPct val="0"/>
        </a:spcAft>
        <a:defRPr sz="10667" b="1">
          <a:solidFill>
            <a:srgbClr val="73B900"/>
          </a:solidFill>
          <a:latin typeface="Arial" charset="0"/>
        </a:defRPr>
      </a:lvl6pPr>
      <a:lvl7pPr marL="3047970" algn="l" rtl="0" eaLnBrk="1" fontAlgn="base" hangingPunct="1">
        <a:spcBef>
          <a:spcPct val="0"/>
        </a:spcBef>
        <a:spcAft>
          <a:spcPct val="0"/>
        </a:spcAft>
        <a:defRPr sz="10667" b="1">
          <a:solidFill>
            <a:srgbClr val="73B900"/>
          </a:solidFill>
          <a:latin typeface="Arial" charset="0"/>
        </a:defRPr>
      </a:lvl7pPr>
      <a:lvl8pPr marL="4571954" algn="l" rtl="0" eaLnBrk="1" fontAlgn="base" hangingPunct="1">
        <a:spcBef>
          <a:spcPct val="0"/>
        </a:spcBef>
        <a:spcAft>
          <a:spcPct val="0"/>
        </a:spcAft>
        <a:defRPr sz="10667" b="1">
          <a:solidFill>
            <a:srgbClr val="73B900"/>
          </a:solidFill>
          <a:latin typeface="Arial" charset="0"/>
        </a:defRPr>
      </a:lvl8pPr>
      <a:lvl9pPr marL="6095939" algn="l" rtl="0" eaLnBrk="1" fontAlgn="base" hangingPunct="1">
        <a:spcBef>
          <a:spcPct val="0"/>
        </a:spcBef>
        <a:spcAft>
          <a:spcPct val="0"/>
        </a:spcAft>
        <a:defRPr sz="10667" b="1">
          <a:solidFill>
            <a:srgbClr val="73B900"/>
          </a:solidFill>
          <a:latin typeface="Arial" charset="0"/>
        </a:defRPr>
      </a:lvl9pPr>
    </p:titleStyle>
    <p:bodyStyle>
      <a:lvl1pPr marL="0" indent="0" algn="l" rtl="0" fontAlgn="base">
        <a:lnSpc>
          <a:spcPct val="90000"/>
        </a:lnSpc>
        <a:spcBef>
          <a:spcPts val="3000"/>
        </a:spcBef>
        <a:spcAft>
          <a:spcPts val="3000"/>
        </a:spcAft>
        <a:buClr>
          <a:schemeClr val="bg2"/>
        </a:buClr>
        <a:buSzPct val="100000"/>
        <a:buFontTx/>
        <a:buNone/>
        <a:defRPr sz="6667" b="0">
          <a:solidFill>
            <a:schemeClr val="bg1"/>
          </a:solidFill>
          <a:latin typeface="Trebuchet MS" pitchFamily="34" charset="0"/>
          <a:ea typeface="+mn-ea"/>
          <a:cs typeface="+mn-cs"/>
        </a:defRPr>
      </a:lvl1pPr>
      <a:lvl2pPr marL="1904981" indent="0" algn="l" rtl="0" fontAlgn="base">
        <a:lnSpc>
          <a:spcPct val="90000"/>
        </a:lnSpc>
        <a:spcBef>
          <a:spcPts val="3000"/>
        </a:spcBef>
        <a:spcAft>
          <a:spcPts val="3000"/>
        </a:spcAft>
        <a:buClr>
          <a:schemeClr val="bg2"/>
        </a:buClr>
        <a:buSzPct val="100000"/>
        <a:buFontTx/>
        <a:buNone/>
        <a:defRPr sz="6000" b="0">
          <a:solidFill>
            <a:schemeClr val="bg1"/>
          </a:solidFill>
          <a:latin typeface="Trebuchet MS" pitchFamily="34" charset="0"/>
        </a:defRPr>
      </a:lvl2pPr>
      <a:lvl3pPr marL="3630047" indent="0" algn="l" rtl="0" fontAlgn="base">
        <a:lnSpc>
          <a:spcPct val="90000"/>
        </a:lnSpc>
        <a:spcBef>
          <a:spcPts val="3000"/>
        </a:spcBef>
        <a:spcAft>
          <a:spcPts val="3000"/>
        </a:spcAft>
        <a:buClr>
          <a:schemeClr val="bg2"/>
        </a:buClr>
        <a:buSzPct val="100000"/>
        <a:buFontTx/>
        <a:buNone/>
        <a:defRPr sz="5333" b="0">
          <a:solidFill>
            <a:schemeClr val="bg1"/>
          </a:solidFill>
          <a:latin typeface="Trebuchet MS" pitchFamily="34" charset="0"/>
        </a:defRPr>
      </a:lvl3pPr>
      <a:lvl4pPr marL="5916024" indent="-761992" algn="l" rtl="0" fontAlgn="base">
        <a:spcBef>
          <a:spcPct val="20000"/>
        </a:spcBef>
        <a:spcAft>
          <a:spcPct val="0"/>
        </a:spcAft>
        <a:buChar char="–"/>
        <a:defRPr sz="6667">
          <a:solidFill>
            <a:schemeClr val="bg1"/>
          </a:solidFill>
          <a:latin typeface="+mn-lt"/>
        </a:defRPr>
      </a:lvl4pPr>
      <a:lvl5pPr marL="7059013" indent="-761992" algn="l" rtl="0" fontAlgn="base">
        <a:spcBef>
          <a:spcPct val="20000"/>
        </a:spcBef>
        <a:spcAft>
          <a:spcPct val="0"/>
        </a:spcAft>
        <a:buChar char="»"/>
        <a:defRPr sz="6667">
          <a:solidFill>
            <a:schemeClr val="bg1"/>
          </a:solidFill>
          <a:latin typeface="+mn-lt"/>
        </a:defRPr>
      </a:lvl5pPr>
      <a:lvl6pPr marL="8582998" indent="-761992" algn="l" rtl="0" eaLnBrk="1" fontAlgn="base" hangingPunct="1">
        <a:spcBef>
          <a:spcPct val="20000"/>
        </a:spcBef>
        <a:spcAft>
          <a:spcPct val="0"/>
        </a:spcAft>
        <a:buChar char="»"/>
        <a:defRPr sz="6667">
          <a:solidFill>
            <a:schemeClr val="bg1"/>
          </a:solidFill>
          <a:latin typeface="+mn-lt"/>
        </a:defRPr>
      </a:lvl6pPr>
      <a:lvl7pPr marL="10106982" indent="-761992" algn="l" rtl="0" eaLnBrk="1" fontAlgn="base" hangingPunct="1">
        <a:spcBef>
          <a:spcPct val="20000"/>
        </a:spcBef>
        <a:spcAft>
          <a:spcPct val="0"/>
        </a:spcAft>
        <a:buChar char="»"/>
        <a:defRPr sz="6667">
          <a:solidFill>
            <a:schemeClr val="bg1"/>
          </a:solidFill>
          <a:latin typeface="+mn-lt"/>
        </a:defRPr>
      </a:lvl7pPr>
      <a:lvl8pPr marL="11630967" indent="-761992" algn="l" rtl="0" eaLnBrk="1" fontAlgn="base" hangingPunct="1">
        <a:spcBef>
          <a:spcPct val="20000"/>
        </a:spcBef>
        <a:spcAft>
          <a:spcPct val="0"/>
        </a:spcAft>
        <a:buChar char="»"/>
        <a:defRPr sz="6667">
          <a:solidFill>
            <a:schemeClr val="bg1"/>
          </a:solidFill>
          <a:latin typeface="+mn-lt"/>
        </a:defRPr>
      </a:lvl8pPr>
      <a:lvl9pPr marL="13154952" indent="-761992" algn="l" rtl="0" eaLnBrk="1" fontAlgn="base" hangingPunct="1">
        <a:spcBef>
          <a:spcPct val="20000"/>
        </a:spcBef>
        <a:spcAft>
          <a:spcPct val="0"/>
        </a:spcAft>
        <a:buChar char="»"/>
        <a:defRPr sz="6667">
          <a:solidFill>
            <a:schemeClr val="bg1"/>
          </a:solidFill>
          <a:latin typeface="+mn-lt"/>
        </a:defRPr>
      </a:lvl9pPr>
    </p:bodyStyle>
    <p:otherStyle>
      <a:defPPr>
        <a:defRPr lang="en-US"/>
      </a:defPPr>
      <a:lvl1pPr marL="0" algn="l" defTabSz="3047970" rtl="0" eaLnBrk="1" latinLnBrk="0" hangingPunct="1">
        <a:defRPr sz="6000" kern="1200">
          <a:solidFill>
            <a:schemeClr val="tx1"/>
          </a:solidFill>
          <a:latin typeface="+mn-lt"/>
          <a:ea typeface="+mn-ea"/>
          <a:cs typeface="+mn-cs"/>
        </a:defRPr>
      </a:lvl1pPr>
      <a:lvl2pPr marL="1523985" algn="l" defTabSz="3047970" rtl="0" eaLnBrk="1" latinLnBrk="0" hangingPunct="1">
        <a:defRPr sz="6000" kern="1200">
          <a:solidFill>
            <a:schemeClr val="tx1"/>
          </a:solidFill>
          <a:latin typeface="+mn-lt"/>
          <a:ea typeface="+mn-ea"/>
          <a:cs typeface="+mn-cs"/>
        </a:defRPr>
      </a:lvl2pPr>
      <a:lvl3pPr marL="3047970" algn="l" defTabSz="3047970" rtl="0" eaLnBrk="1" latinLnBrk="0" hangingPunct="1">
        <a:defRPr sz="6000" kern="1200">
          <a:solidFill>
            <a:schemeClr val="tx1"/>
          </a:solidFill>
          <a:latin typeface="+mn-lt"/>
          <a:ea typeface="+mn-ea"/>
          <a:cs typeface="+mn-cs"/>
        </a:defRPr>
      </a:lvl3pPr>
      <a:lvl4pPr marL="4571954" algn="l" defTabSz="3047970" rtl="0" eaLnBrk="1" latinLnBrk="0" hangingPunct="1">
        <a:defRPr sz="6000" kern="1200">
          <a:solidFill>
            <a:schemeClr val="tx1"/>
          </a:solidFill>
          <a:latin typeface="+mn-lt"/>
          <a:ea typeface="+mn-ea"/>
          <a:cs typeface="+mn-cs"/>
        </a:defRPr>
      </a:lvl4pPr>
      <a:lvl5pPr marL="6095939" algn="l" defTabSz="3047970" rtl="0" eaLnBrk="1" latinLnBrk="0" hangingPunct="1">
        <a:defRPr sz="6000" kern="1200">
          <a:solidFill>
            <a:schemeClr val="tx1"/>
          </a:solidFill>
          <a:latin typeface="+mn-lt"/>
          <a:ea typeface="+mn-ea"/>
          <a:cs typeface="+mn-cs"/>
        </a:defRPr>
      </a:lvl5pPr>
      <a:lvl6pPr marL="7619924" algn="l" defTabSz="3047970" rtl="0" eaLnBrk="1" latinLnBrk="0" hangingPunct="1">
        <a:defRPr sz="6000" kern="1200">
          <a:solidFill>
            <a:schemeClr val="tx1"/>
          </a:solidFill>
          <a:latin typeface="+mn-lt"/>
          <a:ea typeface="+mn-ea"/>
          <a:cs typeface="+mn-cs"/>
        </a:defRPr>
      </a:lvl6pPr>
      <a:lvl7pPr marL="9143909" algn="l" defTabSz="3047970" rtl="0" eaLnBrk="1" latinLnBrk="0" hangingPunct="1">
        <a:defRPr sz="6000" kern="1200">
          <a:solidFill>
            <a:schemeClr val="tx1"/>
          </a:solidFill>
          <a:latin typeface="+mn-lt"/>
          <a:ea typeface="+mn-ea"/>
          <a:cs typeface="+mn-cs"/>
        </a:defRPr>
      </a:lvl7pPr>
      <a:lvl8pPr marL="10667893" algn="l" defTabSz="3047970" rtl="0" eaLnBrk="1" latinLnBrk="0" hangingPunct="1">
        <a:defRPr sz="6000" kern="1200">
          <a:solidFill>
            <a:schemeClr val="tx1"/>
          </a:solidFill>
          <a:latin typeface="+mn-lt"/>
          <a:ea typeface="+mn-ea"/>
          <a:cs typeface="+mn-cs"/>
        </a:defRPr>
      </a:lvl8pPr>
      <a:lvl9pPr marL="12191878" algn="l" defTabSz="3047970" rtl="0" eaLnBrk="1" latinLnBrk="0" hangingPunct="1">
        <a:defRPr sz="6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11/11/25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113510334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49" cstate="screen">
              <a:extLst>
                <a:ext uri="{28A0092B-C50C-407E-A947-70E740481C1C}">
                  <a14:useLocalDpi xmlns:a14="http://schemas.microsoft.com/office/drawing/2010/main"/>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401153965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hyperlink" Target="http://www.mis.ntpu.edu.tw/en/" TargetMode="External"/><Relationship Id="rId7" Type="http://schemas.openxmlformats.org/officeDocument/2006/relationships/image" Target="../media/image28.jpeg"/><Relationship Id="rId12" Type="http://schemas.openxmlformats.org/officeDocument/2006/relationships/image" Target="../media/image33.jpeg"/><Relationship Id="rId17" Type="http://schemas.openxmlformats.org/officeDocument/2006/relationships/image" Target="../media/image37.pn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94.xml"/><Relationship Id="rId6" Type="http://schemas.openxmlformats.org/officeDocument/2006/relationships/hyperlink" Target="https://web.ntpu.edu.tw/~myday" TargetMode="External"/><Relationship Id="rId11" Type="http://schemas.openxmlformats.org/officeDocument/2006/relationships/image" Target="../media/image32.png"/><Relationship Id="rId5" Type="http://schemas.openxmlformats.org/officeDocument/2006/relationships/hyperlink" Target="http://mail.im.tku.edu.tw/~myday/" TargetMode="External"/><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hyperlink" Target="https://www.ntpu.edu.tw/" TargetMode="External"/><Relationship Id="rId9" Type="http://schemas.openxmlformats.org/officeDocument/2006/relationships/image" Target="../media/image30.png"/><Relationship Id="rId14" Type="http://schemas.openxmlformats.org/officeDocument/2006/relationships/image" Target="../media/image35.tif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10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01.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2.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0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4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10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0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9.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11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1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11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hyperlink" Target="https://learn.nvidia.com/courses/course-detail?course_id=course-v1:DLI+S-FX-01+V1"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4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1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4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2.xml"/><Relationship Id="rId1" Type="http://schemas.openxmlformats.org/officeDocument/2006/relationships/slideLayout" Target="../slideLayouts/slideLayout44.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11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hyperlink" Target="https://www.nvidia.com/en-us/training/instructor-directory/search/" TargetMode="External"/><Relationship Id="rId2" Type="http://schemas.openxmlformats.org/officeDocument/2006/relationships/image" Target="../media/image44.jpg"/><Relationship Id="rId1" Type="http://schemas.openxmlformats.org/officeDocument/2006/relationships/slideLayout" Target="../slideLayouts/slideLayout95.xml"/></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2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6.xml"/><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2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2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12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280.png"/><Relationship Id="rId7" Type="http://schemas.openxmlformats.org/officeDocument/2006/relationships/image" Target="../media/image31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chart" Target="../charts/chart1.xml"/></Relationships>
</file>

<file path=ppt/slides/_rels/slide129.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chart" Target="../charts/chart2.xml"/><Relationship Id="rId7" Type="http://schemas.openxmlformats.org/officeDocument/2006/relationships/image" Target="../media/image320.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00.png"/><Relationship Id="rId5" Type="http://schemas.openxmlformats.org/officeDocument/2006/relationships/image" Target="../media/image290.png"/><Relationship Id="rId4" Type="http://schemas.openxmlformats.org/officeDocument/2006/relationships/image" Target="../media/image28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nvidia.com/en-us/training/instructor-directory/search/" TargetMode="External"/><Relationship Id="rId1" Type="http://schemas.openxmlformats.org/officeDocument/2006/relationships/slideLayout" Target="../slideLayouts/slideLayout95.xml"/></Relationships>
</file>

<file path=ppt/slides/_rels/slide130.xml.rels><?xml version="1.0" encoding="UTF-8" standalone="yes"?>
<Relationships xmlns="http://schemas.openxmlformats.org/package/2006/relationships"><Relationship Id="rId8" Type="http://schemas.openxmlformats.org/officeDocument/2006/relationships/image" Target="../media/image350.png"/><Relationship Id="rId3" Type="http://schemas.openxmlformats.org/officeDocument/2006/relationships/chart" Target="../charts/chart3.xml"/><Relationship Id="rId7" Type="http://schemas.openxmlformats.org/officeDocument/2006/relationships/image" Target="../media/image340.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280.png"/><Relationship Id="rId9" Type="http://schemas.openxmlformats.org/officeDocument/2006/relationships/hyperlink" Target="https://learn.nvidia.com/courses/course-detail?course_id=course-v1:DLI+S-FX-01+V1" TargetMode="External"/></Relationships>
</file>

<file path=ppt/slides/_rels/slide131.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chart" Target="../charts/chart4.xml"/><Relationship Id="rId7" Type="http://schemas.openxmlformats.org/officeDocument/2006/relationships/image" Target="../media/image380.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280.png"/></Relationships>
</file>

<file path=ppt/slides/_rels/slide132.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380.png"/><Relationship Id="rId5" Type="http://schemas.openxmlformats.org/officeDocument/2006/relationships/image" Target="../media/image172.png"/><Relationship Id="rId4" Type="http://schemas.openxmlformats.org/officeDocument/2006/relationships/image" Target="../media/image280.png"/></Relationships>
</file>

<file path=ppt/slides/_rels/slide13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174.png"/></Relationships>
</file>

<file path=ppt/slides/_rels/slide134.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173.png"/></Relationships>
</file>

<file path=ppt/slides/_rels/slide135.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440.png"/><Relationship Id="rId5" Type="http://schemas.openxmlformats.org/officeDocument/2006/relationships/image" Target="../media/image420.png"/><Relationship Id="rId4" Type="http://schemas.openxmlformats.org/officeDocument/2006/relationships/image" Target="../media/image173.png"/></Relationships>
</file>

<file path=ppt/slides/_rels/slide136.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440.png"/><Relationship Id="rId5" Type="http://schemas.openxmlformats.org/officeDocument/2006/relationships/image" Target="../media/image450.png"/><Relationship Id="rId4" Type="http://schemas.openxmlformats.org/officeDocument/2006/relationships/image" Target="../media/image173.png"/></Relationships>
</file>

<file path=ppt/slides/_rels/slide137.xml.rels><?xml version="1.0" encoding="UTF-8" standalone="yes"?>
<Relationships xmlns="http://schemas.openxmlformats.org/package/2006/relationships"><Relationship Id="rId8" Type="http://schemas.microsoft.com/office/2007/relationships/diagramDrawing" Target="../diagrams/drawing16.xml"/><Relationship Id="rId13" Type="http://schemas.openxmlformats.org/officeDocument/2006/relationships/customXml" Target="../ink/ink1.xml"/><Relationship Id="rId3" Type="http://schemas.openxmlformats.org/officeDocument/2006/relationships/image" Target="../media/image173.png"/><Relationship Id="rId7" Type="http://schemas.openxmlformats.org/officeDocument/2006/relationships/diagramColors" Target="../diagrams/colors16.xml"/><Relationship Id="rId12" Type="http://schemas.openxmlformats.org/officeDocument/2006/relationships/diagramColors" Target="../diagrams/colors24.xml"/><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diagramQuickStyle" Target="../diagrams/quickStyle16.xml"/><Relationship Id="rId11" Type="http://schemas.openxmlformats.org/officeDocument/2006/relationships/diagramQuickStyle" Target="../diagrams/quickStyle24.xml"/><Relationship Id="rId5" Type="http://schemas.openxmlformats.org/officeDocument/2006/relationships/diagramLayout" Target="../diagrams/layout16.xml"/><Relationship Id="rId15" Type="http://schemas.openxmlformats.org/officeDocument/2006/relationships/hyperlink" Target="https://learn.nvidia.com/courses/course-detail?course_id=course-v1:DLI+S-FX-01+V1" TargetMode="External"/><Relationship Id="rId10" Type="http://schemas.openxmlformats.org/officeDocument/2006/relationships/diagramLayout" Target="../diagrams/layout24.xml"/><Relationship Id="rId4" Type="http://schemas.openxmlformats.org/officeDocument/2006/relationships/diagramData" Target="../diagrams/data16.xml"/><Relationship Id="rId9" Type="http://schemas.openxmlformats.org/officeDocument/2006/relationships/diagramData" Target="../diagrams/data30.xml"/><Relationship Id="rId14" Type="http://schemas.openxmlformats.org/officeDocument/2006/relationships/image" Target="../media/image470.png"/></Relationships>
</file>

<file path=ppt/slides/_rels/slide138.xml.rels><?xml version="1.0" encoding="UTF-8" standalone="yes"?>
<Relationships xmlns="http://schemas.openxmlformats.org/package/2006/relationships"><Relationship Id="rId8" Type="http://schemas.microsoft.com/office/2007/relationships/diagramDrawing" Target="../diagrams/drawing17.xml"/><Relationship Id="rId13" Type="http://schemas.openxmlformats.org/officeDocument/2006/relationships/hyperlink" Target="https://learn.nvidia.com/courses/course-detail?course_id=course-v1:DLI+S-FX-01+V1" TargetMode="External"/><Relationship Id="rId3" Type="http://schemas.openxmlformats.org/officeDocument/2006/relationships/image" Target="../media/image173.png"/><Relationship Id="rId7" Type="http://schemas.openxmlformats.org/officeDocument/2006/relationships/diagramColors" Target="../diagrams/colors17.xml"/><Relationship Id="rId12" Type="http://schemas.openxmlformats.org/officeDocument/2006/relationships/diagramColors" Target="../diagrams/colors30.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QuickStyle" Target="../diagrams/quickStyle17.xml"/><Relationship Id="rId11" Type="http://schemas.openxmlformats.org/officeDocument/2006/relationships/diagramQuickStyle" Target="../diagrams/quickStyle30.xml"/><Relationship Id="rId5" Type="http://schemas.openxmlformats.org/officeDocument/2006/relationships/diagramLayout" Target="../diagrams/layout17.xml"/><Relationship Id="rId10" Type="http://schemas.openxmlformats.org/officeDocument/2006/relationships/diagramLayout" Target="../diagrams/layout30.xml"/><Relationship Id="rId4" Type="http://schemas.openxmlformats.org/officeDocument/2006/relationships/diagramData" Target="../diagrams/data17.xml"/><Relationship Id="rId9" Type="http://schemas.openxmlformats.org/officeDocument/2006/relationships/diagramData" Target="../diagrams/data50.xml"/></Relationships>
</file>

<file path=ppt/slides/_rels/slide13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6" Type="http://schemas.openxmlformats.org/officeDocument/2006/relationships/image" Target="../media/image37.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141.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480.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77.svg"/><Relationship Id="rId5" Type="http://schemas.openxmlformats.org/officeDocument/2006/relationships/image" Target="../media/image176.svg"/><Relationship Id="rId4" Type="http://schemas.openxmlformats.org/officeDocument/2006/relationships/image" Target="../media/image175.png"/></Relationships>
</file>

<file path=ppt/slides/_rels/slide14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145.xml.rels><?xml version="1.0" encoding="UTF-8" standalone="yes"?>
<Relationships xmlns="http://schemas.openxmlformats.org/package/2006/relationships"><Relationship Id="rId13" Type="http://schemas.openxmlformats.org/officeDocument/2006/relationships/chart" Target="../charts/chart110.xml"/><Relationship Id="rId3" Type="http://schemas.openxmlformats.org/officeDocument/2006/relationships/chart" Target="../charts/chart9.xml"/><Relationship Id="rId7" Type="http://schemas.openxmlformats.org/officeDocument/2006/relationships/chart" Target="../charts/chart100.xml"/><Relationship Id="rId12" Type="http://schemas.openxmlformats.org/officeDocument/2006/relationships/chart" Target="../charts/chart11.xml"/><Relationship Id="rId2" Type="http://schemas.openxmlformats.org/officeDocument/2006/relationships/notesSlide" Target="../notesSlides/notesSlide59.xml"/><Relationship Id="rId16"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4.xml"/><Relationship Id="rId6" Type="http://schemas.openxmlformats.org/officeDocument/2006/relationships/chart" Target="../charts/chart10.xml"/><Relationship Id="rId11" Type="http://schemas.openxmlformats.org/officeDocument/2006/relationships/image" Target="../media/image179.png"/><Relationship Id="rId5" Type="http://schemas.openxmlformats.org/officeDocument/2006/relationships/image" Target="../media/image178.png"/><Relationship Id="rId15" Type="http://schemas.openxmlformats.org/officeDocument/2006/relationships/image" Target="../media/image180.png"/><Relationship Id="rId10" Type="http://schemas.openxmlformats.org/officeDocument/2006/relationships/image" Target="../media/image540.png"/><Relationship Id="rId4" Type="http://schemas.openxmlformats.org/officeDocument/2006/relationships/image" Target="../media/image520.png"/><Relationship Id="rId14" Type="http://schemas.openxmlformats.org/officeDocument/2006/relationships/image" Target="../media/image560.png"/></Relationships>
</file>

<file path=ppt/slides/_rels/slide14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hyperlink" Target="https://learn.nvidia.com/courses/course-detail?course_id=course-v1:DLI+S-FX-01+V1" TargetMode="External"/></Relationships>
</file>

<file path=ppt/slides/_rels/slide147.xml.rels><?xml version="1.0" encoding="UTF-8" standalone="yes"?>
<Relationships xmlns="http://schemas.openxmlformats.org/package/2006/relationships"><Relationship Id="rId18" Type="http://schemas.openxmlformats.org/officeDocument/2006/relationships/customXml" Target="../ink/ink4.xml"/><Relationship Id="rId26" Type="http://schemas.openxmlformats.org/officeDocument/2006/relationships/customXml" Target="../ink/ink8.xml"/><Relationship Id="rId39" Type="http://schemas.openxmlformats.org/officeDocument/2006/relationships/image" Target="../media/image394.png"/><Relationship Id="rId21" Type="http://schemas.openxmlformats.org/officeDocument/2006/relationships/image" Target="../media/image385.png"/><Relationship Id="rId34" Type="http://schemas.openxmlformats.org/officeDocument/2006/relationships/customXml" Target="../ink/ink12.xml"/><Relationship Id="rId42" Type="http://schemas.openxmlformats.org/officeDocument/2006/relationships/customXml" Target="../ink/ink16.xml"/><Relationship Id="rId47" Type="http://schemas.openxmlformats.org/officeDocument/2006/relationships/image" Target="../media/image397.png"/><Relationship Id="rId50" Type="http://schemas.openxmlformats.org/officeDocument/2006/relationships/customXml" Target="../ink/ink20.xml"/><Relationship Id="rId55" Type="http://schemas.openxmlformats.org/officeDocument/2006/relationships/image" Target="../media/image401.png"/><Relationship Id="rId7" Type="http://schemas.openxmlformats.org/officeDocument/2006/relationships/image" Target="../media/image175.png"/><Relationship Id="rId2" Type="http://schemas.openxmlformats.org/officeDocument/2006/relationships/notesSlide" Target="../notesSlides/notesSlide61.xml"/><Relationship Id="rId16" Type="http://schemas.openxmlformats.org/officeDocument/2006/relationships/customXml" Target="../ink/ink3.xml"/><Relationship Id="rId29" Type="http://schemas.openxmlformats.org/officeDocument/2006/relationships/image" Target="../media/image389.png"/><Relationship Id="rId11" Type="http://schemas.openxmlformats.org/officeDocument/2006/relationships/customXml" Target="../ink/ink2.xml"/><Relationship Id="rId24" Type="http://schemas.openxmlformats.org/officeDocument/2006/relationships/customXml" Target="../ink/ink7.xml"/><Relationship Id="rId32" Type="http://schemas.openxmlformats.org/officeDocument/2006/relationships/customXml" Target="../ink/ink11.xml"/><Relationship Id="rId37" Type="http://schemas.openxmlformats.org/officeDocument/2006/relationships/image" Target="../media/image393.png"/><Relationship Id="rId40" Type="http://schemas.openxmlformats.org/officeDocument/2006/relationships/customXml" Target="../ink/ink15.xml"/><Relationship Id="rId45" Type="http://schemas.openxmlformats.org/officeDocument/2006/relationships/image" Target="../media/image396.png"/><Relationship Id="rId53" Type="http://schemas.openxmlformats.org/officeDocument/2006/relationships/image" Target="../media/image400.png"/><Relationship Id="rId5" Type="http://schemas.openxmlformats.org/officeDocument/2006/relationships/chart" Target="../charts/chart13.xml"/><Relationship Id="rId10" Type="http://schemas.openxmlformats.org/officeDocument/2006/relationships/image" Target="../media/image188.svg"/><Relationship Id="rId19" Type="http://schemas.openxmlformats.org/officeDocument/2006/relationships/image" Target="../media/image384.png"/><Relationship Id="rId31" Type="http://schemas.openxmlformats.org/officeDocument/2006/relationships/image" Target="../media/image390.png"/><Relationship Id="rId44" Type="http://schemas.openxmlformats.org/officeDocument/2006/relationships/customXml" Target="../ink/ink17.xml"/><Relationship Id="rId52" Type="http://schemas.openxmlformats.org/officeDocument/2006/relationships/customXml" Target="../ink/ink21.xml"/><Relationship Id="rId4" Type="http://schemas.openxmlformats.org/officeDocument/2006/relationships/chart" Target="../charts/chart12.xml"/><Relationship Id="rId9" Type="http://schemas.openxmlformats.org/officeDocument/2006/relationships/image" Target="../media/image187.png"/><Relationship Id="rId22" Type="http://schemas.openxmlformats.org/officeDocument/2006/relationships/customXml" Target="../ink/ink6.xml"/><Relationship Id="rId27" Type="http://schemas.openxmlformats.org/officeDocument/2006/relationships/image" Target="../media/image388.png"/><Relationship Id="rId30" Type="http://schemas.openxmlformats.org/officeDocument/2006/relationships/customXml" Target="../ink/ink10.xml"/><Relationship Id="rId35" Type="http://schemas.openxmlformats.org/officeDocument/2006/relationships/image" Target="../media/image392.png"/><Relationship Id="rId43" Type="http://schemas.openxmlformats.org/officeDocument/2006/relationships/image" Target="../media/image253.png"/><Relationship Id="rId48" Type="http://schemas.openxmlformats.org/officeDocument/2006/relationships/customXml" Target="../ink/ink19.xml"/><Relationship Id="rId56" Type="http://schemas.openxmlformats.org/officeDocument/2006/relationships/hyperlink" Target="https://learn.nvidia.com/courses/course-detail?course_id=course-v1:DLI+S-FX-01+V1" TargetMode="External"/><Relationship Id="rId8" Type="http://schemas.openxmlformats.org/officeDocument/2006/relationships/image" Target="../media/image177.svg"/><Relationship Id="rId51" Type="http://schemas.openxmlformats.org/officeDocument/2006/relationships/image" Target="../media/image399.png"/><Relationship Id="rId3" Type="http://schemas.openxmlformats.org/officeDocument/2006/relationships/image" Target="../media/image640.png"/><Relationship Id="rId17" Type="http://schemas.openxmlformats.org/officeDocument/2006/relationships/image" Target="../media/image383.png"/><Relationship Id="rId25" Type="http://schemas.openxmlformats.org/officeDocument/2006/relationships/image" Target="../media/image387.png"/><Relationship Id="rId33" Type="http://schemas.openxmlformats.org/officeDocument/2006/relationships/image" Target="../media/image391.png"/><Relationship Id="rId38" Type="http://schemas.openxmlformats.org/officeDocument/2006/relationships/customXml" Target="../ink/ink14.xml"/><Relationship Id="rId46" Type="http://schemas.openxmlformats.org/officeDocument/2006/relationships/customXml" Target="../ink/ink18.xml"/><Relationship Id="rId20" Type="http://schemas.openxmlformats.org/officeDocument/2006/relationships/customXml" Target="../ink/ink5.xml"/><Relationship Id="rId41" Type="http://schemas.openxmlformats.org/officeDocument/2006/relationships/image" Target="../media/image395.png"/><Relationship Id="rId54" Type="http://schemas.openxmlformats.org/officeDocument/2006/relationships/customXml" Target="../ink/ink22.xml"/><Relationship Id="rId1" Type="http://schemas.openxmlformats.org/officeDocument/2006/relationships/slideLayout" Target="../slideLayouts/slideLayout41.xml"/><Relationship Id="rId6" Type="http://schemas.openxmlformats.org/officeDocument/2006/relationships/chart" Target="../charts/chart14.xml"/><Relationship Id="rId15" Type="http://schemas.openxmlformats.org/officeDocument/2006/relationships/image" Target="../media/image382.png"/><Relationship Id="rId23" Type="http://schemas.openxmlformats.org/officeDocument/2006/relationships/image" Target="../media/image386.png"/><Relationship Id="rId28" Type="http://schemas.openxmlformats.org/officeDocument/2006/relationships/customXml" Target="../ink/ink9.xml"/><Relationship Id="rId36" Type="http://schemas.openxmlformats.org/officeDocument/2006/relationships/customXml" Target="../ink/ink13.xml"/><Relationship Id="rId49" Type="http://schemas.openxmlformats.org/officeDocument/2006/relationships/image" Target="../media/image398.png"/></Relationships>
</file>

<file path=ppt/slides/_rels/slide14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14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learn.nvidia.com/" TargetMode="External"/><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5" Type="http://schemas.openxmlformats.org/officeDocument/2006/relationships/image" Target="../media/image37.png"/><Relationship Id="rId4" Type="http://schemas.openxmlformats.org/officeDocument/2006/relationships/hyperlink" Target="https://learn.nvidia.com/courses/course-detail?course_id=course-v1:DLI+S-FX-15+V1" TargetMode="External"/></Relationships>
</file>

<file path=ppt/slides/_rels/slide15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chart" Target="../charts/chart16.xml"/></Relationships>
</file>

<file path=ppt/slides/_rels/slide15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chart" Target="../charts/chart18.xml"/></Relationships>
</file>

<file path=ppt/slides/_rels/slide152.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hyperlink" Target="https://learn.nvidia.com/courses/course-detail?course_id=course-v1:DLI+S-FX-01+V1" TargetMode="External"/></Relationships>
</file>

<file path=ppt/slides/_rels/slide15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1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7.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59.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3.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chart" Target="../charts/chart23.xml"/></Relationships>
</file>

<file path=ppt/slides/_rels/slide16.xml.rels><?xml version="1.0" encoding="UTF-8" standalone="yes"?>
<Relationships xmlns="http://schemas.openxmlformats.org/package/2006/relationships"><Relationship Id="rId3" Type="http://schemas.openxmlformats.org/officeDocument/2006/relationships/hyperlink" Target="https://developer.nvidia.com/dli/getready" TargetMode="External"/><Relationship Id="rId2" Type="http://schemas.openxmlformats.org/officeDocument/2006/relationships/hyperlink" Target="https://learn.nvidia.com/dli-event"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16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680.png"/><Relationship Id="rId7" Type="http://schemas.openxmlformats.org/officeDocument/2006/relationships/chart" Target="../charts/chart25.xml"/><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chart" Target="../charts/chart24.xml"/><Relationship Id="rId5" Type="http://schemas.openxmlformats.org/officeDocument/2006/relationships/image" Target="../media/image700.png"/><Relationship Id="rId4" Type="http://schemas.openxmlformats.org/officeDocument/2006/relationships/image" Target="../media/image690.png"/></Relationships>
</file>

<file path=ppt/slides/_rels/slide16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190.png"/><Relationship Id="rId4" Type="http://schemas.openxmlformats.org/officeDocument/2006/relationships/chart" Target="../charts/chart27.xml"/></Relationships>
</file>

<file path=ppt/slides/_rels/slide16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1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16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8" Type="http://schemas.openxmlformats.org/officeDocument/2006/relationships/image" Target="../media/image780.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760.png"/><Relationship Id="rId11" Type="http://schemas.openxmlformats.org/officeDocument/2006/relationships/hyperlink" Target="https://learn.nvidia.com/courses/course-detail?course_id=course-v1:DLI+S-FX-01+V1" TargetMode="External"/><Relationship Id="rId5" Type="http://schemas.openxmlformats.org/officeDocument/2006/relationships/image" Target="../media/image750.png"/><Relationship Id="rId10" Type="http://schemas.openxmlformats.org/officeDocument/2006/relationships/image" Target="../media/image800.png"/><Relationship Id="rId4" Type="http://schemas.openxmlformats.org/officeDocument/2006/relationships/image" Target="../media/image740.png"/><Relationship Id="rId9" Type="http://schemas.openxmlformats.org/officeDocument/2006/relationships/image" Target="../media/image790.png"/></Relationships>
</file>

<file path=ppt/slides/_rels/slide16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174.png"/></Relationships>
</file>

<file path=ppt/slides/_rels/slide16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820.png"/><Relationship Id="rId4" Type="http://schemas.openxmlformats.org/officeDocument/2006/relationships/image" Target="../media/image810.png"/></Relationships>
</file>

<file path=ppt/slides/_rels/slide169.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173.png"/><Relationship Id="rId7" Type="http://schemas.openxmlformats.org/officeDocument/2006/relationships/image" Target="../media/image840.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10.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 Id="rId4" Type="http://schemas.openxmlformats.org/officeDocument/2006/relationships/hyperlink" Target="https://learn.nvidia.com/dli-event" TargetMode="External"/></Relationships>
</file>

<file path=ppt/slides/_rels/slide170.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173.png"/><Relationship Id="rId7" Type="http://schemas.openxmlformats.org/officeDocument/2006/relationships/image" Target="../media/image840.png"/><Relationship Id="rId2" Type="http://schemas.openxmlformats.org/officeDocument/2006/relationships/notesSlide" Target="../notesSlides/notesSlide84.xml"/><Relationship Id="rId1" Type="http://schemas.openxmlformats.org/officeDocument/2006/relationships/slideLayout" Target="../slideLayouts/slideLayout4.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10.png"/><Relationship Id="rId9" Type="http://schemas.openxmlformats.org/officeDocument/2006/relationships/hyperlink" Target="https://learn.nvidia.com/courses/course-detail?course_id=course-v1:DLI+S-FX-01+V1" TargetMode="External"/></Relationships>
</file>

<file path=ppt/slides/_rels/slide171.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173.png"/><Relationship Id="rId7" Type="http://schemas.openxmlformats.org/officeDocument/2006/relationships/image" Target="../media/image840.png"/><Relationship Id="rId2" Type="http://schemas.openxmlformats.org/officeDocument/2006/relationships/notesSlide" Target="../notesSlides/notesSlide85.xml"/><Relationship Id="rId1" Type="http://schemas.openxmlformats.org/officeDocument/2006/relationships/slideLayout" Target="../slideLayouts/slideLayout4.xml"/><Relationship Id="rId6" Type="http://schemas.openxmlformats.org/officeDocument/2006/relationships/image" Target="../media/image830.png"/><Relationship Id="rId5" Type="http://schemas.openxmlformats.org/officeDocument/2006/relationships/image" Target="../media/image720.png"/><Relationship Id="rId4" Type="http://schemas.openxmlformats.org/officeDocument/2006/relationships/image" Target="../media/image710.png"/><Relationship Id="rId9" Type="http://schemas.openxmlformats.org/officeDocument/2006/relationships/hyperlink" Target="https://learn.nvidia.com/courses/course-detail?course_id=course-v1:DLI+S-FX-01+V1" TargetMode="External"/></Relationships>
</file>

<file path=ppt/slides/_rels/slide172.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910.png"/><Relationship Id="rId5" Type="http://schemas.openxmlformats.org/officeDocument/2006/relationships/image" Target="../media/image870.png"/><Relationship Id="rId4" Type="http://schemas.openxmlformats.org/officeDocument/2006/relationships/image" Target="../media/image860.png"/></Relationships>
</file>

<file path=ppt/slides/_rels/slide1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5" Type="http://schemas.openxmlformats.org/officeDocument/2006/relationships/image" Target="../media/image103.png"/><Relationship Id="rId4" Type="http://schemas.openxmlformats.org/officeDocument/2006/relationships/image" Target="../media/image102.png"/></Relationships>
</file>

<file path=ppt/slides/_rels/slide17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17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87.xml"/><Relationship Id="rId1" Type="http://schemas.openxmlformats.org/officeDocument/2006/relationships/slideLayout" Target="../slideLayouts/slideLayout105.xml"/></Relationships>
</file>

<file path=ppt/slides/_rels/slide17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88.xml"/><Relationship Id="rId1" Type="http://schemas.openxmlformats.org/officeDocument/2006/relationships/slideLayout" Target="../slideLayouts/slideLayout141.xml"/></Relationships>
</file>

<file path=ppt/slides/_rels/slide17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89.xml"/><Relationship Id="rId1" Type="http://schemas.openxmlformats.org/officeDocument/2006/relationships/slideLayout" Target="../slideLayouts/slideLayout108.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7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90.xml"/><Relationship Id="rId1" Type="http://schemas.openxmlformats.org/officeDocument/2006/relationships/slideLayout" Target="../slideLayouts/slideLayout14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180.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3" Type="http://schemas.openxmlformats.org/officeDocument/2006/relationships/image" Target="../media/image191.png"/><Relationship Id="rId7" Type="http://schemas.openxmlformats.org/officeDocument/2006/relationships/image" Target="../media/image194.png"/><Relationship Id="rId12" Type="http://schemas.openxmlformats.org/officeDocument/2006/relationships/image" Target="../media/image199.png"/><Relationship Id="rId2" Type="http://schemas.openxmlformats.org/officeDocument/2006/relationships/notesSlide" Target="../notesSlides/notesSlide91.xml"/><Relationship Id="rId1" Type="http://schemas.openxmlformats.org/officeDocument/2006/relationships/slideLayout" Target="../slideLayouts/slideLayout108.xml"/><Relationship Id="rId6" Type="http://schemas.openxmlformats.org/officeDocument/2006/relationships/image" Target="../media/image193.png"/><Relationship Id="rId11" Type="http://schemas.openxmlformats.org/officeDocument/2006/relationships/image" Target="../media/image198.svg"/><Relationship Id="rId5" Type="http://schemas.openxmlformats.org/officeDocument/2006/relationships/image" Target="../media/image130.jpeg"/><Relationship Id="rId10" Type="http://schemas.openxmlformats.org/officeDocument/2006/relationships/image" Target="../media/image197.png"/><Relationship Id="rId4" Type="http://schemas.openxmlformats.org/officeDocument/2006/relationships/image" Target="../media/image192.svg"/><Relationship Id="rId9" Type="http://schemas.openxmlformats.org/officeDocument/2006/relationships/image" Target="../media/image196.svg"/><Relationship Id="rId14" Type="http://schemas.openxmlformats.org/officeDocument/2006/relationships/hyperlink" Target="https://learn.nvidia.com/courses/course-detail?course_id=course-v1:DLI+S-FX-01+V1" TargetMode="External"/></Relationships>
</file>

<file path=ppt/slides/_rels/slide181.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3" Type="http://schemas.openxmlformats.org/officeDocument/2006/relationships/image" Target="../media/image191.png"/><Relationship Id="rId7" Type="http://schemas.openxmlformats.org/officeDocument/2006/relationships/image" Target="../media/image194.png"/><Relationship Id="rId12" Type="http://schemas.openxmlformats.org/officeDocument/2006/relationships/image" Target="../media/image199.png"/><Relationship Id="rId2" Type="http://schemas.openxmlformats.org/officeDocument/2006/relationships/notesSlide" Target="../notesSlides/notesSlide92.xml"/><Relationship Id="rId1" Type="http://schemas.openxmlformats.org/officeDocument/2006/relationships/slideLayout" Target="../slideLayouts/slideLayout108.xml"/><Relationship Id="rId6" Type="http://schemas.openxmlformats.org/officeDocument/2006/relationships/image" Target="../media/image193.png"/><Relationship Id="rId11" Type="http://schemas.openxmlformats.org/officeDocument/2006/relationships/image" Target="../media/image198.svg"/><Relationship Id="rId5" Type="http://schemas.openxmlformats.org/officeDocument/2006/relationships/image" Target="../media/image130.jpeg"/><Relationship Id="rId10" Type="http://schemas.openxmlformats.org/officeDocument/2006/relationships/image" Target="../media/image197.png"/><Relationship Id="rId4" Type="http://schemas.openxmlformats.org/officeDocument/2006/relationships/image" Target="../media/image192.svg"/><Relationship Id="rId9" Type="http://schemas.openxmlformats.org/officeDocument/2006/relationships/image" Target="../media/image196.svg"/><Relationship Id="rId14" Type="http://schemas.openxmlformats.org/officeDocument/2006/relationships/hyperlink" Target="https://learn.nvidia.com/courses/course-detail?course_id=course-v1:DLI+S-FX-01+V1"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3800.png"/><Relationship Id="rId2" Type="http://schemas.openxmlformats.org/officeDocument/2006/relationships/notesSlide" Target="../notesSlides/notesSlide93.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910.png"/></Relationships>
</file>

<file path=ppt/slides/_rels/slide183.xml.rels><?xml version="1.0" encoding="UTF-8" standalone="yes"?>
<Relationships xmlns="http://schemas.openxmlformats.org/package/2006/relationships"><Relationship Id="rId3" Type="http://schemas.openxmlformats.org/officeDocument/2006/relationships/image" Target="../media/image3910.png"/><Relationship Id="rId2" Type="http://schemas.openxmlformats.org/officeDocument/2006/relationships/notesSlide" Target="../notesSlides/notesSlide94.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84.xml.rels><?xml version="1.0" encoding="UTF-8" standalone="yes"?>
<Relationships xmlns="http://schemas.openxmlformats.org/package/2006/relationships"><Relationship Id="rId3" Type="http://schemas.openxmlformats.org/officeDocument/2006/relationships/image" Target="../media/image3910.png"/><Relationship Id="rId2" Type="http://schemas.openxmlformats.org/officeDocument/2006/relationships/notesSlide" Target="../notesSlides/notesSlide95.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85.xml.rels><?xml version="1.0" encoding="UTF-8" standalone="yes"?>
<Relationships xmlns="http://schemas.openxmlformats.org/package/2006/relationships"><Relationship Id="rId3" Type="http://schemas.openxmlformats.org/officeDocument/2006/relationships/image" Target="../media/image3910.png"/><Relationship Id="rId2" Type="http://schemas.openxmlformats.org/officeDocument/2006/relationships/notesSlide" Target="../notesSlides/notesSlide96.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86.xml.rels><?xml version="1.0" encoding="UTF-8" standalone="yes"?>
<Relationships xmlns="http://schemas.openxmlformats.org/package/2006/relationships"><Relationship Id="rId3" Type="http://schemas.openxmlformats.org/officeDocument/2006/relationships/image" Target="../media/image3910.png"/><Relationship Id="rId2" Type="http://schemas.openxmlformats.org/officeDocument/2006/relationships/notesSlide" Target="../notesSlides/notesSlide97.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87.xml.rels><?xml version="1.0" encoding="UTF-8" standalone="yes"?>
<Relationships xmlns="http://schemas.openxmlformats.org/package/2006/relationships"><Relationship Id="rId3" Type="http://schemas.openxmlformats.org/officeDocument/2006/relationships/image" Target="../media/image402.png"/><Relationship Id="rId2" Type="http://schemas.openxmlformats.org/officeDocument/2006/relationships/notesSlide" Target="../notesSlides/notesSlide98.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3800.png"/></Relationships>
</file>

<file path=ppt/slides/_rels/slide18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99.xml"/><Relationship Id="rId1" Type="http://schemas.openxmlformats.org/officeDocument/2006/relationships/slideLayout" Target="../slideLayouts/slideLayout108.xml"/></Relationships>
</file>

<file path=ppt/slides/_rels/slide18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0.xml"/><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47.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19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1.xml"/><Relationship Id="rId1" Type="http://schemas.openxmlformats.org/officeDocument/2006/relationships/slideLayout" Target="../slideLayouts/slideLayout145.xml"/></Relationships>
</file>

<file path=ppt/slides/_rels/slide19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2.xml"/><Relationship Id="rId1" Type="http://schemas.openxmlformats.org/officeDocument/2006/relationships/slideLayout" Target="../slideLayouts/slideLayout142.xml"/></Relationships>
</file>

<file path=ppt/slides/_rels/slide19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3.xml"/><Relationship Id="rId1" Type="http://schemas.openxmlformats.org/officeDocument/2006/relationships/slideLayout" Target="../slideLayouts/slideLayout108.xml"/></Relationships>
</file>

<file path=ppt/slides/_rels/slide193.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notesSlide" Target="../notesSlides/notesSlide104.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194.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3" Type="http://schemas.openxmlformats.org/officeDocument/2006/relationships/image" Target="../media/image201.png"/><Relationship Id="rId7" Type="http://schemas.openxmlformats.org/officeDocument/2006/relationships/image" Target="../media/image205.jpeg"/><Relationship Id="rId12" Type="http://schemas.openxmlformats.org/officeDocument/2006/relationships/image" Target="../media/image210.png"/><Relationship Id="rId2" Type="http://schemas.openxmlformats.org/officeDocument/2006/relationships/notesSlide" Target="../notesSlides/notesSlide105.xml"/><Relationship Id="rId1" Type="http://schemas.openxmlformats.org/officeDocument/2006/relationships/slideLayout" Target="../slideLayouts/slideLayout108.xml"/><Relationship Id="rId6" Type="http://schemas.openxmlformats.org/officeDocument/2006/relationships/image" Target="../media/image204.jpe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hyperlink" Target="https://learn.nvidia.com/courses/course-detail?course_id=course-v1:DLI+S-FX-01+V1"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06.xml"/><Relationship Id="rId1" Type="http://schemas.openxmlformats.org/officeDocument/2006/relationships/slideLayout" Target="../slideLayouts/slideLayout108.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14.png"/><Relationship Id="rId4" Type="http://schemas.openxmlformats.org/officeDocument/2006/relationships/image" Target="../media/image213.png"/></Relationships>
</file>

<file path=ppt/slides/_rels/slide19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07.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08.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217.png"/></Relationships>
</file>

<file path=ppt/slides/_rels/slide19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09.xml"/><Relationship Id="rId1" Type="http://schemas.openxmlformats.org/officeDocument/2006/relationships/slideLayout" Target="../slideLayouts/slideLayout142.xml"/></Relationships>
</file>

<file path=ppt/slides/_rels/slide199.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notesSlide" Target="../notesSlides/notesSlide110.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521.png"/></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s>
</file>

<file path=ppt/slides/_rels/slide20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1.xml"/><Relationship Id="rId1" Type="http://schemas.openxmlformats.org/officeDocument/2006/relationships/slideLayout" Target="../slideLayouts/slideLayout108.xml"/></Relationships>
</file>

<file path=ppt/slides/_rels/slide20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2.xml"/><Relationship Id="rId1" Type="http://schemas.openxmlformats.org/officeDocument/2006/relationships/slideLayout" Target="../slideLayouts/slideLayout108.xml"/></Relationships>
</file>

<file path=ppt/slides/_rels/slide20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3.xml"/><Relationship Id="rId1" Type="http://schemas.openxmlformats.org/officeDocument/2006/relationships/slideLayout" Target="../slideLayouts/slideLayout142.xml"/></Relationships>
</file>

<file path=ppt/slides/_rels/slide20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4.xml"/><Relationship Id="rId1" Type="http://schemas.openxmlformats.org/officeDocument/2006/relationships/slideLayout" Target="../slideLayouts/slideLayout95.xml"/><Relationship Id="rId4" Type="http://schemas.openxmlformats.org/officeDocument/2006/relationships/image" Target="../media/image92.png"/></Relationships>
</file>

<file path=ppt/slides/_rels/slide20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15.xml"/><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01+V1"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6.xml"/><Relationship Id="rId1" Type="http://schemas.openxmlformats.org/officeDocument/2006/relationships/slideLayout" Target="../slideLayouts/slideLayout105.xml"/></Relationships>
</file>

<file path=ppt/slides/_rels/slide20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7.xml"/><Relationship Id="rId1" Type="http://schemas.openxmlformats.org/officeDocument/2006/relationships/slideLayout" Target="../slideLayouts/slideLayout141.xml"/></Relationships>
</file>

<file path=ppt/slides/_rels/slide20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18.xml"/><Relationship Id="rId1" Type="http://schemas.openxmlformats.org/officeDocument/2006/relationships/slideLayout" Target="../slideLayouts/slideLayout108.xml"/></Relationships>
</file>

<file path=ppt/slides/_rels/slide208.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119.xml"/><Relationship Id="rId1" Type="http://schemas.openxmlformats.org/officeDocument/2006/relationships/slideLayout" Target="../slideLayouts/slideLayout148.xml"/><Relationship Id="rId6" Type="http://schemas.openxmlformats.org/officeDocument/2006/relationships/image" Target="../media/image222.svg"/><Relationship Id="rId5" Type="http://schemas.openxmlformats.org/officeDocument/2006/relationships/image" Target="../media/image221.png"/><Relationship Id="rId4" Type="http://schemas.openxmlformats.org/officeDocument/2006/relationships/image" Target="../media/image220.svg"/><Relationship Id="rId9" Type="http://schemas.openxmlformats.org/officeDocument/2006/relationships/hyperlink" Target="https://learn.nvidia.com/courses/course-detail?course_id=course-v1:DLI+S-FX-01+V1" TargetMode="External"/></Relationships>
</file>

<file path=ppt/slides/_rels/slide20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20.xml"/><Relationship Id="rId1" Type="http://schemas.openxmlformats.org/officeDocument/2006/relationships/slideLayout" Target="../slideLayouts/slideLayout14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1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1.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225.png"/></Relationships>
</file>

<file path=ppt/slides/_rels/slide21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22.xml"/><Relationship Id="rId1" Type="http://schemas.openxmlformats.org/officeDocument/2006/relationships/slideLayout" Target="../slideLayouts/slideLayout145.xml"/><Relationship Id="rId4" Type="http://schemas.openxmlformats.org/officeDocument/2006/relationships/hyperlink" Target="https://learn.nvidia.com/courses/course-detail?course_id=course-v1:DLI+S-FX-01+V1"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23.xml"/><Relationship Id="rId1" Type="http://schemas.openxmlformats.org/officeDocument/2006/relationships/slideLayout" Target="../slideLayouts/slideLayout145.xml"/><Relationship Id="rId4" Type="http://schemas.openxmlformats.org/officeDocument/2006/relationships/hyperlink" Target="https://learn.nvidia.com/courses/course-detail?course_id=course-v1:DLI+S-FX-01+V1" TargetMode="External"/></Relationships>
</file>

<file path=ppt/slides/_rels/slide213.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17.png"/><Relationship Id="rId7" Type="http://schemas.openxmlformats.org/officeDocument/2006/relationships/image" Target="../media/image231.jpeg"/><Relationship Id="rId2" Type="http://schemas.openxmlformats.org/officeDocument/2006/relationships/notesSlide" Target="../notesSlides/notesSlide124.xml"/><Relationship Id="rId1" Type="http://schemas.openxmlformats.org/officeDocument/2006/relationships/slideLayout" Target="../slideLayouts/slideLayout145.xml"/><Relationship Id="rId6" Type="http://schemas.openxmlformats.org/officeDocument/2006/relationships/image" Target="../media/image230.jpeg"/><Relationship Id="rId11" Type="http://schemas.openxmlformats.org/officeDocument/2006/relationships/hyperlink" Target="https://learn.nvidia.com/courses/course-detail?course_id=course-v1:DLI+S-FX-01+V1" TargetMode="External"/><Relationship Id="rId5" Type="http://schemas.openxmlformats.org/officeDocument/2006/relationships/image" Target="../media/image229.jpeg"/><Relationship Id="rId10" Type="http://schemas.openxmlformats.org/officeDocument/2006/relationships/image" Target="../media/image234.jpeg"/><Relationship Id="rId4" Type="http://schemas.openxmlformats.org/officeDocument/2006/relationships/image" Target="../media/image228.jpeg"/><Relationship Id="rId9" Type="http://schemas.openxmlformats.org/officeDocument/2006/relationships/image" Target="../media/image233.jpeg"/></Relationships>
</file>

<file path=ppt/slides/_rels/slide21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235.jpeg"/><Relationship Id="rId7" Type="http://schemas.openxmlformats.org/officeDocument/2006/relationships/image" Target="../media/image239.jpeg"/><Relationship Id="rId2" Type="http://schemas.openxmlformats.org/officeDocument/2006/relationships/notesSlide" Target="../notesSlides/notesSlide125.xml"/><Relationship Id="rId1" Type="http://schemas.openxmlformats.org/officeDocument/2006/relationships/slideLayout" Target="../slideLayouts/slideLayout145.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21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26.xml"/><Relationship Id="rId1" Type="http://schemas.openxmlformats.org/officeDocument/2006/relationships/slideLayout" Target="../slideLayouts/slideLayout145.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41.svg"/><Relationship Id="rId4" Type="http://schemas.openxmlformats.org/officeDocument/2006/relationships/image" Target="../media/image240.png"/></Relationships>
</file>

<file path=ppt/slides/_rels/slide216.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2.png"/><Relationship Id="rId7" Type="http://schemas.openxmlformats.org/officeDocument/2006/relationships/image" Target="../media/image245.png"/><Relationship Id="rId2" Type="http://schemas.openxmlformats.org/officeDocument/2006/relationships/notesSlide" Target="../notesSlides/notesSlide127.xml"/><Relationship Id="rId1" Type="http://schemas.openxmlformats.org/officeDocument/2006/relationships/slideLayout" Target="../slideLayouts/slideLayout145.xml"/><Relationship Id="rId6" Type="http://schemas.openxmlformats.org/officeDocument/2006/relationships/image" Target="../media/image244.jpeg"/><Relationship Id="rId5" Type="http://schemas.openxmlformats.org/officeDocument/2006/relationships/image" Target="../media/image243.png"/><Relationship Id="rId4" Type="http://schemas.microsoft.com/office/2007/relationships/hdphoto" Target="../media/hdphoto1.wdp"/><Relationship Id="rId9" Type="http://schemas.openxmlformats.org/officeDocument/2006/relationships/hyperlink" Target="https://learn.nvidia.com/courses/course-detail?course_id=course-v1:DLI+S-FX-01+V1"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28.xml"/><Relationship Id="rId1" Type="http://schemas.openxmlformats.org/officeDocument/2006/relationships/slideLayout" Target="../slideLayouts/slideLayout145.xml"/><Relationship Id="rId4" Type="http://schemas.openxmlformats.org/officeDocument/2006/relationships/hyperlink" Target="https://learn.nvidia.com/courses/course-detail?course_id=course-v1:DLI+S-FX-01+V1"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29.xml"/><Relationship Id="rId1" Type="http://schemas.openxmlformats.org/officeDocument/2006/relationships/slideLayout" Target="../slideLayouts/slideLayout142.xml"/></Relationships>
</file>

<file path=ppt/slides/_rels/slide219.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3" Type="http://schemas.openxmlformats.org/officeDocument/2006/relationships/image" Target="../media/image201.png"/><Relationship Id="rId7" Type="http://schemas.openxmlformats.org/officeDocument/2006/relationships/image" Target="../media/image205.jpeg"/><Relationship Id="rId12" Type="http://schemas.openxmlformats.org/officeDocument/2006/relationships/image" Target="../media/image210.png"/><Relationship Id="rId2" Type="http://schemas.openxmlformats.org/officeDocument/2006/relationships/notesSlide" Target="../notesSlides/notesSlide130.xml"/><Relationship Id="rId1" Type="http://schemas.openxmlformats.org/officeDocument/2006/relationships/slideLayout" Target="../slideLayouts/slideLayout145.xml"/><Relationship Id="rId6" Type="http://schemas.openxmlformats.org/officeDocument/2006/relationships/image" Target="../media/image204.jpe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hyperlink" Target="https://learn.nvidia.com/courses/course-detail?course_id=course-v1:DLI+S-FX-01+V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image" Target="../media/image49.png"/><Relationship Id="rId1" Type="http://schemas.openxmlformats.org/officeDocument/2006/relationships/slideLayout" Target="../slideLayouts/slideLayout95.xml"/></Relationships>
</file>

<file path=ppt/slides/_rels/slide22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235.jpeg"/><Relationship Id="rId7" Type="http://schemas.openxmlformats.org/officeDocument/2006/relationships/image" Target="../media/image239.jpeg"/><Relationship Id="rId2" Type="http://schemas.openxmlformats.org/officeDocument/2006/relationships/notesSlide" Target="../notesSlides/notesSlide131.xml"/><Relationship Id="rId1" Type="http://schemas.openxmlformats.org/officeDocument/2006/relationships/slideLayout" Target="../slideLayouts/slideLayout145.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s>
</file>

<file path=ppt/slides/_rels/slide221.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32.xml"/><Relationship Id="rId1" Type="http://schemas.openxmlformats.org/officeDocument/2006/relationships/slideLayout" Target="../slideLayouts/slideLayout145.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17.png"/><Relationship Id="rId4" Type="http://schemas.microsoft.com/office/2007/relationships/hdphoto" Target="../media/hdphoto2.wdp"/></Relationships>
</file>

<file path=ppt/slides/_rels/slide22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33.xml"/><Relationship Id="rId1" Type="http://schemas.openxmlformats.org/officeDocument/2006/relationships/slideLayout" Target="../slideLayouts/slideLayout142.xml"/></Relationships>
</file>

<file path=ppt/slides/_rels/slide2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2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2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34.xml"/><Relationship Id="rId1" Type="http://schemas.openxmlformats.org/officeDocument/2006/relationships/slideLayout" Target="../slideLayouts/slideLayout105.xml"/></Relationships>
</file>

<file path=ppt/slides/_rels/slide22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35.xml"/><Relationship Id="rId1" Type="http://schemas.openxmlformats.org/officeDocument/2006/relationships/slideLayout" Target="../slideLayouts/slideLayout141.xml"/></Relationships>
</file>

<file path=ppt/slides/_rels/slide22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36.xml"/><Relationship Id="rId1" Type="http://schemas.openxmlformats.org/officeDocument/2006/relationships/slideLayout" Target="../slideLayouts/slideLayout142.xml"/></Relationships>
</file>

<file path=ppt/slides/_rels/slide22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37.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50.png"/></Relationships>
</file>

<file path=ppt/slides/_rels/slide23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38.xml"/><Relationship Id="rId1" Type="http://schemas.openxmlformats.org/officeDocument/2006/relationships/slideLayout" Target="../slideLayouts/slideLayout142.xml"/></Relationships>
</file>

<file path=ppt/slides/_rels/slide23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39.xml"/><Relationship Id="rId1" Type="http://schemas.openxmlformats.org/officeDocument/2006/relationships/slideLayout" Target="../slideLayouts/slideLayout108.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51.png"/><Relationship Id="rId4" Type="http://schemas.openxmlformats.org/officeDocument/2006/relationships/image" Target="../media/image250.png"/></Relationships>
</file>

<file path=ppt/slides/_rels/slide232.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40.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233.xml.rels><?xml version="1.0" encoding="UTF-8" standalone="yes"?>
<Relationships xmlns="http://schemas.openxmlformats.org/package/2006/relationships"><Relationship Id="rId8" Type="http://schemas.openxmlformats.org/officeDocument/2006/relationships/image" Target="../media/image258.svg"/><Relationship Id="rId3" Type="http://schemas.openxmlformats.org/officeDocument/2006/relationships/image" Target="../media/image253.jpeg"/><Relationship Id="rId7" Type="http://schemas.openxmlformats.org/officeDocument/2006/relationships/image" Target="../media/image257.png"/><Relationship Id="rId2" Type="http://schemas.openxmlformats.org/officeDocument/2006/relationships/notesSlide" Target="../notesSlides/notesSlide141.xml"/><Relationship Id="rId1" Type="http://schemas.openxmlformats.org/officeDocument/2006/relationships/slideLayout" Target="../slideLayouts/slideLayout108.xml"/><Relationship Id="rId6" Type="http://schemas.openxmlformats.org/officeDocument/2006/relationships/image" Target="../media/image256.svg"/><Relationship Id="rId5" Type="http://schemas.openxmlformats.org/officeDocument/2006/relationships/image" Target="../media/image255.png"/><Relationship Id="rId4" Type="http://schemas.openxmlformats.org/officeDocument/2006/relationships/image" Target="../media/image254.jpeg"/><Relationship Id="rId9" Type="http://schemas.openxmlformats.org/officeDocument/2006/relationships/hyperlink" Target="https://learn.nvidia.com/courses/course-detail?course_id=course-v1:DLI+S-FX-01+V1" TargetMode="External"/></Relationships>
</file>

<file path=ppt/slides/_rels/slide23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42.xml"/><Relationship Id="rId1" Type="http://schemas.openxmlformats.org/officeDocument/2006/relationships/slideLayout" Target="../slideLayouts/slideLayout142.xml"/></Relationships>
</file>

<file path=ppt/slides/_rels/slide235.xml.rels><?xml version="1.0" encoding="UTF-8" standalone="yes"?>
<Relationships xmlns="http://schemas.openxmlformats.org/package/2006/relationships"><Relationship Id="rId8" Type="http://schemas.openxmlformats.org/officeDocument/2006/relationships/image" Target="../media/image259.jpeg"/><Relationship Id="rId3" Type="http://schemas.openxmlformats.org/officeDocument/2006/relationships/image" Target="../media/image254.jpeg"/><Relationship Id="rId7" Type="http://schemas.openxmlformats.org/officeDocument/2006/relationships/image" Target="../media/image258.svg"/><Relationship Id="rId2" Type="http://schemas.openxmlformats.org/officeDocument/2006/relationships/notesSlide" Target="../notesSlides/notesSlide143.xml"/><Relationship Id="rId1" Type="http://schemas.openxmlformats.org/officeDocument/2006/relationships/slideLayout" Target="../slideLayouts/slideLayout108.xml"/><Relationship Id="rId6" Type="http://schemas.openxmlformats.org/officeDocument/2006/relationships/image" Target="../media/image257.png"/><Relationship Id="rId5" Type="http://schemas.openxmlformats.org/officeDocument/2006/relationships/image" Target="../media/image256.svg"/><Relationship Id="rId4" Type="http://schemas.openxmlformats.org/officeDocument/2006/relationships/image" Target="../media/image255.png"/><Relationship Id="rId9" Type="http://schemas.openxmlformats.org/officeDocument/2006/relationships/hyperlink" Target="https://learn.nvidia.com/courses/course-detail?course_id=course-v1:DLI+S-FX-01+V1"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44.xml"/><Relationship Id="rId1" Type="http://schemas.openxmlformats.org/officeDocument/2006/relationships/slideLayout" Target="../slideLayouts/slideLayout106.xml"/><Relationship Id="rId4" Type="http://schemas.openxmlformats.org/officeDocument/2006/relationships/hyperlink" Target="https://learn.nvidia.com/courses/course-detail?course_id=course-v1:DLI+S-FX-01+V1" TargetMode="External"/></Relationships>
</file>

<file path=ppt/slides/_rels/slide237.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1.png"/><Relationship Id="rId3" Type="http://schemas.openxmlformats.org/officeDocument/2006/relationships/image" Target="../media/image201.png"/><Relationship Id="rId7" Type="http://schemas.openxmlformats.org/officeDocument/2006/relationships/image" Target="../media/image205.jpeg"/><Relationship Id="rId12" Type="http://schemas.openxmlformats.org/officeDocument/2006/relationships/image" Target="../media/image210.png"/><Relationship Id="rId2" Type="http://schemas.openxmlformats.org/officeDocument/2006/relationships/notesSlide" Target="../notesSlides/notesSlide145.xml"/><Relationship Id="rId16"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108.xml"/><Relationship Id="rId6" Type="http://schemas.openxmlformats.org/officeDocument/2006/relationships/image" Target="../media/image204.jpeg"/><Relationship Id="rId11" Type="http://schemas.openxmlformats.org/officeDocument/2006/relationships/image" Target="../media/image209.png"/><Relationship Id="rId5" Type="http://schemas.openxmlformats.org/officeDocument/2006/relationships/image" Target="../media/image203.png"/><Relationship Id="rId15" Type="http://schemas.openxmlformats.org/officeDocument/2006/relationships/image" Target="../media/image262.sv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image" Target="../media/image261.png"/></Relationships>
</file>

<file path=ppt/slides/_rels/slide23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46.xml"/><Relationship Id="rId1" Type="http://schemas.openxmlformats.org/officeDocument/2006/relationships/slideLayout" Target="../slideLayouts/slideLayout108.xml"/></Relationships>
</file>

<file path=ppt/slides/_rels/slide23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147.xml"/><Relationship Id="rId1" Type="http://schemas.openxmlformats.org/officeDocument/2006/relationships/slideLayout" Target="../slideLayouts/slideLayout106.xml"/><Relationship Id="rId4" Type="http://schemas.openxmlformats.org/officeDocument/2006/relationships/hyperlink" Target="https://learn.nvidia.com/courses/course-detail?course_id=course-v1:DLI+S-FX-01+V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15+V1" TargetMode="External"/></Relationships>
</file>

<file path=ppt/slides/_rels/slide24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48.xml"/><Relationship Id="rId1" Type="http://schemas.openxmlformats.org/officeDocument/2006/relationships/slideLayout" Target="../slideLayouts/slideLayout108.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66.jpeg"/><Relationship Id="rId4" Type="http://schemas.openxmlformats.org/officeDocument/2006/relationships/image" Target="../media/image265.jpeg"/></Relationships>
</file>

<file path=ppt/slides/_rels/slide24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49.xml"/><Relationship Id="rId1" Type="http://schemas.openxmlformats.org/officeDocument/2006/relationships/slideLayout" Target="../slideLayouts/slideLayout142.xml"/></Relationships>
</file>

<file path=ppt/slides/_rels/slide2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4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50.xml"/><Relationship Id="rId1" Type="http://schemas.openxmlformats.org/officeDocument/2006/relationships/slideLayout" Target="../slideLayouts/slideLayout105.xml"/></Relationships>
</file>

<file path=ppt/slides/_rels/slide24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51.xml"/><Relationship Id="rId1" Type="http://schemas.openxmlformats.org/officeDocument/2006/relationships/slideLayout" Target="../slideLayouts/slideLayout141.xml"/></Relationships>
</file>

<file path=ppt/slides/_rels/slide24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52.xml"/><Relationship Id="rId1" Type="http://schemas.openxmlformats.org/officeDocument/2006/relationships/slideLayout" Target="../slideLayouts/slideLayout142.xml"/></Relationships>
</file>

<file path=ppt/slides/_rels/slide24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53.xml"/><Relationship Id="rId1" Type="http://schemas.openxmlformats.org/officeDocument/2006/relationships/slideLayout" Target="../slideLayouts/slideLayout14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4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54.xml"/><Relationship Id="rId1" Type="http://schemas.openxmlformats.org/officeDocument/2006/relationships/slideLayout" Target="../slideLayouts/slideLayout14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49.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55.xml"/><Relationship Id="rId1" Type="http://schemas.openxmlformats.org/officeDocument/2006/relationships/slideLayout" Target="../slideLayouts/slideLayout14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image" Target="../media/image52.png"/></Relationships>
</file>

<file path=ppt/slides/_rels/slide25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56.xml"/><Relationship Id="rId1" Type="http://schemas.openxmlformats.org/officeDocument/2006/relationships/slideLayout" Target="../slideLayouts/slideLayout142.xml"/></Relationships>
</file>

<file path=ppt/slides/_rels/slide25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57.xml"/><Relationship Id="rId1" Type="http://schemas.openxmlformats.org/officeDocument/2006/relationships/slideLayout" Target="../slideLayouts/slideLayout145.xml"/></Relationships>
</file>

<file path=ppt/slides/_rels/slide25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58.xml"/><Relationship Id="rId1" Type="http://schemas.openxmlformats.org/officeDocument/2006/relationships/slideLayout" Target="../slideLayouts/slideLayout145.xml"/></Relationships>
</file>

<file path=ppt/slides/_rels/slide25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59.xml"/><Relationship Id="rId1" Type="http://schemas.openxmlformats.org/officeDocument/2006/relationships/slideLayout" Target="../slideLayouts/slideLayout145.xml"/></Relationships>
</file>

<file path=ppt/slides/_rels/slide25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279.jpeg"/><Relationship Id="rId7" Type="http://schemas.openxmlformats.org/officeDocument/2006/relationships/image" Target="../media/image283.jpeg"/><Relationship Id="rId2" Type="http://schemas.openxmlformats.org/officeDocument/2006/relationships/notesSlide" Target="../notesSlides/notesSlide160.xml"/><Relationship Id="rId1" Type="http://schemas.openxmlformats.org/officeDocument/2006/relationships/slideLayout" Target="../slideLayouts/slideLayout145.xml"/><Relationship Id="rId6" Type="http://schemas.openxmlformats.org/officeDocument/2006/relationships/image" Target="../media/image282.jpeg"/><Relationship Id="rId5" Type="http://schemas.openxmlformats.org/officeDocument/2006/relationships/image" Target="../media/image281.jpeg"/><Relationship Id="rId4" Type="http://schemas.openxmlformats.org/officeDocument/2006/relationships/image" Target="../media/image280.jpeg"/></Relationships>
</file>

<file path=ppt/slides/_rels/slide25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1.xml"/><Relationship Id="rId1" Type="http://schemas.openxmlformats.org/officeDocument/2006/relationships/slideLayout" Target="../slideLayouts/slideLayout145.xml"/></Relationships>
</file>

<file path=ppt/slides/_rels/slide25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2.xml"/><Relationship Id="rId1" Type="http://schemas.openxmlformats.org/officeDocument/2006/relationships/slideLayout" Target="../slideLayouts/slideLayout142.xml"/></Relationships>
</file>

<file path=ppt/slides/_rels/slide257.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63.xml"/><Relationship Id="rId1" Type="http://schemas.openxmlformats.org/officeDocument/2006/relationships/slideLayout" Target="../slideLayouts/slideLayout145.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285.svg"/></Relationships>
</file>

<file path=ppt/slides/_rels/slide25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4.xml"/><Relationship Id="rId1" Type="http://schemas.openxmlformats.org/officeDocument/2006/relationships/slideLayout" Target="../slideLayouts/slideLayout145.xml"/></Relationships>
</file>

<file path=ppt/slides/_rels/slide25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5.xml"/><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image" Target="../media/image53.png"/></Relationships>
</file>

<file path=ppt/slides/_rels/slide26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6.xml"/><Relationship Id="rId1" Type="http://schemas.openxmlformats.org/officeDocument/2006/relationships/slideLayout" Target="../slideLayouts/slideLayout145.xml"/></Relationships>
</file>

<file path=ppt/slides/_rels/slide26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7.xml"/><Relationship Id="rId1" Type="http://schemas.openxmlformats.org/officeDocument/2006/relationships/slideLayout" Target="../slideLayouts/slideLayout145.xml"/></Relationships>
</file>

<file path=ppt/slides/_rels/slide26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8.xml"/><Relationship Id="rId1" Type="http://schemas.openxmlformats.org/officeDocument/2006/relationships/slideLayout" Target="../slideLayouts/slideLayout145.xml"/></Relationships>
</file>

<file path=ppt/slides/_rels/slide26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9.xml"/><Relationship Id="rId1" Type="http://schemas.openxmlformats.org/officeDocument/2006/relationships/slideLayout" Target="../slideLayouts/slideLayout145.xml"/></Relationships>
</file>

<file path=ppt/slides/_rels/slide26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70.xml"/><Relationship Id="rId1" Type="http://schemas.openxmlformats.org/officeDocument/2006/relationships/slideLayout" Target="../slideLayouts/slideLayout145.xml"/></Relationships>
</file>

<file path=ppt/slides/_rels/slide265.xml.rels><?xml version="1.0" encoding="UTF-8" standalone="yes"?>
<Relationships xmlns="http://schemas.openxmlformats.org/package/2006/relationships"><Relationship Id="rId3" Type="http://schemas.openxmlformats.org/officeDocument/2006/relationships/image" Target="../media/image3000.png"/><Relationship Id="rId2" Type="http://schemas.openxmlformats.org/officeDocument/2006/relationships/notesSlide" Target="../notesSlides/notesSlide171.xml"/><Relationship Id="rId1" Type="http://schemas.openxmlformats.org/officeDocument/2006/relationships/slideLayout" Target="../slideLayouts/slideLayout145.xml"/><Relationship Id="rId4" Type="http://schemas.openxmlformats.org/officeDocument/2006/relationships/hyperlink" Target="https://learn.nvidia.com/courses/course-detail?course_id=course-v1:DLI+S-FX-01+V1" TargetMode="External"/></Relationships>
</file>

<file path=ppt/slides/_rels/slide266.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72.xml"/><Relationship Id="rId1" Type="http://schemas.openxmlformats.org/officeDocument/2006/relationships/slideLayout" Target="../slideLayouts/slideLayout108.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88.png"/><Relationship Id="rId4" Type="http://schemas.openxmlformats.org/officeDocument/2006/relationships/image" Target="../media/image287.png"/></Relationships>
</file>

<file path=ppt/slides/_rels/slide267.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73.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26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26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74.xml"/><Relationship Id="rId1" Type="http://schemas.openxmlformats.org/officeDocument/2006/relationships/slideLayout" Target="../slideLayouts/slideLayout14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95.xml"/><Relationship Id="rId4" Type="http://schemas.openxmlformats.org/officeDocument/2006/relationships/image" Target="../media/image54.png"/></Relationships>
</file>

<file path=ppt/slides/_rels/slide27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75.xml"/><Relationship Id="rId1" Type="http://schemas.openxmlformats.org/officeDocument/2006/relationships/slideLayout" Target="../slideLayouts/slideLayout108.xml"/></Relationships>
</file>

<file path=ppt/slides/_rels/slide271.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76.xml"/><Relationship Id="rId1" Type="http://schemas.openxmlformats.org/officeDocument/2006/relationships/slideLayout" Target="../slideLayouts/slideLayout108.xml"/><Relationship Id="rId5" Type="http://schemas.openxmlformats.org/officeDocument/2006/relationships/hyperlink" Target="https://learn.nvidia.com/courses/course-detail?course_id=course-v1:DLI+S-FX-01+V1" TargetMode="External"/><Relationship Id="rId4" Type="http://schemas.openxmlformats.org/officeDocument/2006/relationships/image" Target="../media/image262.svg"/></Relationships>
</file>

<file path=ppt/slides/_rels/slide27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77.xml"/><Relationship Id="rId1" Type="http://schemas.openxmlformats.org/officeDocument/2006/relationships/slideLayout" Target="../slideLayouts/slideLayout108.xml"/></Relationships>
</file>

<file path=ppt/slides/_rels/slide273.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78.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274.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179.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27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image" Target="../media/image293.jpeg"/><Relationship Id="rId7" Type="http://schemas.openxmlformats.org/officeDocument/2006/relationships/image" Target="../media/image297.svg"/><Relationship Id="rId2" Type="http://schemas.openxmlformats.org/officeDocument/2006/relationships/notesSlide" Target="../notesSlides/notesSlide180.xml"/><Relationship Id="rId1" Type="http://schemas.openxmlformats.org/officeDocument/2006/relationships/slideLayout" Target="../slideLayouts/slideLayout108.xml"/><Relationship Id="rId6" Type="http://schemas.openxmlformats.org/officeDocument/2006/relationships/image" Target="../media/image296.png"/><Relationship Id="rId5" Type="http://schemas.openxmlformats.org/officeDocument/2006/relationships/image" Target="../media/image295.svg"/><Relationship Id="rId4" Type="http://schemas.openxmlformats.org/officeDocument/2006/relationships/image" Target="../media/image294.png"/></Relationships>
</file>

<file path=ppt/slides/_rels/slide27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81.xml"/><Relationship Id="rId1" Type="http://schemas.openxmlformats.org/officeDocument/2006/relationships/slideLayout" Target="../slideLayouts/slideLayout142.xml"/></Relationships>
</file>

<file path=ppt/slides/_rels/slide27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82.xml"/><Relationship Id="rId1" Type="http://schemas.openxmlformats.org/officeDocument/2006/relationships/slideLayout" Target="../slideLayouts/slideLayout151.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299.png"/><Relationship Id="rId4" Type="http://schemas.openxmlformats.org/officeDocument/2006/relationships/hyperlink" Target="https://www.nvidia.com/en-us/gpu-cloud/containers/" TargetMode="External"/></Relationships>
</file>

<file path=ppt/slides/_rels/slide278.xml.rels><?xml version="1.0" encoding="UTF-8" standalone="yes"?>
<Relationships xmlns="http://schemas.openxmlformats.org/package/2006/relationships"><Relationship Id="rId8" Type="http://schemas.openxmlformats.org/officeDocument/2006/relationships/image" Target="../media/image301.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183.xml"/><Relationship Id="rId1" Type="http://schemas.openxmlformats.org/officeDocument/2006/relationships/slideLayout" Target="../slideLayouts/slideLayout108.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 Id="rId9" Type="http://schemas.openxmlformats.org/officeDocument/2006/relationships/hyperlink" Target="https://learn.nvidia.com/courses/course-detail?course_id=course-v1:DLI+S-FX-01+V1"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84.xml"/><Relationship Id="rId1" Type="http://schemas.openxmlformats.org/officeDocument/2006/relationships/slideLayout" Target="../slideLayouts/slideLayout14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280.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185.xml"/><Relationship Id="rId1" Type="http://schemas.openxmlformats.org/officeDocument/2006/relationships/slideLayout" Target="../slideLayouts/slideLayout108.xml"/><Relationship Id="rId4" Type="http://schemas.openxmlformats.org/officeDocument/2006/relationships/hyperlink" Target="https://learn.nvidia.com/courses/course-detail?course_id=course-v1:DLI+S-FX-01+V1" TargetMode="External"/></Relationships>
</file>

<file path=ppt/slides/_rels/slide28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86.xml"/><Relationship Id="rId1" Type="http://schemas.openxmlformats.org/officeDocument/2006/relationships/slideLayout" Target="../slideLayouts/slideLayout142.xml"/></Relationships>
</file>

<file path=ppt/slides/_rels/slide2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4" Type="http://schemas.openxmlformats.org/officeDocument/2006/relationships/hyperlink" Target="https://tinyurl.com/nvdlifdls" TargetMode="External"/></Relationships>
</file>

<file path=ppt/slides/_rels/slide2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4" Type="http://schemas.openxmlformats.org/officeDocument/2006/relationships/hyperlink" Target="https://www.kaggle.com/datasets/sriramr/fruits-fresh-and-rotten-for-classification" TargetMode="External"/></Relationships>
</file>

<file path=ppt/slides/_rels/slide28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14+V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63.png"/><Relationship Id="rId1" Type="http://schemas.openxmlformats.org/officeDocument/2006/relationships/slideLayout" Target="../slideLayouts/slideLayout9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66.png"/><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hyperlink" Target="https://learn.nvidia.com/courses/course-detail?course_id=course-v1:DLI+S-FX-15+V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95.xml"/><Relationship Id="rId5" Type="http://schemas.openxmlformats.org/officeDocument/2006/relationships/hyperlink" Target="https://learn.nvidia.com/courses/course-detail?course_id=course-v1:DLI+S-FX-15+V1" TargetMode="Externa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my-learning" TargetMode="External"/><Relationship Id="rId1" Type="http://schemas.openxmlformats.org/officeDocument/2006/relationships/slideLayout" Target="../slideLayouts/slideLayout95.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95.xml"/><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1.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2.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3.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course_id=course-v1:DLI+S-FX-15+V1" TargetMode="External"/><Relationship Id="rId1" Type="http://schemas.openxmlformats.org/officeDocument/2006/relationships/slideLayout" Target="../slideLayouts/slideLayout95.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5.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hyperlink" Target="https://learn.nvidia.com/courses/course?course_id=course-v1:DLI+S-FX-15+V1" TargetMode="External"/><Relationship Id="rId2" Type="http://schemas.openxmlformats.org/officeDocument/2006/relationships/image" Target="../media/image76.pn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 Id="rId4" Type="http://schemas.openxmlformats.org/officeDocument/2006/relationships/hyperlink" Target="https://learn.nvidia.com/dli-event"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developer.nvidia.com/dli/getready" TargetMode="External"/><Relationship Id="rId2" Type="http://schemas.openxmlformats.org/officeDocument/2006/relationships/hyperlink" Target="https://learn.nvidia.com/dli-event" TargetMode="External"/><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hyperlink" Target="https://learn.nvidia.com/dli-event"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learn.nvidia.com/courses/course?course_id=course-v1:DLI+C-FX-01+V3" TargetMode="External"/><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95.xml"/><Relationship Id="rId4" Type="http://schemas.openxmlformats.org/officeDocument/2006/relationships/hyperlink" Target="https://learn.nvidia.com/dli-event"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7.png"/><Relationship Id="rId1" Type="http://schemas.openxmlformats.org/officeDocument/2006/relationships/slideLayout" Target="../slideLayouts/slideLayout95.xml"/><Relationship Id="rId4" Type="http://schemas.openxmlformats.org/officeDocument/2006/relationships/hyperlink" Target="https://learn.nvidia.com/dli-even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95.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6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image" Target="../media/image49.png"/><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95.xml"/><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5" Type="http://schemas.openxmlformats.org/officeDocument/2006/relationships/image" Target="../media/image103.png"/><Relationship Id="rId4" Type="http://schemas.openxmlformats.org/officeDocument/2006/relationships/image" Target="../media/image102.png"/></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learn.nvidia.com/courses/course-detail?course_id=course-v1:DLI+S-FX-01+V1" TargetMode="External"/><Relationship Id="rId1" Type="http://schemas.openxmlformats.org/officeDocument/2006/relationships/slideLayout" Target="../slideLayouts/slideLayout95.xml"/><Relationship Id="rId4" Type="http://schemas.openxmlformats.org/officeDocument/2006/relationships/hyperlink" Target="https://www.kaggle.com/datasets/sriramr/fruits-fresh-and-rotten-for-classification"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6.svg"/><Relationship Id="rId5" Type="http://schemas.openxmlformats.org/officeDocument/2006/relationships/image" Target="../media/image115.png"/><Relationship Id="rId4" Type="http://schemas.openxmlformats.org/officeDocument/2006/relationships/image" Target="../media/image114.svg"/></Relationships>
</file>

<file path=ppt/slides/_rels/slide8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95.xml"/></Relationships>
</file>

<file path=ppt/slides/_rels/slide9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learn.nvidia.com/courses/course-detail?course_id=course-v1:DLI+S-FX-01+V1"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learn.nvidia.com/courses/course-detail?course_id=course-v1:DLI+S-FX-01+V1"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01+V1" TargetMode="External"/><Relationship Id="rId5" Type="http://schemas.openxmlformats.org/officeDocument/2006/relationships/image" Target="../media/image126.jpg"/><Relationship Id="rId4" Type="http://schemas.openxmlformats.org/officeDocument/2006/relationships/image" Target="../media/image125.jpg"/></Relationships>
</file>

<file path=ppt/slides/_rels/slide9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hyperlink" Target="https://learn.nvidia.com/courses/course-detail?course_id=course-v1:DLI+S-FX-01+V1"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learn.nvidia.com/courses/course-detail?course_id=course-v1:DLI+S-FX-01+V1"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01+V1"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hyperlink" Target="https://learn.nvidia.com/courses/course-detail?course_id=course-v1:DLI+S-FX-01+V1"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1+V1" TargetMode="External"/><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816582" y="3667065"/>
            <a:ext cx="35016468" cy="6490902"/>
          </a:xfrm>
        </p:spPr>
        <p:txBody>
          <a:bodyPr>
            <a:noAutofit/>
          </a:bodyPr>
          <a:lstStyle/>
          <a:p>
            <a:pPr>
              <a:lnSpc>
                <a:spcPct val="100000"/>
              </a:lnSpc>
            </a:pPr>
            <a: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t>NVIDIA Fundamentals of Deep Learning III: </a:t>
            </a:r>
            <a:b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t>Pre-trained Models; </a:t>
            </a:r>
            <a:b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4400" dirty="0">
                <a:solidFill>
                  <a:srgbClr val="C00000"/>
                </a:solidFill>
                <a:latin typeface="Calibri" panose="020F0502020204030204" pitchFamily="34" charset="0"/>
                <a:ea typeface="Heiti TC Medium" pitchFamily="2" charset="-128"/>
                <a:cs typeface="Arial" panose="020B0604020202020204" pitchFamily="34" charset="0"/>
              </a:rPr>
              <a:t>Natural Language Processing</a:t>
            </a:r>
            <a:endParaRPr lang="en-US" altLang="zh-TW" sz="13800" dirty="0">
              <a:solidFill>
                <a:srgbClr val="C00000"/>
              </a:solidFill>
              <a:latin typeface="Calibri" panose="020F0502020204030204" pitchFamily="34" charset="0"/>
              <a:ea typeface="Heiti TC Medium" pitchFamily="2" charset="-128"/>
              <a:cs typeface="Arial" panose="020B0604020202020204" pitchFamily="34" charset="0"/>
            </a:endParaRP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Artificial Intelligence</a:t>
            </a:r>
            <a:endParaRPr lang="en-US" sz="132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759ED901-FEBB-2F45-A237-0DFFB7BB41A4}"/>
              </a:ext>
            </a:extLst>
          </p:cNvPr>
          <p:cNvSpPr>
            <a:spLocks noGrp="1"/>
          </p:cNvSpPr>
          <p:nvPr>
            <p:ph type="sldNum" sz="quarter" idx="12"/>
          </p:nvPr>
        </p:nvSpPr>
        <p:spPr>
          <a:xfrm>
            <a:off x="28346400" y="19478627"/>
            <a:ext cx="8229600" cy="1095375"/>
          </a:xfrm>
        </p:spPr>
        <p:txBody>
          <a:bodyPr/>
          <a:lstStyle/>
          <a:p>
            <a:pPr defTabSz="2743200"/>
            <a:fld id="{5D6FF71F-CF6A-4C46-8F9B-61D49EEA70E3}" type="slidenum">
              <a:rPr lang="en-US">
                <a:solidFill>
                  <a:prstClr val="black">
                    <a:tint val="75000"/>
                  </a:prstClr>
                </a:solidFill>
                <a:latin typeface="Calibri" panose="020F0502020204030204"/>
              </a:rPr>
              <a:pPr defTabSz="2743200"/>
              <a:t>1</a:t>
            </a:fld>
            <a:endParaRPr lang="en-US" dirty="0">
              <a:solidFill>
                <a:prstClr val="black">
                  <a:tint val="75000"/>
                </a:prstClr>
              </a:solidFill>
              <a:latin typeface="Calibri" panose="020F0502020204030204"/>
            </a:endParaRPr>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2743200">
              <a:lnSpc>
                <a:spcPct val="120000"/>
              </a:lnSpc>
              <a:spcBef>
                <a:spcPts val="0"/>
              </a:spcBef>
            </a:pPr>
            <a:r>
              <a:rPr lang="en-US" altLang="zh-TW" sz="43200" dirty="0">
                <a:solidFill>
                  <a:srgbClr val="898989"/>
                </a:solidFill>
                <a:latin typeface="Calibri" panose="020F0502020204030204"/>
                <a:ea typeface="新細明體" panose="02020500000000000000" pitchFamily="18" charset="-120"/>
                <a:cs typeface="Calibri" panose="020F0502020204030204" pitchFamily="34" charset="0"/>
                <a:hlinkClick r:id="rId2"/>
              </a:rPr>
              <a:t>Min-Yuh Day</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r>
              <a:rPr lang="en-US" altLang="zh-TW" sz="43200" dirty="0" err="1">
                <a:solidFill>
                  <a:srgbClr val="4472C4"/>
                </a:solidFill>
                <a:latin typeface="Calibri" panose="020F0502020204030204" pitchFamily="34" charset="0"/>
                <a:ea typeface="標楷體" pitchFamily="65" charset="-120"/>
                <a:cs typeface="Calibri" panose="020F0502020204030204" pitchFamily="34" charset="0"/>
              </a:rPr>
              <a:t>Ph.D</a:t>
            </a: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 </a:t>
            </a:r>
            <a:b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br>
            <a:r>
              <a:rPr lang="en-US" altLang="zh-TW" sz="43200" dirty="0">
                <a:solidFill>
                  <a:srgbClr val="4472C4"/>
                </a:solidFill>
                <a:latin typeface="Calibri" panose="020F0502020204030204" pitchFamily="34" charset="0"/>
                <a:ea typeface="標楷體" pitchFamily="65" charset="-120"/>
                <a:cs typeface="Calibri" panose="020F0502020204030204" pitchFamily="34" charset="0"/>
              </a:rPr>
              <a:t>Professor and Director</a:t>
            </a:r>
          </a:p>
          <a:p>
            <a:pPr defTabSz="2743200">
              <a:lnSpc>
                <a:spcPct val="120000"/>
              </a:lnSpc>
              <a:spcBef>
                <a:spcPts val="1800"/>
              </a:spcBef>
            </a:pPr>
            <a:r>
              <a:rPr lang="en-US" sz="24000" dirty="0">
                <a:solidFill>
                  <a:prstClr val="black"/>
                </a:solidFill>
                <a:latin typeface="Calibri" panose="020F0502020204030204" pitchFamily="34" charset="0"/>
                <a:cs typeface="Calibri" panose="020F0502020204030204" pitchFamily="34" charset="0"/>
                <a:hlinkClick r:id="rId3"/>
              </a:rPr>
              <a:t>Institute of Information Management</a:t>
            </a:r>
            <a:r>
              <a:rPr lang="en-US" sz="24000" dirty="0">
                <a:solidFill>
                  <a:prstClr val="black"/>
                </a:solidFill>
                <a:latin typeface="Calibri" panose="020F0502020204030204" pitchFamily="34" charset="0"/>
                <a:cs typeface="Calibri" panose="020F0502020204030204" pitchFamily="34" charset="0"/>
              </a:rPr>
              <a:t>, </a:t>
            </a:r>
            <a:r>
              <a:rPr lang="en-US" sz="24000" dirty="0">
                <a:solidFill>
                  <a:prstClr val="black"/>
                </a:solidFill>
                <a:latin typeface="Calibri" panose="020F0502020204030204" pitchFamily="34" charset="0"/>
                <a:cs typeface="Calibri" panose="020F0502020204030204" pitchFamily="34" charset="0"/>
                <a:hlinkClick r:id="rId4"/>
              </a:rPr>
              <a:t>National Taipei University</a:t>
            </a:r>
            <a:endParaRPr lang="en-US" altLang="zh-TW" sz="24000" dirty="0">
              <a:solidFill>
                <a:srgbClr val="898989"/>
              </a:solidFill>
              <a:latin typeface="Calibri" panose="020F0502020204030204" pitchFamily="34" charset="0"/>
              <a:ea typeface="新細明體" panose="02020500000000000000" pitchFamily="18" charset="-120"/>
              <a:cs typeface="Calibri" panose="020F0502020204030204" pitchFamily="34" charset="0"/>
              <a:hlinkClick r:id="rId5"/>
            </a:endParaRPr>
          </a:p>
          <a:p>
            <a:pPr defTabSz="2743200">
              <a:lnSpc>
                <a:spcPct val="120000"/>
              </a:lnSpc>
              <a:spcBef>
                <a:spcPts val="1800"/>
              </a:spcBef>
            </a:pPr>
            <a:r>
              <a:rPr lang="en-US" sz="14400" b="0" dirty="0">
                <a:solidFill>
                  <a:prstClr val="black"/>
                </a:solidFill>
                <a:latin typeface="Arial" panose="020B0604020202020204" pitchFamily="34" charset="0"/>
                <a:cs typeface="Arial" panose="020B0604020202020204" pitchFamily="34" charset="0"/>
                <a:hlinkClick r:id="rId6"/>
              </a:rPr>
              <a:t>https://web.ntpu.edu.tw/~myday</a:t>
            </a:r>
            <a:endParaRPr lang="en-US" sz="14400" b="0" dirty="0">
              <a:solidFill>
                <a:prstClr val="black"/>
              </a:solidFill>
              <a:latin typeface="Arial" panose="020B0604020202020204" pitchFamily="34" charset="0"/>
              <a:cs typeface="Arial" panose="020B0604020202020204" pitchFamily="34" charset="0"/>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algn="ctr" defTabSz="2743200"/>
            <a: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t>1141AI07</a:t>
            </a:r>
          </a:p>
          <a:p>
            <a:pPr algn="ctr" defTabSz="2743200"/>
            <a: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t>MBA, IM, NTPU (M5276) (Fall 2025)</a:t>
            </a:r>
            <a:b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br>
            <a:r>
              <a:rPr lang="en-US" altLang="zh-TW" sz="4800" dirty="0">
                <a:solidFill>
                  <a:prstClr val="white">
                    <a:lumMod val="65000"/>
                  </a:prstClr>
                </a:solidFill>
                <a:latin typeface="Calibri" panose="020F0502020204030204" pitchFamily="34" charset="0"/>
                <a:ea typeface="Heiti TC Medium" pitchFamily="2" charset="-128"/>
                <a:cs typeface="Calibri" panose="020F0502020204030204" pitchFamily="34" charset="0"/>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algn="ctr" defTabSz="2743200"/>
            <a:r>
              <a:rPr lang="en-US" altLang="zh-TW" sz="3600" dirty="0">
                <a:solidFill>
                  <a:prstClr val="white">
                    <a:lumMod val="65000"/>
                  </a:prstClr>
                </a:solidFill>
                <a:latin typeface="Calibri" panose="020F0502020204030204" pitchFamily="34" charset="0"/>
                <a:ea typeface="Heiti TC Medium" pitchFamily="2" charset="-128"/>
                <a:cs typeface="Calibri" panose="020F0502020204030204" pitchFamily="34" charset="0"/>
              </a:rPr>
              <a:t>2025-11-11</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237818" y="10040169"/>
            <a:ext cx="5338182" cy="5338182"/>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31413839" y="14935203"/>
            <a:ext cx="4748841" cy="1015663"/>
          </a:xfrm>
          <a:prstGeom prst="rect">
            <a:avLst/>
          </a:prstGeom>
          <a:noFill/>
        </p:spPr>
        <p:txBody>
          <a:bodyPr wrap="square">
            <a:spAutoFit/>
          </a:bodyPr>
          <a:lstStyle/>
          <a:p>
            <a:pPr algn="ctr" defTabSz="2743200"/>
            <a:r>
              <a:rPr lang="en-US" sz="3000" dirty="0">
                <a:solidFill>
                  <a:srgbClr val="4472C4"/>
                </a:solidFill>
                <a:latin typeface="Calibri" panose="020F0502020204030204"/>
                <a:hlinkClick r:id="rId16"/>
              </a:rPr>
              <a:t>https://meet.google.com/paj-zhhj-mya</a:t>
            </a:r>
            <a:endParaRPr lang="en-US" sz="3000" dirty="0">
              <a:solidFill>
                <a:prstClr val="black"/>
              </a:solidFill>
              <a:latin typeface="Calibri" panose="020F0502020204030204"/>
            </a:endParaRPr>
          </a:p>
        </p:txBody>
      </p:sp>
      <p:pic>
        <p:nvPicPr>
          <p:cNvPr id="14" name="Picture 13">
            <a:extLst>
              <a:ext uri="{FF2B5EF4-FFF2-40B4-BE49-F238E27FC236}">
                <a16:creationId xmlns:a16="http://schemas.microsoft.com/office/drawing/2014/main" id="{FAF025F3-66B9-E75E-3993-5939E943D692}"/>
              </a:ext>
            </a:extLst>
          </p:cNvPr>
          <p:cNvPicPr>
            <a:picLocks noChangeAspect="1"/>
          </p:cNvPicPr>
          <p:nvPr/>
        </p:nvPicPr>
        <p:blipFill>
          <a:blip r:embed="rId17"/>
          <a:stretch>
            <a:fillRect/>
          </a:stretch>
        </p:blipFill>
        <p:spPr>
          <a:xfrm>
            <a:off x="675497" y="12833333"/>
            <a:ext cx="3034425" cy="662985"/>
          </a:xfrm>
          <a:prstGeom prst="rect">
            <a:avLst/>
          </a:prstGeom>
        </p:spPr>
      </p:pic>
      <p:sp>
        <p:nvSpPr>
          <p:cNvPr id="18" name="TextBox 17">
            <a:extLst>
              <a:ext uri="{FF2B5EF4-FFF2-40B4-BE49-F238E27FC236}">
                <a16:creationId xmlns:a16="http://schemas.microsoft.com/office/drawing/2014/main" id="{B2A156C2-0333-8FBB-F8AB-44078685E8CB}"/>
              </a:ext>
            </a:extLst>
          </p:cNvPr>
          <p:cNvSpPr txBox="1"/>
          <p:nvPr/>
        </p:nvSpPr>
        <p:spPr>
          <a:xfrm>
            <a:off x="771197" y="13533899"/>
            <a:ext cx="2806995" cy="346249"/>
          </a:xfrm>
          <a:prstGeom prst="rect">
            <a:avLst/>
          </a:prstGeom>
          <a:solidFill>
            <a:srgbClr val="76B900"/>
          </a:solidFill>
        </p:spPr>
        <p:txBody>
          <a:bodyPr wrap="square" lIns="0" tIns="0" rIns="0" bIns="0">
            <a:spAutoFit/>
          </a:bodyPr>
          <a:lstStyle/>
          <a:p>
            <a:pPr algn="ctr" defTabSz="2743200"/>
            <a:r>
              <a:rPr lang="en-US" altLang="zh-TW" sz="2250" dirty="0">
                <a:solidFill>
                  <a:prstClr val="white"/>
                </a:solidFill>
                <a:latin typeface="Calibri" panose="020F0502020204030204"/>
                <a:ea typeface="新細明體" panose="02020500000000000000" pitchFamily="18" charset="-120"/>
              </a:rPr>
              <a:t>University Ambassador</a:t>
            </a:r>
          </a:p>
        </p:txBody>
      </p:sp>
      <p:sp>
        <p:nvSpPr>
          <p:cNvPr id="20" name="TextBox 19">
            <a:extLst>
              <a:ext uri="{FF2B5EF4-FFF2-40B4-BE49-F238E27FC236}">
                <a16:creationId xmlns:a16="http://schemas.microsoft.com/office/drawing/2014/main" id="{EADA0ADF-525B-4FA6-69D8-6A14A4F40325}"/>
              </a:ext>
            </a:extLst>
          </p:cNvPr>
          <p:cNvSpPr txBox="1"/>
          <p:nvPr/>
        </p:nvSpPr>
        <p:spPr>
          <a:xfrm>
            <a:off x="675497" y="13844711"/>
            <a:ext cx="3034425" cy="415498"/>
          </a:xfrm>
          <a:prstGeom prst="rect">
            <a:avLst/>
          </a:prstGeom>
          <a:noFill/>
        </p:spPr>
        <p:txBody>
          <a:bodyPr wrap="square" lIns="0" tIns="0" rIns="0" bIns="0">
            <a:spAutoFit/>
          </a:bodyPr>
          <a:lstStyle/>
          <a:p>
            <a:pPr algn="ctr" defTabSz="2743200"/>
            <a:r>
              <a:rPr lang="en-US" altLang="zh-TW" sz="2700" b="1" dirty="0">
                <a:solidFill>
                  <a:prstClr val="black"/>
                </a:solidFill>
                <a:latin typeface="Calibri" panose="020F0502020204030204"/>
                <a:ea typeface="新細明體" panose="02020500000000000000" pitchFamily="18" charset="-120"/>
              </a:rPr>
              <a:t>Certified Instructor</a:t>
            </a:r>
          </a:p>
        </p:txBody>
      </p:sp>
    </p:spTree>
    <p:extLst>
      <p:ext uri="{BB962C8B-B14F-4D97-AF65-F5344CB8AC3E}">
        <p14:creationId xmlns:p14="http://schemas.microsoft.com/office/powerpoint/2010/main" val="1534251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DFBC7-8155-8D1D-E44A-93086631DA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41FF2A-1BDB-0F93-1B00-7E5C9AF60BE0}"/>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10</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0A50B49D-EADB-2244-A058-C6CD945F82D4}"/>
              </a:ext>
            </a:extLst>
          </p:cNvPr>
          <p:cNvSpPr txBox="1"/>
          <p:nvPr/>
        </p:nvSpPr>
        <p:spPr>
          <a:xfrm>
            <a:off x="9144000" y="19856363"/>
            <a:ext cx="18288000" cy="738664"/>
          </a:xfrm>
          <a:prstGeom prst="rect">
            <a:avLst/>
          </a:prstGeom>
          <a:noFill/>
        </p:spPr>
        <p:txBody>
          <a:bodyPr wrap="square">
            <a:spAutoFit/>
          </a:bodyPr>
          <a:lstStyle/>
          <a:p>
            <a:pPr lvl="0" algn="ctr" defTabSz="2742927"/>
            <a:r>
              <a:rPr lang="en-US" sz="4200" dirty="0">
                <a:solidFill>
                  <a:prstClr val="black"/>
                </a:solidFill>
                <a:cs typeface="Arial"/>
                <a:sym typeface="Arial"/>
                <a:hlinkClick r:id="rId2"/>
              </a:rPr>
              <a:t>https://learn.nvidia.com/certificates?id=ny50l3TXT5W8Q_6kENkIaQ</a:t>
            </a:r>
            <a:endPar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endParaRPr>
          </a:p>
        </p:txBody>
      </p:sp>
      <p:pic>
        <p:nvPicPr>
          <p:cNvPr id="2" name="Picture 1">
            <a:extLst>
              <a:ext uri="{FF2B5EF4-FFF2-40B4-BE49-F238E27FC236}">
                <a16:creationId xmlns:a16="http://schemas.microsoft.com/office/drawing/2014/main" id="{C05AEC8A-D436-099B-DE9D-96F61D2B0B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22837" y="987444"/>
            <a:ext cx="24530326" cy="18599112"/>
          </a:xfrm>
          <a:prstGeom prst="rect">
            <a:avLst/>
          </a:prstGeom>
        </p:spPr>
      </p:pic>
    </p:spTree>
    <p:extLst>
      <p:ext uri="{BB962C8B-B14F-4D97-AF65-F5344CB8AC3E}">
        <p14:creationId xmlns:p14="http://schemas.microsoft.com/office/powerpoint/2010/main" val="41237757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20CBFB-3CFA-89FC-0611-F24D063C98ED}"/>
              </a:ext>
            </a:extLst>
          </p:cNvPr>
          <p:cNvSpPr>
            <a:spLocks noGrp="1"/>
          </p:cNvSpPr>
          <p:nvPr>
            <p:ph type="body" sz="quarter" idx="14"/>
          </p:nvPr>
        </p:nvSpPr>
        <p:spPr>
          <a:xfrm>
            <a:off x="6158753" y="8085388"/>
            <a:ext cx="24258494" cy="4403224"/>
          </a:xfrm>
        </p:spPr>
        <p:txBody>
          <a:bodyPr/>
          <a:lstStyle/>
          <a:p>
            <a:r>
              <a:rPr lang="en-US" dirty="0"/>
              <a:t>Deep learning flips traditional programming on its head</a:t>
            </a:r>
          </a:p>
        </p:txBody>
      </p:sp>
      <p:sp>
        <p:nvSpPr>
          <p:cNvPr id="2" name="TextBox 1">
            <a:extLst>
              <a:ext uri="{FF2B5EF4-FFF2-40B4-BE49-F238E27FC236}">
                <a16:creationId xmlns:a16="http://schemas.microsoft.com/office/drawing/2014/main" id="{3EE6AC43-2A58-5959-E0CA-7C368488CF1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FD091A3A-0C5D-BC52-6520-CF1309A72EA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60173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0"/>
            <a:ext cx="31546800" cy="2514601"/>
          </a:xfrm>
        </p:spPr>
        <p:txBody>
          <a:bodyPr anchor="b">
            <a:normAutofit/>
          </a:bodyPr>
          <a:lstStyle/>
          <a:p>
            <a:r>
              <a:rPr lang="en-US" sz="14000" dirty="0"/>
              <a:t>Traditional Programming</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a:xfrm>
            <a:off x="2514600" y="2487168"/>
            <a:ext cx="31546800" cy="1408176"/>
          </a:xfrm>
        </p:spPr>
        <p:txBody>
          <a:bodyPr>
            <a:normAutofit/>
          </a:bodyPr>
          <a:lstStyle/>
          <a:p>
            <a:pPr>
              <a:spcAft>
                <a:spcPts val="600"/>
              </a:spcAft>
            </a:pPr>
            <a:r>
              <a:rPr lang="en-US" sz="9000" dirty="0"/>
              <a:t>Building a Classifier</a:t>
            </a:r>
          </a:p>
        </p:txBody>
      </p:sp>
      <p:graphicFrame>
        <p:nvGraphicFramePr>
          <p:cNvPr id="6" name="Content Placeholder 2">
            <a:extLst>
              <a:ext uri="{FF2B5EF4-FFF2-40B4-BE49-F238E27FC236}">
                <a16:creationId xmlns:a16="http://schemas.microsoft.com/office/drawing/2014/main" id="{9D83C17F-FF65-4C52-B31E-C2537177F6AC}"/>
              </a:ext>
            </a:extLst>
          </p:cNvPr>
          <p:cNvGraphicFramePr>
            <a:graphicFrameLocks noGrp="1"/>
          </p:cNvGraphicFramePr>
          <p:nvPr>
            <p:ph idx="1"/>
            <p:extLst>
              <p:ext uri="{D42A27DB-BD31-4B8C-83A1-F6EECF244321}">
                <p14:modId xmlns:p14="http://schemas.microsoft.com/office/powerpoint/2010/main" val="1173771942"/>
              </p:ext>
            </p:extLst>
          </p:nvPr>
        </p:nvGraphicFramePr>
        <p:xfrm>
          <a:off x="2514600" y="4434840"/>
          <a:ext cx="31546800" cy="136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D08990A-93A4-E6F0-DE95-DFC5DD750C7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ECD3F569-6FC6-BFA4-CF81-889EE3C651D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463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C9ECE66-DF66-9E81-41F7-93C0F33B38A3}"/>
              </a:ext>
            </a:extLst>
          </p:cNvPr>
          <p:cNvSpPr>
            <a:spLocks noGrp="1"/>
          </p:cNvSpPr>
          <p:nvPr>
            <p:ph type="title"/>
          </p:nvPr>
        </p:nvSpPr>
        <p:spPr/>
        <p:txBody>
          <a:bodyPr anchor="b">
            <a:normAutofit/>
          </a:bodyPr>
          <a:lstStyle/>
          <a:p>
            <a:r>
              <a:rPr lang="en-US" sz="14000" dirty="0"/>
              <a:t>Machine Learning</a:t>
            </a:r>
          </a:p>
        </p:txBody>
      </p:sp>
      <p:sp>
        <p:nvSpPr>
          <p:cNvPr id="13" name="Text Placeholder 3">
            <a:extLst>
              <a:ext uri="{FF2B5EF4-FFF2-40B4-BE49-F238E27FC236}">
                <a16:creationId xmlns:a16="http://schemas.microsoft.com/office/drawing/2014/main" id="{05EA3271-4A0D-652F-CED5-17F604E9AA1A}"/>
              </a:ext>
            </a:extLst>
          </p:cNvPr>
          <p:cNvSpPr>
            <a:spLocks noGrp="1"/>
          </p:cNvSpPr>
          <p:nvPr>
            <p:ph type="body" sz="quarter" idx="10"/>
          </p:nvPr>
        </p:nvSpPr>
        <p:spPr/>
        <p:txBody>
          <a:bodyPr>
            <a:normAutofit/>
          </a:bodyPr>
          <a:lstStyle/>
          <a:p>
            <a:pPr>
              <a:spcAft>
                <a:spcPts val="600"/>
              </a:spcAft>
            </a:pPr>
            <a:r>
              <a:rPr lang="en-US" sz="9000" dirty="0"/>
              <a:t>Building a Classifier</a:t>
            </a:r>
          </a:p>
        </p:txBody>
      </p:sp>
      <p:graphicFrame>
        <p:nvGraphicFramePr>
          <p:cNvPr id="14" name="Content Placeholder 2">
            <a:extLst>
              <a:ext uri="{FF2B5EF4-FFF2-40B4-BE49-F238E27FC236}">
                <a16:creationId xmlns:a16="http://schemas.microsoft.com/office/drawing/2014/main" id="{833C7A4F-AE85-F215-4601-66B74BFA859E}"/>
              </a:ext>
            </a:extLst>
          </p:cNvPr>
          <p:cNvGraphicFramePr>
            <a:graphicFrameLocks/>
          </p:cNvGraphicFramePr>
          <p:nvPr>
            <p:extLst>
              <p:ext uri="{D42A27DB-BD31-4B8C-83A1-F6EECF244321}">
                <p14:modId xmlns:p14="http://schemas.microsoft.com/office/powerpoint/2010/main" val="3423763913"/>
              </p:ext>
            </p:extLst>
          </p:nvPr>
        </p:nvGraphicFramePr>
        <p:xfrm>
          <a:off x="2514600" y="4434840"/>
          <a:ext cx="31546800" cy="136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D12888A4-9180-2EDD-F850-4AA5A25B885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DBBAB662-1A9F-3603-6FE6-E16CC51B35A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03409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E6A726-E57F-D757-2E9D-2731F4956616}"/>
              </a:ext>
            </a:extLst>
          </p:cNvPr>
          <p:cNvSpPr>
            <a:spLocks noGrp="1"/>
          </p:cNvSpPr>
          <p:nvPr>
            <p:ph type="body" sz="quarter" idx="13"/>
          </p:nvPr>
        </p:nvSpPr>
        <p:spPr/>
        <p:txBody>
          <a:bodyPr/>
          <a:lstStyle/>
          <a:p>
            <a:r>
              <a:rPr lang="en-US" sz="12000" dirty="0"/>
              <a:t>This is a Fundamental Shift</a:t>
            </a:r>
          </a:p>
        </p:txBody>
      </p:sp>
      <p:sp>
        <p:nvSpPr>
          <p:cNvPr id="3" name="TextBox 2">
            <a:extLst>
              <a:ext uri="{FF2B5EF4-FFF2-40B4-BE49-F238E27FC236}">
                <a16:creationId xmlns:a16="http://schemas.microsoft.com/office/drawing/2014/main" id="{748F3BBF-19FD-6779-A21D-FBC7A26776C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D1F5FF9-72E9-8F2F-A751-E8634D6AE3B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50181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8E1CC790-DC0D-4EA6-87A0-75B7A8E62679}"/>
              </a:ext>
            </a:extLst>
          </p:cNvPr>
          <p:cNvGraphicFramePr>
            <a:graphicFrameLocks noGrp="1"/>
          </p:cNvGraphicFramePr>
          <p:nvPr>
            <p:ph idx="1"/>
            <p:extLst>
              <p:ext uri="{D42A27DB-BD31-4B8C-83A1-F6EECF244321}">
                <p14:modId xmlns:p14="http://schemas.microsoft.com/office/powerpoint/2010/main" val="345637497"/>
              </p:ext>
            </p:extLst>
          </p:nvPr>
        </p:nvGraphicFramePr>
        <p:xfrm>
          <a:off x="1709212" y="7011460"/>
          <a:ext cx="33157583" cy="12313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Rounded Corners 4">
            <a:extLst>
              <a:ext uri="{FF2B5EF4-FFF2-40B4-BE49-F238E27FC236}">
                <a16:creationId xmlns:a16="http://schemas.microsoft.com/office/drawing/2014/main" id="{A86668CF-7ACA-442B-8E83-0816F24E9E8A}"/>
              </a:ext>
            </a:extLst>
          </p:cNvPr>
          <p:cNvSpPr/>
          <p:nvPr/>
        </p:nvSpPr>
        <p:spPr>
          <a:xfrm>
            <a:off x="1706883" y="5267742"/>
            <a:ext cx="14228860" cy="2252870"/>
          </a:xfrm>
          <a:prstGeom prst="roundRect">
            <a:avLst>
              <a:gd name="adj" fmla="val 35785"/>
            </a:avLst>
          </a:prstGeom>
          <a:solidFill>
            <a:srgbClr val="598B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rPr>
              <a:t>Classic Programming</a:t>
            </a:r>
          </a:p>
        </p:txBody>
      </p:sp>
      <p:sp>
        <p:nvSpPr>
          <p:cNvPr id="7" name="Rectangle: Rounded Corners 6">
            <a:extLst>
              <a:ext uri="{FF2B5EF4-FFF2-40B4-BE49-F238E27FC236}">
                <a16:creationId xmlns:a16="http://schemas.microsoft.com/office/drawing/2014/main" id="{308DBE49-4F09-4331-8B41-DACB5758A843}"/>
              </a:ext>
            </a:extLst>
          </p:cNvPr>
          <p:cNvSpPr/>
          <p:nvPr/>
        </p:nvSpPr>
        <p:spPr>
          <a:xfrm>
            <a:off x="19078273" y="5267742"/>
            <a:ext cx="14228860" cy="2252870"/>
          </a:xfrm>
          <a:prstGeom prst="roundRect">
            <a:avLst>
              <a:gd name="adj" fmla="val 35785"/>
            </a:avLst>
          </a:prstGeom>
          <a:solidFill>
            <a:srgbClr val="598B00"/>
          </a:solidFill>
          <a:ln w="3810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chemeClr val="tx1"/>
                </a:solidFill>
              </a:rPr>
              <a:t>Deep Learning</a:t>
            </a:r>
          </a:p>
        </p:txBody>
      </p:sp>
      <p:sp>
        <p:nvSpPr>
          <p:cNvPr id="3" name="Title 1">
            <a:extLst>
              <a:ext uri="{FF2B5EF4-FFF2-40B4-BE49-F238E27FC236}">
                <a16:creationId xmlns:a16="http://schemas.microsoft.com/office/drawing/2014/main" id="{150F93B6-F364-7417-A6A2-C137FDE2B388}"/>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When to Choose Deep Learning</a:t>
            </a:r>
          </a:p>
        </p:txBody>
      </p:sp>
      <p:sp>
        <p:nvSpPr>
          <p:cNvPr id="2" name="TextBox 1">
            <a:extLst>
              <a:ext uri="{FF2B5EF4-FFF2-40B4-BE49-F238E27FC236}">
                <a16:creationId xmlns:a16="http://schemas.microsoft.com/office/drawing/2014/main" id="{A965A2D7-F9BE-C33D-69D4-34D4B95402D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0EB92E5-31CB-832A-96C9-5F3B3997361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83191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96A398C4-17DB-41B3-965B-D2E6016B43A6}"/>
              </a:ext>
            </a:extLst>
          </p:cNvPr>
          <p:cNvGraphicFramePr>
            <a:graphicFrameLocks noGrp="1"/>
          </p:cNvGraphicFramePr>
          <p:nvPr>
            <p:ph idx="1"/>
            <p:extLst>
              <p:ext uri="{D42A27DB-BD31-4B8C-83A1-F6EECF244321}">
                <p14:modId xmlns:p14="http://schemas.microsoft.com/office/powerpoint/2010/main" val="797879289"/>
              </p:ext>
            </p:extLst>
          </p:nvPr>
        </p:nvGraphicFramePr>
        <p:xfrm>
          <a:off x="1661160" y="3722914"/>
          <a:ext cx="33162240" cy="14647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0349F79-F67D-37BF-F3C4-EFC1B08A6B8F}"/>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Deep Learning Compared to Other AI</a:t>
            </a:r>
          </a:p>
        </p:txBody>
      </p:sp>
      <p:sp>
        <p:nvSpPr>
          <p:cNvPr id="2" name="TextBox 1">
            <a:extLst>
              <a:ext uri="{FF2B5EF4-FFF2-40B4-BE49-F238E27FC236}">
                <a16:creationId xmlns:a16="http://schemas.microsoft.com/office/drawing/2014/main" id="{90D4634D-928A-469F-A5E0-861C7BA578E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1931B01-61C9-FD1F-B565-B2CD66126D0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265211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D30DA7D-E861-5FDF-CFC0-1B7BB94BED71}"/>
              </a:ext>
            </a:extLst>
          </p:cNvPr>
          <p:cNvSpPr>
            <a:spLocks noGrp="1"/>
          </p:cNvSpPr>
          <p:nvPr>
            <p:ph type="body" sz="quarter" idx="13"/>
          </p:nvPr>
        </p:nvSpPr>
        <p:spPr/>
        <p:txBody>
          <a:bodyPr/>
          <a:lstStyle/>
          <a:p>
            <a:r>
              <a:rPr lang="en-US" sz="9600" dirty="0"/>
              <a:t>How Deep Learning is Transforming the World</a:t>
            </a:r>
            <a:endParaRPr lang="en-US" dirty="0"/>
          </a:p>
        </p:txBody>
      </p:sp>
      <p:sp>
        <p:nvSpPr>
          <p:cNvPr id="2" name="TextBox 1">
            <a:extLst>
              <a:ext uri="{FF2B5EF4-FFF2-40B4-BE49-F238E27FC236}">
                <a16:creationId xmlns:a16="http://schemas.microsoft.com/office/drawing/2014/main" id="{1FE7BB93-B6B9-163E-5F54-DD93EF7A8D2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771FA64-67CA-589F-AAEA-BF162258472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47911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F2E4F35E-65E7-44A9-B71A-54136EBABF74}"/>
              </a:ext>
            </a:extLst>
          </p:cNvPr>
          <p:cNvGraphicFramePr>
            <a:graphicFrameLocks noGrp="1"/>
          </p:cNvGraphicFramePr>
          <p:nvPr>
            <p:ph idx="1"/>
            <p:extLst>
              <p:ext uri="{D42A27DB-BD31-4B8C-83A1-F6EECF244321}">
                <p14:modId xmlns:p14="http://schemas.microsoft.com/office/powerpoint/2010/main" val="3056353167"/>
              </p:ext>
            </p:extLst>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DE265E25-591E-F4EC-9131-E63FC4636C42}"/>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Computer Vision</a:t>
            </a:r>
          </a:p>
        </p:txBody>
      </p:sp>
      <p:sp>
        <p:nvSpPr>
          <p:cNvPr id="2" name="TextBox 1">
            <a:extLst>
              <a:ext uri="{FF2B5EF4-FFF2-40B4-BE49-F238E27FC236}">
                <a16:creationId xmlns:a16="http://schemas.microsoft.com/office/drawing/2014/main" id="{107D9148-A369-9C65-EC70-0C23E4DA08E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2A9588E3-99E9-4065-A2B3-CCB99B48E15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951647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CCADF472-225F-4652-B94A-CB649342918E}"/>
              </a:ext>
            </a:extLst>
          </p:cNvPr>
          <p:cNvGraphicFramePr>
            <a:graphicFrameLocks noGrp="1"/>
          </p:cNvGraphicFramePr>
          <p:nvPr>
            <p:ph idx="1"/>
            <p:extLst>
              <p:ext uri="{D42A27DB-BD31-4B8C-83A1-F6EECF244321}">
                <p14:modId xmlns:p14="http://schemas.microsoft.com/office/powerpoint/2010/main" val="1010857416"/>
              </p:ext>
            </p:extLst>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465F751-78FC-F0DD-A372-234B6410991C}"/>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Natural Language Processing</a:t>
            </a:r>
          </a:p>
        </p:txBody>
      </p:sp>
      <p:sp>
        <p:nvSpPr>
          <p:cNvPr id="2" name="TextBox 1">
            <a:extLst>
              <a:ext uri="{FF2B5EF4-FFF2-40B4-BE49-F238E27FC236}">
                <a16:creationId xmlns:a16="http://schemas.microsoft.com/office/drawing/2014/main" id="{3FCDAF2D-8481-BE9E-0227-CE2682934A5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4C8C459D-1562-BCB9-4C43-6D1252ADFF3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7706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23E19524-D6AC-40EA-8703-AEA8386C9548}"/>
              </a:ext>
            </a:extLst>
          </p:cNvPr>
          <p:cNvGraphicFramePr>
            <a:graphicFrameLocks noGrp="1"/>
          </p:cNvGraphicFramePr>
          <p:nvPr>
            <p:ph idx="1"/>
            <p:extLst>
              <p:ext uri="{D42A27DB-BD31-4B8C-83A1-F6EECF244321}">
                <p14:modId xmlns:p14="http://schemas.microsoft.com/office/powerpoint/2010/main" val="3087020913"/>
              </p:ext>
            </p:extLst>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2BB14E84-1B18-15ED-1222-EEF1DA79D2E9}"/>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Recommender Systems</a:t>
            </a:r>
          </a:p>
        </p:txBody>
      </p:sp>
      <p:sp>
        <p:nvSpPr>
          <p:cNvPr id="2" name="TextBox 1">
            <a:extLst>
              <a:ext uri="{FF2B5EF4-FFF2-40B4-BE49-F238E27FC236}">
                <a16:creationId xmlns:a16="http://schemas.microsoft.com/office/drawing/2014/main" id="{86E5C3F7-C4AD-5E7A-59B3-09D226575DC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7535800-2D3D-5E5F-D005-33C6DB1662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109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627058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ACD20-B0BC-11FF-4654-A33C288C8F5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BAA76A-019B-0058-77EE-1213AFC233C5}"/>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298197C6-D59B-4FC7-8747-57CC8960FC5F}"/>
              </a:ext>
            </a:extLst>
          </p:cNvPr>
          <p:cNvSpPr txBox="1"/>
          <p:nvPr/>
        </p:nvSpPr>
        <p:spPr>
          <a:xfrm>
            <a:off x="9144000" y="19856363"/>
            <a:ext cx="18288000" cy="738664"/>
          </a:xfrm>
          <a:prstGeom prst="rect">
            <a:avLst/>
          </a:prstGeom>
          <a:noFill/>
        </p:spPr>
        <p:txBody>
          <a:bodyPr wrap="square">
            <a:spAutoFit/>
          </a:bodyPr>
          <a:lstStyle/>
          <a:p>
            <a:pPr lvl="0" algn="ctr" defTabSz="2742927"/>
            <a:r>
              <a:rPr lang="en-US" sz="4200" dirty="0">
                <a:solidFill>
                  <a:prstClr val="black"/>
                </a:solidFill>
                <a:cs typeface="Arial"/>
                <a:sym typeface="Arial"/>
                <a:hlinkClick r:id="rId2"/>
              </a:rPr>
              <a:t>https://learn.nvidia.com/certificates?id=XhLz9YFzRPyew64462TNjQ</a:t>
            </a:r>
            <a:endPar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endParaRPr>
          </a:p>
        </p:txBody>
      </p:sp>
      <p:pic>
        <p:nvPicPr>
          <p:cNvPr id="5" name="Picture 4">
            <a:extLst>
              <a:ext uri="{FF2B5EF4-FFF2-40B4-BE49-F238E27FC236}">
                <a16:creationId xmlns:a16="http://schemas.microsoft.com/office/drawing/2014/main" id="{858A75E8-5432-9E07-D4FC-6E16CCF036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0004" y="628670"/>
            <a:ext cx="25285700" cy="19058064"/>
          </a:xfrm>
          <a:prstGeom prst="rect">
            <a:avLst/>
          </a:prstGeom>
        </p:spPr>
      </p:pic>
    </p:spTree>
    <p:extLst>
      <p:ext uri="{BB962C8B-B14F-4D97-AF65-F5344CB8AC3E}">
        <p14:creationId xmlns:p14="http://schemas.microsoft.com/office/powerpoint/2010/main" val="42500459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1B67047-623D-4971-B3CC-2577A3A07E0C}"/>
              </a:ext>
            </a:extLst>
          </p:cNvPr>
          <p:cNvGraphicFramePr>
            <a:graphicFrameLocks noGrp="1"/>
          </p:cNvGraphicFramePr>
          <p:nvPr>
            <p:ph idx="1"/>
            <p:extLst>
              <p:ext uri="{D42A27DB-BD31-4B8C-83A1-F6EECF244321}">
                <p14:modId xmlns:p14="http://schemas.microsoft.com/office/powerpoint/2010/main" val="1931151888"/>
              </p:ext>
            </p:extLst>
          </p:nvPr>
        </p:nvGraphicFramePr>
        <p:xfrm>
          <a:off x="1706880" y="4088791"/>
          <a:ext cx="33162240" cy="12396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F28AF3A8-9D4F-8851-EC57-BC2104CCC4EF}"/>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Reinforcement Learning</a:t>
            </a:r>
          </a:p>
        </p:txBody>
      </p:sp>
      <p:sp>
        <p:nvSpPr>
          <p:cNvPr id="2" name="TextBox 1">
            <a:extLst>
              <a:ext uri="{FF2B5EF4-FFF2-40B4-BE49-F238E27FC236}">
                <a16:creationId xmlns:a16="http://schemas.microsoft.com/office/drawing/2014/main" id="{7F7FD9BE-81DA-E2F9-B470-B6DB4ADBD13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E51252E0-B4FC-4813-8E5F-1F5CBBF8FAD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53158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AFBA91-3489-2DBC-DBB5-6BD2EC91A73E}"/>
              </a:ext>
            </a:extLst>
          </p:cNvPr>
          <p:cNvSpPr>
            <a:spLocks noGrp="1"/>
          </p:cNvSpPr>
          <p:nvPr>
            <p:ph type="body" sz="quarter" idx="13"/>
          </p:nvPr>
        </p:nvSpPr>
        <p:spPr/>
        <p:txBody>
          <a:bodyPr/>
          <a:lstStyle/>
          <a:p>
            <a:r>
              <a:rPr lang="en-US" sz="14000" dirty="0"/>
              <a:t>Overview of the Course</a:t>
            </a:r>
          </a:p>
        </p:txBody>
      </p:sp>
      <p:sp>
        <p:nvSpPr>
          <p:cNvPr id="2" name="TextBox 1">
            <a:extLst>
              <a:ext uri="{FF2B5EF4-FFF2-40B4-BE49-F238E27FC236}">
                <a16:creationId xmlns:a16="http://schemas.microsoft.com/office/drawing/2014/main" id="{C5F3C262-0532-619E-3C6F-33748F76491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14CE085C-1716-1336-8C28-BACA437E6B0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30318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96896" y="1218776"/>
            <a:ext cx="14639544" cy="3365695"/>
          </a:xfrm>
        </p:spPr>
        <p:txBody>
          <a:bodyPr anchor="b">
            <a:normAutofit/>
          </a:bodyPr>
          <a:lstStyle/>
          <a:p>
            <a:r>
              <a:rPr lang="en-US" sz="14000" dirty="0"/>
              <a:t>Hands on Exercises</a:t>
            </a: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idx="1"/>
          </p:nvPr>
        </p:nvSpPr>
        <p:spPr>
          <a:xfrm>
            <a:off x="2596896" y="6988192"/>
            <a:ext cx="14639544" cy="11345523"/>
          </a:xfrm>
        </p:spPr>
        <p:txBody>
          <a:bodyPr>
            <a:normAutofit/>
          </a:bodyPr>
          <a:lstStyle/>
          <a:p>
            <a:pPr marL="1523985" indent="-1523985">
              <a:buFont typeface="Arial" panose="020B0604020202020204" pitchFamily="34" charset="0"/>
              <a:buChar char="•"/>
            </a:pPr>
            <a:r>
              <a:rPr lang="en-US" sz="9000" dirty="0"/>
              <a:t>Get comfortable with the process of deep learning</a:t>
            </a:r>
          </a:p>
          <a:p>
            <a:pPr marL="1523985" indent="-1523985">
              <a:buFont typeface="Arial" panose="020B0604020202020204" pitchFamily="34" charset="0"/>
              <a:buChar char="•"/>
            </a:pPr>
            <a:r>
              <a:rPr lang="en-US" sz="9000" dirty="0"/>
              <a:t>Exposure to different models and datatypes</a:t>
            </a:r>
          </a:p>
          <a:p>
            <a:pPr marL="1523985" indent="-1523985">
              <a:buFont typeface="Arial" panose="020B0604020202020204" pitchFamily="34" charset="0"/>
              <a:buChar char="•"/>
            </a:pPr>
            <a:r>
              <a:rPr lang="en-US" sz="9000" dirty="0"/>
              <a:t>Get a jump-start to tackle your own projects</a:t>
            </a:r>
          </a:p>
        </p:txBody>
      </p:sp>
      <p:pic>
        <p:nvPicPr>
          <p:cNvPr id="6" name="Picture 5" descr="Sea of hands in the middle">
            <a:extLst>
              <a:ext uri="{FF2B5EF4-FFF2-40B4-BE49-F238E27FC236}">
                <a16:creationId xmlns:a16="http://schemas.microsoft.com/office/drawing/2014/main" id="{5FCCC926-26DB-498A-933E-3B042AFA5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162837" y="10"/>
            <a:ext cx="16413163" cy="20573990"/>
          </a:xfrm>
          <a:prstGeom prst="rect">
            <a:avLst/>
          </a:prstGeom>
          <a:noFill/>
          <a:ln w="9525">
            <a:solidFill>
              <a:schemeClr val="accent5"/>
            </a:solidFill>
          </a:ln>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B5574E6E-8AB0-FFC0-394F-698F90FDE17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6CC94E3A-A04F-C78A-F52E-09843F64A2B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173344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1B65CBA0-4C82-46BF-8A07-AAED8E004F72}"/>
              </a:ext>
            </a:extLst>
          </p:cNvPr>
          <p:cNvGraphicFramePr>
            <a:graphicFrameLocks noGrp="1"/>
          </p:cNvGraphicFramePr>
          <p:nvPr>
            <p:ph idx="1"/>
            <p:extLst>
              <p:ext uri="{D42A27DB-BD31-4B8C-83A1-F6EECF244321}">
                <p14:modId xmlns:p14="http://schemas.microsoft.com/office/powerpoint/2010/main" val="2905776041"/>
              </p:ext>
            </p:extLst>
          </p:nvPr>
        </p:nvGraphicFramePr>
        <p:xfrm>
          <a:off x="1683313" y="4023504"/>
          <a:ext cx="33209373" cy="14221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FCF01FA6-5196-812D-AA3F-3B65F36B1C4B}"/>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Structure of the Course</a:t>
            </a:r>
          </a:p>
        </p:txBody>
      </p:sp>
      <p:sp>
        <p:nvSpPr>
          <p:cNvPr id="2" name="TextBox 1">
            <a:extLst>
              <a:ext uri="{FF2B5EF4-FFF2-40B4-BE49-F238E27FC236}">
                <a16:creationId xmlns:a16="http://schemas.microsoft.com/office/drawing/2014/main" id="{47BC4C49-A41B-9E7B-22B6-0965F0F1B24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E15B187-BF84-C316-0715-904439D4B0E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249530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7AA2A08D-3EC1-4F87-A414-2B17B9A1A202}"/>
              </a:ext>
            </a:extLst>
          </p:cNvPr>
          <p:cNvGraphicFramePr>
            <a:graphicFrameLocks noGrp="1"/>
          </p:cNvGraphicFramePr>
          <p:nvPr>
            <p:ph idx="1"/>
            <p:extLst>
              <p:ext uri="{D42A27DB-BD31-4B8C-83A1-F6EECF244321}">
                <p14:modId xmlns:p14="http://schemas.microsoft.com/office/powerpoint/2010/main" val="3660101537"/>
              </p:ext>
            </p:extLst>
          </p:nvPr>
        </p:nvGraphicFramePr>
        <p:xfrm>
          <a:off x="1709208" y="5280634"/>
          <a:ext cx="33157583" cy="12393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5A1A1E26-394B-0DED-5A62-79D7CEA5B628}"/>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Platform of the Course</a:t>
            </a:r>
          </a:p>
        </p:txBody>
      </p:sp>
      <p:sp>
        <p:nvSpPr>
          <p:cNvPr id="2" name="TextBox 1">
            <a:extLst>
              <a:ext uri="{FF2B5EF4-FFF2-40B4-BE49-F238E27FC236}">
                <a16:creationId xmlns:a16="http://schemas.microsoft.com/office/drawing/2014/main" id="{07167E65-0903-E3E5-E96B-47E8A3A564B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8D62FF58-B347-79A3-50E1-A26EF4B671F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78078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209B905-BDB3-4745-A81C-942D0782253D}"/>
              </a:ext>
            </a:extLst>
          </p:cNvPr>
          <p:cNvSpPr txBox="1">
            <a:spLocks/>
          </p:cNvSpPr>
          <p:nvPr/>
        </p:nvSpPr>
        <p:spPr bwMode="auto">
          <a:xfrm>
            <a:off x="20457167" y="5541152"/>
            <a:ext cx="13468407" cy="12311737"/>
          </a:xfrm>
          <a:prstGeom prst="rect">
            <a:avLst/>
          </a:prstGeom>
          <a:solidFill>
            <a:schemeClr val="bg2">
              <a:lumMod val="20000"/>
              <a:lumOff val="80000"/>
            </a:schemeClr>
          </a:solidFill>
          <a:ln w="9525">
            <a:solidFill>
              <a:schemeClr val="bg2">
                <a:lumMod val="75000"/>
              </a:schemeClr>
            </a:solidFill>
            <a:miter lim="800000"/>
            <a:headEnd/>
            <a:tailEnd/>
          </a:ln>
          <a:effectLst>
            <a:outerShdw blurRad="50800" dist="38100" dir="8100000" algn="tr" rotWithShape="0">
              <a:prstClr val="black">
                <a:alpha val="40000"/>
              </a:prstClr>
            </a:outerShdw>
          </a:effectLst>
        </p:spPr>
        <p:txBody>
          <a:bodyPr vert="horz" wrap="square" lIns="304800" tIns="152400" rIns="304800" bIns="152400" numCol="1" anchor="ctr" anchorCtr="0" compatLnSpc="1">
            <a:prstTxWarp prst="textNoShape">
              <a:avLst/>
            </a:prstTxWarp>
            <a:normAutofit/>
          </a:bodyPr>
          <a:lstStyle>
            <a:lvl1pPr marL="231775" indent="-231775" algn="l" rtl="0" fontAlgn="base">
              <a:lnSpc>
                <a:spcPct val="90000"/>
              </a:lnSpc>
              <a:spcBef>
                <a:spcPts val="900"/>
              </a:spcBef>
              <a:spcAft>
                <a:spcPts val="900"/>
              </a:spcAft>
              <a:buClr>
                <a:schemeClr val="bg2"/>
              </a:buClr>
              <a:buSzPct val="100000"/>
              <a:buFontTx/>
              <a:buBlip>
                <a:blip r:embed="rId3"/>
              </a:buBlip>
              <a:defRPr sz="2400" b="0">
                <a:solidFill>
                  <a:schemeClr val="bg1"/>
                </a:solidFill>
                <a:latin typeface="Trebuchet MS" pitchFamily="34" charset="0"/>
                <a:ea typeface="+mn-ea"/>
                <a:cs typeface="+mn-cs"/>
              </a:defRPr>
            </a:lvl1pPr>
            <a:lvl2pPr marL="803275" indent="-231775" algn="l" rtl="0" fontAlgn="base">
              <a:lnSpc>
                <a:spcPct val="90000"/>
              </a:lnSpc>
              <a:spcBef>
                <a:spcPts val="900"/>
              </a:spcBef>
              <a:spcAft>
                <a:spcPts val="900"/>
              </a:spcAft>
              <a:buClr>
                <a:schemeClr val="bg2"/>
              </a:buClr>
              <a:buSzPct val="100000"/>
              <a:buFontTx/>
              <a:buBlip>
                <a:blip r:embed="rId3"/>
              </a:buBlip>
              <a:defRPr sz="2000" b="0">
                <a:solidFill>
                  <a:schemeClr val="bg1"/>
                </a:solidFill>
                <a:latin typeface="Trebuchet MS" pitchFamily="34" charset="0"/>
              </a:defRPr>
            </a:lvl2pPr>
            <a:lvl3pPr marL="1255713" indent="-166688" algn="l" rtl="0" fontAlgn="base">
              <a:lnSpc>
                <a:spcPct val="90000"/>
              </a:lnSpc>
              <a:spcBef>
                <a:spcPts val="900"/>
              </a:spcBef>
              <a:spcAft>
                <a:spcPts val="900"/>
              </a:spcAft>
              <a:buClr>
                <a:schemeClr val="bg2"/>
              </a:buClr>
              <a:buSzPct val="100000"/>
              <a:buFontTx/>
              <a:buBlip>
                <a:blip r:embed="rId3"/>
              </a:buBlip>
              <a:defRPr sz="1800" b="0">
                <a:solidFill>
                  <a:schemeClr val="bg1"/>
                </a:solidFill>
                <a:latin typeface="Trebuchet MS" pitchFamily="34" charset="0"/>
              </a:defRPr>
            </a:lvl3pPr>
            <a:lvl4pPr marL="1774825" indent="-228600" algn="l" rtl="0" fontAlgn="base">
              <a:spcBef>
                <a:spcPct val="20000"/>
              </a:spcBef>
              <a:spcAft>
                <a:spcPct val="0"/>
              </a:spcAft>
              <a:buFont typeface="Wingdings" panose="05000000000000000000" pitchFamily="2" charset="2"/>
              <a:buChar char="§"/>
              <a:defRPr sz="1800" b="0">
                <a:solidFill>
                  <a:schemeClr val="tx1"/>
                </a:solidFill>
                <a:latin typeface="+mn-lt"/>
              </a:defRPr>
            </a:lvl4pPr>
            <a:lvl5pPr marL="2117725" indent="-228600" algn="l" rtl="0" fontAlgn="base">
              <a:spcBef>
                <a:spcPct val="20000"/>
              </a:spcBef>
              <a:spcAft>
                <a:spcPct val="0"/>
              </a:spcAft>
              <a:buFont typeface="Wingdings" panose="05000000000000000000" pitchFamily="2" charset="2"/>
              <a:buChar char="§"/>
              <a:defRPr sz="1800" b="0">
                <a:solidFill>
                  <a:schemeClr val="tx1"/>
                </a:solidFill>
                <a:latin typeface="+mn-lt"/>
              </a:defRPr>
            </a:lvl5pPr>
            <a:lvl6pPr marL="2574925" indent="-228600" algn="l" rtl="0" eaLnBrk="1" fontAlgn="base" hangingPunct="1">
              <a:spcBef>
                <a:spcPct val="20000"/>
              </a:spcBef>
              <a:spcAft>
                <a:spcPct val="0"/>
              </a:spcAft>
              <a:buChar char="»"/>
              <a:defRPr sz="1800">
                <a:solidFill>
                  <a:schemeClr val="bg1"/>
                </a:solidFill>
                <a:latin typeface="+mn-lt"/>
              </a:defRPr>
            </a:lvl6pPr>
            <a:lvl7pPr marL="3032125" indent="-228600" algn="l" rtl="0" eaLnBrk="1" fontAlgn="base" hangingPunct="1">
              <a:spcBef>
                <a:spcPct val="20000"/>
              </a:spcBef>
              <a:spcAft>
                <a:spcPct val="0"/>
              </a:spcAft>
              <a:buChar char="»"/>
              <a:defRPr sz="1800">
                <a:solidFill>
                  <a:schemeClr val="bg1"/>
                </a:solidFill>
                <a:latin typeface="+mn-lt"/>
              </a:defRPr>
            </a:lvl7pPr>
            <a:lvl8pPr marL="3489325" indent="-228600" algn="l" rtl="0" eaLnBrk="1" fontAlgn="base" hangingPunct="1">
              <a:spcBef>
                <a:spcPct val="20000"/>
              </a:spcBef>
              <a:spcAft>
                <a:spcPct val="0"/>
              </a:spcAft>
              <a:buChar char="»"/>
              <a:defRPr sz="1800">
                <a:solidFill>
                  <a:schemeClr val="bg1"/>
                </a:solidFill>
                <a:latin typeface="+mn-lt"/>
              </a:defRPr>
            </a:lvl8pPr>
            <a:lvl9pPr marL="3946525" indent="-228600" algn="l" rtl="0" eaLnBrk="1" fontAlgn="base" hangingPunct="1">
              <a:spcBef>
                <a:spcPct val="20000"/>
              </a:spcBef>
              <a:spcAft>
                <a:spcPct val="0"/>
              </a:spcAft>
              <a:buChar char="»"/>
              <a:defRPr sz="1800">
                <a:solidFill>
                  <a:schemeClr val="bg1"/>
                </a:solidFill>
                <a:latin typeface="+mn-lt"/>
              </a:defRPr>
            </a:lvl9pPr>
          </a:lstStyle>
          <a:p>
            <a:pPr marL="1142989" indent="-1142989" defTabSz="3047970">
              <a:buFontTx/>
              <a:buChar char="-"/>
            </a:pPr>
            <a:endParaRPr lang="en-US" sz="6667" kern="0" dirty="0"/>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sz="half" idx="1"/>
          </p:nvPr>
        </p:nvSpPr>
        <p:spPr>
          <a:xfrm>
            <a:off x="2920122" y="5647412"/>
            <a:ext cx="16483543" cy="12311737"/>
          </a:xfrm>
          <a:solidFill>
            <a:schemeClr val="bg2">
              <a:lumMod val="20000"/>
              <a:lumOff val="80000"/>
            </a:schemeClr>
          </a:solidFill>
          <a:ln>
            <a:solidFill>
              <a:schemeClr val="bg2">
                <a:lumMod val="75000"/>
              </a:schemeClr>
            </a:solidFill>
          </a:ln>
          <a:effectLst>
            <a:outerShdw blurRad="50800" dist="38100" dir="8100000" algn="tr" rotWithShape="0">
              <a:prstClr val="black">
                <a:alpha val="40000"/>
              </a:prstClr>
            </a:outerShdw>
          </a:effectLst>
        </p:spPr>
        <p:txBody>
          <a:bodyPr wrap="square" anchor="ctr">
            <a:noAutofit/>
          </a:bodyPr>
          <a:lstStyle/>
          <a:p>
            <a:pPr>
              <a:buFont typeface="Arial"/>
              <a:buChar char="•"/>
            </a:pPr>
            <a:r>
              <a:rPr lang="en-US" dirty="0">
                <a:latin typeface="Trebuchet MS"/>
              </a:rPr>
              <a:t>Major deep learning platforms: </a:t>
            </a:r>
            <a:endParaRPr lang="en-US" dirty="0"/>
          </a:p>
          <a:p>
            <a:pPr lvl="1">
              <a:buFont typeface="Arial"/>
              <a:buChar char="•"/>
            </a:pPr>
            <a:r>
              <a:rPr lang="en-US" sz="8000" dirty="0">
                <a:latin typeface="Trebuchet MS"/>
              </a:rPr>
              <a:t>TensorFlow + </a:t>
            </a:r>
            <a:r>
              <a:rPr lang="en-US" sz="8000" dirty="0" err="1">
                <a:latin typeface="Trebuchet MS"/>
              </a:rPr>
              <a:t>Keras</a:t>
            </a:r>
            <a:r>
              <a:rPr lang="en-US" sz="8000" dirty="0">
                <a:latin typeface="Trebuchet MS"/>
              </a:rPr>
              <a:t> (Google)</a:t>
            </a:r>
          </a:p>
          <a:p>
            <a:pPr lvl="1">
              <a:buFont typeface="Arial"/>
              <a:buChar char="•"/>
            </a:pPr>
            <a:r>
              <a:rPr lang="en-US" sz="8000" dirty="0" err="1">
                <a:latin typeface="Trebuchet MS"/>
              </a:rPr>
              <a:t>PyTorch</a:t>
            </a:r>
            <a:r>
              <a:rPr lang="en-US" sz="8000" dirty="0">
                <a:latin typeface="Trebuchet MS"/>
              </a:rPr>
              <a:t> (Meta)</a:t>
            </a:r>
          </a:p>
          <a:p>
            <a:pPr lvl="1">
              <a:buFont typeface="Arial"/>
              <a:buChar char="•"/>
            </a:pPr>
            <a:r>
              <a:rPr lang="en-US" sz="8000" dirty="0" err="1">
                <a:latin typeface="Trebuchet MS"/>
              </a:rPr>
              <a:t>MXNet</a:t>
            </a:r>
            <a:r>
              <a:rPr lang="en-US" sz="8000" dirty="0">
                <a:latin typeface="Trebuchet MS"/>
              </a:rPr>
              <a:t> (Apache)</a:t>
            </a:r>
          </a:p>
          <a:p>
            <a:pPr>
              <a:buFont typeface="Arial"/>
              <a:buChar char="•"/>
            </a:pPr>
            <a:r>
              <a:rPr lang="en-US" dirty="0">
                <a:latin typeface="Trebuchet MS"/>
              </a:rPr>
              <a:t>We’ll be using </a:t>
            </a:r>
            <a:r>
              <a:rPr lang="en-US" dirty="0" err="1">
                <a:latin typeface="Trebuchet MS"/>
              </a:rPr>
              <a:t>PyTorch</a:t>
            </a:r>
            <a:endParaRPr lang="en-US" dirty="0">
              <a:latin typeface="Trebuchet MS"/>
            </a:endParaRPr>
          </a:p>
          <a:p>
            <a:pPr>
              <a:buFont typeface="Arial"/>
              <a:buChar char="•"/>
            </a:pPr>
            <a:r>
              <a:rPr lang="en-US" dirty="0">
                <a:latin typeface="Trebuchet MS"/>
              </a:rPr>
              <a:t>Good idea to gain exposure to others moving forward</a:t>
            </a:r>
          </a:p>
        </p:txBody>
      </p:sp>
      <p:pic>
        <p:nvPicPr>
          <p:cNvPr id="2050" name="Picture 2" descr="TensorFlow">
            <a:extLst>
              <a:ext uri="{FF2B5EF4-FFF2-40B4-BE49-F238E27FC236}">
                <a16:creationId xmlns:a16="http://schemas.microsoft.com/office/drawing/2014/main" id="{07BF478C-9AD4-4503-B2B5-D336D2BFFE8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3479" r="13913"/>
          <a:stretch/>
        </p:blipFill>
        <p:spPr bwMode="auto">
          <a:xfrm>
            <a:off x="21095367" y="7840470"/>
            <a:ext cx="5532787" cy="426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60D075-B125-42CF-8CA6-AE1E8DB386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311690" y="8844919"/>
            <a:ext cx="5930347" cy="2258303"/>
          </a:xfrm>
          <a:prstGeom prst="rect">
            <a:avLst/>
          </a:prstGeom>
        </p:spPr>
      </p:pic>
      <p:pic>
        <p:nvPicPr>
          <p:cNvPr id="2052" name="Picture 4" descr="GitHub - apache/incubator-mxnet: Lightweight, Portable, Flexible ...">
            <a:extLst>
              <a:ext uri="{FF2B5EF4-FFF2-40B4-BE49-F238E27FC236}">
                <a16:creationId xmlns:a16="http://schemas.microsoft.com/office/drawing/2014/main" id="{01C5C483-40FB-4D4B-AFF0-3B3F6071880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575794" y="13353512"/>
            <a:ext cx="7231153" cy="246687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A88A6F6-D7E7-3334-D0E4-9A278F4B8A27}"/>
              </a:ext>
            </a:extLst>
          </p:cNvPr>
          <p:cNvSpPr txBox="1">
            <a:spLocks/>
          </p:cNvSpPr>
          <p:nvPr/>
        </p:nvSpPr>
        <p:spPr>
          <a:xfrm>
            <a:off x="2514600" y="0"/>
            <a:ext cx="31546800" cy="2514601"/>
          </a:xfrm>
          <a:prstGeom prst="rect">
            <a:avLst/>
          </a:prstGeom>
        </p:spPr>
        <p:txBody>
          <a:bodyPr vert="horz"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r>
              <a:rPr lang="en-US" sz="14000" dirty="0"/>
              <a:t>Software of This Course</a:t>
            </a:r>
          </a:p>
        </p:txBody>
      </p:sp>
      <p:sp>
        <p:nvSpPr>
          <p:cNvPr id="2" name="TextBox 1">
            <a:extLst>
              <a:ext uri="{FF2B5EF4-FFF2-40B4-BE49-F238E27FC236}">
                <a16:creationId xmlns:a16="http://schemas.microsoft.com/office/drawing/2014/main" id="{253789B1-3E2E-01D9-B20C-5B3CC4ACD33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85E5745F-4429-4660-B978-DD2F9E6E5AF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29335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480B1A-E23B-9D80-98EE-665E95605347}"/>
              </a:ext>
            </a:extLst>
          </p:cNvPr>
          <p:cNvSpPr>
            <a:spLocks noGrp="1"/>
          </p:cNvSpPr>
          <p:nvPr>
            <p:ph type="body" sz="quarter" idx="13"/>
          </p:nvPr>
        </p:nvSpPr>
        <p:spPr/>
        <p:txBody>
          <a:bodyPr/>
          <a:lstStyle/>
          <a:p>
            <a:r>
              <a:rPr lang="en-US" sz="9600" dirty="0"/>
              <a:t>First Exercise:</a:t>
            </a:r>
            <a:br>
              <a:rPr lang="en-US" sz="9600" dirty="0"/>
            </a:br>
            <a:r>
              <a:rPr lang="en-US" sz="9600" dirty="0"/>
              <a:t>Classify Handwritten Digits</a:t>
            </a:r>
            <a:endParaRPr lang="en-US" dirty="0"/>
          </a:p>
        </p:txBody>
      </p:sp>
      <p:sp>
        <p:nvSpPr>
          <p:cNvPr id="2" name="TextBox 1">
            <a:extLst>
              <a:ext uri="{FF2B5EF4-FFF2-40B4-BE49-F238E27FC236}">
                <a16:creationId xmlns:a16="http://schemas.microsoft.com/office/drawing/2014/main" id="{A971B0DA-6893-5626-C294-07FAC9819A4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F117DAF-3AD2-A941-AACC-CFD97CEF0CA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32253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62346"/>
            <a:ext cx="31546800" cy="2514601"/>
          </a:xfrm>
        </p:spPr>
        <p:txBody>
          <a:bodyPr wrap="square" anchor="b">
            <a:normAutofit/>
          </a:bodyPr>
          <a:lstStyle/>
          <a:p>
            <a:r>
              <a:rPr lang="en-US" sz="14000" dirty="0"/>
              <a:t>Hello Neural Networks</a:t>
            </a:r>
          </a:p>
        </p:txBody>
      </p:sp>
      <p:graphicFrame>
        <p:nvGraphicFramePr>
          <p:cNvPr id="5" name="Content Placeholder 2">
            <a:extLst>
              <a:ext uri="{FF2B5EF4-FFF2-40B4-BE49-F238E27FC236}">
                <a16:creationId xmlns:a16="http://schemas.microsoft.com/office/drawing/2014/main" id="{088A9FA5-A539-40A7-A175-CCCD322E452C}"/>
              </a:ext>
            </a:extLst>
          </p:cNvPr>
          <p:cNvGraphicFramePr>
            <a:graphicFrameLocks noGrp="1"/>
          </p:cNvGraphicFramePr>
          <p:nvPr>
            <p:ph idx="4294967295"/>
            <p:extLst>
              <p:ext uri="{D42A27DB-BD31-4B8C-83A1-F6EECF244321}">
                <p14:modId xmlns:p14="http://schemas.microsoft.com/office/powerpoint/2010/main" val="2855484751"/>
              </p:ext>
            </p:extLst>
          </p:nvPr>
        </p:nvGraphicFramePr>
        <p:xfrm>
          <a:off x="1706562" y="3429002"/>
          <a:ext cx="33162875" cy="14995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A53D9A8-E490-423C-2ED5-65BFA27F894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C65D7FC-0715-A425-893F-834E5BC15DA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117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16317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9F7A4-6F31-2EE7-9A5C-34A8ACF62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E5081F-6124-D2AE-2497-A34A0E795D06}"/>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D312893-0DDC-0D58-20AD-145B0EA2857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118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8123FB-4943-FC8C-D731-91BDEFEF5A29}"/>
              </a:ext>
            </a:extLst>
          </p:cNvPr>
          <p:cNvSpPr txBox="1"/>
          <p:nvPr/>
        </p:nvSpPr>
        <p:spPr>
          <a:xfrm>
            <a:off x="3166311" y="20013368"/>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F2980E4-CC48-BA27-A35F-215A87E88891}"/>
              </a:ext>
            </a:extLst>
          </p:cNvPr>
          <p:cNvPicPr>
            <a:picLocks noChangeAspect="1"/>
          </p:cNvPicPr>
          <p:nvPr/>
        </p:nvPicPr>
        <p:blipFill>
          <a:blip r:embed="rId3"/>
          <a:stretch>
            <a:fillRect/>
          </a:stretch>
        </p:blipFill>
        <p:spPr>
          <a:xfrm>
            <a:off x="2840453" y="2386383"/>
            <a:ext cx="31191963" cy="17499136"/>
          </a:xfrm>
          <a:prstGeom prst="rect">
            <a:avLst/>
          </a:prstGeom>
        </p:spPr>
      </p:pic>
    </p:spTree>
    <p:extLst>
      <p:ext uri="{BB962C8B-B14F-4D97-AF65-F5344CB8AC3E}">
        <p14:creationId xmlns:p14="http://schemas.microsoft.com/office/powerpoint/2010/main" val="93820881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6A9F-4CA1-22D8-F303-305AE38149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96BD8-9A1D-81C4-F471-89A167C2D79F}"/>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62E4BCE-821B-BCA4-D982-070A70515C29}"/>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119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9A252A4-7BC8-95AD-F452-571353CBCC1F}"/>
              </a:ext>
            </a:extLst>
          </p:cNvPr>
          <p:cNvSpPr txBox="1"/>
          <p:nvPr/>
        </p:nvSpPr>
        <p:spPr>
          <a:xfrm>
            <a:off x="3166313" y="1963071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53DF230-AE43-A6D8-5CD3-FCD6DC5DA429}"/>
              </a:ext>
            </a:extLst>
          </p:cNvPr>
          <p:cNvPicPr>
            <a:picLocks noChangeAspect="1"/>
          </p:cNvPicPr>
          <p:nvPr/>
        </p:nvPicPr>
        <p:blipFill>
          <a:blip r:embed="rId3"/>
          <a:stretch>
            <a:fillRect/>
          </a:stretch>
        </p:blipFill>
        <p:spPr>
          <a:xfrm>
            <a:off x="2765439" y="2434634"/>
            <a:ext cx="31045116" cy="17196081"/>
          </a:xfrm>
          <a:prstGeom prst="rect">
            <a:avLst/>
          </a:prstGeom>
        </p:spPr>
      </p:pic>
    </p:spTree>
    <p:extLst>
      <p:ext uri="{BB962C8B-B14F-4D97-AF65-F5344CB8AC3E}">
        <p14:creationId xmlns:p14="http://schemas.microsoft.com/office/powerpoint/2010/main" val="2432298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99FC5116-2E5F-CE0E-7C0E-B5F219020BB4}"/>
              </a:ext>
            </a:extLst>
          </p:cNvPr>
          <p:cNvPicPr>
            <a:picLocks noChangeAspect="1"/>
          </p:cNvPicPr>
          <p:nvPr/>
        </p:nvPicPr>
        <p:blipFill>
          <a:blip r:embed="rId2"/>
          <a:stretch>
            <a:fillRect/>
          </a:stretch>
        </p:blipFill>
        <p:spPr>
          <a:xfrm>
            <a:off x="21706876" y="168301"/>
            <a:ext cx="12799692" cy="19548620"/>
          </a:xfrm>
          <a:prstGeom prst="rect">
            <a:avLst/>
          </a:prstGeom>
        </p:spPr>
      </p:pic>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3"/>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br>
              <a:rPr lang="en-US" altLang="zh-TW" sz="20000" dirty="0">
                <a:solidFill>
                  <a:srgbClr val="C00000"/>
                </a:solidFill>
              </a:rPr>
            </a:br>
            <a:r>
              <a:rPr lang="en-US" altLang="zh-TW" sz="20000" b="0" dirty="0">
                <a:solidFill>
                  <a:srgbClr val="C00000"/>
                </a:solidFill>
              </a:rPr>
              <a:t>(12 from Taiwan)</a:t>
            </a:r>
            <a:endParaRPr lang="zh-TW" altLang="en-US" sz="20000" b="0" dirty="0">
              <a:solidFill>
                <a:srgbClr val="FF0000"/>
              </a:solidFill>
            </a:endParaRPr>
          </a:p>
        </p:txBody>
      </p:sp>
    </p:spTree>
    <p:extLst>
      <p:ext uri="{BB962C8B-B14F-4D97-AF65-F5344CB8AC3E}">
        <p14:creationId xmlns:p14="http://schemas.microsoft.com/office/powerpoint/2010/main" val="5450374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E104A-178E-DF00-C65D-3EA7545248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01D39C-EB83-1B5E-864C-C8B61D386A4C}"/>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MNIST Handwritten Digits </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985F1072-E953-13E0-3207-055DC38B349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120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4FD519-1BDB-2162-B0A7-0F9386552179}"/>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EFDAE26-9CF8-72EE-6DF2-4A274195A41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4503" y="5361709"/>
            <a:ext cx="31677149" cy="12833829"/>
          </a:xfrm>
          <a:prstGeom prst="rect">
            <a:avLst/>
          </a:prstGeom>
        </p:spPr>
      </p:pic>
    </p:spTree>
    <p:extLst>
      <p:ext uri="{BB962C8B-B14F-4D97-AF65-F5344CB8AC3E}">
        <p14:creationId xmlns:p14="http://schemas.microsoft.com/office/powerpoint/2010/main" val="24484076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2: How a Neural Network Trains</a:t>
            </a:r>
          </a:p>
        </p:txBody>
      </p:sp>
      <p:sp>
        <p:nvSpPr>
          <p:cNvPr id="2" name="TextBox 1">
            <a:extLst>
              <a:ext uri="{FF2B5EF4-FFF2-40B4-BE49-F238E27FC236}">
                <a16:creationId xmlns:a16="http://schemas.microsoft.com/office/drawing/2014/main" id="{A26114D6-7C3F-D8E4-8E58-F2232B54174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519ADCD4-6E52-2E73-802A-8E65904A81C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0772046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1089988715"/>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8978390"/>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 name="TextBox 2">
            <a:extLst>
              <a:ext uri="{FF2B5EF4-FFF2-40B4-BE49-F238E27FC236}">
                <a16:creationId xmlns:a16="http://schemas.microsoft.com/office/drawing/2014/main" id="{8E1BA8C5-5A9A-27A6-8840-03C2752E590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0EA30E9D-A01E-422E-FE50-CDBB6D111B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122</a:t>
            </a:fld>
            <a:endParaRPr lang="en-US" sz="2400" dirty="0">
              <a:solidFill>
                <a:prstClr val="black">
                  <a:tint val="75000"/>
                </a:prstClr>
              </a:solidFill>
              <a:latin typeface="Calibri" panose="020F0502020204030204"/>
              <a:cs typeface="Arial"/>
              <a:sym typeface="Arial"/>
            </a:endParaRPr>
          </a:p>
        </p:txBody>
      </p:sp>
      <p:sp>
        <p:nvSpPr>
          <p:cNvPr id="8" name="Title 3">
            <a:extLst>
              <a:ext uri="{FF2B5EF4-FFF2-40B4-BE49-F238E27FC236}">
                <a16:creationId xmlns:a16="http://schemas.microsoft.com/office/drawing/2014/main" id="{1F943B23-3C7F-5292-37FC-FEF2C5A135A8}"/>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2839615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Recap of the Exercise</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p:txBody>
          <a:bodyPr wrap="square" anchor="t">
            <a:normAutofit/>
          </a:bodyPr>
          <a:lstStyle/>
          <a:p>
            <a:r>
              <a:rPr lang="en-US" sz="7200"/>
              <a:t>What just happened?</a:t>
            </a:r>
          </a:p>
        </p:txBody>
      </p:sp>
      <p:graphicFrame>
        <p:nvGraphicFramePr>
          <p:cNvPr id="6" name="Content Placeholder 2">
            <a:extLst>
              <a:ext uri="{FF2B5EF4-FFF2-40B4-BE49-F238E27FC236}">
                <a16:creationId xmlns:a16="http://schemas.microsoft.com/office/drawing/2014/main" id="{45308823-646A-4069-800F-3E5DA01789FB}"/>
              </a:ext>
            </a:extLst>
          </p:cNvPr>
          <p:cNvGraphicFramePr>
            <a:graphicFrameLocks noGrp="1"/>
          </p:cNvGraphicFramePr>
          <p:nvPr>
            <p:ph idx="4294967295"/>
            <p:extLst>
              <p:ext uri="{D42A27DB-BD31-4B8C-83A1-F6EECF244321}">
                <p14:modId xmlns:p14="http://schemas.microsoft.com/office/powerpoint/2010/main" val="1011530338"/>
              </p:ext>
            </p:extLst>
          </p:nvPr>
        </p:nvGraphicFramePr>
        <p:xfrm>
          <a:off x="2139497" y="5459186"/>
          <a:ext cx="33162875" cy="1239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C6374A0-B68A-8071-99DF-90272D0D69D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05827DAE-239F-E1CC-6CDF-CEB97D05DB4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491972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45DC-CB4B-984E-96C0-283116CD75DF}"/>
              </a:ext>
            </a:extLst>
          </p:cNvPr>
          <p:cNvSpPr>
            <a:spLocks noGrp="1"/>
          </p:cNvSpPr>
          <p:nvPr>
            <p:ph type="title"/>
          </p:nvPr>
        </p:nvSpPr>
        <p:spPr/>
        <p:txBody>
          <a:bodyPr>
            <a:normAutofit/>
          </a:bodyPr>
          <a:lstStyle/>
          <a:p>
            <a:r>
              <a:rPr lang="en-US" sz="14000" dirty="0"/>
              <a:t>Data Preparation</a:t>
            </a:r>
          </a:p>
        </p:txBody>
      </p:sp>
      <p:sp>
        <p:nvSpPr>
          <p:cNvPr id="4" name="Text Placeholder 3">
            <a:extLst>
              <a:ext uri="{FF2B5EF4-FFF2-40B4-BE49-F238E27FC236}">
                <a16:creationId xmlns:a16="http://schemas.microsoft.com/office/drawing/2014/main" id="{B525C610-4BE6-F047-9594-28729E0EEAB9}"/>
              </a:ext>
            </a:extLst>
          </p:cNvPr>
          <p:cNvSpPr>
            <a:spLocks noGrp="1"/>
          </p:cNvSpPr>
          <p:nvPr>
            <p:ph type="body" sz="quarter" idx="10"/>
          </p:nvPr>
        </p:nvSpPr>
        <p:spPr/>
        <p:txBody>
          <a:bodyPr/>
          <a:lstStyle/>
          <a:p>
            <a:r>
              <a:rPr lang="en-US" sz="12000" dirty="0"/>
              <a:t>Input as an Array</a:t>
            </a:r>
          </a:p>
        </p:txBody>
      </p:sp>
      <p:pic>
        <p:nvPicPr>
          <p:cNvPr id="247" name="Picture 246" descr="A picture containing drawing&#10;&#10;Description automatically generated">
            <a:extLst>
              <a:ext uri="{FF2B5EF4-FFF2-40B4-BE49-F238E27FC236}">
                <a16:creationId xmlns:a16="http://schemas.microsoft.com/office/drawing/2014/main" id="{61C35262-0EB0-4D49-9419-527B6BF4B495}"/>
              </a:ext>
            </a:extLst>
          </p:cNvPr>
          <p:cNvPicPr>
            <a:picLocks noChangeAspect="1"/>
          </p:cNvPicPr>
          <p:nvPr/>
        </p:nvPicPr>
        <p:blipFill>
          <a:blip r:embed="rId3"/>
          <a:stretch>
            <a:fillRect/>
          </a:stretch>
        </p:blipFill>
        <p:spPr>
          <a:xfrm>
            <a:off x="3661404" y="6510927"/>
            <a:ext cx="10075333" cy="10075333"/>
          </a:xfrm>
          <a:prstGeom prst="rect">
            <a:avLst/>
          </a:prstGeom>
        </p:spPr>
      </p:pic>
      <p:cxnSp>
        <p:nvCxnSpPr>
          <p:cNvPr id="248" name="Straight Arrow Connector 247">
            <a:extLst>
              <a:ext uri="{FF2B5EF4-FFF2-40B4-BE49-F238E27FC236}">
                <a16:creationId xmlns:a16="http://schemas.microsoft.com/office/drawing/2014/main" id="{67D888BA-507C-4711-9F57-07CF61299FDD}"/>
              </a:ext>
            </a:extLst>
          </p:cNvPr>
          <p:cNvCxnSpPr>
            <a:cxnSpLocks/>
          </p:cNvCxnSpPr>
          <p:nvPr/>
        </p:nvCxnSpPr>
        <p:spPr>
          <a:xfrm>
            <a:off x="14097002" y="11545383"/>
            <a:ext cx="3476623" cy="0"/>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135E1D61-95C3-4F27-9FD4-12F77FE7981D}"/>
              </a:ext>
            </a:extLst>
          </p:cNvPr>
          <p:cNvCxnSpPr>
            <a:cxnSpLocks/>
          </p:cNvCxnSpPr>
          <p:nvPr/>
        </p:nvCxnSpPr>
        <p:spPr>
          <a:xfrm>
            <a:off x="9556755" y="17049057"/>
            <a:ext cx="347662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EE8E87B2-3ED0-4EC8-8C8A-8FF03736460A}"/>
              </a:ext>
            </a:extLst>
          </p:cNvPr>
          <p:cNvCxnSpPr>
            <a:cxnSpLocks/>
          </p:cNvCxnSpPr>
          <p:nvPr/>
        </p:nvCxnSpPr>
        <p:spPr>
          <a:xfrm flipH="1">
            <a:off x="4000500" y="17049057"/>
            <a:ext cx="320675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803B528B-59BE-4246-8DA4-14CD4F12D125}"/>
              </a:ext>
            </a:extLst>
          </p:cNvPr>
          <p:cNvCxnSpPr>
            <a:cxnSpLocks/>
          </p:cNvCxnSpPr>
          <p:nvPr/>
        </p:nvCxnSpPr>
        <p:spPr>
          <a:xfrm flipV="1">
            <a:off x="3423287" y="7096127"/>
            <a:ext cx="0" cy="319087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E2F644F7-A33A-4BEE-982F-AF47BC5F6CEB}"/>
              </a:ext>
            </a:extLst>
          </p:cNvPr>
          <p:cNvCxnSpPr>
            <a:cxnSpLocks/>
          </p:cNvCxnSpPr>
          <p:nvPr/>
        </p:nvCxnSpPr>
        <p:spPr>
          <a:xfrm>
            <a:off x="3423287" y="12663454"/>
            <a:ext cx="0" cy="319087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E546F763-5952-426C-AF25-82189E95CE94}"/>
              </a:ext>
            </a:extLst>
          </p:cNvPr>
          <p:cNvSpPr txBox="1"/>
          <p:nvPr/>
        </p:nvSpPr>
        <p:spPr>
          <a:xfrm>
            <a:off x="7725417" y="16495090"/>
            <a:ext cx="13131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333">
                <a:solidFill>
                  <a:schemeClr val="bg1"/>
                </a:solidFill>
              </a:rPr>
              <a:t>28</a:t>
            </a:r>
          </a:p>
        </p:txBody>
      </p:sp>
      <p:sp>
        <p:nvSpPr>
          <p:cNvPr id="254" name="TextBox 253">
            <a:extLst>
              <a:ext uri="{FF2B5EF4-FFF2-40B4-BE49-F238E27FC236}">
                <a16:creationId xmlns:a16="http://schemas.microsoft.com/office/drawing/2014/main" id="{C45752BE-375C-4A03-A41C-359EEFB792AB}"/>
              </a:ext>
            </a:extLst>
          </p:cNvPr>
          <p:cNvSpPr txBox="1"/>
          <p:nvPr/>
        </p:nvSpPr>
        <p:spPr>
          <a:xfrm>
            <a:off x="2468520" y="10896167"/>
            <a:ext cx="13131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333">
                <a:solidFill>
                  <a:schemeClr val="bg1"/>
                </a:solidFill>
              </a:rPr>
              <a:t>28</a:t>
            </a:r>
          </a:p>
        </p:txBody>
      </p:sp>
      <p:sp>
        <p:nvSpPr>
          <p:cNvPr id="255" name="TextBox 254">
            <a:extLst>
              <a:ext uri="{FF2B5EF4-FFF2-40B4-BE49-F238E27FC236}">
                <a16:creationId xmlns:a16="http://schemas.microsoft.com/office/drawing/2014/main" id="{2377889D-2BBE-47A2-AF24-7BE92CC8CA61}"/>
              </a:ext>
            </a:extLst>
          </p:cNvPr>
          <p:cNvSpPr txBox="1"/>
          <p:nvPr/>
        </p:nvSpPr>
        <p:spPr>
          <a:xfrm>
            <a:off x="17719392" y="10991421"/>
            <a:ext cx="1719545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[0,0,0,24,75,184,185,78,32,55,0,0,0…]</a:t>
            </a:r>
          </a:p>
        </p:txBody>
      </p:sp>
      <p:sp>
        <p:nvSpPr>
          <p:cNvPr id="3" name="TextBox 2">
            <a:extLst>
              <a:ext uri="{FF2B5EF4-FFF2-40B4-BE49-F238E27FC236}">
                <a16:creationId xmlns:a16="http://schemas.microsoft.com/office/drawing/2014/main" id="{08AED4F6-30BB-852A-3E29-C75C2F132A7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58E1076E-F549-F893-1316-25C963B2C59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58721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145DC-CB4B-984E-96C0-283116CD75DF}"/>
              </a:ext>
            </a:extLst>
          </p:cNvPr>
          <p:cNvSpPr>
            <a:spLocks noGrp="1"/>
          </p:cNvSpPr>
          <p:nvPr>
            <p:ph type="title"/>
          </p:nvPr>
        </p:nvSpPr>
        <p:spPr/>
        <p:txBody>
          <a:bodyPr>
            <a:normAutofit/>
          </a:bodyPr>
          <a:lstStyle/>
          <a:p>
            <a:r>
              <a:rPr lang="en-US" sz="14000" dirty="0"/>
              <a:t>Data Preparation</a:t>
            </a:r>
          </a:p>
        </p:txBody>
      </p:sp>
      <p:sp>
        <p:nvSpPr>
          <p:cNvPr id="4" name="Text Placeholder 3">
            <a:extLst>
              <a:ext uri="{FF2B5EF4-FFF2-40B4-BE49-F238E27FC236}">
                <a16:creationId xmlns:a16="http://schemas.microsoft.com/office/drawing/2014/main" id="{B525C610-4BE6-F047-9594-28729E0EEAB9}"/>
              </a:ext>
            </a:extLst>
          </p:cNvPr>
          <p:cNvSpPr>
            <a:spLocks noGrp="1"/>
          </p:cNvSpPr>
          <p:nvPr>
            <p:ph type="body" sz="quarter" idx="10"/>
          </p:nvPr>
        </p:nvSpPr>
        <p:spPr/>
        <p:txBody>
          <a:bodyPr/>
          <a:lstStyle/>
          <a:p>
            <a:r>
              <a:rPr lang="en-US" sz="10000" dirty="0"/>
              <a:t>Targets as Categories</a:t>
            </a:r>
          </a:p>
        </p:txBody>
      </p:sp>
      <p:sp>
        <p:nvSpPr>
          <p:cNvPr id="3" name="TextBox 2">
            <a:extLst>
              <a:ext uri="{FF2B5EF4-FFF2-40B4-BE49-F238E27FC236}">
                <a16:creationId xmlns:a16="http://schemas.microsoft.com/office/drawing/2014/main" id="{84C61419-CA9D-734F-A51B-3B15293775B6}"/>
              </a:ext>
            </a:extLst>
          </p:cNvPr>
          <p:cNvSpPr txBox="1"/>
          <p:nvPr/>
        </p:nvSpPr>
        <p:spPr>
          <a:xfrm>
            <a:off x="5251803" y="6697687"/>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0</a:t>
            </a:r>
          </a:p>
        </p:txBody>
      </p:sp>
      <p:sp>
        <p:nvSpPr>
          <p:cNvPr id="7" name="TextBox 6">
            <a:extLst>
              <a:ext uri="{FF2B5EF4-FFF2-40B4-BE49-F238E27FC236}">
                <a16:creationId xmlns:a16="http://schemas.microsoft.com/office/drawing/2014/main" id="{F3D08EBE-B3EA-7143-8CE0-A1F5688FC519}"/>
              </a:ext>
            </a:extLst>
          </p:cNvPr>
          <p:cNvSpPr txBox="1"/>
          <p:nvPr/>
        </p:nvSpPr>
        <p:spPr>
          <a:xfrm>
            <a:off x="15986125" y="6753640"/>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dirty="0">
                <a:solidFill>
                  <a:schemeClr val="bg1"/>
                </a:solidFill>
              </a:rPr>
              <a:t>[1,0,0,0,0,0,0,0,0,0] </a:t>
            </a:r>
          </a:p>
        </p:txBody>
      </p:sp>
      <p:cxnSp>
        <p:nvCxnSpPr>
          <p:cNvPr id="8" name="Straight Arrow Connector 7">
            <a:extLst>
              <a:ext uri="{FF2B5EF4-FFF2-40B4-BE49-F238E27FC236}">
                <a16:creationId xmlns:a16="http://schemas.microsoft.com/office/drawing/2014/main" id="{3033D2A6-AF16-D949-B851-E82ABF67FA1A}"/>
              </a:ext>
            </a:extLst>
          </p:cNvPr>
          <p:cNvCxnSpPr>
            <a:stCxn id="3" idx="3"/>
          </p:cNvCxnSpPr>
          <p:nvPr/>
        </p:nvCxnSpPr>
        <p:spPr>
          <a:xfrm flipV="1">
            <a:off x="8001003" y="7436343"/>
            <a:ext cx="9239247" cy="8"/>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DB8F010-037F-7B4C-8DC4-E0ACB7E121B4}"/>
              </a:ext>
            </a:extLst>
          </p:cNvPr>
          <p:cNvSpPr txBox="1"/>
          <p:nvPr/>
        </p:nvSpPr>
        <p:spPr>
          <a:xfrm>
            <a:off x="5251803" y="9491687"/>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1</a:t>
            </a:r>
          </a:p>
        </p:txBody>
      </p:sp>
      <p:sp>
        <p:nvSpPr>
          <p:cNvPr id="10" name="TextBox 9">
            <a:extLst>
              <a:ext uri="{FF2B5EF4-FFF2-40B4-BE49-F238E27FC236}">
                <a16:creationId xmlns:a16="http://schemas.microsoft.com/office/drawing/2014/main" id="{9F5D15E6-9027-AE44-83C6-0746CF279071}"/>
              </a:ext>
            </a:extLst>
          </p:cNvPr>
          <p:cNvSpPr txBox="1"/>
          <p:nvPr/>
        </p:nvSpPr>
        <p:spPr>
          <a:xfrm>
            <a:off x="15986125" y="9547640"/>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[0,1,0,0,0,0,0,0,0,0] </a:t>
            </a:r>
          </a:p>
        </p:txBody>
      </p:sp>
      <p:cxnSp>
        <p:nvCxnSpPr>
          <p:cNvPr id="11" name="Straight Arrow Connector 10">
            <a:extLst>
              <a:ext uri="{FF2B5EF4-FFF2-40B4-BE49-F238E27FC236}">
                <a16:creationId xmlns:a16="http://schemas.microsoft.com/office/drawing/2014/main" id="{992A4350-BA53-834D-B701-92219354D0DC}"/>
              </a:ext>
            </a:extLst>
          </p:cNvPr>
          <p:cNvCxnSpPr>
            <a:stCxn id="9" idx="3"/>
          </p:cNvCxnSpPr>
          <p:nvPr/>
        </p:nvCxnSpPr>
        <p:spPr>
          <a:xfrm flipV="1">
            <a:off x="8001003" y="10230343"/>
            <a:ext cx="9239247" cy="8"/>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15B167-C82E-F34E-B3F4-790901A7A57E}"/>
              </a:ext>
            </a:extLst>
          </p:cNvPr>
          <p:cNvSpPr txBox="1"/>
          <p:nvPr/>
        </p:nvSpPr>
        <p:spPr>
          <a:xfrm>
            <a:off x="5251803" y="12163230"/>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2</a:t>
            </a:r>
          </a:p>
        </p:txBody>
      </p:sp>
      <p:sp>
        <p:nvSpPr>
          <p:cNvPr id="13" name="TextBox 12">
            <a:extLst>
              <a:ext uri="{FF2B5EF4-FFF2-40B4-BE49-F238E27FC236}">
                <a16:creationId xmlns:a16="http://schemas.microsoft.com/office/drawing/2014/main" id="{61AD1790-5D84-DA4C-AD33-288DD6A12BC0}"/>
              </a:ext>
            </a:extLst>
          </p:cNvPr>
          <p:cNvSpPr txBox="1"/>
          <p:nvPr/>
        </p:nvSpPr>
        <p:spPr>
          <a:xfrm>
            <a:off x="15986125" y="12219183"/>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[0,0,1,0,0,0,0,0,0,0] </a:t>
            </a:r>
          </a:p>
        </p:txBody>
      </p:sp>
      <p:cxnSp>
        <p:nvCxnSpPr>
          <p:cNvPr id="14" name="Straight Arrow Connector 13">
            <a:extLst>
              <a:ext uri="{FF2B5EF4-FFF2-40B4-BE49-F238E27FC236}">
                <a16:creationId xmlns:a16="http://schemas.microsoft.com/office/drawing/2014/main" id="{D7C94E1D-4CC3-6644-9AE6-3DF46C653F7D}"/>
              </a:ext>
            </a:extLst>
          </p:cNvPr>
          <p:cNvCxnSpPr>
            <a:stCxn id="12" idx="3"/>
          </p:cNvCxnSpPr>
          <p:nvPr/>
        </p:nvCxnSpPr>
        <p:spPr>
          <a:xfrm flipV="1">
            <a:off x="8001003" y="12901887"/>
            <a:ext cx="9239247" cy="7"/>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097D61-7B16-2744-B309-B4AECE4BE984}"/>
              </a:ext>
            </a:extLst>
          </p:cNvPr>
          <p:cNvSpPr txBox="1"/>
          <p:nvPr/>
        </p:nvSpPr>
        <p:spPr>
          <a:xfrm>
            <a:off x="5251803" y="14757717"/>
            <a:ext cx="274920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3</a:t>
            </a:r>
          </a:p>
        </p:txBody>
      </p:sp>
      <p:sp>
        <p:nvSpPr>
          <p:cNvPr id="16" name="TextBox 15">
            <a:extLst>
              <a:ext uri="{FF2B5EF4-FFF2-40B4-BE49-F238E27FC236}">
                <a16:creationId xmlns:a16="http://schemas.microsoft.com/office/drawing/2014/main" id="{90E10355-1CEE-E64D-90E5-386089B289AB}"/>
              </a:ext>
            </a:extLst>
          </p:cNvPr>
          <p:cNvSpPr txBox="1"/>
          <p:nvPr/>
        </p:nvSpPr>
        <p:spPr>
          <a:xfrm>
            <a:off x="15986125" y="14813670"/>
            <a:ext cx="17195450" cy="14773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10000">
                <a:solidFill>
                  <a:schemeClr val="bg1"/>
                </a:solidFill>
              </a:rPr>
              <a:t>[0,0,0,1,0,0,0,0,0,0] </a:t>
            </a:r>
          </a:p>
        </p:txBody>
      </p:sp>
      <p:cxnSp>
        <p:nvCxnSpPr>
          <p:cNvPr id="17" name="Straight Arrow Connector 16">
            <a:extLst>
              <a:ext uri="{FF2B5EF4-FFF2-40B4-BE49-F238E27FC236}">
                <a16:creationId xmlns:a16="http://schemas.microsoft.com/office/drawing/2014/main" id="{D3C1113F-CFC7-924A-908A-38B6C5757F0C}"/>
              </a:ext>
            </a:extLst>
          </p:cNvPr>
          <p:cNvCxnSpPr>
            <a:cxnSpLocks/>
            <a:stCxn id="15" idx="3"/>
          </p:cNvCxnSpPr>
          <p:nvPr/>
        </p:nvCxnSpPr>
        <p:spPr>
          <a:xfrm flipV="1">
            <a:off x="8001003" y="15496373"/>
            <a:ext cx="9239247" cy="8"/>
          </a:xfrm>
          <a:prstGeom prst="straightConnector1">
            <a:avLst/>
          </a:prstGeom>
          <a:ln w="1143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8B893D-7941-CF43-8B04-93F42692D745}"/>
              </a:ext>
            </a:extLst>
          </p:cNvPr>
          <p:cNvSpPr txBox="1"/>
          <p:nvPr/>
        </p:nvSpPr>
        <p:spPr>
          <a:xfrm>
            <a:off x="15986123" y="15660087"/>
            <a:ext cx="2749200" cy="21441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3333">
                <a:solidFill>
                  <a:schemeClr val="bg1"/>
                </a:solidFill>
              </a:rPr>
              <a:t>.</a:t>
            </a:r>
          </a:p>
        </p:txBody>
      </p:sp>
      <p:sp>
        <p:nvSpPr>
          <p:cNvPr id="19" name="TextBox 18">
            <a:extLst>
              <a:ext uri="{FF2B5EF4-FFF2-40B4-BE49-F238E27FC236}">
                <a16:creationId xmlns:a16="http://schemas.microsoft.com/office/drawing/2014/main" id="{E0649490-42E1-564F-81B6-E33842ABFC50}"/>
              </a:ext>
            </a:extLst>
          </p:cNvPr>
          <p:cNvSpPr txBox="1"/>
          <p:nvPr/>
        </p:nvSpPr>
        <p:spPr>
          <a:xfrm>
            <a:off x="15986123" y="16775194"/>
            <a:ext cx="2749200" cy="21441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3333">
                <a:solidFill>
                  <a:schemeClr val="bg1"/>
                </a:solidFill>
              </a:rPr>
              <a:t>.</a:t>
            </a:r>
          </a:p>
        </p:txBody>
      </p:sp>
      <p:sp>
        <p:nvSpPr>
          <p:cNvPr id="20" name="TextBox 19">
            <a:extLst>
              <a:ext uri="{FF2B5EF4-FFF2-40B4-BE49-F238E27FC236}">
                <a16:creationId xmlns:a16="http://schemas.microsoft.com/office/drawing/2014/main" id="{E627FD76-DFC9-404F-A98C-6EEA2A71D687}"/>
              </a:ext>
            </a:extLst>
          </p:cNvPr>
          <p:cNvSpPr txBox="1"/>
          <p:nvPr/>
        </p:nvSpPr>
        <p:spPr>
          <a:xfrm>
            <a:off x="15973073" y="17814524"/>
            <a:ext cx="2749200" cy="21441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3333">
                <a:solidFill>
                  <a:schemeClr val="bg1"/>
                </a:solidFill>
              </a:rPr>
              <a:t>.</a:t>
            </a:r>
          </a:p>
        </p:txBody>
      </p:sp>
      <p:sp>
        <p:nvSpPr>
          <p:cNvPr id="5" name="TextBox 4">
            <a:extLst>
              <a:ext uri="{FF2B5EF4-FFF2-40B4-BE49-F238E27FC236}">
                <a16:creationId xmlns:a16="http://schemas.microsoft.com/office/drawing/2014/main" id="{01D87DFC-E385-03D9-2FD1-67F8CCDC6E2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37A5B9F0-C6A4-24C4-A18B-41BC6165764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45950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Untrained Model</a:t>
            </a:r>
          </a:p>
        </p:txBody>
      </p:sp>
      <p:pic>
        <p:nvPicPr>
          <p:cNvPr id="172" name="Picture 171" descr="A picture containing drawing&#10;&#10;Description automatically generated">
            <a:extLst>
              <a:ext uri="{FF2B5EF4-FFF2-40B4-BE49-F238E27FC236}">
                <a16:creationId xmlns:a16="http://schemas.microsoft.com/office/drawing/2014/main" id="{37044013-1203-4241-9A9C-02FA98ED4BE0}"/>
              </a:ext>
            </a:extLst>
          </p:cNvPr>
          <p:cNvPicPr>
            <a:picLocks noChangeAspect="1"/>
          </p:cNvPicPr>
          <p:nvPr/>
        </p:nvPicPr>
        <p:blipFill>
          <a:blip r:embed="rId3"/>
          <a:stretch>
            <a:fillRect/>
          </a:stretch>
        </p:blipFill>
        <p:spPr>
          <a:xfrm>
            <a:off x="6896375" y="4366688"/>
            <a:ext cx="2622437" cy="2622437"/>
          </a:xfrm>
          <a:prstGeom prst="rect">
            <a:avLst/>
          </a:prstGeom>
        </p:spPr>
      </p:pic>
      <p:cxnSp>
        <p:nvCxnSpPr>
          <p:cNvPr id="173" name="Straight Arrow Connector 172">
            <a:extLst>
              <a:ext uri="{FF2B5EF4-FFF2-40B4-BE49-F238E27FC236}">
                <a16:creationId xmlns:a16="http://schemas.microsoft.com/office/drawing/2014/main" id="{91D0C865-23A5-4E37-8771-E52FACF6E056}"/>
              </a:ext>
            </a:extLst>
          </p:cNvPr>
          <p:cNvCxnSpPr>
            <a:cxnSpLocks/>
          </p:cNvCxnSpPr>
          <p:nvPr/>
        </p:nvCxnSpPr>
        <p:spPr>
          <a:xfrm>
            <a:off x="9788752" y="5753889"/>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BB943A9-CB8F-4B29-8D91-5DAA8E3745CF}"/>
              </a:ext>
            </a:extLst>
          </p:cNvPr>
          <p:cNvSpPr txBox="1"/>
          <p:nvPr/>
        </p:nvSpPr>
        <p:spPr>
          <a:xfrm>
            <a:off x="11365442" y="5254763"/>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dirty="0">
                <a:solidFill>
                  <a:schemeClr val="bg1"/>
                </a:solidFill>
              </a:rPr>
              <a:t>[ 0, 0, …, 0]</a:t>
            </a:r>
          </a:p>
        </p:txBody>
      </p:sp>
      <p:grpSp>
        <p:nvGrpSpPr>
          <p:cNvPr id="26" name="Group 25">
            <a:extLst>
              <a:ext uri="{FF2B5EF4-FFF2-40B4-BE49-F238E27FC236}">
                <a16:creationId xmlns:a16="http://schemas.microsoft.com/office/drawing/2014/main" id="{AB76522D-5390-4A0D-A046-F24ECDFE4E55}"/>
              </a:ext>
            </a:extLst>
          </p:cNvPr>
          <p:cNvGrpSpPr/>
          <p:nvPr/>
        </p:nvGrpSpPr>
        <p:grpSpPr>
          <a:xfrm>
            <a:off x="5783320" y="6572503"/>
            <a:ext cx="16795820" cy="9410967"/>
            <a:chOff x="1833183" y="2402825"/>
            <a:chExt cx="5038746" cy="2823290"/>
          </a:xfrm>
        </p:grpSpPr>
        <p:sp>
          <p:nvSpPr>
            <p:cNvPr id="7" name="Google Shape;219;p33">
              <a:extLst>
                <a:ext uri="{FF2B5EF4-FFF2-40B4-BE49-F238E27FC236}">
                  <a16:creationId xmlns:a16="http://schemas.microsoft.com/office/drawing/2014/main" id="{82114283-0862-4EF1-AB42-320B31DD48DF}"/>
                </a:ext>
              </a:extLst>
            </p:cNvPr>
            <p:cNvSpPr/>
            <p:nvPr/>
          </p:nvSpPr>
          <p:spPr>
            <a:xfrm rot="5400000">
              <a:off x="6547008" y="3235718"/>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 name="Google Shape;219;p33">
              <a:extLst>
                <a:ext uri="{FF2B5EF4-FFF2-40B4-BE49-F238E27FC236}">
                  <a16:creationId xmlns:a16="http://schemas.microsoft.com/office/drawing/2014/main" id="{CFB238DC-76D8-415F-AF2E-94FECC3FC4BE}"/>
                </a:ext>
              </a:extLst>
            </p:cNvPr>
            <p:cNvSpPr/>
            <p:nvPr/>
          </p:nvSpPr>
          <p:spPr>
            <a:xfrm rot="5400000">
              <a:off x="2223073" y="32300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9" name="Google Shape;219;p33">
              <a:extLst>
                <a:ext uri="{FF2B5EF4-FFF2-40B4-BE49-F238E27FC236}">
                  <a16:creationId xmlns:a16="http://schemas.microsoft.com/office/drawing/2014/main" id="{67A161EF-C879-4F29-A91A-FE1E0A957CB1}"/>
                </a:ext>
              </a:extLst>
            </p:cNvPr>
            <p:cNvSpPr/>
            <p:nvPr/>
          </p:nvSpPr>
          <p:spPr>
            <a:xfrm rot="5400000">
              <a:off x="1832190" y="32300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 name="Google Shape;219;p33">
              <a:extLst>
                <a:ext uri="{FF2B5EF4-FFF2-40B4-BE49-F238E27FC236}">
                  <a16:creationId xmlns:a16="http://schemas.microsoft.com/office/drawing/2014/main" id="{F5DBAD8F-7AF5-4839-9BEC-FC0BC2AE6B22}"/>
                </a:ext>
              </a:extLst>
            </p:cNvPr>
            <p:cNvSpPr/>
            <p:nvPr/>
          </p:nvSpPr>
          <p:spPr>
            <a:xfrm rot="5400000">
              <a:off x="6547008" y="405063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 name="Google Shape;219;p33">
              <a:extLst>
                <a:ext uri="{FF2B5EF4-FFF2-40B4-BE49-F238E27FC236}">
                  <a16:creationId xmlns:a16="http://schemas.microsoft.com/office/drawing/2014/main" id="{C572FA9B-4D65-488F-9B2A-A1DA056F41EF}"/>
                </a:ext>
              </a:extLst>
            </p:cNvPr>
            <p:cNvSpPr/>
            <p:nvPr/>
          </p:nvSpPr>
          <p:spPr>
            <a:xfrm rot="5400000">
              <a:off x="2223073" y="4044916"/>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2" name="Google Shape;219;p33">
              <a:extLst>
                <a:ext uri="{FF2B5EF4-FFF2-40B4-BE49-F238E27FC236}">
                  <a16:creationId xmlns:a16="http://schemas.microsoft.com/office/drawing/2014/main" id="{26069145-1720-4519-83FE-E243B584251C}"/>
                </a:ext>
              </a:extLst>
            </p:cNvPr>
            <p:cNvSpPr/>
            <p:nvPr/>
          </p:nvSpPr>
          <p:spPr>
            <a:xfrm rot="5400000">
              <a:off x="1832190" y="4044916"/>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3" name="Google Shape;219;p33">
              <a:extLst>
                <a:ext uri="{FF2B5EF4-FFF2-40B4-BE49-F238E27FC236}">
                  <a16:creationId xmlns:a16="http://schemas.microsoft.com/office/drawing/2014/main" id="{3A1C0963-15D6-45A6-B782-1BAA6EC63B8A}"/>
                </a:ext>
              </a:extLst>
            </p:cNvPr>
            <p:cNvSpPr/>
            <p:nvPr/>
          </p:nvSpPr>
          <p:spPr>
            <a:xfrm rot="5400000">
              <a:off x="2253025"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14" name="Straight Connector 13">
              <a:extLst>
                <a:ext uri="{FF2B5EF4-FFF2-40B4-BE49-F238E27FC236}">
                  <a16:creationId xmlns:a16="http://schemas.microsoft.com/office/drawing/2014/main" id="{5529AD7C-5EB4-4810-BC28-F44301E036C7}"/>
                </a:ext>
              </a:extLst>
            </p:cNvPr>
            <p:cNvCxnSpPr>
              <a:cxnSpLocks/>
              <a:stCxn id="10" idx="6"/>
              <a:endCxn id="13" idx="2"/>
            </p:cNvCxnSpPr>
            <p:nvPr/>
          </p:nvCxnSpPr>
          <p:spPr>
            <a:xfrm flipH="1">
              <a:off x="2415982" y="4375553"/>
              <a:ext cx="4293983"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2F31E2-0E52-4569-8784-4C4DD7EC523C}"/>
                </a:ext>
              </a:extLst>
            </p:cNvPr>
            <p:cNvCxnSpPr>
              <a:cxnSpLocks/>
              <a:stCxn id="11" idx="6"/>
              <a:endCxn id="13" idx="2"/>
            </p:cNvCxnSpPr>
            <p:nvPr/>
          </p:nvCxnSpPr>
          <p:spPr>
            <a:xfrm>
              <a:off x="2386030" y="4369837"/>
              <a:ext cx="29952"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171202-B1BE-4C47-8FCA-AB027214E3CC}"/>
                </a:ext>
              </a:extLst>
            </p:cNvPr>
            <p:cNvCxnSpPr>
              <a:cxnSpLocks/>
              <a:stCxn id="12" idx="6"/>
              <a:endCxn id="13" idx="2"/>
            </p:cNvCxnSpPr>
            <p:nvPr/>
          </p:nvCxnSpPr>
          <p:spPr>
            <a:xfrm>
              <a:off x="1995147" y="4369837"/>
              <a:ext cx="420835"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2AEE9E-BF15-4490-B3F2-DEB8A43CECE8}"/>
                </a:ext>
              </a:extLst>
            </p:cNvPr>
            <p:cNvCxnSpPr>
              <a:cxnSpLocks/>
              <a:stCxn id="9" idx="6"/>
              <a:endCxn id="10" idx="2"/>
            </p:cNvCxnSpPr>
            <p:nvPr/>
          </p:nvCxnSpPr>
          <p:spPr>
            <a:xfrm>
              <a:off x="1995147" y="3554923"/>
              <a:ext cx="4714818" cy="49471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6D13D66-D17E-408D-A70C-B968BBDA9113}"/>
                </a:ext>
              </a:extLst>
            </p:cNvPr>
            <p:cNvCxnSpPr>
              <a:cxnSpLocks/>
              <a:stCxn id="9" idx="6"/>
              <a:endCxn id="11" idx="2"/>
            </p:cNvCxnSpPr>
            <p:nvPr/>
          </p:nvCxnSpPr>
          <p:spPr>
            <a:xfrm>
              <a:off x="1995147" y="3554923"/>
              <a:ext cx="390883"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220715-C1A3-4A89-A80D-94B95277A2DC}"/>
                </a:ext>
              </a:extLst>
            </p:cNvPr>
            <p:cNvCxnSpPr>
              <a:cxnSpLocks/>
              <a:stCxn id="9" idx="6"/>
              <a:endCxn id="12" idx="2"/>
            </p:cNvCxnSpPr>
            <p:nvPr/>
          </p:nvCxnSpPr>
          <p:spPr>
            <a:xfrm>
              <a:off x="1995147" y="3554923"/>
              <a:ext cx="0"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ED77512-CD3D-43E4-94E7-A4ABC0E2E697}"/>
                </a:ext>
              </a:extLst>
            </p:cNvPr>
            <p:cNvCxnSpPr>
              <a:cxnSpLocks/>
              <a:stCxn id="7" idx="6"/>
              <a:endCxn id="10" idx="2"/>
            </p:cNvCxnSpPr>
            <p:nvPr/>
          </p:nvCxnSpPr>
          <p:spPr>
            <a:xfrm>
              <a:off x="6709965" y="3560639"/>
              <a:ext cx="0"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2C035F4-0700-4881-B178-3229013F7207}"/>
                </a:ext>
              </a:extLst>
            </p:cNvPr>
            <p:cNvCxnSpPr>
              <a:cxnSpLocks/>
              <a:stCxn id="7" idx="6"/>
              <a:endCxn id="11" idx="2"/>
            </p:cNvCxnSpPr>
            <p:nvPr/>
          </p:nvCxnSpPr>
          <p:spPr>
            <a:xfrm flipH="1">
              <a:off x="2386030" y="3560639"/>
              <a:ext cx="4323935" cy="4832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ABF943-0AF7-43F3-8E2B-8153CE3A348D}"/>
                </a:ext>
              </a:extLst>
            </p:cNvPr>
            <p:cNvCxnSpPr>
              <a:cxnSpLocks/>
              <a:stCxn id="7" idx="6"/>
              <a:endCxn id="12" idx="2"/>
            </p:cNvCxnSpPr>
            <p:nvPr/>
          </p:nvCxnSpPr>
          <p:spPr>
            <a:xfrm flipH="1">
              <a:off x="1995147" y="3560639"/>
              <a:ext cx="4714818" cy="4832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4724B00-DBEB-4A68-866E-5775EE9C728A}"/>
                </a:ext>
              </a:extLst>
            </p:cNvPr>
            <p:cNvCxnSpPr>
              <a:cxnSpLocks/>
              <a:stCxn id="8" idx="6"/>
              <a:endCxn id="10" idx="2"/>
            </p:cNvCxnSpPr>
            <p:nvPr/>
          </p:nvCxnSpPr>
          <p:spPr>
            <a:xfrm>
              <a:off x="2386030" y="3554923"/>
              <a:ext cx="4323935" cy="49471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DEA338B-EB16-4AEB-8662-572E3E013086}"/>
                </a:ext>
              </a:extLst>
            </p:cNvPr>
            <p:cNvCxnSpPr>
              <a:cxnSpLocks/>
              <a:stCxn id="8" idx="6"/>
              <a:endCxn id="11" idx="2"/>
            </p:cNvCxnSpPr>
            <p:nvPr/>
          </p:nvCxnSpPr>
          <p:spPr>
            <a:xfrm>
              <a:off x="2386030" y="3554923"/>
              <a:ext cx="0"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46FE88E-4F1C-434A-941E-A04AFAB4BFF1}"/>
                </a:ext>
              </a:extLst>
            </p:cNvPr>
            <p:cNvCxnSpPr>
              <a:cxnSpLocks/>
              <a:stCxn id="8" idx="6"/>
              <a:endCxn id="12" idx="2"/>
            </p:cNvCxnSpPr>
            <p:nvPr/>
          </p:nvCxnSpPr>
          <p:spPr>
            <a:xfrm flipH="1">
              <a:off x="1995147" y="3554923"/>
              <a:ext cx="390883" cy="489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3" name="Google Shape;219;p33">
              <a:extLst>
                <a:ext uri="{FF2B5EF4-FFF2-40B4-BE49-F238E27FC236}">
                  <a16:creationId xmlns:a16="http://schemas.microsoft.com/office/drawing/2014/main" id="{A1400A66-3381-4C16-8E62-78EC2F564D9C}"/>
                </a:ext>
              </a:extLst>
            </p:cNvPr>
            <p:cNvSpPr/>
            <p:nvPr/>
          </p:nvSpPr>
          <p:spPr>
            <a:xfrm rot="5400000">
              <a:off x="2694142"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5" name="Google Shape;219;p33">
              <a:extLst>
                <a:ext uri="{FF2B5EF4-FFF2-40B4-BE49-F238E27FC236}">
                  <a16:creationId xmlns:a16="http://schemas.microsoft.com/office/drawing/2014/main" id="{F1C34ADE-FA10-4B1D-9D56-960D900CEB25}"/>
                </a:ext>
              </a:extLst>
            </p:cNvPr>
            <p:cNvSpPr/>
            <p:nvPr/>
          </p:nvSpPr>
          <p:spPr>
            <a:xfrm rot="5400000">
              <a:off x="3135259"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7" name="Google Shape;219;p33">
              <a:extLst>
                <a:ext uri="{FF2B5EF4-FFF2-40B4-BE49-F238E27FC236}">
                  <a16:creationId xmlns:a16="http://schemas.microsoft.com/office/drawing/2014/main" id="{67AABA9F-FA31-43A6-A134-C706BCFDB504}"/>
                </a:ext>
              </a:extLst>
            </p:cNvPr>
            <p:cNvSpPr/>
            <p:nvPr/>
          </p:nvSpPr>
          <p:spPr>
            <a:xfrm rot="5400000">
              <a:off x="3576376"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9" name="Google Shape;219;p33">
              <a:extLst>
                <a:ext uri="{FF2B5EF4-FFF2-40B4-BE49-F238E27FC236}">
                  <a16:creationId xmlns:a16="http://schemas.microsoft.com/office/drawing/2014/main" id="{D1016F3E-D80E-4853-8D61-707B4194AE6F}"/>
                </a:ext>
              </a:extLst>
            </p:cNvPr>
            <p:cNvSpPr/>
            <p:nvPr/>
          </p:nvSpPr>
          <p:spPr>
            <a:xfrm rot="5400000">
              <a:off x="4017493"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1" name="Google Shape;219;p33">
              <a:extLst>
                <a:ext uri="{FF2B5EF4-FFF2-40B4-BE49-F238E27FC236}">
                  <a16:creationId xmlns:a16="http://schemas.microsoft.com/office/drawing/2014/main" id="{1D8F3AEF-3E6C-4243-85AD-D6657A26C4E7}"/>
                </a:ext>
              </a:extLst>
            </p:cNvPr>
            <p:cNvSpPr/>
            <p:nvPr/>
          </p:nvSpPr>
          <p:spPr>
            <a:xfrm rot="5400000">
              <a:off x="4458610"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3" name="Google Shape;219;p33">
              <a:extLst>
                <a:ext uri="{FF2B5EF4-FFF2-40B4-BE49-F238E27FC236}">
                  <a16:creationId xmlns:a16="http://schemas.microsoft.com/office/drawing/2014/main" id="{3CBA4C39-CCF9-4498-AF79-67230E9C1B01}"/>
                </a:ext>
              </a:extLst>
            </p:cNvPr>
            <p:cNvSpPr/>
            <p:nvPr/>
          </p:nvSpPr>
          <p:spPr>
            <a:xfrm rot="5400000">
              <a:off x="4899727"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5" name="Google Shape;219;p33">
              <a:extLst>
                <a:ext uri="{FF2B5EF4-FFF2-40B4-BE49-F238E27FC236}">
                  <a16:creationId xmlns:a16="http://schemas.microsoft.com/office/drawing/2014/main" id="{6EAD165D-6449-4FA9-9965-FA133C1C39AD}"/>
                </a:ext>
              </a:extLst>
            </p:cNvPr>
            <p:cNvSpPr/>
            <p:nvPr/>
          </p:nvSpPr>
          <p:spPr>
            <a:xfrm rot="5400000">
              <a:off x="5340844"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7" name="Google Shape;219;p33">
              <a:extLst>
                <a:ext uri="{FF2B5EF4-FFF2-40B4-BE49-F238E27FC236}">
                  <a16:creationId xmlns:a16="http://schemas.microsoft.com/office/drawing/2014/main" id="{9452B148-A181-450F-9DB2-E4D5F9FE5B2C}"/>
                </a:ext>
              </a:extLst>
            </p:cNvPr>
            <p:cNvSpPr/>
            <p:nvPr/>
          </p:nvSpPr>
          <p:spPr>
            <a:xfrm rot="5400000">
              <a:off x="5781961"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59" name="Google Shape;219;p33">
              <a:extLst>
                <a:ext uri="{FF2B5EF4-FFF2-40B4-BE49-F238E27FC236}">
                  <a16:creationId xmlns:a16="http://schemas.microsoft.com/office/drawing/2014/main" id="{F1609ABE-E69B-4894-9C6E-FB1AE18E5DA2}"/>
                </a:ext>
              </a:extLst>
            </p:cNvPr>
            <p:cNvSpPr/>
            <p:nvPr/>
          </p:nvSpPr>
          <p:spPr>
            <a:xfrm rot="5400000">
              <a:off x="6223080" y="4901194"/>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89" name="Straight Connector 88">
              <a:extLst>
                <a:ext uri="{FF2B5EF4-FFF2-40B4-BE49-F238E27FC236}">
                  <a16:creationId xmlns:a16="http://schemas.microsoft.com/office/drawing/2014/main" id="{CBE8B7DD-0E1A-4B3D-A38F-F42BBF89ABFB}"/>
                </a:ext>
              </a:extLst>
            </p:cNvPr>
            <p:cNvCxnSpPr>
              <a:cxnSpLocks/>
              <a:stCxn id="12" idx="6"/>
              <a:endCxn id="43" idx="2"/>
            </p:cNvCxnSpPr>
            <p:nvPr/>
          </p:nvCxnSpPr>
          <p:spPr>
            <a:xfrm>
              <a:off x="1995147" y="4369837"/>
              <a:ext cx="861952"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B6EC807-4D4E-4C4A-9E68-D69E63C8C649}"/>
                </a:ext>
              </a:extLst>
            </p:cNvPr>
            <p:cNvCxnSpPr>
              <a:cxnSpLocks/>
              <a:stCxn id="11" idx="6"/>
              <a:endCxn id="43" idx="2"/>
            </p:cNvCxnSpPr>
            <p:nvPr/>
          </p:nvCxnSpPr>
          <p:spPr>
            <a:xfrm>
              <a:off x="2386030" y="4369837"/>
              <a:ext cx="471069"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2629E67-D4A4-4845-9B49-4F467CB59DEB}"/>
                </a:ext>
              </a:extLst>
            </p:cNvPr>
            <p:cNvCxnSpPr>
              <a:cxnSpLocks/>
              <a:stCxn id="10" idx="6"/>
              <a:endCxn id="43" idx="2"/>
            </p:cNvCxnSpPr>
            <p:nvPr/>
          </p:nvCxnSpPr>
          <p:spPr>
            <a:xfrm flipH="1">
              <a:off x="2857099" y="4375553"/>
              <a:ext cx="3852866"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33A2117-F18D-4A71-8B6B-ACCC9C33A789}"/>
                </a:ext>
              </a:extLst>
            </p:cNvPr>
            <p:cNvCxnSpPr>
              <a:cxnSpLocks/>
              <a:stCxn id="11" idx="6"/>
              <a:endCxn id="45" idx="2"/>
            </p:cNvCxnSpPr>
            <p:nvPr/>
          </p:nvCxnSpPr>
          <p:spPr>
            <a:xfrm>
              <a:off x="2386030" y="4369837"/>
              <a:ext cx="912186"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8FD47DA-F0F1-4CFF-ACD7-91C482AD8EB4}"/>
                </a:ext>
              </a:extLst>
            </p:cNvPr>
            <p:cNvCxnSpPr>
              <a:cxnSpLocks/>
              <a:stCxn id="12" idx="6"/>
              <a:endCxn id="45" idx="2"/>
            </p:cNvCxnSpPr>
            <p:nvPr/>
          </p:nvCxnSpPr>
          <p:spPr>
            <a:xfrm>
              <a:off x="1995147" y="4369837"/>
              <a:ext cx="1303069"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AB29400-3DF5-4565-BCC5-E18F42819343}"/>
                </a:ext>
              </a:extLst>
            </p:cNvPr>
            <p:cNvCxnSpPr>
              <a:cxnSpLocks/>
              <a:stCxn id="10" idx="6"/>
              <a:endCxn id="45" idx="2"/>
            </p:cNvCxnSpPr>
            <p:nvPr/>
          </p:nvCxnSpPr>
          <p:spPr>
            <a:xfrm flipH="1">
              <a:off x="3298216" y="4375553"/>
              <a:ext cx="3411749"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62B1203-8327-4BB6-8AF6-DA7D7D07AF6C}"/>
                </a:ext>
              </a:extLst>
            </p:cNvPr>
            <p:cNvCxnSpPr>
              <a:cxnSpLocks/>
              <a:stCxn id="12" idx="6"/>
              <a:endCxn id="47" idx="2"/>
            </p:cNvCxnSpPr>
            <p:nvPr/>
          </p:nvCxnSpPr>
          <p:spPr>
            <a:xfrm>
              <a:off x="1995147" y="4369837"/>
              <a:ext cx="1744186"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439B55C-5316-4E79-9084-9C0A4E307480}"/>
                </a:ext>
              </a:extLst>
            </p:cNvPr>
            <p:cNvCxnSpPr>
              <a:cxnSpLocks/>
              <a:stCxn id="11" idx="6"/>
              <a:endCxn id="47" idx="2"/>
            </p:cNvCxnSpPr>
            <p:nvPr/>
          </p:nvCxnSpPr>
          <p:spPr>
            <a:xfrm>
              <a:off x="2386030" y="4369837"/>
              <a:ext cx="1353303"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9C4EBD4-8084-46A6-B48B-B4BCB31649EC}"/>
                </a:ext>
              </a:extLst>
            </p:cNvPr>
            <p:cNvCxnSpPr>
              <a:cxnSpLocks/>
              <a:stCxn id="10" idx="6"/>
              <a:endCxn id="47" idx="2"/>
            </p:cNvCxnSpPr>
            <p:nvPr/>
          </p:nvCxnSpPr>
          <p:spPr>
            <a:xfrm flipH="1">
              <a:off x="3739333" y="4375553"/>
              <a:ext cx="2970632"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7063A04-6F9E-4098-8900-0E070C6F305E}"/>
                </a:ext>
              </a:extLst>
            </p:cNvPr>
            <p:cNvCxnSpPr>
              <a:cxnSpLocks/>
              <a:stCxn id="12" idx="6"/>
              <a:endCxn id="49" idx="2"/>
            </p:cNvCxnSpPr>
            <p:nvPr/>
          </p:nvCxnSpPr>
          <p:spPr>
            <a:xfrm>
              <a:off x="1995147" y="4369837"/>
              <a:ext cx="2185303"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1B05DEC4-446F-4D3F-859E-C27FF593171F}"/>
                </a:ext>
              </a:extLst>
            </p:cNvPr>
            <p:cNvCxnSpPr>
              <a:cxnSpLocks/>
              <a:stCxn id="11" idx="6"/>
              <a:endCxn id="49" idx="2"/>
            </p:cNvCxnSpPr>
            <p:nvPr/>
          </p:nvCxnSpPr>
          <p:spPr>
            <a:xfrm>
              <a:off x="2386030" y="4369837"/>
              <a:ext cx="1794420"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40A0300-E99D-41B0-AFE3-A9D8F2B8AA27}"/>
                </a:ext>
              </a:extLst>
            </p:cNvPr>
            <p:cNvCxnSpPr>
              <a:cxnSpLocks/>
              <a:stCxn id="10" idx="6"/>
              <a:endCxn id="49" idx="2"/>
            </p:cNvCxnSpPr>
            <p:nvPr/>
          </p:nvCxnSpPr>
          <p:spPr>
            <a:xfrm flipH="1">
              <a:off x="4180450" y="4375553"/>
              <a:ext cx="2529515"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7ABA1B2-FA66-4698-8DC1-59E2BDDFF932}"/>
                </a:ext>
              </a:extLst>
            </p:cNvPr>
            <p:cNvCxnSpPr>
              <a:cxnSpLocks/>
              <a:stCxn id="11" idx="6"/>
              <a:endCxn id="51" idx="2"/>
            </p:cNvCxnSpPr>
            <p:nvPr/>
          </p:nvCxnSpPr>
          <p:spPr>
            <a:xfrm>
              <a:off x="2386030" y="4369837"/>
              <a:ext cx="2235537"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57588FF-9AB3-43CA-88B5-06B5B9D3E452}"/>
                </a:ext>
              </a:extLst>
            </p:cNvPr>
            <p:cNvCxnSpPr>
              <a:cxnSpLocks/>
              <a:stCxn id="12" idx="6"/>
              <a:endCxn id="51" idx="2"/>
            </p:cNvCxnSpPr>
            <p:nvPr/>
          </p:nvCxnSpPr>
          <p:spPr>
            <a:xfrm>
              <a:off x="1995147" y="4369837"/>
              <a:ext cx="2626420"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F2C51F2-FF2B-4473-8F1B-AA5AD79E950D}"/>
                </a:ext>
              </a:extLst>
            </p:cNvPr>
            <p:cNvCxnSpPr>
              <a:cxnSpLocks/>
              <a:stCxn id="10" idx="6"/>
              <a:endCxn id="51" idx="2"/>
            </p:cNvCxnSpPr>
            <p:nvPr/>
          </p:nvCxnSpPr>
          <p:spPr>
            <a:xfrm flipH="1">
              <a:off x="4621567" y="4375553"/>
              <a:ext cx="2088398"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CED44AE-C6DB-4A6C-A60C-FBEFF92D3E8B}"/>
                </a:ext>
              </a:extLst>
            </p:cNvPr>
            <p:cNvCxnSpPr>
              <a:cxnSpLocks/>
              <a:stCxn id="12" idx="6"/>
              <a:endCxn id="53" idx="2"/>
            </p:cNvCxnSpPr>
            <p:nvPr/>
          </p:nvCxnSpPr>
          <p:spPr>
            <a:xfrm>
              <a:off x="1995147" y="4369837"/>
              <a:ext cx="3067537"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BD16765-C57B-4A86-81F9-266E2DFEFD09}"/>
                </a:ext>
              </a:extLst>
            </p:cNvPr>
            <p:cNvCxnSpPr>
              <a:cxnSpLocks/>
              <a:stCxn id="11" idx="6"/>
              <a:endCxn id="53" idx="2"/>
            </p:cNvCxnSpPr>
            <p:nvPr/>
          </p:nvCxnSpPr>
          <p:spPr>
            <a:xfrm>
              <a:off x="2386030" y="4369837"/>
              <a:ext cx="2676654"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4E8502B-F7D1-47DF-96DC-D140A7811268}"/>
                </a:ext>
              </a:extLst>
            </p:cNvPr>
            <p:cNvCxnSpPr>
              <a:cxnSpLocks/>
              <a:stCxn id="10" idx="6"/>
              <a:endCxn id="53" idx="2"/>
            </p:cNvCxnSpPr>
            <p:nvPr/>
          </p:nvCxnSpPr>
          <p:spPr>
            <a:xfrm flipH="1">
              <a:off x="5062684" y="4375553"/>
              <a:ext cx="1647281"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F13C635-DEB6-4B4B-939D-3655EB2C1F7C}"/>
                </a:ext>
              </a:extLst>
            </p:cNvPr>
            <p:cNvCxnSpPr>
              <a:cxnSpLocks/>
              <a:stCxn id="12" idx="6"/>
              <a:endCxn id="55" idx="2"/>
            </p:cNvCxnSpPr>
            <p:nvPr/>
          </p:nvCxnSpPr>
          <p:spPr>
            <a:xfrm>
              <a:off x="1995147" y="4369837"/>
              <a:ext cx="3508654"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D2E6951-DF0A-4755-9859-79F37CC7B725}"/>
                </a:ext>
              </a:extLst>
            </p:cNvPr>
            <p:cNvCxnSpPr>
              <a:cxnSpLocks/>
              <a:stCxn id="11" idx="6"/>
              <a:endCxn id="55" idx="2"/>
            </p:cNvCxnSpPr>
            <p:nvPr/>
          </p:nvCxnSpPr>
          <p:spPr>
            <a:xfrm>
              <a:off x="2386030" y="4369837"/>
              <a:ext cx="3117771"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A58266E-18BA-4E2F-9564-2B8AB848DEE4}"/>
                </a:ext>
              </a:extLst>
            </p:cNvPr>
            <p:cNvCxnSpPr>
              <a:cxnSpLocks/>
              <a:stCxn id="10" idx="6"/>
              <a:endCxn id="55" idx="2"/>
            </p:cNvCxnSpPr>
            <p:nvPr/>
          </p:nvCxnSpPr>
          <p:spPr>
            <a:xfrm flipH="1">
              <a:off x="5503801" y="4375553"/>
              <a:ext cx="1206164"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155BC1E-2617-4B14-AE91-E00B7DA19D78}"/>
                </a:ext>
              </a:extLst>
            </p:cNvPr>
            <p:cNvCxnSpPr>
              <a:cxnSpLocks/>
              <a:stCxn id="12" idx="6"/>
              <a:endCxn id="57" idx="2"/>
            </p:cNvCxnSpPr>
            <p:nvPr/>
          </p:nvCxnSpPr>
          <p:spPr>
            <a:xfrm>
              <a:off x="1995147" y="4369837"/>
              <a:ext cx="3949771"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7D20288-80ED-4678-845C-462840DB79EA}"/>
                </a:ext>
              </a:extLst>
            </p:cNvPr>
            <p:cNvCxnSpPr>
              <a:cxnSpLocks/>
              <a:stCxn id="11" idx="6"/>
              <a:endCxn id="57" idx="2"/>
            </p:cNvCxnSpPr>
            <p:nvPr/>
          </p:nvCxnSpPr>
          <p:spPr>
            <a:xfrm>
              <a:off x="2386030" y="4369837"/>
              <a:ext cx="3558888"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0F09946-C3F0-4000-8DE7-0812F91C48D3}"/>
                </a:ext>
              </a:extLst>
            </p:cNvPr>
            <p:cNvCxnSpPr>
              <a:cxnSpLocks/>
              <a:stCxn id="10" idx="6"/>
              <a:endCxn id="57" idx="2"/>
            </p:cNvCxnSpPr>
            <p:nvPr/>
          </p:nvCxnSpPr>
          <p:spPr>
            <a:xfrm flipH="1">
              <a:off x="5944918" y="4375553"/>
              <a:ext cx="765047"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C8D4178-2C1C-4A49-87AA-8DB7DDD1F2B0}"/>
                </a:ext>
              </a:extLst>
            </p:cNvPr>
            <p:cNvCxnSpPr>
              <a:cxnSpLocks/>
              <a:stCxn id="12" idx="6"/>
              <a:endCxn id="59" idx="2"/>
            </p:cNvCxnSpPr>
            <p:nvPr/>
          </p:nvCxnSpPr>
          <p:spPr>
            <a:xfrm>
              <a:off x="1995147" y="4369837"/>
              <a:ext cx="4390890"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CF20345-B104-4C07-9273-17971E0D9FC3}"/>
                </a:ext>
              </a:extLst>
            </p:cNvPr>
            <p:cNvCxnSpPr>
              <a:cxnSpLocks/>
              <a:stCxn id="11" idx="6"/>
              <a:endCxn id="59" idx="2"/>
            </p:cNvCxnSpPr>
            <p:nvPr/>
          </p:nvCxnSpPr>
          <p:spPr>
            <a:xfrm>
              <a:off x="2386030" y="4369837"/>
              <a:ext cx="4000007" cy="53036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44BB2D7-E9F5-46CE-ABAE-8CAB4C617326}"/>
                </a:ext>
              </a:extLst>
            </p:cNvPr>
            <p:cNvCxnSpPr>
              <a:cxnSpLocks/>
              <a:stCxn id="10" idx="6"/>
              <a:endCxn id="59" idx="2"/>
            </p:cNvCxnSpPr>
            <p:nvPr/>
          </p:nvCxnSpPr>
          <p:spPr>
            <a:xfrm flipH="1">
              <a:off x="6386037" y="4375553"/>
              <a:ext cx="323928" cy="52464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D02AB1C-4EF0-4BA5-9239-FFECEAA1BCA9}"/>
                </a:ext>
              </a:extLst>
            </p:cNvPr>
            <p:cNvCxnSpPr>
              <a:cxnSpLocks/>
              <a:endCxn id="9" idx="2"/>
            </p:cNvCxnSpPr>
            <p:nvPr/>
          </p:nvCxnSpPr>
          <p:spPr>
            <a:xfrm flipH="1">
              <a:off x="1995147" y="2402825"/>
              <a:ext cx="1901338" cy="8261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84DF0EC-BF9D-4208-81BD-B3D72B10BB42}"/>
                </a:ext>
              </a:extLst>
            </p:cNvPr>
            <p:cNvCxnSpPr>
              <a:cxnSpLocks/>
              <a:endCxn id="8" idx="2"/>
            </p:cNvCxnSpPr>
            <p:nvPr/>
          </p:nvCxnSpPr>
          <p:spPr>
            <a:xfrm flipH="1">
              <a:off x="2386030" y="2402825"/>
              <a:ext cx="1510456" cy="8261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8A19FEC7-FAE6-491E-9DAF-FC73B2C054CC}"/>
                </a:ext>
              </a:extLst>
            </p:cNvPr>
            <p:cNvCxnSpPr>
              <a:cxnSpLocks/>
              <a:endCxn id="7" idx="2"/>
            </p:cNvCxnSpPr>
            <p:nvPr/>
          </p:nvCxnSpPr>
          <p:spPr>
            <a:xfrm>
              <a:off x="3896485" y="2410811"/>
              <a:ext cx="2813480" cy="82391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31" name="TextBox 330">
              <a:extLst>
                <a:ext uri="{FF2B5EF4-FFF2-40B4-BE49-F238E27FC236}">
                  <a16:creationId xmlns:a16="http://schemas.microsoft.com/office/drawing/2014/main" id="{9148D233-EF44-4C09-8CEA-430B99CD3AAF}"/>
                </a:ext>
              </a:extLst>
            </p:cNvPr>
            <p:cNvSpPr txBox="1"/>
            <p:nvPr/>
          </p:nvSpPr>
          <p:spPr>
            <a:xfrm>
              <a:off x="2539225" y="4002713"/>
              <a:ext cx="3817074" cy="3323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sp>
          <p:nvSpPr>
            <p:cNvPr id="348" name="TextBox 347">
              <a:extLst>
                <a:ext uri="{FF2B5EF4-FFF2-40B4-BE49-F238E27FC236}">
                  <a16:creationId xmlns:a16="http://schemas.microsoft.com/office/drawing/2014/main" id="{67D44328-C4A6-4FCA-948E-E386F7811A7B}"/>
                </a:ext>
              </a:extLst>
            </p:cNvPr>
            <p:cNvSpPr txBox="1"/>
            <p:nvPr/>
          </p:nvSpPr>
          <p:spPr>
            <a:xfrm>
              <a:off x="2539225" y="3158884"/>
              <a:ext cx="3817074" cy="33238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dirty="0">
                  <a:solidFill>
                    <a:schemeClr val="bg1"/>
                  </a:solidFill>
                </a:rPr>
                <a:t>…                 …                 …</a:t>
              </a:r>
            </a:p>
          </p:txBody>
        </p:sp>
        <p:cxnSp>
          <p:nvCxnSpPr>
            <p:cNvPr id="350" name="Straight Connector 349">
              <a:extLst>
                <a:ext uri="{FF2B5EF4-FFF2-40B4-BE49-F238E27FC236}">
                  <a16:creationId xmlns:a16="http://schemas.microsoft.com/office/drawing/2014/main" id="{8502A16E-CC18-4C3C-9950-2E2B7E05CAC0}"/>
                </a:ext>
              </a:extLst>
            </p:cNvPr>
            <p:cNvCxnSpPr>
              <a:cxnSpLocks/>
              <a:endCxn id="9" idx="2"/>
            </p:cNvCxnSpPr>
            <p:nvPr/>
          </p:nvCxnSpPr>
          <p:spPr>
            <a:xfrm flipH="1">
              <a:off x="1995147" y="2410811"/>
              <a:ext cx="2216498"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543BD236-EC02-4547-BC74-B5791B8E57A3}"/>
                </a:ext>
              </a:extLst>
            </p:cNvPr>
            <p:cNvCxnSpPr>
              <a:cxnSpLocks/>
              <a:endCxn id="8" idx="2"/>
            </p:cNvCxnSpPr>
            <p:nvPr/>
          </p:nvCxnSpPr>
          <p:spPr>
            <a:xfrm flipH="1">
              <a:off x="2386030" y="2410811"/>
              <a:ext cx="1834382"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B3CD15AA-78C5-4B63-AAAC-A76664F8E159}"/>
                </a:ext>
              </a:extLst>
            </p:cNvPr>
            <p:cNvCxnSpPr>
              <a:cxnSpLocks/>
              <a:endCxn id="7" idx="2"/>
            </p:cNvCxnSpPr>
            <p:nvPr/>
          </p:nvCxnSpPr>
          <p:spPr>
            <a:xfrm>
              <a:off x="4202519" y="2410811"/>
              <a:ext cx="2507446" cy="82391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B664FC83-530E-476B-865B-28DD0C012F7F}"/>
                </a:ext>
              </a:extLst>
            </p:cNvPr>
            <p:cNvCxnSpPr>
              <a:cxnSpLocks/>
              <a:endCxn id="9" idx="2"/>
            </p:cNvCxnSpPr>
            <p:nvPr/>
          </p:nvCxnSpPr>
          <p:spPr>
            <a:xfrm flipH="1">
              <a:off x="1995147" y="2410811"/>
              <a:ext cx="2979286"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831D40C3-42FC-498F-9397-589F3E72C3AF}"/>
                </a:ext>
              </a:extLst>
            </p:cNvPr>
            <p:cNvCxnSpPr>
              <a:cxnSpLocks/>
              <a:endCxn id="8" idx="2"/>
            </p:cNvCxnSpPr>
            <p:nvPr/>
          </p:nvCxnSpPr>
          <p:spPr>
            <a:xfrm flipH="1">
              <a:off x="2386030" y="2410811"/>
              <a:ext cx="2588404" cy="81819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6600587D-76D1-4514-9715-E6BBA9365E09}"/>
                </a:ext>
              </a:extLst>
            </p:cNvPr>
            <p:cNvCxnSpPr>
              <a:cxnSpLocks/>
              <a:endCxn id="7" idx="2"/>
            </p:cNvCxnSpPr>
            <p:nvPr/>
          </p:nvCxnSpPr>
          <p:spPr>
            <a:xfrm>
              <a:off x="4974433" y="2410811"/>
              <a:ext cx="1735532" cy="82391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73" name="TextBox 372">
            <a:extLst>
              <a:ext uri="{FF2B5EF4-FFF2-40B4-BE49-F238E27FC236}">
                <a16:creationId xmlns:a16="http://schemas.microsoft.com/office/drawing/2014/main" id="{643BF7C6-5757-4DE9-ABF2-34E0F4CEB72A}"/>
              </a:ext>
            </a:extLst>
          </p:cNvPr>
          <p:cNvSpPr txBox="1"/>
          <p:nvPr/>
        </p:nvSpPr>
        <p:spPr>
          <a:xfrm>
            <a:off x="26618564" y="5292224"/>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6618564" y="9184997"/>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6618564" y="12185117"/>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6618564" y="15428097"/>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29894537" y="5753889"/>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sp>
        <p:nvSpPr>
          <p:cNvPr id="381" name="TextBox 380">
            <a:extLst>
              <a:ext uri="{FF2B5EF4-FFF2-40B4-BE49-F238E27FC236}">
                <a16:creationId xmlns:a16="http://schemas.microsoft.com/office/drawing/2014/main" id="{8044C778-233F-4F54-B536-9E615B0C618D}"/>
              </a:ext>
            </a:extLst>
          </p:cNvPr>
          <p:cNvSpPr txBox="1"/>
          <p:nvPr/>
        </p:nvSpPr>
        <p:spPr>
          <a:xfrm>
            <a:off x="30901890" y="9619463"/>
            <a:ext cx="3291840" cy="2286000"/>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200" dirty="0">
                <a:solidFill>
                  <a:schemeClr val="tx1"/>
                </a:solidFill>
              </a:rPr>
              <a:t>Layer</a:t>
            </a:r>
          </a:p>
          <a:p>
            <a:pPr algn="ctr">
              <a:lnSpc>
                <a:spcPct val="90000"/>
              </a:lnSpc>
            </a:pPr>
            <a:r>
              <a:rPr lang="en-US" sz="7200" dirty="0">
                <a:solidFill>
                  <a:schemeClr val="tx1"/>
                </a:solidFill>
              </a:rPr>
              <a:t>Size</a:t>
            </a:r>
          </a:p>
        </p:txBody>
      </p:sp>
      <p:sp>
        <p:nvSpPr>
          <p:cNvPr id="3" name="TextBox 2">
            <a:extLst>
              <a:ext uri="{FF2B5EF4-FFF2-40B4-BE49-F238E27FC236}">
                <a16:creationId xmlns:a16="http://schemas.microsoft.com/office/drawing/2014/main" id="{F6CBD411-B937-A55F-1DBB-2DCCC1A39F8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D7AB68C1-A474-28DB-1F26-5E57B216B0E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26426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D1197E-C59F-8AC5-92E6-4C4E84C62952}"/>
              </a:ext>
            </a:extLst>
          </p:cNvPr>
          <p:cNvSpPr>
            <a:spLocks noGrp="1"/>
          </p:cNvSpPr>
          <p:nvPr>
            <p:ph type="body" sz="quarter" idx="13"/>
          </p:nvPr>
        </p:nvSpPr>
        <p:spPr/>
        <p:txBody>
          <a:bodyPr/>
          <a:lstStyle/>
          <a:p>
            <a:r>
              <a:rPr lang="en-GB" dirty="0"/>
              <a:t>A Simpler Model</a:t>
            </a:r>
            <a:endParaRPr lang="en-US" dirty="0"/>
          </a:p>
        </p:txBody>
      </p:sp>
      <p:sp>
        <p:nvSpPr>
          <p:cNvPr id="3" name="TextBox 2">
            <a:extLst>
              <a:ext uri="{FF2B5EF4-FFF2-40B4-BE49-F238E27FC236}">
                <a16:creationId xmlns:a16="http://schemas.microsoft.com/office/drawing/2014/main" id="{71DB3EA8-5178-0D8D-7653-4377B800DB6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CD802E3-E13E-95F0-878A-FA4FC654F83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7742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dirty="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3"/>
                <a:stretch>
                  <a:fillRect/>
                </a:stretch>
              </a:blipFill>
              <a:ln w="6350">
                <a:noFill/>
              </a:ln>
            </p:spPr>
            <p:txBody>
              <a:bodyPr/>
              <a:lstStyle/>
              <a:p>
                <a:r>
                  <a:rPr lang="en-US">
                    <a:noFill/>
                  </a:rPr>
                  <a:t> </a:t>
                </a:r>
              </a:p>
            </p:txBody>
          </p:sp>
        </mc:Fallback>
      </mc:AlternateContent>
      <p:graphicFrame>
        <p:nvGraphicFramePr>
          <p:cNvPr id="24" name="Chart 23">
            <a:extLst>
              <a:ext uri="{FF2B5EF4-FFF2-40B4-BE49-F238E27FC236}">
                <a16:creationId xmlns:a16="http://schemas.microsoft.com/office/drawing/2014/main" id="{B346F585-C6D4-42B9-A354-4F0AF1DCBEBF}"/>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B4E1DA-E143-4EF9-8066-AF566555803A}"/>
                  </a:ext>
                </a:extLst>
              </p:cNvPr>
              <p:cNvSpPr txBox="1"/>
              <p:nvPr/>
            </p:nvSpPr>
            <p:spPr>
              <a:xfrm>
                <a:off x="30241074" y="8625010"/>
                <a:ext cx="4278544"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2000" i="1">
                          <a:solidFill>
                            <a:schemeClr val="bg1"/>
                          </a:solidFill>
                          <a:latin typeface="Cambria Math" panose="02040503050406030204" pitchFamily="18" charset="0"/>
                        </a:rPr>
                        <m:t>𝑚</m:t>
                      </m:r>
                      <m:r>
                        <a:rPr lang="en-US" sz="12000" i="1">
                          <a:solidFill>
                            <a:schemeClr val="bg1"/>
                          </a:solidFill>
                          <a:latin typeface="Cambria Math" panose="02040503050406030204" pitchFamily="18" charset="0"/>
                        </a:rPr>
                        <m:t>= ?</m:t>
                      </m:r>
                    </m:oMath>
                  </m:oMathPara>
                </a14:m>
                <a:endParaRPr lang="en-US" sz="6000">
                  <a:solidFill>
                    <a:schemeClr val="bg1"/>
                  </a:solidFill>
                </a:endParaRPr>
              </a:p>
            </p:txBody>
          </p:sp>
        </mc:Choice>
        <mc:Fallback xmlns="">
          <p:sp>
            <p:nvSpPr>
              <p:cNvPr id="30" name="TextBox 29">
                <a:extLst>
                  <a:ext uri="{FF2B5EF4-FFF2-40B4-BE49-F238E27FC236}">
                    <a16:creationId xmlns:a16="http://schemas.microsoft.com/office/drawing/2014/main" id="{01B4E1DA-E143-4EF9-8066-AF566555803A}"/>
                  </a:ext>
                </a:extLst>
              </p:cNvPr>
              <p:cNvSpPr txBox="1">
                <a:spLocks noRot="1" noChangeAspect="1" noMove="1" noResize="1" noEditPoints="1" noAdjustHandles="1" noChangeArrowheads="1" noChangeShapeType="1" noTextEdit="1"/>
              </p:cNvSpPr>
              <p:nvPr/>
            </p:nvSpPr>
            <p:spPr>
              <a:xfrm>
                <a:off x="30241074" y="8625010"/>
                <a:ext cx="4278544" cy="1661993"/>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AC9AFC-8523-4F1E-955F-D9B4EE6B5281}"/>
                  </a:ext>
                </a:extLst>
              </p:cNvPr>
              <p:cNvSpPr txBox="1"/>
              <p:nvPr/>
            </p:nvSpPr>
            <p:spPr>
              <a:xfrm>
                <a:off x="30472260" y="12524354"/>
                <a:ext cx="3803413"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2000">
                          <a:solidFill>
                            <a:schemeClr val="bg1"/>
                          </a:solidFill>
                          <a:latin typeface="Cambria Math" panose="02040503050406030204" pitchFamily="18" charset="0"/>
                        </a:rPr>
                        <m:t>b</m:t>
                      </m:r>
                      <m:r>
                        <a:rPr lang="en-US" sz="12000" i="1">
                          <a:solidFill>
                            <a:schemeClr val="bg1"/>
                          </a:solidFill>
                          <a:latin typeface="Cambria Math" panose="02040503050406030204" pitchFamily="18" charset="0"/>
                        </a:rPr>
                        <m:t>= ?</m:t>
                      </m:r>
                    </m:oMath>
                  </m:oMathPara>
                </a14:m>
                <a:endParaRPr lang="en-US" sz="6000">
                  <a:solidFill>
                    <a:schemeClr val="bg1"/>
                  </a:solidFill>
                </a:endParaRPr>
              </a:p>
            </p:txBody>
          </p:sp>
        </mc:Choice>
        <mc:Fallback xmlns="">
          <p:sp>
            <p:nvSpPr>
              <p:cNvPr id="32" name="TextBox 31">
                <a:extLst>
                  <a:ext uri="{FF2B5EF4-FFF2-40B4-BE49-F238E27FC236}">
                    <a16:creationId xmlns:a16="http://schemas.microsoft.com/office/drawing/2014/main" id="{D9AC9AFC-8523-4F1E-955F-D9B4EE6B5281}"/>
                  </a:ext>
                </a:extLst>
              </p:cNvPr>
              <p:cNvSpPr txBox="1">
                <a:spLocks noRot="1" noChangeAspect="1" noMove="1" noResize="1" noEditPoints="1" noAdjustHandles="1" noChangeArrowheads="1" noChangeShapeType="1" noTextEdit="1"/>
              </p:cNvSpPr>
              <p:nvPr/>
            </p:nvSpPr>
            <p:spPr>
              <a:xfrm>
                <a:off x="30472260" y="12524354"/>
                <a:ext cx="3803413" cy="1661993"/>
              </a:xfrm>
              <a:prstGeom prst="rect">
                <a:avLst/>
              </a:prstGeom>
              <a:blipFill>
                <a:blip r:embed="rId6"/>
                <a:stretch>
                  <a:fillRect/>
                </a:stretch>
              </a:blipFill>
              <a:ln w="6350">
                <a:no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B64ADF6-DF19-4F3E-91C6-BEED26684527}"/>
              </a:ext>
            </a:extLst>
          </p:cNvPr>
          <p:cNvGrpSpPr/>
          <p:nvPr/>
        </p:nvGrpSpPr>
        <p:grpSpPr>
          <a:xfrm>
            <a:off x="25162373" y="8477251"/>
            <a:ext cx="3384113" cy="7302499"/>
            <a:chOff x="1833182" y="2686050"/>
            <a:chExt cx="1015234" cy="2190750"/>
          </a:xfrm>
        </p:grpSpPr>
        <p:cxnSp>
          <p:nvCxnSpPr>
            <p:cNvPr id="34" name="Straight Arrow Connector 33">
              <a:extLst>
                <a:ext uri="{FF2B5EF4-FFF2-40B4-BE49-F238E27FC236}">
                  <a16:creationId xmlns:a16="http://schemas.microsoft.com/office/drawing/2014/main" id="{32E201E0-E17A-4189-94A9-DFA7CBFD5D0A}"/>
                </a:ext>
              </a:extLst>
            </p:cNvPr>
            <p:cNvCxnSpPr>
              <a:cxnSpLocks/>
              <a:endCxn id="38" idx="2"/>
            </p:cNvCxnSpPr>
            <p:nvPr/>
          </p:nvCxnSpPr>
          <p:spPr>
            <a:xfrm>
              <a:off x="2071784" y="2686050"/>
              <a:ext cx="0" cy="9134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72EE9FB-B7C5-4FF5-BE18-AF3B70B9AFE0}"/>
                </a:ext>
              </a:extLst>
            </p:cNvPr>
            <p:cNvCxnSpPr>
              <a:cxnSpLocks/>
              <a:stCxn id="38" idx="6"/>
            </p:cNvCxnSpPr>
            <p:nvPr/>
          </p:nvCxnSpPr>
          <p:spPr>
            <a:xfrm>
              <a:off x="2071784" y="407961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8C9B1AC-DF03-4BD7-A2D6-23C96EF02968}"/>
                    </a:ext>
                  </a:extLst>
                </p:cNvPr>
                <p:cNvSpPr txBox="1"/>
                <p:nvPr/>
              </p:nvSpPr>
              <p:spPr>
                <a:xfrm>
                  <a:off x="2285917" y="4111942"/>
                  <a:ext cx="355366"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36" name="TextBox 35">
                  <a:extLst>
                    <a:ext uri="{FF2B5EF4-FFF2-40B4-BE49-F238E27FC236}">
                      <a16:creationId xmlns:a16="http://schemas.microsoft.com/office/drawing/2014/main" id="{08C9B1AC-DF03-4BD7-A2D6-23C96EF02968}"/>
                    </a:ext>
                  </a:extLst>
                </p:cNvPr>
                <p:cNvSpPr txBox="1">
                  <a:spLocks noRot="1" noChangeAspect="1" noMove="1" noResize="1" noEditPoints="1" noAdjustHandles="1" noChangeArrowheads="1" noChangeShapeType="1" noTextEdit="1"/>
                </p:cNvSpPr>
                <p:nvPr/>
              </p:nvSpPr>
              <p:spPr>
                <a:xfrm>
                  <a:off x="2285917" y="4111942"/>
                  <a:ext cx="355366" cy="415479"/>
                </a:xfrm>
                <a:prstGeom prst="rect">
                  <a:avLst/>
                </a:prstGeom>
                <a:blipFill>
                  <a:blip r:embed="rId7"/>
                  <a:stretch>
                    <a:fillRect/>
                  </a:stretch>
                </a:blipFill>
                <a:ln w="6350">
                  <a:noFill/>
                </a:ln>
              </p:spPr>
              <p:txBody>
                <a:bodyPr/>
                <a:lstStyle/>
                <a:p>
                  <a:r>
                    <a:rPr lang="en-US">
                      <a:noFill/>
                    </a:rPr>
                    <a:t> </a:t>
                  </a:r>
                </a:p>
              </p:txBody>
            </p:sp>
          </mc:Fallback>
        </mc:AlternateContent>
        <p:sp>
          <p:nvSpPr>
            <p:cNvPr id="37" name="TextBox 36">
              <a:extLst>
                <a:ext uri="{FF2B5EF4-FFF2-40B4-BE49-F238E27FC236}">
                  <a16:creationId xmlns:a16="http://schemas.microsoft.com/office/drawing/2014/main" id="{1EB95BFC-3E5F-410B-9EC1-D20E0823F185}"/>
                </a:ext>
              </a:extLst>
            </p:cNvPr>
            <p:cNvSpPr txBox="1"/>
            <p:nvPr/>
          </p:nvSpPr>
          <p:spPr>
            <a:xfrm>
              <a:off x="2146685" y="2771936"/>
              <a:ext cx="701731"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err="1">
                  <a:solidFill>
                    <a:schemeClr val="bg1"/>
                  </a:solidFill>
                </a:rPr>
                <a:t>m•x</a:t>
              </a:r>
              <a:endParaRPr lang="en-US" sz="9333">
                <a:solidFill>
                  <a:schemeClr val="bg1"/>
                </a:solidFill>
              </a:endParaRPr>
            </a:p>
          </p:txBody>
        </p:sp>
        <p:sp>
          <p:nvSpPr>
            <p:cNvPr id="38" name="Google Shape;219;p33">
              <a:extLst>
                <a:ext uri="{FF2B5EF4-FFF2-40B4-BE49-F238E27FC236}">
                  <a16:creationId xmlns:a16="http://schemas.microsoft.com/office/drawing/2014/main" id="{557F5900-03FB-49A5-8BC6-14DFBF4526ED}"/>
                </a:ext>
              </a:extLst>
            </p:cNvPr>
            <p:cNvSpPr/>
            <p:nvPr/>
          </p:nvSpPr>
          <p:spPr>
            <a:xfrm rot="5400000">
              <a:off x="1831719" y="360094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grpSp>
      <p:graphicFrame>
        <p:nvGraphicFramePr>
          <p:cNvPr id="4" name="Table 21">
            <a:extLst>
              <a:ext uri="{FF2B5EF4-FFF2-40B4-BE49-F238E27FC236}">
                <a16:creationId xmlns:a16="http://schemas.microsoft.com/office/drawing/2014/main" id="{D32A1C41-285A-55C8-F2F0-23CF57AE8D67}"/>
              </a:ext>
            </a:extLst>
          </p:cNvPr>
          <p:cNvGraphicFramePr>
            <a:graphicFrameLocks noGrp="1"/>
          </p:cNvGraphicFramePr>
          <p:nvPr/>
        </p:nvGraphicFramePr>
        <p:xfrm>
          <a:off x="1333500" y="7477125"/>
          <a:ext cx="5000706"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92912587"/>
                  </a:ext>
                </a:extLst>
              </a:tr>
            </a:tbl>
          </a:graphicData>
        </a:graphic>
      </p:graphicFrame>
      <p:sp>
        <p:nvSpPr>
          <p:cNvPr id="3" name="TextBox 2">
            <a:extLst>
              <a:ext uri="{FF2B5EF4-FFF2-40B4-BE49-F238E27FC236}">
                <a16:creationId xmlns:a16="http://schemas.microsoft.com/office/drawing/2014/main" id="{E9E2BCDF-1284-D740-4D77-4F8381DFFF9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95C07678-6031-9FB7-3DC9-590090A26B1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78081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DABD942-4348-7B36-F85B-287FD304320A}"/>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B4E1DA-E143-4EF9-8066-AF566555803A}"/>
                  </a:ext>
                </a:extLst>
              </p:cNvPr>
              <p:cNvSpPr txBox="1"/>
              <p:nvPr/>
            </p:nvSpPr>
            <p:spPr>
              <a:xfrm>
                <a:off x="30241074" y="8625010"/>
                <a:ext cx="4278544"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2000" i="1">
                          <a:solidFill>
                            <a:schemeClr val="bg1"/>
                          </a:solidFill>
                          <a:latin typeface="Cambria Math" panose="02040503050406030204" pitchFamily="18" charset="0"/>
                        </a:rPr>
                        <m:t>𝑚</m:t>
                      </m:r>
                      <m:r>
                        <a:rPr lang="en-US" sz="12000" i="1">
                          <a:solidFill>
                            <a:schemeClr val="bg1"/>
                          </a:solidFill>
                          <a:latin typeface="Cambria Math" panose="02040503050406030204" pitchFamily="18" charset="0"/>
                        </a:rPr>
                        <m:t>= ?</m:t>
                      </m:r>
                    </m:oMath>
                  </m:oMathPara>
                </a14:m>
                <a:endParaRPr lang="en-US" sz="6000">
                  <a:solidFill>
                    <a:schemeClr val="bg1"/>
                  </a:solidFill>
                </a:endParaRPr>
              </a:p>
            </p:txBody>
          </p:sp>
        </mc:Choice>
        <mc:Fallback xmlns="">
          <p:sp>
            <p:nvSpPr>
              <p:cNvPr id="30" name="TextBox 29">
                <a:extLst>
                  <a:ext uri="{FF2B5EF4-FFF2-40B4-BE49-F238E27FC236}">
                    <a16:creationId xmlns:a16="http://schemas.microsoft.com/office/drawing/2014/main" id="{01B4E1DA-E143-4EF9-8066-AF566555803A}"/>
                  </a:ext>
                </a:extLst>
              </p:cNvPr>
              <p:cNvSpPr txBox="1">
                <a:spLocks noRot="1" noChangeAspect="1" noMove="1" noResize="1" noEditPoints="1" noAdjustHandles="1" noChangeArrowheads="1" noChangeShapeType="1" noTextEdit="1"/>
              </p:cNvSpPr>
              <p:nvPr/>
            </p:nvSpPr>
            <p:spPr>
              <a:xfrm>
                <a:off x="30241074" y="8625010"/>
                <a:ext cx="4278544" cy="1661993"/>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AC9AFC-8523-4F1E-955F-D9B4EE6B5281}"/>
                  </a:ext>
                </a:extLst>
              </p:cNvPr>
              <p:cNvSpPr txBox="1"/>
              <p:nvPr/>
            </p:nvSpPr>
            <p:spPr>
              <a:xfrm>
                <a:off x="30472260" y="12524354"/>
                <a:ext cx="3803413"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2000">
                          <a:solidFill>
                            <a:schemeClr val="bg1"/>
                          </a:solidFill>
                          <a:latin typeface="Cambria Math" panose="02040503050406030204" pitchFamily="18" charset="0"/>
                        </a:rPr>
                        <m:t>b</m:t>
                      </m:r>
                      <m:r>
                        <a:rPr lang="en-US" sz="12000" i="1">
                          <a:solidFill>
                            <a:schemeClr val="bg1"/>
                          </a:solidFill>
                          <a:latin typeface="Cambria Math" panose="02040503050406030204" pitchFamily="18" charset="0"/>
                        </a:rPr>
                        <m:t>= ?</m:t>
                      </m:r>
                    </m:oMath>
                  </m:oMathPara>
                </a14:m>
                <a:endParaRPr lang="en-US" sz="6000">
                  <a:solidFill>
                    <a:schemeClr val="bg1"/>
                  </a:solidFill>
                </a:endParaRPr>
              </a:p>
            </p:txBody>
          </p:sp>
        </mc:Choice>
        <mc:Fallback xmlns="">
          <p:sp>
            <p:nvSpPr>
              <p:cNvPr id="32" name="TextBox 31">
                <a:extLst>
                  <a:ext uri="{FF2B5EF4-FFF2-40B4-BE49-F238E27FC236}">
                    <a16:creationId xmlns:a16="http://schemas.microsoft.com/office/drawing/2014/main" id="{D9AC9AFC-8523-4F1E-955F-D9B4EE6B5281}"/>
                  </a:ext>
                </a:extLst>
              </p:cNvPr>
              <p:cNvSpPr txBox="1">
                <a:spLocks noRot="1" noChangeAspect="1" noMove="1" noResize="1" noEditPoints="1" noAdjustHandles="1" noChangeArrowheads="1" noChangeShapeType="1" noTextEdit="1"/>
              </p:cNvSpPr>
              <p:nvPr/>
            </p:nvSpPr>
            <p:spPr>
              <a:xfrm>
                <a:off x="30472260" y="12524354"/>
                <a:ext cx="3803413" cy="1661993"/>
              </a:xfrm>
              <a:prstGeom prst="rect">
                <a:avLst/>
              </a:prstGeom>
              <a:blipFill>
                <a:blip r:embed="rId6"/>
                <a:stretch>
                  <a:fillRect/>
                </a:stretch>
              </a:blipFill>
              <a:ln w="6350">
                <a:noFill/>
              </a:ln>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1B64ADF6-DF19-4F3E-91C6-BEED26684527}"/>
              </a:ext>
            </a:extLst>
          </p:cNvPr>
          <p:cNvGrpSpPr/>
          <p:nvPr/>
        </p:nvGrpSpPr>
        <p:grpSpPr>
          <a:xfrm>
            <a:off x="25162374" y="8477252"/>
            <a:ext cx="2693673" cy="7302500"/>
            <a:chOff x="1833182" y="2686050"/>
            <a:chExt cx="808102" cy="2190750"/>
          </a:xfrm>
        </p:grpSpPr>
        <p:cxnSp>
          <p:nvCxnSpPr>
            <p:cNvPr id="34" name="Straight Arrow Connector 33">
              <a:extLst>
                <a:ext uri="{FF2B5EF4-FFF2-40B4-BE49-F238E27FC236}">
                  <a16:creationId xmlns:a16="http://schemas.microsoft.com/office/drawing/2014/main" id="{32E201E0-E17A-4189-94A9-DFA7CBFD5D0A}"/>
                </a:ext>
              </a:extLst>
            </p:cNvPr>
            <p:cNvCxnSpPr>
              <a:cxnSpLocks/>
              <a:endCxn id="38" idx="2"/>
            </p:cNvCxnSpPr>
            <p:nvPr/>
          </p:nvCxnSpPr>
          <p:spPr>
            <a:xfrm>
              <a:off x="2071784" y="2686050"/>
              <a:ext cx="0" cy="9134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72EE9FB-B7C5-4FF5-BE18-AF3B70B9AFE0}"/>
                </a:ext>
              </a:extLst>
            </p:cNvPr>
            <p:cNvCxnSpPr>
              <a:cxnSpLocks/>
              <a:stCxn id="38" idx="6"/>
            </p:cNvCxnSpPr>
            <p:nvPr/>
          </p:nvCxnSpPr>
          <p:spPr>
            <a:xfrm>
              <a:off x="2071784" y="407961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08C9B1AC-DF03-4BD7-A2D6-23C96EF02968}"/>
                    </a:ext>
                  </a:extLst>
                </p:cNvPr>
                <p:cNvSpPr txBox="1"/>
                <p:nvPr/>
              </p:nvSpPr>
              <p:spPr>
                <a:xfrm>
                  <a:off x="2285917" y="4111942"/>
                  <a:ext cx="355367"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36" name="TextBox 35">
                  <a:extLst>
                    <a:ext uri="{FF2B5EF4-FFF2-40B4-BE49-F238E27FC236}">
                      <a16:creationId xmlns:a16="http://schemas.microsoft.com/office/drawing/2014/main" id="{08C9B1AC-DF03-4BD7-A2D6-23C96EF02968}"/>
                    </a:ext>
                  </a:extLst>
                </p:cNvPr>
                <p:cNvSpPr txBox="1">
                  <a:spLocks noRot="1" noChangeAspect="1" noMove="1" noResize="1" noEditPoints="1" noAdjustHandles="1" noChangeArrowheads="1" noChangeShapeType="1" noTextEdit="1"/>
                </p:cNvSpPr>
                <p:nvPr/>
              </p:nvSpPr>
              <p:spPr>
                <a:xfrm>
                  <a:off x="2285917" y="4111942"/>
                  <a:ext cx="355367" cy="415479"/>
                </a:xfrm>
                <a:prstGeom prst="rect">
                  <a:avLst/>
                </a:prstGeom>
                <a:blipFill>
                  <a:blip r:embed="rId7"/>
                  <a:stretch>
                    <a:fillRect/>
                  </a:stretch>
                </a:blipFill>
                <a:ln w="6350">
                  <a:noFill/>
                </a:ln>
              </p:spPr>
              <p:txBody>
                <a:bodyPr/>
                <a:lstStyle/>
                <a:p>
                  <a:r>
                    <a:rPr lang="en-US">
                      <a:noFill/>
                    </a:rPr>
                    <a:t> </a:t>
                  </a:r>
                </a:p>
              </p:txBody>
            </p:sp>
          </mc:Fallback>
        </mc:AlternateContent>
        <p:sp>
          <p:nvSpPr>
            <p:cNvPr id="38" name="Google Shape;219;p33">
              <a:extLst>
                <a:ext uri="{FF2B5EF4-FFF2-40B4-BE49-F238E27FC236}">
                  <a16:creationId xmlns:a16="http://schemas.microsoft.com/office/drawing/2014/main" id="{557F5900-03FB-49A5-8BC6-14DFBF4526ED}"/>
                </a:ext>
              </a:extLst>
            </p:cNvPr>
            <p:cNvSpPr/>
            <p:nvPr/>
          </p:nvSpPr>
          <p:spPr>
            <a:xfrm rot="5400000">
              <a:off x="1831719" y="360094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grpSp>
      <p:cxnSp>
        <p:nvCxnSpPr>
          <p:cNvPr id="14" name="Straight Connector 13">
            <a:extLst>
              <a:ext uri="{FF2B5EF4-FFF2-40B4-BE49-F238E27FC236}">
                <a16:creationId xmlns:a16="http://schemas.microsoft.com/office/drawing/2014/main" id="{A49FAAF8-C7DF-45D1-A737-CAE84E7B9CD2}"/>
              </a:ext>
            </a:extLst>
          </p:cNvPr>
          <p:cNvCxnSpPr>
            <a:cxnSpLocks/>
          </p:cNvCxnSpPr>
          <p:nvPr/>
        </p:nvCxnSpPr>
        <p:spPr>
          <a:xfrm flipV="1">
            <a:off x="14896012" y="8461725"/>
            <a:ext cx="6410115" cy="5826102"/>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E0786B3-8B52-471C-A852-FF17004DAB10}"/>
              </a:ext>
            </a:extLst>
          </p:cNvPr>
          <p:cNvSpPr txBox="1"/>
          <p:nvPr/>
        </p:nvSpPr>
        <p:spPr>
          <a:xfrm>
            <a:off x="26207382" y="8763538"/>
            <a:ext cx="2339102"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err="1">
                <a:solidFill>
                  <a:schemeClr val="bg1"/>
                </a:solidFill>
              </a:rPr>
              <a:t>m•x</a:t>
            </a:r>
            <a:endParaRPr lang="en-US" sz="9333">
              <a:solidFill>
                <a:schemeClr val="bg1"/>
              </a:solidFill>
            </a:endParaRPr>
          </a:p>
        </p:txBody>
      </p:sp>
      <p:graphicFrame>
        <p:nvGraphicFramePr>
          <p:cNvPr id="5" name="Table 21">
            <a:extLst>
              <a:ext uri="{FF2B5EF4-FFF2-40B4-BE49-F238E27FC236}">
                <a16:creationId xmlns:a16="http://schemas.microsoft.com/office/drawing/2014/main" id="{AE4C56B0-0128-5A9E-ABC4-45C47FD972B0}"/>
              </a:ext>
            </a:extLst>
          </p:cNvPr>
          <p:cNvGraphicFramePr>
            <a:graphicFrameLocks noGrp="1"/>
          </p:cNvGraphicFramePr>
          <p:nvPr/>
        </p:nvGraphicFramePr>
        <p:xfrm>
          <a:off x="1333500" y="7477125"/>
          <a:ext cx="5000706"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92912587"/>
                  </a:ext>
                </a:extLst>
              </a:tr>
            </a:tbl>
          </a:graphicData>
        </a:graphic>
      </p:graphicFrame>
      <p:sp>
        <p:nvSpPr>
          <p:cNvPr id="4" name="TextBox 3">
            <a:extLst>
              <a:ext uri="{FF2B5EF4-FFF2-40B4-BE49-F238E27FC236}">
                <a16:creationId xmlns:a16="http://schemas.microsoft.com/office/drawing/2014/main" id="{0A57E3C7-8249-2E10-5FB5-3E79B67BB8B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F53BAAC3-BB35-A7D5-AEBF-F744ACBFA70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129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1585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654"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654" rtl="0" eaLnBrk="1" fontAlgn="auto" latinLnBrk="0" hangingPunct="1">
                <a:lnSpc>
                  <a:spcPct val="100000"/>
                </a:lnSpc>
                <a:spcBef>
                  <a:spcPts val="0"/>
                </a:spcBef>
                <a:spcAft>
                  <a:spcPts val="0"/>
                </a:spcAft>
                <a:buClrTx/>
                <a:buSzTx/>
                <a:buFont typeface="Arial"/>
                <a:buNone/>
                <a:tabLst/>
                <a:defRPr/>
              </a:pPr>
              <a:t>13</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7" name="TextBox 6">
            <a:extLst>
              <a:ext uri="{FF2B5EF4-FFF2-40B4-BE49-F238E27FC236}">
                <a16:creationId xmlns:a16="http://schemas.microsoft.com/office/drawing/2014/main" id="{D4FAE0CB-AF71-90EE-C715-2DC9211848AC}"/>
              </a:ext>
            </a:extLst>
          </p:cNvPr>
          <p:cNvSpPr txBox="1"/>
          <p:nvPr/>
        </p:nvSpPr>
        <p:spPr>
          <a:xfrm>
            <a:off x="9144000" y="19667039"/>
            <a:ext cx="18288000" cy="738664"/>
          </a:xfrm>
          <a:prstGeom prst="rect">
            <a:avLst/>
          </a:prstGeom>
          <a:noFill/>
        </p:spPr>
        <p:txBody>
          <a:bodyPr wrap="square">
            <a:spAutoFit/>
          </a:bodyP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hlinkClick r:id="rId2"/>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2" y="887270"/>
            <a:ext cx="20613756" cy="18735675"/>
          </a:xfrm>
        </p:spPr>
        <p:txBody>
          <a:bodyPr>
            <a:normAutofit/>
          </a:bodyPr>
          <a:lstStyle/>
          <a:p>
            <a:r>
              <a:rPr lang="en-US" altLang="zh-TW" sz="25998" dirty="0">
                <a:solidFill>
                  <a:srgbClr val="C00000"/>
                </a:solidFill>
              </a:rPr>
              <a:t>NVIDIA </a:t>
            </a:r>
            <a:br>
              <a:rPr lang="en-US" altLang="zh-TW" sz="25998" dirty="0">
                <a:solidFill>
                  <a:srgbClr val="C00000"/>
                </a:solidFill>
              </a:rPr>
            </a:br>
            <a:r>
              <a:rPr lang="en-US" altLang="zh-TW" sz="25998" dirty="0">
                <a:solidFill>
                  <a:srgbClr val="C00000"/>
                </a:solidFill>
              </a:rPr>
              <a:t>Certified Instructors</a:t>
            </a:r>
            <a:br>
              <a:rPr lang="en-US" altLang="zh-TW" sz="19998" dirty="0">
                <a:solidFill>
                  <a:srgbClr val="C00000"/>
                </a:solidFill>
              </a:rPr>
            </a:br>
            <a:r>
              <a:rPr lang="en-US" altLang="zh-TW" sz="19998" b="0" dirty="0">
                <a:solidFill>
                  <a:srgbClr val="C00000"/>
                </a:solidFill>
              </a:rPr>
              <a:t>(14 from Taiwan)</a:t>
            </a:r>
            <a:br>
              <a:rPr lang="en-US" altLang="zh-TW" sz="19998" b="0" dirty="0">
                <a:solidFill>
                  <a:srgbClr val="C00000"/>
                </a:solidFill>
              </a:rPr>
            </a:br>
            <a:r>
              <a:rPr lang="en-US" altLang="zh-TW" sz="15999" b="0" dirty="0">
                <a:solidFill>
                  <a:srgbClr val="C00000"/>
                </a:solidFill>
              </a:rPr>
              <a:t>(2 from NTPU)</a:t>
            </a:r>
            <a:r>
              <a:rPr lang="en-US" altLang="zh-TW" sz="9000" b="0" dirty="0">
                <a:solidFill>
                  <a:srgbClr val="C00000"/>
                </a:solidFill>
              </a:rPr>
              <a:t>(April 2025)</a:t>
            </a:r>
            <a:endParaRPr lang="zh-TW" altLang="en-US" sz="9000" b="0" dirty="0">
              <a:solidFill>
                <a:srgbClr val="FF0000"/>
              </a:solidFill>
            </a:endParaRPr>
          </a:p>
        </p:txBody>
      </p:sp>
      <p:pic>
        <p:nvPicPr>
          <p:cNvPr id="3" name="Picture 2">
            <a:extLst>
              <a:ext uri="{FF2B5EF4-FFF2-40B4-BE49-F238E27FC236}">
                <a16:creationId xmlns:a16="http://schemas.microsoft.com/office/drawing/2014/main" id="{FF742FB5-FBEF-6BD7-D770-835F24E38A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97071" y="279501"/>
            <a:ext cx="11143728" cy="19407234"/>
          </a:xfrm>
          <a:prstGeom prst="rect">
            <a:avLst/>
          </a:prstGeom>
        </p:spPr>
      </p:pic>
      <p:sp>
        <p:nvSpPr>
          <p:cNvPr id="6" name="Rounded Rectangle 5">
            <a:extLst>
              <a:ext uri="{FF2B5EF4-FFF2-40B4-BE49-F238E27FC236}">
                <a16:creationId xmlns:a16="http://schemas.microsoft.com/office/drawing/2014/main" id="{642AD3EC-A92B-B99D-6DE3-0261C2AFD436}"/>
              </a:ext>
            </a:extLst>
          </p:cNvPr>
          <p:cNvSpPr/>
          <p:nvPr/>
        </p:nvSpPr>
        <p:spPr>
          <a:xfrm>
            <a:off x="26873199" y="9245603"/>
            <a:ext cx="3556002" cy="3454401"/>
          </a:xfrm>
          <a:prstGeom prst="roundRect">
            <a:avLst>
              <a:gd name="adj" fmla="val 3045"/>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endParaRPr kumimoji="0" lang="en-US" sz="1401"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8">
            <a:extLst>
              <a:ext uri="{FF2B5EF4-FFF2-40B4-BE49-F238E27FC236}">
                <a16:creationId xmlns:a16="http://schemas.microsoft.com/office/drawing/2014/main" id="{815E5AA8-F637-3FEE-D6D7-54443E6ABC09}"/>
              </a:ext>
            </a:extLst>
          </p:cNvPr>
          <p:cNvSpPr/>
          <p:nvPr/>
        </p:nvSpPr>
        <p:spPr>
          <a:xfrm>
            <a:off x="30632400" y="9245603"/>
            <a:ext cx="3556002" cy="3454401"/>
          </a:xfrm>
          <a:prstGeom prst="roundRect">
            <a:avLst>
              <a:gd name="adj" fmla="val 3045"/>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endParaRPr kumimoji="0" lang="en-US" sz="1401"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F807A36C-DBEA-5FC4-9556-4588DD186BB2}"/>
              </a:ext>
            </a:extLst>
          </p:cNvPr>
          <p:cNvSpPr/>
          <p:nvPr/>
        </p:nvSpPr>
        <p:spPr>
          <a:xfrm>
            <a:off x="26906328" y="5581379"/>
            <a:ext cx="3556002" cy="3454401"/>
          </a:xfrm>
          <a:prstGeom prst="roundRect">
            <a:avLst>
              <a:gd name="adj" fmla="val 3045"/>
            </a:avLst>
          </a:prstGeom>
          <a:noFill/>
          <a:ln w="76200">
            <a:solidFill>
              <a:schemeClr val="accent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
                <a:srgbClr val="000000"/>
              </a:buClr>
              <a:buSzTx/>
              <a:buFont typeface="Arial"/>
              <a:buNone/>
              <a:tabLst/>
              <a:defRPr/>
            </a:pPr>
            <a:endParaRPr kumimoji="0" lang="en-US" sz="1401"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587869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8D4B80C6-20A3-DA29-714B-EF6F72D40880}"/>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p:grpSp>
        <p:nvGrpSpPr>
          <p:cNvPr id="29" name="Group 28">
            <a:extLst>
              <a:ext uri="{FF2B5EF4-FFF2-40B4-BE49-F238E27FC236}">
                <a16:creationId xmlns:a16="http://schemas.microsoft.com/office/drawing/2014/main" id="{D9AEA998-9692-4C9F-9FC6-E7DBCF3149D3}"/>
              </a:ext>
            </a:extLst>
          </p:cNvPr>
          <p:cNvGrpSpPr/>
          <p:nvPr/>
        </p:nvGrpSpPr>
        <p:grpSpPr>
          <a:xfrm>
            <a:off x="25162374" y="8477252"/>
            <a:ext cx="2693673" cy="7302500"/>
            <a:chOff x="1833182" y="2686050"/>
            <a:chExt cx="808102" cy="2190750"/>
          </a:xfrm>
        </p:grpSpPr>
        <p:cxnSp>
          <p:nvCxnSpPr>
            <p:cNvPr id="11" name="Straight Arrow Connector 10">
              <a:extLst>
                <a:ext uri="{FF2B5EF4-FFF2-40B4-BE49-F238E27FC236}">
                  <a16:creationId xmlns:a16="http://schemas.microsoft.com/office/drawing/2014/main" id="{CB95907C-E971-4A1E-88D6-E289CFCA4411}"/>
                </a:ext>
              </a:extLst>
            </p:cNvPr>
            <p:cNvCxnSpPr>
              <a:cxnSpLocks/>
              <a:endCxn id="8" idx="2"/>
            </p:cNvCxnSpPr>
            <p:nvPr/>
          </p:nvCxnSpPr>
          <p:spPr>
            <a:xfrm>
              <a:off x="2071784" y="2686050"/>
              <a:ext cx="0" cy="913435"/>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51700BC-0C3F-4D10-811B-7575156B854A}"/>
                </a:ext>
              </a:extLst>
            </p:cNvPr>
            <p:cNvCxnSpPr>
              <a:cxnSpLocks/>
              <a:stCxn id="8" idx="6"/>
            </p:cNvCxnSpPr>
            <p:nvPr/>
          </p:nvCxnSpPr>
          <p:spPr>
            <a:xfrm>
              <a:off x="2071784" y="407961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FD422CF-5B94-4615-B7C6-03B6910088C9}"/>
                    </a:ext>
                  </a:extLst>
                </p:cNvPr>
                <p:cNvSpPr txBox="1"/>
                <p:nvPr/>
              </p:nvSpPr>
              <p:spPr>
                <a:xfrm>
                  <a:off x="2285917" y="4111942"/>
                  <a:ext cx="355367" cy="41547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17" name="TextBox 16">
                  <a:extLst>
                    <a:ext uri="{FF2B5EF4-FFF2-40B4-BE49-F238E27FC236}">
                      <a16:creationId xmlns:a16="http://schemas.microsoft.com/office/drawing/2014/main" id="{2FD422CF-5B94-4615-B7C6-03B6910088C9}"/>
                    </a:ext>
                  </a:extLst>
                </p:cNvPr>
                <p:cNvSpPr txBox="1">
                  <a:spLocks noRot="1" noChangeAspect="1" noMove="1" noResize="1" noEditPoints="1" noAdjustHandles="1" noChangeArrowheads="1" noChangeShapeType="1" noTextEdit="1"/>
                </p:cNvSpPr>
                <p:nvPr/>
              </p:nvSpPr>
              <p:spPr>
                <a:xfrm>
                  <a:off x="2285917" y="4111942"/>
                  <a:ext cx="355367" cy="415479"/>
                </a:xfrm>
                <a:prstGeom prst="rect">
                  <a:avLst/>
                </a:prstGeom>
                <a:blipFill>
                  <a:blip r:embed="rId5"/>
                  <a:stretch>
                    <a:fillRect/>
                  </a:stretch>
                </a:blipFill>
                <a:ln w="6350">
                  <a:noFill/>
                </a:ln>
              </p:spPr>
              <p:txBody>
                <a:bodyPr/>
                <a:lstStyle/>
                <a:p>
                  <a:r>
                    <a:rPr lang="en-US">
                      <a:noFill/>
                    </a:rPr>
                    <a:t> </a:t>
                  </a:r>
                </a:p>
              </p:txBody>
            </p:sp>
          </mc:Fallback>
        </mc:AlternateContent>
        <p:sp>
          <p:nvSpPr>
            <p:cNvPr id="8" name="Google Shape;219;p33">
              <a:extLst>
                <a:ext uri="{FF2B5EF4-FFF2-40B4-BE49-F238E27FC236}">
                  <a16:creationId xmlns:a16="http://schemas.microsoft.com/office/drawing/2014/main" id="{04524C6B-C42B-4A9E-8C94-C55AE9AB2B4B}"/>
                </a:ext>
              </a:extLst>
            </p:cNvPr>
            <p:cNvSpPr/>
            <p:nvPr/>
          </p:nvSpPr>
          <p:spPr>
            <a:xfrm rot="5400000">
              <a:off x="1831719" y="360094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1B4E1DA-E143-4EF9-8066-AF566555803A}"/>
                  </a:ext>
                </a:extLst>
              </p:cNvPr>
              <p:cNvSpPr txBox="1"/>
              <p:nvPr/>
            </p:nvSpPr>
            <p:spPr>
              <a:xfrm>
                <a:off x="30238660" y="10287004"/>
                <a:ext cx="5720733"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2000" i="1">
                          <a:solidFill>
                            <a:schemeClr val="bg1"/>
                          </a:solidFill>
                          <a:latin typeface="Cambria Math" panose="02040503050406030204" pitchFamily="18" charset="0"/>
                        </a:rPr>
                        <m:t>𝑚</m:t>
                      </m:r>
                      <m:r>
                        <a:rPr lang="en-US" sz="12000" i="1">
                          <a:solidFill>
                            <a:schemeClr val="bg1"/>
                          </a:solidFill>
                          <a:latin typeface="Cambria Math" panose="02040503050406030204" pitchFamily="18" charset="0"/>
                        </a:rPr>
                        <m:t>=−1</m:t>
                      </m:r>
                    </m:oMath>
                  </m:oMathPara>
                </a14:m>
                <a:endParaRPr lang="en-US" sz="6000">
                  <a:solidFill>
                    <a:schemeClr val="bg1"/>
                  </a:solidFill>
                </a:endParaRPr>
              </a:p>
            </p:txBody>
          </p:sp>
        </mc:Choice>
        <mc:Fallback xmlns="">
          <p:sp>
            <p:nvSpPr>
              <p:cNvPr id="30" name="TextBox 29">
                <a:extLst>
                  <a:ext uri="{FF2B5EF4-FFF2-40B4-BE49-F238E27FC236}">
                    <a16:creationId xmlns:a16="http://schemas.microsoft.com/office/drawing/2014/main" id="{01B4E1DA-E143-4EF9-8066-AF566555803A}"/>
                  </a:ext>
                </a:extLst>
              </p:cNvPr>
              <p:cNvSpPr txBox="1">
                <a:spLocks noRot="1" noChangeAspect="1" noMove="1" noResize="1" noEditPoints="1" noAdjustHandles="1" noChangeArrowheads="1" noChangeShapeType="1" noTextEdit="1"/>
              </p:cNvSpPr>
              <p:nvPr/>
            </p:nvSpPr>
            <p:spPr>
              <a:xfrm>
                <a:off x="30238660" y="10287004"/>
                <a:ext cx="5720733" cy="1661993"/>
              </a:xfrm>
              <a:prstGeom prst="rect">
                <a:avLst/>
              </a:prstGeom>
              <a:blipFill>
                <a:blip r:embed="rId6"/>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9AC9AFC-8523-4F1E-955F-D9B4EE6B5281}"/>
                  </a:ext>
                </a:extLst>
              </p:cNvPr>
              <p:cNvSpPr txBox="1"/>
              <p:nvPr/>
            </p:nvSpPr>
            <p:spPr>
              <a:xfrm>
                <a:off x="30325841" y="12524354"/>
                <a:ext cx="4096250" cy="166199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m:rPr>
                          <m:sty m:val="p"/>
                        </m:rPr>
                        <a:rPr lang="en-US" sz="12000">
                          <a:solidFill>
                            <a:schemeClr val="bg1"/>
                          </a:solidFill>
                          <a:latin typeface="Cambria Math" panose="02040503050406030204" pitchFamily="18" charset="0"/>
                        </a:rPr>
                        <m:t>b</m:t>
                      </m:r>
                      <m:r>
                        <a:rPr lang="en-US" sz="12000" i="1">
                          <a:solidFill>
                            <a:schemeClr val="bg1"/>
                          </a:solidFill>
                          <a:latin typeface="Cambria Math" panose="02040503050406030204" pitchFamily="18" charset="0"/>
                        </a:rPr>
                        <m:t>=5</m:t>
                      </m:r>
                    </m:oMath>
                  </m:oMathPara>
                </a14:m>
                <a:endParaRPr lang="en-US" sz="6000">
                  <a:solidFill>
                    <a:schemeClr val="bg1"/>
                  </a:solidFill>
                </a:endParaRPr>
              </a:p>
            </p:txBody>
          </p:sp>
        </mc:Choice>
        <mc:Fallback xmlns="">
          <p:sp>
            <p:nvSpPr>
              <p:cNvPr id="32" name="TextBox 31">
                <a:extLst>
                  <a:ext uri="{FF2B5EF4-FFF2-40B4-BE49-F238E27FC236}">
                    <a16:creationId xmlns:a16="http://schemas.microsoft.com/office/drawing/2014/main" id="{D9AC9AFC-8523-4F1E-955F-D9B4EE6B5281}"/>
                  </a:ext>
                </a:extLst>
              </p:cNvPr>
              <p:cNvSpPr txBox="1">
                <a:spLocks noRot="1" noChangeAspect="1" noMove="1" noResize="1" noEditPoints="1" noAdjustHandles="1" noChangeArrowheads="1" noChangeShapeType="1" noTextEdit="1"/>
              </p:cNvSpPr>
              <p:nvPr/>
            </p:nvSpPr>
            <p:spPr>
              <a:xfrm>
                <a:off x="30325841" y="12524354"/>
                <a:ext cx="4096250" cy="1661993"/>
              </a:xfrm>
              <a:prstGeom prst="rect">
                <a:avLst/>
              </a:prstGeom>
              <a:blipFill>
                <a:blip r:embed="rId7"/>
                <a:stretch>
                  <a:fillRect/>
                </a:stretch>
              </a:blipFill>
              <a:ln w="6350">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6CAE6FE8-BE1C-4BE7-BCEF-51F8D27F2BB8}"/>
              </a:ext>
            </a:extLst>
          </p:cNvPr>
          <p:cNvSpPr txBox="1"/>
          <p:nvPr/>
        </p:nvSpPr>
        <p:spPr>
          <a:xfrm>
            <a:off x="29648325" y="7323091"/>
            <a:ext cx="6341237"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a:solidFill>
                  <a:schemeClr val="tx1"/>
                </a:solidFill>
              </a:rPr>
              <a:t>Start Random</a:t>
            </a:r>
          </a:p>
        </p:txBody>
      </p:sp>
      <p:cxnSp>
        <p:nvCxnSpPr>
          <p:cNvPr id="5" name="Straight Connector 4">
            <a:extLst>
              <a:ext uri="{FF2B5EF4-FFF2-40B4-BE49-F238E27FC236}">
                <a16:creationId xmlns:a16="http://schemas.microsoft.com/office/drawing/2014/main" id="{DAABB0B1-DCE3-4E09-BCAF-116D5D579DC8}"/>
              </a:ext>
            </a:extLst>
          </p:cNvPr>
          <p:cNvCxnSpPr>
            <a:cxnSpLocks/>
          </p:cNvCxnSpPr>
          <p:nvPr/>
        </p:nvCxnSpPr>
        <p:spPr>
          <a:xfrm>
            <a:off x="14889480" y="9631415"/>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6D6BD9-A99F-438C-B228-2DD2EEFDDD0F}"/>
              </a:ext>
            </a:extLst>
          </p:cNvPr>
          <p:cNvSpPr txBox="1"/>
          <p:nvPr/>
        </p:nvSpPr>
        <p:spPr>
          <a:xfrm>
            <a:off x="26207382" y="8763538"/>
            <a:ext cx="2339102"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err="1">
                <a:solidFill>
                  <a:schemeClr val="bg1"/>
                </a:solidFill>
              </a:rPr>
              <a:t>m•x</a:t>
            </a:r>
            <a:endParaRPr lang="en-US" sz="9333">
              <a:solidFill>
                <a:schemeClr val="bg1"/>
              </a:solidFill>
            </a:endParaRPr>
          </a:p>
        </p:txBody>
      </p:sp>
      <mc:AlternateContent xmlns:mc="http://schemas.openxmlformats.org/markup-compatibility/2006" xmlns:a14="http://schemas.microsoft.com/office/drawing/2010/main">
        <mc:Choice Requires="a14">
          <p:graphicFrame>
            <p:nvGraphicFramePr>
              <p:cNvPr id="9" name="Table 21">
                <a:extLst>
                  <a:ext uri="{FF2B5EF4-FFF2-40B4-BE49-F238E27FC236}">
                    <a16:creationId xmlns:a16="http://schemas.microsoft.com/office/drawing/2014/main" id="{0808B03A-87C4-0F00-919E-9DC8EA793424}"/>
                  </a:ext>
                </a:extLst>
              </p:cNvPr>
              <p:cNvGraphicFramePr>
                <a:graphicFrameLocks noGrp="1"/>
              </p:cNvGraphicFramePr>
              <p:nvPr/>
            </p:nvGraphicFramePr>
            <p:xfrm>
              <a:off x="1333500" y="7477125"/>
              <a:ext cx="7501059"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7200" i="1" smtClean="0">
                                        <a:solidFill>
                                          <a:schemeClr val="bg1"/>
                                        </a:solidFill>
                                        <a:latin typeface="Cambria Math" panose="02040503050406030204" pitchFamily="18" charset="0"/>
                                      </a:rPr>
                                    </m:ctrlPr>
                                  </m:accPr>
                                  <m:e>
                                    <m:r>
                                      <a:rPr lang="en-US" sz="7200" b="1" i="1" smtClean="0">
                                        <a:solidFill>
                                          <a:schemeClr val="bg1"/>
                                        </a:solidFill>
                                        <a:latin typeface="Cambria Math" panose="02040503050406030204" pitchFamily="18" charset="0"/>
                                      </a:rPr>
                                      <m:t>𝒚</m:t>
                                    </m:r>
                                  </m:e>
                                </m:acc>
                              </m:oMath>
                            </m:oMathPara>
                          </a14:m>
                          <a:endParaRPr lang="en-US" sz="7200" dirty="0">
                            <a:solidFill>
                              <a:schemeClr val="bg1"/>
                            </a:solidFill>
                          </a:endParaRP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bl>
              </a:graphicData>
            </a:graphic>
          </p:graphicFrame>
        </mc:Choice>
        <mc:Fallback xmlns="">
          <p:graphicFrame>
            <p:nvGraphicFramePr>
              <p:cNvPr id="9" name="Table 21">
                <a:extLst>
                  <a:ext uri="{FF2B5EF4-FFF2-40B4-BE49-F238E27FC236}">
                    <a16:creationId xmlns:a16="http://schemas.microsoft.com/office/drawing/2014/main" id="{0808B03A-87C4-0F00-919E-9DC8EA793424}"/>
                  </a:ext>
                </a:extLst>
              </p:cNvPr>
              <p:cNvGraphicFramePr>
                <a:graphicFrameLocks noGrp="1"/>
              </p:cNvGraphicFramePr>
              <p:nvPr>
                <p:extLst>
                  <p:ext uri="{D42A27DB-BD31-4B8C-83A1-F6EECF244321}">
                    <p14:modId xmlns:p14="http://schemas.microsoft.com/office/powerpoint/2010/main" val="1338396565"/>
                  </p:ext>
                </p:extLst>
              </p:nvPr>
            </p:nvGraphicFramePr>
            <p:xfrm>
              <a:off x="1333500" y="7477125"/>
              <a:ext cx="7501059" cy="4206240"/>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tblGrid>
                  <a:tr h="1402080">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endParaRPr lang="en-US"/>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blipFill>
                          <a:blip r:embed="rId8"/>
                          <a:stretch>
                            <a:fillRect l="-200487" t="-8696" r="-1460" b="-228696"/>
                          </a:stretch>
                        </a:blipFill>
                      </a:tcPr>
                    </a:tc>
                    <a:extLst>
                      <a:ext uri="{0D108BD9-81ED-4DB2-BD59-A6C34878D82A}">
                        <a16:rowId xmlns:a16="http://schemas.microsoft.com/office/drawing/2014/main" val="3860770527"/>
                      </a:ext>
                    </a:extLst>
                  </a:tr>
                  <a:tr h="1402080">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402080">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bl>
              </a:graphicData>
            </a:graphic>
          </p:graphicFrame>
        </mc:Fallback>
      </mc:AlternateContent>
      <p:sp>
        <p:nvSpPr>
          <p:cNvPr id="6" name="TextBox 5">
            <a:extLst>
              <a:ext uri="{FF2B5EF4-FFF2-40B4-BE49-F238E27FC236}">
                <a16:creationId xmlns:a16="http://schemas.microsoft.com/office/drawing/2014/main" id="{4F525D2B-10F7-2FCC-3E0D-FF75446A0DF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93AE252F-BDE9-D341-54D7-C6DDC16FCE3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53288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A148CA24-34A6-198B-921A-B51F7FFCFBEA}"/>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CF3B57C-9D80-4A84-BC19-709668AD8252}"/>
                  </a:ext>
                </a:extLst>
              </p:cNvPr>
              <p:cNvSpPr txBox="1"/>
              <p:nvPr/>
            </p:nvSpPr>
            <p:spPr>
              <a:xfrm>
                <a:off x="23491983" y="12614821"/>
                <a:ext cx="11575541" cy="43105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8000" i="1">
                          <a:solidFill>
                            <a:schemeClr val="bg1"/>
                          </a:solidFill>
                          <a:latin typeface="Cambria Math" panose="02040503050406030204" pitchFamily="18" charset="0"/>
                        </a:rPr>
                        <m:t>𝑅𝑀𝑆𝐸</m:t>
                      </m:r>
                      <m:r>
                        <a:rPr lang="en-US" sz="8000" i="1">
                          <a:solidFill>
                            <a:schemeClr val="bg1"/>
                          </a:solidFill>
                          <a:latin typeface="Cambria Math" panose="02040503050406030204" pitchFamily="18" charset="0"/>
                        </a:rPr>
                        <m:t>=</m:t>
                      </m:r>
                      <m:rad>
                        <m:radPr>
                          <m:degHide m:val="on"/>
                          <m:ctrlPr>
                            <a:rPr lang="en-US" sz="8000" i="1">
                              <a:solidFill>
                                <a:schemeClr val="bg1"/>
                              </a:solidFill>
                              <a:latin typeface="Cambria Math" panose="02040503050406030204" pitchFamily="18" charset="0"/>
                            </a:rPr>
                          </m:ctrlPr>
                        </m:radPr>
                        <m:deg/>
                        <m:e>
                          <m:f>
                            <m:fPr>
                              <m:ctrlPr>
                                <a:rPr lang="en-US" sz="8000" i="1">
                                  <a:solidFill>
                                    <a:schemeClr val="bg1"/>
                                  </a:solidFill>
                                  <a:latin typeface="Cambria Math" panose="02040503050406030204" pitchFamily="18" charset="0"/>
                                </a:rPr>
                              </m:ctrlPr>
                            </m:fPr>
                            <m:num>
                              <m:r>
                                <a:rPr lang="en-US" sz="8000" i="1">
                                  <a:solidFill>
                                    <a:schemeClr val="bg1"/>
                                  </a:solidFill>
                                  <a:latin typeface="Cambria Math" panose="02040503050406030204" pitchFamily="18" charset="0"/>
                                </a:rPr>
                                <m:t>1</m:t>
                              </m:r>
                            </m:num>
                            <m:den>
                              <m:r>
                                <a:rPr lang="en-US" sz="8000" i="1">
                                  <a:solidFill>
                                    <a:schemeClr val="bg1"/>
                                  </a:solidFill>
                                  <a:latin typeface="Cambria Math" panose="02040503050406030204" pitchFamily="18" charset="0"/>
                                </a:rPr>
                                <m:t>𝑛</m:t>
                              </m:r>
                            </m:den>
                          </m:f>
                          <m:nary>
                            <m:naryPr>
                              <m:chr m:val="∑"/>
                              <m:ctrlPr>
                                <a:rPr lang="en-US" sz="8000" i="1">
                                  <a:solidFill>
                                    <a:schemeClr val="bg1"/>
                                  </a:solidFill>
                                  <a:latin typeface="Cambria Math" panose="02040503050406030204" pitchFamily="18" charset="0"/>
                                </a:rPr>
                              </m:ctrlPr>
                            </m:naryPr>
                            <m:sub>
                              <m:r>
                                <m:rPr>
                                  <m:brk m:alnAt="23"/>
                                </m:rPr>
                                <a:rPr lang="en-US" sz="8000" i="1">
                                  <a:solidFill>
                                    <a:schemeClr val="bg1"/>
                                  </a:solidFill>
                                  <a:latin typeface="Cambria Math" panose="02040503050406030204" pitchFamily="18" charset="0"/>
                                </a:rPr>
                                <m:t>𝑖</m:t>
                              </m:r>
                              <m:r>
                                <a:rPr lang="en-US" sz="8000" i="1">
                                  <a:solidFill>
                                    <a:schemeClr val="bg1"/>
                                  </a:solidFill>
                                  <a:latin typeface="Cambria Math" panose="02040503050406030204" pitchFamily="18" charset="0"/>
                                </a:rPr>
                                <m:t>=1</m:t>
                              </m:r>
                            </m:sub>
                            <m:sup>
                              <m:r>
                                <a:rPr lang="en-US" sz="8000" i="1">
                                  <a:solidFill>
                                    <a:schemeClr val="bg1"/>
                                  </a:solidFill>
                                  <a:latin typeface="Cambria Math" panose="02040503050406030204" pitchFamily="18" charset="0"/>
                                </a:rPr>
                                <m:t>𝑛</m:t>
                              </m:r>
                            </m:sup>
                            <m:e>
                              <m:sSup>
                                <m:sSupPr>
                                  <m:ctrlPr>
                                    <a:rPr lang="en-US" sz="8000" i="1">
                                      <a:solidFill>
                                        <a:schemeClr val="bg1"/>
                                      </a:solidFill>
                                      <a:latin typeface="Cambria Math" panose="02040503050406030204" pitchFamily="18" charset="0"/>
                                    </a:rPr>
                                  </m:ctrlPr>
                                </m:sSupPr>
                                <m:e>
                                  <m:r>
                                    <a:rPr lang="en-US" sz="8000" i="1">
                                      <a:solidFill>
                                        <a:schemeClr val="bg1"/>
                                      </a:solidFill>
                                      <a:latin typeface="Cambria Math" panose="02040503050406030204" pitchFamily="18" charset="0"/>
                                    </a:rPr>
                                    <m:t>(</m:t>
                                  </m:r>
                                  <m:sSub>
                                    <m:sSubPr>
                                      <m:ctrlPr>
                                        <a:rPr lang="en-US" sz="8000" i="1">
                                          <a:solidFill>
                                            <a:schemeClr val="bg1"/>
                                          </a:solidFill>
                                          <a:latin typeface="Cambria Math" panose="02040503050406030204" pitchFamily="18" charset="0"/>
                                        </a:rPr>
                                      </m:ctrlPr>
                                    </m:sSubPr>
                                    <m:e>
                                      <m:r>
                                        <a:rPr lang="en-US" sz="8000" i="1">
                                          <a:solidFill>
                                            <a:schemeClr val="bg1"/>
                                          </a:solidFill>
                                          <a:latin typeface="Cambria Math" panose="02040503050406030204" pitchFamily="18" charset="0"/>
                                        </a:rPr>
                                        <m:t>𝑦</m:t>
                                      </m:r>
                                    </m:e>
                                    <m:sub>
                                      <m:r>
                                        <a:rPr lang="en-US" sz="8000" i="1">
                                          <a:solidFill>
                                            <a:schemeClr val="bg1"/>
                                          </a:solidFill>
                                          <a:latin typeface="Cambria Math" panose="02040503050406030204" pitchFamily="18" charset="0"/>
                                        </a:rPr>
                                        <m:t>𝑖</m:t>
                                      </m:r>
                                    </m:sub>
                                  </m:sSub>
                                  <m:r>
                                    <a:rPr lang="en-US" sz="8000" i="1">
                                      <a:solidFill>
                                        <a:schemeClr val="bg1"/>
                                      </a:solidFill>
                                      <a:latin typeface="Cambria Math" panose="02040503050406030204" pitchFamily="18" charset="0"/>
                                    </a:rPr>
                                    <m:t>−</m:t>
                                  </m:r>
                                  <m:sSub>
                                    <m:sSubPr>
                                      <m:ctrlPr>
                                        <a:rPr lang="en-US" sz="8000" i="1">
                                          <a:solidFill>
                                            <a:schemeClr val="bg1"/>
                                          </a:solidFill>
                                          <a:latin typeface="Cambria Math" panose="02040503050406030204" pitchFamily="18" charset="0"/>
                                        </a:rPr>
                                      </m:ctrlPr>
                                    </m:sSubPr>
                                    <m:e>
                                      <m:acc>
                                        <m:accPr>
                                          <m:chr m:val="̂"/>
                                          <m:ctrlPr>
                                            <a:rPr lang="en-US" sz="8000" i="1">
                                              <a:solidFill>
                                                <a:schemeClr val="bg1"/>
                                              </a:solidFill>
                                              <a:latin typeface="Cambria Math" panose="02040503050406030204" pitchFamily="18" charset="0"/>
                                            </a:rPr>
                                          </m:ctrlPr>
                                        </m:accPr>
                                        <m:e>
                                          <m:r>
                                            <a:rPr lang="en-US" sz="8000" i="1">
                                              <a:solidFill>
                                                <a:schemeClr val="bg1"/>
                                              </a:solidFill>
                                              <a:latin typeface="Cambria Math" panose="02040503050406030204" pitchFamily="18" charset="0"/>
                                            </a:rPr>
                                            <m:t>𝑦</m:t>
                                          </m:r>
                                        </m:e>
                                      </m:acc>
                                    </m:e>
                                    <m:sub>
                                      <m:r>
                                        <a:rPr lang="en-US" sz="8000" i="1">
                                          <a:solidFill>
                                            <a:schemeClr val="bg1"/>
                                          </a:solidFill>
                                          <a:latin typeface="Cambria Math" panose="02040503050406030204" pitchFamily="18" charset="0"/>
                                        </a:rPr>
                                        <m:t>𝑖</m:t>
                                      </m:r>
                                    </m:sub>
                                  </m:sSub>
                                  <m:r>
                                    <a:rPr lang="en-US" sz="8000" i="1">
                                      <a:solidFill>
                                        <a:schemeClr val="bg1"/>
                                      </a:solidFill>
                                      <a:latin typeface="Cambria Math" panose="02040503050406030204" pitchFamily="18" charset="0"/>
                                    </a:rPr>
                                    <m:t>)</m:t>
                                  </m:r>
                                </m:e>
                                <m:sup>
                                  <m:r>
                                    <a:rPr lang="en-US" sz="8000" i="1">
                                      <a:solidFill>
                                        <a:schemeClr val="bg1"/>
                                      </a:solidFill>
                                      <a:latin typeface="Cambria Math" panose="02040503050406030204" pitchFamily="18" charset="0"/>
                                    </a:rPr>
                                    <m:t>2</m:t>
                                  </m:r>
                                </m:sup>
                              </m:sSup>
                            </m:e>
                          </m:nary>
                        </m:e>
                      </m:rad>
                    </m:oMath>
                  </m:oMathPara>
                </a14:m>
                <a:endParaRPr lang="en-US" sz="8000" dirty="0">
                  <a:solidFill>
                    <a:schemeClr val="bg1"/>
                  </a:solidFill>
                </a:endParaRPr>
              </a:p>
            </p:txBody>
          </p:sp>
        </mc:Choice>
        <mc:Fallback xmlns="">
          <p:sp>
            <p:nvSpPr>
              <p:cNvPr id="14" name="TextBox 13">
                <a:extLst>
                  <a:ext uri="{FF2B5EF4-FFF2-40B4-BE49-F238E27FC236}">
                    <a16:creationId xmlns:a16="http://schemas.microsoft.com/office/drawing/2014/main" id="{DCF3B57C-9D80-4A84-BC19-709668AD8252}"/>
                  </a:ext>
                </a:extLst>
              </p:cNvPr>
              <p:cNvSpPr txBox="1">
                <a:spLocks noRot="1" noChangeAspect="1" noMove="1" noResize="1" noEditPoints="1" noAdjustHandles="1" noChangeArrowheads="1" noChangeShapeType="1" noTextEdit="1"/>
              </p:cNvSpPr>
              <p:nvPr/>
            </p:nvSpPr>
            <p:spPr>
              <a:xfrm>
                <a:off x="23491983" y="12614821"/>
                <a:ext cx="11575541" cy="4310539"/>
              </a:xfrm>
              <a:prstGeom prst="rect">
                <a:avLst/>
              </a:prstGeom>
              <a:blipFill>
                <a:blip r:embed="rId5"/>
                <a:stretch>
                  <a:fillRect t="-3112" b="-2405"/>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842ECA4-9B74-44A1-8E09-776D74A8713E}"/>
                  </a:ext>
                </a:extLst>
              </p:cNvPr>
              <p:cNvSpPr txBox="1"/>
              <p:nvPr/>
            </p:nvSpPr>
            <p:spPr>
              <a:xfrm>
                <a:off x="24161463" y="8855243"/>
                <a:ext cx="10714920" cy="16141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 xmlns:m="http://schemas.openxmlformats.org/officeDocument/2006/math">
                    <m:r>
                      <a:rPr lang="en-US" sz="8000" i="1">
                        <a:solidFill>
                          <a:schemeClr val="bg1"/>
                        </a:solidFill>
                        <a:latin typeface="Cambria Math" panose="02040503050406030204" pitchFamily="18" charset="0"/>
                      </a:rPr>
                      <m:t>𝑀𝑆𝐸</m:t>
                    </m:r>
                    <m:r>
                      <a:rPr lang="en-US" sz="8000" i="1">
                        <a:solidFill>
                          <a:schemeClr val="bg1"/>
                        </a:solidFill>
                        <a:latin typeface="Cambria Math" panose="02040503050406030204" pitchFamily="18" charset="0"/>
                      </a:rPr>
                      <m:t>= </m:t>
                    </m:r>
                    <m:f>
                      <m:fPr>
                        <m:ctrlPr>
                          <a:rPr lang="en-US" sz="8000" i="1">
                            <a:solidFill>
                              <a:schemeClr val="bg1"/>
                            </a:solidFill>
                            <a:latin typeface="Cambria Math" panose="02040503050406030204" pitchFamily="18" charset="0"/>
                          </a:rPr>
                        </m:ctrlPr>
                      </m:fPr>
                      <m:num>
                        <m:r>
                          <a:rPr lang="en-US" sz="8000" i="1">
                            <a:solidFill>
                              <a:schemeClr val="bg1"/>
                            </a:solidFill>
                            <a:latin typeface="Cambria Math" panose="02040503050406030204" pitchFamily="18" charset="0"/>
                          </a:rPr>
                          <m:t>1</m:t>
                        </m:r>
                      </m:num>
                      <m:den>
                        <m:r>
                          <a:rPr lang="en-US" sz="8000" i="1">
                            <a:solidFill>
                              <a:schemeClr val="bg1"/>
                            </a:solidFill>
                            <a:latin typeface="Cambria Math" panose="02040503050406030204" pitchFamily="18" charset="0"/>
                          </a:rPr>
                          <m:t>𝑛</m:t>
                        </m:r>
                      </m:den>
                    </m:f>
                  </m:oMath>
                </a14:m>
                <a:r>
                  <a:rPr lang="en-US" sz="8000" dirty="0">
                    <a:solidFill>
                      <a:schemeClr val="bg1"/>
                    </a:solidFill>
                  </a:rPr>
                  <a:t> </a:t>
                </a:r>
                <a14:m>
                  <m:oMath xmlns:m="http://schemas.openxmlformats.org/officeDocument/2006/math">
                    <m:nary>
                      <m:naryPr>
                        <m:chr m:val="∑"/>
                        <m:ctrlPr>
                          <a:rPr lang="en-US" sz="8000" i="1">
                            <a:solidFill>
                              <a:schemeClr val="bg1"/>
                            </a:solidFill>
                            <a:latin typeface="Cambria Math" panose="02040503050406030204" pitchFamily="18" charset="0"/>
                          </a:rPr>
                        </m:ctrlPr>
                      </m:naryPr>
                      <m:sub>
                        <m:r>
                          <m:rPr>
                            <m:brk m:alnAt="23"/>
                          </m:rPr>
                          <a:rPr lang="en-US" sz="8000" i="1">
                            <a:solidFill>
                              <a:schemeClr val="bg1"/>
                            </a:solidFill>
                            <a:latin typeface="Cambria Math" panose="02040503050406030204" pitchFamily="18" charset="0"/>
                          </a:rPr>
                          <m:t>𝑖</m:t>
                        </m:r>
                        <m:r>
                          <a:rPr lang="en-US" sz="8000" i="1">
                            <a:solidFill>
                              <a:schemeClr val="bg1"/>
                            </a:solidFill>
                            <a:latin typeface="Cambria Math" panose="02040503050406030204" pitchFamily="18" charset="0"/>
                          </a:rPr>
                          <m:t>=1</m:t>
                        </m:r>
                      </m:sub>
                      <m:sup>
                        <m:r>
                          <a:rPr lang="en-US" sz="8000" i="1">
                            <a:solidFill>
                              <a:schemeClr val="bg1"/>
                            </a:solidFill>
                            <a:latin typeface="Cambria Math" panose="02040503050406030204" pitchFamily="18" charset="0"/>
                          </a:rPr>
                          <m:t>𝑛</m:t>
                        </m:r>
                      </m:sup>
                      <m:e>
                        <m:sSup>
                          <m:sSupPr>
                            <m:ctrlPr>
                              <a:rPr lang="en-US" sz="8000" i="1">
                                <a:solidFill>
                                  <a:schemeClr val="bg1"/>
                                </a:solidFill>
                                <a:latin typeface="Cambria Math" panose="02040503050406030204" pitchFamily="18" charset="0"/>
                              </a:rPr>
                            </m:ctrlPr>
                          </m:sSupPr>
                          <m:e>
                            <m:r>
                              <a:rPr lang="en-US" sz="8000" i="1">
                                <a:solidFill>
                                  <a:schemeClr val="bg1"/>
                                </a:solidFill>
                                <a:latin typeface="Cambria Math" panose="02040503050406030204" pitchFamily="18" charset="0"/>
                              </a:rPr>
                              <m:t>(</m:t>
                            </m:r>
                            <m:sSub>
                              <m:sSubPr>
                                <m:ctrlPr>
                                  <a:rPr lang="en-US" sz="8000" i="1">
                                    <a:solidFill>
                                      <a:schemeClr val="bg1"/>
                                    </a:solidFill>
                                    <a:latin typeface="Cambria Math" panose="02040503050406030204" pitchFamily="18" charset="0"/>
                                  </a:rPr>
                                </m:ctrlPr>
                              </m:sSubPr>
                              <m:e>
                                <m:r>
                                  <a:rPr lang="en-US" sz="8000" i="1">
                                    <a:solidFill>
                                      <a:schemeClr val="bg1"/>
                                    </a:solidFill>
                                    <a:latin typeface="Cambria Math" panose="02040503050406030204" pitchFamily="18" charset="0"/>
                                  </a:rPr>
                                  <m:t>𝑦</m:t>
                                </m:r>
                              </m:e>
                              <m:sub>
                                <m:r>
                                  <a:rPr lang="en-US" sz="8000" i="1">
                                    <a:solidFill>
                                      <a:schemeClr val="bg1"/>
                                    </a:solidFill>
                                    <a:latin typeface="Cambria Math" panose="02040503050406030204" pitchFamily="18" charset="0"/>
                                  </a:rPr>
                                  <m:t>𝑖</m:t>
                                </m:r>
                              </m:sub>
                            </m:sSub>
                            <m:r>
                              <a:rPr lang="en-US" sz="8000" i="1">
                                <a:solidFill>
                                  <a:schemeClr val="bg1"/>
                                </a:solidFill>
                                <a:latin typeface="Cambria Math" panose="02040503050406030204" pitchFamily="18" charset="0"/>
                              </a:rPr>
                              <m:t>−</m:t>
                            </m:r>
                            <m:sSub>
                              <m:sSubPr>
                                <m:ctrlPr>
                                  <a:rPr lang="en-US" sz="8000" i="1">
                                    <a:solidFill>
                                      <a:schemeClr val="bg1"/>
                                    </a:solidFill>
                                    <a:latin typeface="Cambria Math" panose="02040503050406030204" pitchFamily="18" charset="0"/>
                                  </a:rPr>
                                </m:ctrlPr>
                              </m:sSubPr>
                              <m:e>
                                <m:acc>
                                  <m:accPr>
                                    <m:chr m:val="̂"/>
                                    <m:ctrlPr>
                                      <a:rPr lang="en-US" sz="8000" i="1">
                                        <a:solidFill>
                                          <a:schemeClr val="bg1"/>
                                        </a:solidFill>
                                        <a:latin typeface="Cambria Math" panose="02040503050406030204" pitchFamily="18" charset="0"/>
                                      </a:rPr>
                                    </m:ctrlPr>
                                  </m:accPr>
                                  <m:e>
                                    <m:r>
                                      <a:rPr lang="en-US" sz="8000" i="1">
                                        <a:solidFill>
                                          <a:schemeClr val="bg1"/>
                                        </a:solidFill>
                                        <a:latin typeface="Cambria Math" panose="02040503050406030204" pitchFamily="18" charset="0"/>
                                      </a:rPr>
                                      <m:t>𝑦</m:t>
                                    </m:r>
                                  </m:e>
                                </m:acc>
                              </m:e>
                              <m:sub>
                                <m:r>
                                  <a:rPr lang="en-US" sz="8000" i="1">
                                    <a:solidFill>
                                      <a:schemeClr val="bg1"/>
                                    </a:solidFill>
                                    <a:latin typeface="Cambria Math" panose="02040503050406030204" pitchFamily="18" charset="0"/>
                                  </a:rPr>
                                  <m:t>𝑖</m:t>
                                </m:r>
                              </m:sub>
                            </m:sSub>
                            <m:r>
                              <a:rPr lang="en-US" sz="8000" i="1">
                                <a:solidFill>
                                  <a:schemeClr val="bg1"/>
                                </a:solidFill>
                                <a:latin typeface="Cambria Math" panose="02040503050406030204" pitchFamily="18" charset="0"/>
                              </a:rPr>
                              <m:t>)</m:t>
                            </m:r>
                          </m:e>
                          <m:sup>
                            <m:r>
                              <a:rPr lang="en-US" sz="8000" i="1">
                                <a:solidFill>
                                  <a:schemeClr val="bg1"/>
                                </a:solidFill>
                                <a:latin typeface="Cambria Math" panose="02040503050406030204" pitchFamily="18" charset="0"/>
                              </a:rPr>
                              <m:t>2</m:t>
                            </m:r>
                          </m:sup>
                        </m:sSup>
                      </m:e>
                    </m:nary>
                  </m:oMath>
                </a14:m>
                <a:endParaRPr lang="en-US" sz="8000" dirty="0">
                  <a:solidFill>
                    <a:schemeClr val="bg1"/>
                  </a:solidFill>
                </a:endParaRPr>
              </a:p>
            </p:txBody>
          </p:sp>
        </mc:Choice>
        <mc:Fallback xmlns="">
          <p:sp>
            <p:nvSpPr>
              <p:cNvPr id="23" name="TextBox 22">
                <a:extLst>
                  <a:ext uri="{FF2B5EF4-FFF2-40B4-BE49-F238E27FC236}">
                    <a16:creationId xmlns:a16="http://schemas.microsoft.com/office/drawing/2014/main" id="{0842ECA4-9B74-44A1-8E09-776D74A8713E}"/>
                  </a:ext>
                </a:extLst>
              </p:cNvPr>
              <p:cNvSpPr txBox="1">
                <a:spLocks noRot="1" noChangeAspect="1" noMove="1" noResize="1" noEditPoints="1" noAdjustHandles="1" noChangeArrowheads="1" noChangeShapeType="1" noTextEdit="1"/>
              </p:cNvSpPr>
              <p:nvPr/>
            </p:nvSpPr>
            <p:spPr>
              <a:xfrm>
                <a:off x="24161463" y="8855243"/>
                <a:ext cx="10714920" cy="1614160"/>
              </a:xfrm>
              <a:prstGeom prst="rect">
                <a:avLst/>
              </a:prstGeom>
              <a:blipFill>
                <a:blip r:embed="rId6"/>
                <a:stretch>
                  <a:fillRect/>
                </a:stretch>
              </a:blipFill>
              <a:ln w="6350">
                <a:noFill/>
              </a:ln>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0AB7451C-25D7-4F54-B4B4-291DF94198E5}"/>
              </a:ext>
            </a:extLst>
          </p:cNvPr>
          <p:cNvCxnSpPr>
            <a:cxnSpLocks/>
          </p:cNvCxnSpPr>
          <p:nvPr/>
        </p:nvCxnSpPr>
        <p:spPr>
          <a:xfrm>
            <a:off x="17417166" y="10810754"/>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127A4C-2755-4C72-BF46-0492E1FAEF64}"/>
              </a:ext>
            </a:extLst>
          </p:cNvPr>
          <p:cNvCxnSpPr>
            <a:cxnSpLocks/>
          </p:cNvCxnSpPr>
          <p:nvPr/>
        </p:nvCxnSpPr>
        <p:spPr>
          <a:xfrm>
            <a:off x="20017460" y="9826906"/>
            <a:ext cx="0" cy="2118167"/>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4" name="Table 21">
                <a:extLst>
                  <a:ext uri="{FF2B5EF4-FFF2-40B4-BE49-F238E27FC236}">
                    <a16:creationId xmlns:a16="http://schemas.microsoft.com/office/drawing/2014/main" id="{84C62524-61BA-07A1-830F-3185735ED390}"/>
                  </a:ext>
                </a:extLst>
              </p:cNvPr>
              <p:cNvGraphicFramePr>
                <a:graphicFrameLocks noGrp="1"/>
              </p:cNvGraphicFramePr>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7200" i="1" smtClean="0">
                                        <a:solidFill>
                                          <a:schemeClr val="bg1"/>
                                        </a:solidFill>
                                        <a:latin typeface="Cambria Math" panose="02040503050406030204" pitchFamily="18" charset="0"/>
                                      </a:rPr>
                                    </m:ctrlPr>
                                  </m:accPr>
                                  <m:e>
                                    <m:r>
                                      <a:rPr lang="en-US" sz="7200" b="1" i="1" smtClean="0">
                                        <a:solidFill>
                                          <a:schemeClr val="bg1"/>
                                        </a:solidFill>
                                        <a:latin typeface="Cambria Math" panose="02040503050406030204" pitchFamily="18" charset="0"/>
                                      </a:rPr>
                                      <m:t>𝒚</m:t>
                                    </m:r>
                                  </m:e>
                                </m:acc>
                              </m:oMath>
                            </m:oMathPara>
                          </a14:m>
                          <a:endParaRPr lang="en-US" sz="7200" dirty="0">
                            <a:solidFill>
                              <a:schemeClr val="bg1"/>
                            </a:solidFill>
                          </a:endParaRP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5">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sz="7200" i="1" smtClean="0">
                                        <a:solidFill>
                                          <a:schemeClr val="bg1"/>
                                        </a:solidFill>
                                        <a:latin typeface="Cambria Math" panose="02040503050406030204" pitchFamily="18" charset="0"/>
                                      </a:rPr>
                                    </m:ctrlPr>
                                  </m:sSupPr>
                                  <m:e>
                                    <m:r>
                                      <a:rPr lang="en-US" sz="7200" b="1" i="1" smtClean="0">
                                        <a:solidFill>
                                          <a:schemeClr val="bg1"/>
                                        </a:solidFill>
                                        <a:latin typeface="Cambria Math" panose="02040503050406030204" pitchFamily="18" charset="0"/>
                                      </a:rPr>
                                      <m:t>𝒆𝒓𝒓</m:t>
                                    </m:r>
                                  </m:e>
                                  <m:sup>
                                    <m:r>
                                      <a:rPr lang="en-US" sz="7200" i="1" smtClean="0">
                                        <a:solidFill>
                                          <a:schemeClr val="bg1"/>
                                        </a:solidFill>
                                        <a:latin typeface="Cambria Math" panose="02040503050406030204" pitchFamily="18" charset="0"/>
                                      </a:rPr>
                                      <m:t>2</m:t>
                                    </m:r>
                                  </m:sup>
                                </m:sSup>
                              </m:oMath>
                            </m:oMathPara>
                          </a14:m>
                          <a:endParaRPr lang="en-US" sz="7200" dirty="0">
                            <a:solidFill>
                              <a:schemeClr val="bg1"/>
                            </a:solidFill>
                          </a:endParaRP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2554941">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Choice>
        <mc:Fallback xmlns="">
          <p:graphicFrame>
            <p:nvGraphicFramePr>
              <p:cNvPr id="4" name="Table 21">
                <a:extLst>
                  <a:ext uri="{FF2B5EF4-FFF2-40B4-BE49-F238E27FC236}">
                    <a16:creationId xmlns:a16="http://schemas.microsoft.com/office/drawing/2014/main" id="{84C62524-61BA-07A1-830F-3185735ED390}"/>
                  </a:ext>
                </a:extLst>
              </p:cNvPr>
              <p:cNvGraphicFramePr>
                <a:graphicFrameLocks noGrp="1"/>
              </p:cNvGraphicFramePr>
              <p:nvPr>
                <p:extLst>
                  <p:ext uri="{D42A27DB-BD31-4B8C-83A1-F6EECF244321}">
                    <p14:modId xmlns:p14="http://schemas.microsoft.com/office/powerpoint/2010/main" val="2511630779"/>
                  </p:ext>
                </p:extLst>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402080">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endParaRPr lang="en-US"/>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blipFill>
                          <a:blip r:embed="rId7"/>
                          <a:stretch>
                            <a:fillRect l="-200487" t="-8696" r="-101217" b="-602609"/>
                          </a:stretch>
                        </a:blipFill>
                      </a:tcPr>
                    </a:tc>
                    <a:tc>
                      <a:txBody>
                        <a:bodyPr/>
                        <a:lstStyle/>
                        <a:p>
                          <a:endParaRPr lang="en-US"/>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blipFill>
                          <a:blip r:embed="rId7"/>
                          <a:stretch>
                            <a:fillRect l="-301220" t="-8696" r="-1463" b="-602609"/>
                          </a:stretch>
                        </a:blipFill>
                      </a:tcPr>
                    </a:tc>
                    <a:extLst>
                      <a:ext uri="{0D108BD9-81ED-4DB2-BD59-A6C34878D82A}">
                        <a16:rowId xmlns:a16="http://schemas.microsoft.com/office/drawing/2014/main" val="3860770527"/>
                      </a:ext>
                    </a:extLst>
                  </a:tr>
                  <a:tr h="1402080">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402080">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3048000">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Fallback>
      </mc:AlternateContent>
      <p:cxnSp>
        <p:nvCxnSpPr>
          <p:cNvPr id="5" name="Straight Connector 4">
            <a:extLst>
              <a:ext uri="{FF2B5EF4-FFF2-40B4-BE49-F238E27FC236}">
                <a16:creationId xmlns:a16="http://schemas.microsoft.com/office/drawing/2014/main" id="{5F7E5388-A12F-BF39-66B8-B240FC49FA43}"/>
              </a:ext>
            </a:extLst>
          </p:cNvPr>
          <p:cNvCxnSpPr>
            <a:cxnSpLocks/>
          </p:cNvCxnSpPr>
          <p:nvPr/>
        </p:nvCxnSpPr>
        <p:spPr>
          <a:xfrm>
            <a:off x="14889480" y="9631415"/>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C70AAF2-98CD-69E5-3D0C-4575B3E7A35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DD226A22-244D-9AFC-E728-DC9707A8F05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140060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D07C32F3-AB4F-9499-D99C-3D08151DEE43}"/>
              </a:ext>
            </a:extLst>
          </p:cNvPr>
          <p:cNvGraphicFramePr/>
          <p:nvPr/>
        </p:nvGraphicFramePr>
        <p:xfrm>
          <a:off x="13384932" y="8071005"/>
          <a:ext cx="9461477" cy="907995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 Simpler Model</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2023670-72F0-49AB-BD79-8D862906AD68}"/>
                  </a:ext>
                </a:extLst>
              </p:cNvPr>
              <p:cNvSpPr txBox="1"/>
              <p:nvPr/>
            </p:nvSpPr>
            <p:spPr>
              <a:xfrm>
                <a:off x="13764518" y="4173889"/>
                <a:ext cx="9046964"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13333" i="1">
                          <a:solidFill>
                            <a:schemeClr val="bg1"/>
                          </a:solidFill>
                          <a:latin typeface="Cambria Math" panose="02040503050406030204" pitchFamily="18" charset="0"/>
                        </a:rPr>
                        <m:t>𝑦</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𝑚𝑥</m:t>
                      </m:r>
                      <m:r>
                        <a:rPr lang="en-US" sz="13333" i="1">
                          <a:solidFill>
                            <a:schemeClr val="bg1"/>
                          </a:solidFill>
                          <a:latin typeface="Cambria Math" panose="02040503050406030204" pitchFamily="18" charset="0"/>
                        </a:rPr>
                        <m:t>+</m:t>
                      </m:r>
                      <m:r>
                        <a:rPr lang="en-US" sz="13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20" name="TextBox 19">
                <a:extLst>
                  <a:ext uri="{FF2B5EF4-FFF2-40B4-BE49-F238E27FC236}">
                    <a16:creationId xmlns:a16="http://schemas.microsoft.com/office/drawing/2014/main" id="{22023670-72F0-49AB-BD79-8D862906AD68}"/>
                  </a:ext>
                </a:extLst>
              </p:cNvPr>
              <p:cNvSpPr txBox="1">
                <a:spLocks noRot="1" noChangeAspect="1" noMove="1" noResize="1" noEditPoints="1" noAdjustHandles="1" noChangeArrowheads="1" noChangeShapeType="1" noTextEdit="1"/>
              </p:cNvSpPr>
              <p:nvPr/>
            </p:nvSpPr>
            <p:spPr>
              <a:xfrm>
                <a:off x="13764518" y="4173889"/>
                <a:ext cx="9046964" cy="1846596"/>
              </a:xfrm>
              <a:prstGeom prst="rect">
                <a:avLst/>
              </a:prstGeom>
              <a:blipFill>
                <a:blip r:embed="rId4"/>
                <a:stretch>
                  <a:fillRect/>
                </a:stretch>
              </a:blipFill>
              <a:ln w="6350">
                <a:no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A407A4E3-1C68-4825-8F17-69837865560E}"/>
              </a:ext>
            </a:extLst>
          </p:cNvPr>
          <p:cNvPicPr>
            <a:picLocks noChangeAspect="1"/>
          </p:cNvPicPr>
          <p:nvPr/>
        </p:nvPicPr>
        <p:blipFill>
          <a:blip r:embed="rId5"/>
          <a:stretch>
            <a:fillRect/>
          </a:stretch>
        </p:blipFill>
        <p:spPr>
          <a:xfrm>
            <a:off x="23788687" y="6756664"/>
            <a:ext cx="11959207" cy="11775533"/>
          </a:xfrm>
          <a:prstGeom prst="rect">
            <a:avLst/>
          </a:prstGeom>
        </p:spPr>
      </p:pic>
      <mc:AlternateContent xmlns:mc="http://schemas.openxmlformats.org/markup-compatibility/2006" xmlns:a14="http://schemas.microsoft.com/office/drawing/2010/main">
        <mc:Choice Requires="a14">
          <p:graphicFrame>
            <p:nvGraphicFramePr>
              <p:cNvPr id="5" name="Table 21">
                <a:extLst>
                  <a:ext uri="{FF2B5EF4-FFF2-40B4-BE49-F238E27FC236}">
                    <a16:creationId xmlns:a16="http://schemas.microsoft.com/office/drawing/2014/main" id="{A8FDCD74-BEF0-EB05-B12C-CCC6E7E217D1}"/>
                  </a:ext>
                </a:extLst>
              </p:cNvPr>
              <p:cNvGraphicFramePr>
                <a:graphicFrameLocks noGrp="1"/>
              </p:cNvGraphicFramePr>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344706">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7200" i="1" smtClean="0">
                                        <a:solidFill>
                                          <a:schemeClr val="bg1"/>
                                        </a:solidFill>
                                        <a:latin typeface="Cambria Math" panose="02040503050406030204" pitchFamily="18" charset="0"/>
                                      </a:rPr>
                                    </m:ctrlPr>
                                  </m:accPr>
                                  <m:e>
                                    <m:r>
                                      <a:rPr lang="en-US" sz="7200" b="1" i="1" smtClean="0">
                                        <a:solidFill>
                                          <a:schemeClr val="bg1"/>
                                        </a:solidFill>
                                        <a:latin typeface="Cambria Math" panose="02040503050406030204" pitchFamily="18" charset="0"/>
                                      </a:rPr>
                                      <m:t>𝒚</m:t>
                                    </m:r>
                                  </m:e>
                                </m:acc>
                              </m:oMath>
                            </m:oMathPara>
                          </a14:m>
                          <a:endParaRPr lang="en-US" sz="7200" dirty="0">
                            <a:solidFill>
                              <a:schemeClr val="bg1"/>
                            </a:solidFill>
                          </a:endParaRP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accent5">
                            <a:lumMod val="60000"/>
                            <a:lumOff val="40000"/>
                          </a:schemeClr>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en-US" sz="7200" i="1" smtClean="0">
                                        <a:solidFill>
                                          <a:schemeClr val="bg1"/>
                                        </a:solidFill>
                                        <a:latin typeface="Cambria Math" panose="02040503050406030204" pitchFamily="18" charset="0"/>
                                      </a:rPr>
                                    </m:ctrlPr>
                                  </m:sSupPr>
                                  <m:e>
                                    <m:r>
                                      <a:rPr lang="en-US" sz="7200" b="1" i="1" smtClean="0">
                                        <a:solidFill>
                                          <a:schemeClr val="bg1"/>
                                        </a:solidFill>
                                        <a:latin typeface="Cambria Math" panose="02040503050406030204" pitchFamily="18" charset="0"/>
                                      </a:rPr>
                                      <m:t>𝒆𝒓𝒓</m:t>
                                    </m:r>
                                  </m:e>
                                  <m:sup>
                                    <m:r>
                                      <a:rPr lang="en-US" sz="7200" i="1" smtClean="0">
                                        <a:solidFill>
                                          <a:schemeClr val="bg1"/>
                                        </a:solidFill>
                                        <a:latin typeface="Cambria Math" panose="02040503050406030204" pitchFamily="18" charset="0"/>
                                      </a:rPr>
                                      <m:t>2</m:t>
                                    </m:r>
                                  </m:sup>
                                </m:sSup>
                              </m:oMath>
                            </m:oMathPara>
                          </a14:m>
                          <a:endParaRPr lang="en-US" sz="7200" dirty="0">
                            <a:solidFill>
                              <a:schemeClr val="bg1"/>
                            </a:solidFill>
                          </a:endParaRP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5">
                            <a:lumMod val="60000"/>
                            <a:lumOff val="40000"/>
                          </a:schemeClr>
                        </a:solidFill>
                      </a:tcPr>
                    </a:tc>
                    <a:extLst>
                      <a:ext uri="{0D108BD9-81ED-4DB2-BD59-A6C34878D82A}">
                        <a16:rowId xmlns:a16="http://schemas.microsoft.com/office/drawing/2014/main" val="3860770527"/>
                      </a:ext>
                    </a:extLst>
                  </a:tr>
                  <a:tr h="1344706">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344706">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2554941">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Choice>
        <mc:Fallback xmlns="">
          <p:graphicFrame>
            <p:nvGraphicFramePr>
              <p:cNvPr id="5" name="Table 21">
                <a:extLst>
                  <a:ext uri="{FF2B5EF4-FFF2-40B4-BE49-F238E27FC236}">
                    <a16:creationId xmlns:a16="http://schemas.microsoft.com/office/drawing/2014/main" id="{A8FDCD74-BEF0-EB05-B12C-CCC6E7E217D1}"/>
                  </a:ext>
                </a:extLst>
              </p:cNvPr>
              <p:cNvGraphicFramePr>
                <a:graphicFrameLocks noGrp="1"/>
              </p:cNvGraphicFramePr>
              <p:nvPr>
                <p:extLst>
                  <p:ext uri="{D42A27DB-BD31-4B8C-83A1-F6EECF244321}">
                    <p14:modId xmlns:p14="http://schemas.microsoft.com/office/powerpoint/2010/main" val="64392919"/>
                  </p:ext>
                </p:extLst>
              </p:nvPr>
            </p:nvGraphicFramePr>
            <p:xfrm>
              <a:off x="1333500" y="7477125"/>
              <a:ext cx="10001412" cy="9809181"/>
            </p:xfrm>
            <a:graphic>
              <a:graphicData uri="http://schemas.openxmlformats.org/drawingml/2006/table">
                <a:tbl>
                  <a:tblPr firstRow="1" bandRow="1">
                    <a:tableStyleId>{21E4AEA4-8DFA-4A89-87EB-49C32662AFE0}</a:tableStyleId>
                  </a:tblPr>
                  <a:tblGrid>
                    <a:gridCol w="2500353">
                      <a:extLst>
                        <a:ext uri="{9D8B030D-6E8A-4147-A177-3AD203B41FA5}">
                          <a16:colId xmlns:a16="http://schemas.microsoft.com/office/drawing/2014/main" val="4216219907"/>
                        </a:ext>
                      </a:extLst>
                    </a:gridCol>
                    <a:gridCol w="2500353">
                      <a:extLst>
                        <a:ext uri="{9D8B030D-6E8A-4147-A177-3AD203B41FA5}">
                          <a16:colId xmlns:a16="http://schemas.microsoft.com/office/drawing/2014/main" val="3264006766"/>
                        </a:ext>
                      </a:extLst>
                    </a:gridCol>
                    <a:gridCol w="2500353">
                      <a:extLst>
                        <a:ext uri="{9D8B030D-6E8A-4147-A177-3AD203B41FA5}">
                          <a16:colId xmlns:a16="http://schemas.microsoft.com/office/drawing/2014/main" val="2243466389"/>
                        </a:ext>
                      </a:extLst>
                    </a:gridCol>
                    <a:gridCol w="2500353">
                      <a:extLst>
                        <a:ext uri="{9D8B030D-6E8A-4147-A177-3AD203B41FA5}">
                          <a16:colId xmlns:a16="http://schemas.microsoft.com/office/drawing/2014/main" val="2629229735"/>
                        </a:ext>
                      </a:extLst>
                    </a:gridCol>
                  </a:tblGrid>
                  <a:tr h="1402080">
                    <a:tc>
                      <a:txBody>
                        <a:bodyPr/>
                        <a:lstStyle/>
                        <a:p>
                          <a:pPr algn="ctr"/>
                          <a:r>
                            <a:rPr lang="en-US" sz="7200" dirty="0">
                              <a:solidFill>
                                <a:schemeClr val="bg1"/>
                              </a:solidFill>
                            </a:rPr>
                            <a:t>x</a:t>
                          </a:r>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tx2"/>
                        </a:solidFill>
                      </a:tcPr>
                    </a:tc>
                    <a:tc>
                      <a:txBody>
                        <a:bodyPr/>
                        <a:lstStyle/>
                        <a:p>
                          <a:pPr algn="ctr"/>
                          <a:r>
                            <a:rPr lang="en-US" sz="7200" dirty="0">
                              <a:solidFill>
                                <a:schemeClr val="bg1"/>
                              </a:solidFill>
                            </a:rPr>
                            <a:t>y</a:t>
                          </a:r>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tx2"/>
                        </a:solidFill>
                      </a:tcPr>
                    </a:tc>
                    <a:tc>
                      <a:txBody>
                        <a:bodyPr/>
                        <a:lstStyle/>
                        <a:p>
                          <a:endParaRPr lang="en-US"/>
                        </a:p>
                      </a:txBody>
                      <a:tcPr marL="304800" marR="304800" marT="152400" marB="15240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blipFill>
                          <a:blip r:embed="rId6"/>
                          <a:stretch>
                            <a:fillRect l="-200487" t="-8696" r="-101217" b="-602609"/>
                          </a:stretch>
                        </a:blipFill>
                      </a:tcPr>
                    </a:tc>
                    <a:tc>
                      <a:txBody>
                        <a:bodyPr/>
                        <a:lstStyle/>
                        <a:p>
                          <a:endParaRPr lang="en-US"/>
                        </a:p>
                      </a:txBody>
                      <a:tcPr marL="304800" marR="304800" marT="152400" marB="15240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blipFill>
                          <a:blip r:embed="rId6"/>
                          <a:stretch>
                            <a:fillRect l="-301220" t="-8696" r="-1463" b="-602609"/>
                          </a:stretch>
                        </a:blipFill>
                      </a:tcPr>
                    </a:tc>
                    <a:extLst>
                      <a:ext uri="{0D108BD9-81ED-4DB2-BD59-A6C34878D82A}">
                        <a16:rowId xmlns:a16="http://schemas.microsoft.com/office/drawing/2014/main" val="3860770527"/>
                      </a:ext>
                    </a:extLst>
                  </a:tr>
                  <a:tr h="1402080">
                    <a:tc>
                      <a:txBody>
                        <a:bodyPr/>
                        <a:lstStyle/>
                        <a:p>
                          <a:pPr algn="ctr"/>
                          <a:r>
                            <a:rPr lang="en-US" sz="7200" dirty="0">
                              <a:solidFill>
                                <a:schemeClr val="bg1"/>
                              </a:solidFill>
                            </a:rPr>
                            <a:t>1</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7200" dirty="0">
                              <a:solidFill>
                                <a:schemeClr val="bg1"/>
                              </a:solidFill>
                            </a:rPr>
                            <a:t>4</a:t>
                          </a:r>
                        </a:p>
                      </a:txBody>
                      <a:tcPr marL="304800" marR="304800" marT="152400" marB="152400" anchor="ctr">
                        <a:lnL w="381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5">
                            <a:lumMod val="20000"/>
                            <a:lumOff val="80000"/>
                          </a:schemeClr>
                        </a:solidFill>
                      </a:tcPr>
                    </a:tc>
                    <a:tc>
                      <a:txBody>
                        <a:bodyPr/>
                        <a:lstStyle/>
                        <a:p>
                          <a:pPr algn="ctr"/>
                          <a:r>
                            <a:rPr lang="en-US" sz="7200" dirty="0">
                              <a:solidFill>
                                <a:schemeClr val="bg1"/>
                              </a:solidFill>
                            </a:rPr>
                            <a:t>1</a:t>
                          </a:r>
                        </a:p>
                      </a:txBody>
                      <a:tcPr marL="304800" marR="304800" marT="152400" marB="152400" anchor="ctr">
                        <a:lnR w="381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86814167"/>
                      </a:ext>
                    </a:extLst>
                  </a:tr>
                  <a:tr h="1402080">
                    <a:tc>
                      <a:txBody>
                        <a:bodyPr/>
                        <a:lstStyle/>
                        <a:p>
                          <a:pPr algn="ctr"/>
                          <a:r>
                            <a:rPr lang="en-US" sz="7200" dirty="0">
                              <a:solidFill>
                                <a:schemeClr val="bg1"/>
                              </a:solidFill>
                            </a:rPr>
                            <a:t>2</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5</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7200" dirty="0">
                              <a:solidFill>
                                <a:schemeClr val="bg1"/>
                              </a:solidFill>
                            </a:rPr>
                            <a:t>3</a:t>
                          </a:r>
                        </a:p>
                      </a:txBody>
                      <a:tcPr marL="304800" marR="304800" marT="152400" marB="152400"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7200" dirty="0">
                              <a:solidFill>
                                <a:schemeClr val="bg1"/>
                              </a:solidFill>
                            </a:rPr>
                            <a:t>4</a:t>
                          </a:r>
                        </a:p>
                      </a:txBody>
                      <a:tcPr marL="304800" marR="304800" marT="152400" marB="152400"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292912587"/>
                      </a:ext>
                    </a:extLst>
                  </a:tr>
                  <a:tr h="2554941">
                    <a:tc gridSpan="3">
                      <a:txBody>
                        <a:bodyPr/>
                        <a:lstStyle/>
                        <a:p>
                          <a:pPr algn="r"/>
                          <a:r>
                            <a:rPr lang="en-US" sz="7200" dirty="0">
                              <a:solidFill>
                                <a:schemeClr val="bg1"/>
                              </a:solidFill>
                            </a:rPr>
                            <a:t>MSE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hMerge="1">
                      <a:txBody>
                        <a:bodyPr/>
                        <a:lstStyle/>
                        <a:p>
                          <a:pPr algn="ctr"/>
                          <a:endParaRPr lang="en-US">
                            <a:solidFill>
                              <a:schemeClr val="bg1"/>
                            </a:solidFill>
                          </a:endParaRPr>
                        </a:p>
                      </a:txBody>
                      <a:tcPr anchor="ctr"/>
                    </a:tc>
                    <a:tc hMerge="1">
                      <a:txBody>
                        <a:bodyPr/>
                        <a:lstStyle/>
                        <a:p>
                          <a:pPr algn="ctr"/>
                          <a:endParaRPr lang="en-US">
                            <a:solidFill>
                              <a:schemeClr val="bg1"/>
                            </a:solidFill>
                          </a:endParaRPr>
                        </a:p>
                      </a:txBody>
                      <a:tcPr anchor="ctr">
                        <a:solidFill>
                          <a:schemeClr val="accent3">
                            <a:lumMod val="20000"/>
                            <a:lumOff val="80000"/>
                          </a:schemeClr>
                        </a:solidFill>
                      </a:tcPr>
                    </a:tc>
                    <a:tc>
                      <a:txBody>
                        <a:bodyPr/>
                        <a:lstStyle/>
                        <a:p>
                          <a:pPr algn="ctr"/>
                          <a:r>
                            <a:rPr lang="en-US" sz="7200" dirty="0">
                              <a:solidFill>
                                <a:schemeClr val="tx1"/>
                              </a:solidFill>
                            </a:rPr>
                            <a:t>2.5</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004781373"/>
                      </a:ext>
                    </a:extLst>
                  </a:tr>
                  <a:tr h="3048000">
                    <a:tc gridSpan="3">
                      <a:txBody>
                        <a:bodyPr/>
                        <a:lstStyle/>
                        <a:p>
                          <a:pPr algn="r"/>
                          <a:r>
                            <a:rPr lang="en-US" sz="7200" dirty="0">
                              <a:solidFill>
                                <a:schemeClr val="bg1"/>
                              </a:solidFill>
                            </a:rPr>
                            <a:t>RMSE =</a:t>
                          </a:r>
                          <a:r>
                            <a:rPr lang="en-US" sz="18000" dirty="0">
                              <a:solidFill>
                                <a:schemeClr val="bg1"/>
                              </a:solidFill>
                            </a:rPr>
                            <a:t> </a:t>
                          </a:r>
                        </a:p>
                      </a:txBody>
                      <a:tcPr marL="304800" marR="304800" marT="152400" marB="152400" anchor="ctr">
                        <a:lnL w="12700" cmpd="sng">
                          <a:noFill/>
                        </a:lnL>
                        <a:lnR w="381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r>
                            <a:rPr lang="en-US" sz="7200" dirty="0">
                              <a:solidFill>
                                <a:schemeClr val="tx1"/>
                              </a:solidFill>
                            </a:rPr>
                            <a:t>1.6</a:t>
                          </a:r>
                        </a:p>
                      </a:txBody>
                      <a:tcPr marL="304800" marR="304800" marT="152400" marB="1524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222526498"/>
                      </a:ext>
                    </a:extLst>
                  </a:tr>
                </a:tbl>
              </a:graphicData>
            </a:graphic>
          </p:graphicFrame>
        </mc:Fallback>
      </mc:AlternateContent>
      <p:cxnSp>
        <p:nvCxnSpPr>
          <p:cNvPr id="7" name="Straight Connector 6">
            <a:extLst>
              <a:ext uri="{FF2B5EF4-FFF2-40B4-BE49-F238E27FC236}">
                <a16:creationId xmlns:a16="http://schemas.microsoft.com/office/drawing/2014/main" id="{E0C42886-E3BB-DFAB-6955-A37E1E691BD4}"/>
              </a:ext>
            </a:extLst>
          </p:cNvPr>
          <p:cNvCxnSpPr>
            <a:cxnSpLocks/>
          </p:cNvCxnSpPr>
          <p:nvPr/>
        </p:nvCxnSpPr>
        <p:spPr>
          <a:xfrm>
            <a:off x="14889480" y="9631415"/>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FBE2728-535A-F1E4-C8C3-C5A9ABA30C13}"/>
              </a:ext>
            </a:extLst>
          </p:cNvPr>
          <p:cNvCxnSpPr>
            <a:cxnSpLocks/>
          </p:cNvCxnSpPr>
          <p:nvPr/>
        </p:nvCxnSpPr>
        <p:spPr>
          <a:xfrm>
            <a:off x="17417166" y="10810754"/>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AD0C129-E576-1E3B-E0A6-5E0C570F59C7}"/>
              </a:ext>
            </a:extLst>
          </p:cNvPr>
          <p:cNvCxnSpPr>
            <a:cxnSpLocks/>
          </p:cNvCxnSpPr>
          <p:nvPr/>
        </p:nvCxnSpPr>
        <p:spPr>
          <a:xfrm>
            <a:off x="20017460" y="9826906"/>
            <a:ext cx="0" cy="2118167"/>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589A355-8D1B-F1A3-3BA7-6903F615150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70BBC82E-BCEA-06C9-D598-6EC9C30A57D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679927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12" name="TextBox 11">
            <a:extLst>
              <a:ext uri="{FF2B5EF4-FFF2-40B4-BE49-F238E27FC236}">
                <a16:creationId xmlns:a16="http://schemas.microsoft.com/office/drawing/2014/main" id="{03EE08B3-390E-4845-BE98-594E12D507AD}"/>
              </a:ext>
            </a:extLst>
          </p:cNvPr>
          <p:cNvSpPr txBox="1"/>
          <p:nvPr/>
        </p:nvSpPr>
        <p:spPr>
          <a:xfrm>
            <a:off x="32387955" y="5704678"/>
            <a:ext cx="2656710" cy="1043465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4667">
                <a:solidFill>
                  <a:schemeClr val="bg1"/>
                </a:solidFill>
              </a:rPr>
              <a:t>16</a:t>
            </a: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endParaRPr lang="en-US" sz="4667">
              <a:solidFill>
                <a:schemeClr val="bg1"/>
              </a:solidFill>
            </a:endParaRPr>
          </a:p>
          <a:p>
            <a:pPr>
              <a:lnSpc>
                <a:spcPct val="90000"/>
              </a:lnSpc>
            </a:pPr>
            <a:r>
              <a:rPr lang="en-US" sz="4667">
                <a:solidFill>
                  <a:schemeClr val="bg1"/>
                </a:solidFill>
              </a:rPr>
              <a:t>0</a:t>
            </a:r>
          </a:p>
        </p:txBody>
      </p:sp>
      <p:sp>
        <p:nvSpPr>
          <p:cNvPr id="4" name="TextBox 3">
            <a:extLst>
              <a:ext uri="{FF2B5EF4-FFF2-40B4-BE49-F238E27FC236}">
                <a16:creationId xmlns:a16="http://schemas.microsoft.com/office/drawing/2014/main" id="{4FC736EE-E09E-4639-82F4-6A2FF718D338}"/>
              </a:ext>
            </a:extLst>
          </p:cNvPr>
          <p:cNvSpPr txBox="1"/>
          <p:nvPr/>
        </p:nvSpPr>
        <p:spPr>
          <a:xfrm>
            <a:off x="32481838" y="10552638"/>
            <a:ext cx="1459053" cy="73872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4667">
                <a:solidFill>
                  <a:schemeClr val="bg1"/>
                </a:solidFill>
              </a:rPr>
              <a:t>MSE</a:t>
            </a:r>
            <a:endParaRPr lang="en-US" sz="6000">
              <a:solidFill>
                <a:schemeClr val="bg1"/>
              </a:solidFill>
            </a:endParaRPr>
          </a:p>
        </p:txBody>
      </p:sp>
      <p:pic>
        <p:nvPicPr>
          <p:cNvPr id="15" name="Picture 10">
            <a:extLst>
              <a:ext uri="{FF2B5EF4-FFF2-40B4-BE49-F238E27FC236}">
                <a16:creationId xmlns:a16="http://schemas.microsoft.com/office/drawing/2014/main" id="{8929912F-C878-9402-C27B-5C078F1ADB49}"/>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E0026B1-6DE5-D5ED-3FE4-E31FADC6106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642" y="5146741"/>
            <a:ext cx="14332717" cy="123689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2F706B-3ABF-2F76-5BB4-F88CBE15CA6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53B27CF3-C60B-3C0B-0817-D56A23C8AC9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50804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23D3456-63E8-702E-BC17-CD4383860798}"/>
              </a:ext>
            </a:extLst>
          </p:cNvPr>
          <p:cNvGraphicFramePr/>
          <p:nvPr/>
        </p:nvGraphicFramePr>
        <p:xfrm>
          <a:off x="5451053" y="5146741"/>
          <a:ext cx="9461477" cy="907995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AA7D25E4-EC1E-6BB9-8E87-0D2D77C5D2A4}"/>
              </a:ext>
            </a:extLst>
          </p:cNvPr>
          <p:cNvCxnSpPr>
            <a:cxnSpLocks/>
          </p:cNvCxnSpPr>
          <p:nvPr/>
        </p:nvCxnSpPr>
        <p:spPr>
          <a:xfrm>
            <a:off x="6955601" y="6707151"/>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5B9B17-8614-2AAE-D1C2-E2DD200B17C6}"/>
              </a:ext>
            </a:extLst>
          </p:cNvPr>
          <p:cNvCxnSpPr>
            <a:cxnSpLocks/>
          </p:cNvCxnSpPr>
          <p:nvPr/>
        </p:nvCxnSpPr>
        <p:spPr>
          <a:xfrm>
            <a:off x="9483287" y="7886490"/>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703A95C-63C9-8461-1601-994FA44F9D6A}"/>
              </a:ext>
            </a:extLst>
          </p:cNvPr>
          <p:cNvCxnSpPr>
            <a:cxnSpLocks/>
          </p:cNvCxnSpPr>
          <p:nvPr/>
        </p:nvCxnSpPr>
        <p:spPr>
          <a:xfrm>
            <a:off x="12083581" y="6902642"/>
            <a:ext cx="0" cy="2118167"/>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34" name="Picture 10">
            <a:extLst>
              <a:ext uri="{FF2B5EF4-FFF2-40B4-BE49-F238E27FC236}">
                <a16:creationId xmlns:a16="http://schemas.microsoft.com/office/drawing/2014/main" id="{420CBC34-1DF2-313B-3945-877B8F332A1E}"/>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5" name="TextBox 4">
            <a:extLst>
              <a:ext uri="{FF2B5EF4-FFF2-40B4-BE49-F238E27FC236}">
                <a16:creationId xmlns:a16="http://schemas.microsoft.com/office/drawing/2014/main" id="{C828C585-EADB-4A72-9EEF-84EAEA5B497C}"/>
              </a:ext>
            </a:extLst>
          </p:cNvPr>
          <p:cNvSpPr txBox="1"/>
          <p:nvPr/>
        </p:nvSpPr>
        <p:spPr>
          <a:xfrm>
            <a:off x="20884962" y="8528572"/>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Current</a:t>
            </a: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sp>
        <p:nvSpPr>
          <p:cNvPr id="22" name="Rectangle 21">
            <a:extLst>
              <a:ext uri="{FF2B5EF4-FFF2-40B4-BE49-F238E27FC236}">
                <a16:creationId xmlns:a16="http://schemas.microsoft.com/office/drawing/2014/main" id="{7FF41ED7-9ADC-4AB9-9B3F-A2577E00E195}"/>
              </a:ext>
            </a:extLst>
          </p:cNvPr>
          <p:cNvSpPr/>
          <p:nvPr/>
        </p:nvSpPr>
        <p:spPr>
          <a:xfrm>
            <a:off x="2629554" y="12969877"/>
            <a:ext cx="4692953" cy="4082353"/>
          </a:xfrm>
          <a:prstGeom prst="rect">
            <a:avLst/>
          </a:prstGeom>
          <a:solidFill>
            <a:schemeClr val="tx1"/>
          </a:soli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prstClr val="white"/>
              </a:solidFill>
              <a:latin typeface="Trebuchet MS" panose="020B060302020202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70B6C0-DF09-4FEB-BFDF-31FC8C0AC3F5}"/>
                  </a:ext>
                </a:extLst>
              </p:cNvPr>
              <p:cNvSpPr txBox="1"/>
              <p:nvPr/>
            </p:nvSpPr>
            <p:spPr>
              <a:xfrm>
                <a:off x="2960242" y="13691112"/>
                <a:ext cx="3857530"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=−1</m:t>
                      </m:r>
                    </m:oMath>
                  </m:oMathPara>
                </a14:m>
                <a:endParaRPr lang="en-US" sz="4000">
                  <a:solidFill>
                    <a:prstClr val="black"/>
                  </a:solidFill>
                  <a:latin typeface="Trebuchet MS" panose="020B0603020202020204"/>
                </a:endParaRPr>
              </a:p>
            </p:txBody>
          </p:sp>
        </mc:Choice>
        <mc:Fallback xmlns="">
          <p:sp>
            <p:nvSpPr>
              <p:cNvPr id="24" name="TextBox 23">
                <a:extLst>
                  <a:ext uri="{FF2B5EF4-FFF2-40B4-BE49-F238E27FC236}">
                    <a16:creationId xmlns:a16="http://schemas.microsoft.com/office/drawing/2014/main" id="{2370B6C0-DF09-4FEB-BFDF-31FC8C0AC3F5}"/>
                  </a:ext>
                </a:extLst>
              </p:cNvPr>
              <p:cNvSpPr txBox="1">
                <a:spLocks noRot="1" noChangeAspect="1" noMove="1" noResize="1" noEditPoints="1" noAdjustHandles="1" noChangeArrowheads="1" noChangeShapeType="1" noTextEdit="1"/>
              </p:cNvSpPr>
              <p:nvPr/>
            </p:nvSpPr>
            <p:spPr>
              <a:xfrm>
                <a:off x="2960242" y="13691112"/>
                <a:ext cx="3857530" cy="110799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222E8F-EE99-4B98-A619-7201287DD31F}"/>
                  </a:ext>
                </a:extLst>
              </p:cNvPr>
              <p:cNvSpPr txBox="1"/>
              <p:nvPr/>
            </p:nvSpPr>
            <p:spPr>
              <a:xfrm>
                <a:off x="2960242" y="15263492"/>
                <a:ext cx="2774028"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prstClr val="black"/>
                          </a:solidFill>
                          <a:latin typeface="Cambria Math" panose="02040503050406030204" pitchFamily="18" charset="0"/>
                        </a:rPr>
                        <m:t>b</m:t>
                      </m:r>
                      <m:r>
                        <a:rPr lang="en-US" sz="8000" i="1">
                          <a:solidFill>
                            <a:prstClr val="black"/>
                          </a:solidFill>
                          <a:latin typeface="Cambria Math" panose="02040503050406030204" pitchFamily="18" charset="0"/>
                        </a:rPr>
                        <m:t>=5</m:t>
                      </m:r>
                    </m:oMath>
                  </m:oMathPara>
                </a14:m>
                <a:endParaRPr lang="en-US" sz="4000">
                  <a:solidFill>
                    <a:prstClr val="black"/>
                  </a:solidFill>
                  <a:latin typeface="Trebuchet MS" panose="020B0603020202020204"/>
                </a:endParaRPr>
              </a:p>
            </p:txBody>
          </p:sp>
        </mc:Choice>
        <mc:Fallback xmlns="">
          <p:sp>
            <p:nvSpPr>
              <p:cNvPr id="26" name="TextBox 25">
                <a:extLst>
                  <a:ext uri="{FF2B5EF4-FFF2-40B4-BE49-F238E27FC236}">
                    <a16:creationId xmlns:a16="http://schemas.microsoft.com/office/drawing/2014/main" id="{49222E8F-EE99-4B98-A619-7201287DD31F}"/>
                  </a:ext>
                </a:extLst>
              </p:cNvPr>
              <p:cNvSpPr txBox="1">
                <a:spLocks noRot="1" noChangeAspect="1" noMove="1" noResize="1" noEditPoints="1" noAdjustHandles="1" noChangeArrowheads="1" noChangeShapeType="1" noTextEdit="1"/>
              </p:cNvSpPr>
              <p:nvPr/>
            </p:nvSpPr>
            <p:spPr>
              <a:xfrm>
                <a:off x="2960242" y="15263492"/>
                <a:ext cx="2774028" cy="1107996"/>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827D5C80-2839-F971-0BA5-F209C991BE4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2" name="Slide Number Placeholder 3">
            <a:extLst>
              <a:ext uri="{FF2B5EF4-FFF2-40B4-BE49-F238E27FC236}">
                <a16:creationId xmlns:a16="http://schemas.microsoft.com/office/drawing/2014/main" id="{FC670335-7CE2-97AB-18AF-7909AED296E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193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3C893EA4-47FE-1055-5BB2-5FB99C0D54EE}"/>
              </a:ext>
            </a:extLst>
          </p:cNvPr>
          <p:cNvGraphicFramePr/>
          <p:nvPr/>
        </p:nvGraphicFramePr>
        <p:xfrm>
          <a:off x="5451053" y="5146741"/>
          <a:ext cx="9461477" cy="907995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A041E052-FC29-194B-EBFA-D64EC7521CF4}"/>
              </a:ext>
            </a:extLst>
          </p:cNvPr>
          <p:cNvCxnSpPr>
            <a:cxnSpLocks/>
          </p:cNvCxnSpPr>
          <p:nvPr/>
        </p:nvCxnSpPr>
        <p:spPr>
          <a:xfrm>
            <a:off x="6955601" y="7865391"/>
            <a:ext cx="7635240" cy="349105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0FE6E68-48C8-EA2B-37CD-9D0A21787C4B}"/>
              </a:ext>
            </a:extLst>
          </p:cNvPr>
          <p:cNvCxnSpPr>
            <a:cxnSpLocks/>
          </p:cNvCxnSpPr>
          <p:nvPr/>
        </p:nvCxnSpPr>
        <p:spPr>
          <a:xfrm>
            <a:off x="12083581" y="6902642"/>
            <a:ext cx="0" cy="3384358"/>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4" name="Picture 10">
            <a:extLst>
              <a:ext uri="{FF2B5EF4-FFF2-40B4-BE49-F238E27FC236}">
                <a16:creationId xmlns:a16="http://schemas.microsoft.com/office/drawing/2014/main" id="{5E81BEE5-06AF-900F-7626-37D1D0F58452}"/>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5" name="TextBox 4">
            <a:extLst>
              <a:ext uri="{FF2B5EF4-FFF2-40B4-BE49-F238E27FC236}">
                <a16:creationId xmlns:a16="http://schemas.microsoft.com/office/drawing/2014/main" id="{C828C585-EADB-4A72-9EEF-84EAEA5B497C}"/>
              </a:ext>
            </a:extLst>
          </p:cNvPr>
          <p:cNvSpPr txBox="1"/>
          <p:nvPr/>
        </p:nvSpPr>
        <p:spPr>
          <a:xfrm>
            <a:off x="20882024" y="8536509"/>
            <a:ext cx="1098378"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Old</a:t>
            </a: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sp>
        <p:nvSpPr>
          <p:cNvPr id="22" name="Rectangle 21">
            <a:extLst>
              <a:ext uri="{FF2B5EF4-FFF2-40B4-BE49-F238E27FC236}">
                <a16:creationId xmlns:a16="http://schemas.microsoft.com/office/drawing/2014/main" id="{7FF41ED7-9ADC-4AB9-9B3F-A2577E00E195}"/>
              </a:ext>
            </a:extLst>
          </p:cNvPr>
          <p:cNvSpPr/>
          <p:nvPr/>
        </p:nvSpPr>
        <p:spPr>
          <a:xfrm>
            <a:off x="2629554" y="12969877"/>
            <a:ext cx="4692953" cy="4082353"/>
          </a:xfrm>
          <a:prstGeom prst="rect">
            <a:avLst/>
          </a:prstGeom>
          <a:solidFill>
            <a:schemeClr val="tx1"/>
          </a:soli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prstClr val="white"/>
              </a:solidFill>
              <a:latin typeface="Trebuchet MS" panose="020B060302020202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70B6C0-DF09-4FEB-BFDF-31FC8C0AC3F5}"/>
                  </a:ext>
                </a:extLst>
              </p:cNvPr>
              <p:cNvSpPr txBox="1"/>
              <p:nvPr/>
            </p:nvSpPr>
            <p:spPr>
              <a:xfrm>
                <a:off x="2960242" y="13691112"/>
                <a:ext cx="3857530"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=−1</m:t>
                      </m:r>
                    </m:oMath>
                  </m:oMathPara>
                </a14:m>
                <a:endParaRPr lang="en-US" sz="4000">
                  <a:solidFill>
                    <a:prstClr val="black"/>
                  </a:solidFill>
                  <a:latin typeface="Trebuchet MS" panose="020B0603020202020204"/>
                </a:endParaRPr>
              </a:p>
            </p:txBody>
          </p:sp>
        </mc:Choice>
        <mc:Fallback xmlns="">
          <p:sp>
            <p:nvSpPr>
              <p:cNvPr id="24" name="TextBox 23">
                <a:extLst>
                  <a:ext uri="{FF2B5EF4-FFF2-40B4-BE49-F238E27FC236}">
                    <a16:creationId xmlns:a16="http://schemas.microsoft.com/office/drawing/2014/main" id="{2370B6C0-DF09-4FEB-BFDF-31FC8C0AC3F5}"/>
                  </a:ext>
                </a:extLst>
              </p:cNvPr>
              <p:cNvSpPr txBox="1">
                <a:spLocks noRot="1" noChangeAspect="1" noMove="1" noResize="1" noEditPoints="1" noAdjustHandles="1" noChangeArrowheads="1" noChangeShapeType="1" noTextEdit="1"/>
              </p:cNvSpPr>
              <p:nvPr/>
            </p:nvSpPr>
            <p:spPr>
              <a:xfrm>
                <a:off x="2960242" y="13691112"/>
                <a:ext cx="3857530" cy="110799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222E8F-EE99-4B98-A619-7201287DD31F}"/>
                  </a:ext>
                </a:extLst>
              </p:cNvPr>
              <p:cNvSpPr txBox="1"/>
              <p:nvPr/>
            </p:nvSpPr>
            <p:spPr>
              <a:xfrm>
                <a:off x="2960242" y="15263492"/>
                <a:ext cx="2774028"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prstClr val="black"/>
                          </a:solidFill>
                          <a:latin typeface="Cambria Math" panose="02040503050406030204" pitchFamily="18" charset="0"/>
                        </a:rPr>
                        <m:t>b</m:t>
                      </m:r>
                      <m:r>
                        <a:rPr lang="en-US" sz="8000" i="1">
                          <a:solidFill>
                            <a:prstClr val="black"/>
                          </a:solidFill>
                          <a:latin typeface="Cambria Math" panose="02040503050406030204" pitchFamily="18" charset="0"/>
                        </a:rPr>
                        <m:t>=4</m:t>
                      </m:r>
                    </m:oMath>
                  </m:oMathPara>
                </a14:m>
                <a:endParaRPr lang="en-US" sz="4000">
                  <a:solidFill>
                    <a:prstClr val="black"/>
                  </a:solidFill>
                  <a:latin typeface="Trebuchet MS" panose="020B0603020202020204"/>
                </a:endParaRPr>
              </a:p>
            </p:txBody>
          </p:sp>
        </mc:Choice>
        <mc:Fallback xmlns="">
          <p:sp>
            <p:nvSpPr>
              <p:cNvPr id="26" name="TextBox 25">
                <a:extLst>
                  <a:ext uri="{FF2B5EF4-FFF2-40B4-BE49-F238E27FC236}">
                    <a16:creationId xmlns:a16="http://schemas.microsoft.com/office/drawing/2014/main" id="{49222E8F-EE99-4B98-A619-7201287DD31F}"/>
                  </a:ext>
                </a:extLst>
              </p:cNvPr>
              <p:cNvSpPr txBox="1">
                <a:spLocks noRot="1" noChangeAspect="1" noMove="1" noResize="1" noEditPoints="1" noAdjustHandles="1" noChangeArrowheads="1" noChangeShapeType="1" noTextEdit="1"/>
              </p:cNvSpPr>
              <p:nvPr/>
            </p:nvSpPr>
            <p:spPr>
              <a:xfrm>
                <a:off x="2960242" y="15263492"/>
                <a:ext cx="2774028" cy="1107996"/>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9" name="Oval 8">
            <a:extLst>
              <a:ext uri="{FF2B5EF4-FFF2-40B4-BE49-F238E27FC236}">
                <a16:creationId xmlns:a16="http://schemas.microsoft.com/office/drawing/2014/main" id="{CD25F985-10F8-4E1F-BEED-F3C094A6D516}"/>
              </a:ext>
            </a:extLst>
          </p:cNvPr>
          <p:cNvSpPr/>
          <p:nvPr/>
        </p:nvSpPr>
        <p:spPr>
          <a:xfrm>
            <a:off x="20367629" y="985837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10" name="TextBox 9">
            <a:extLst>
              <a:ext uri="{FF2B5EF4-FFF2-40B4-BE49-F238E27FC236}">
                <a16:creationId xmlns:a16="http://schemas.microsoft.com/office/drawing/2014/main" id="{6FC55B4F-063D-4675-B60C-3BE3DB7D40B9}"/>
              </a:ext>
            </a:extLst>
          </p:cNvPr>
          <p:cNvSpPr txBox="1"/>
          <p:nvPr/>
        </p:nvSpPr>
        <p:spPr>
          <a:xfrm>
            <a:off x="20884962" y="9639819"/>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Current</a:t>
            </a:r>
          </a:p>
        </p:txBody>
      </p:sp>
      <p:cxnSp>
        <p:nvCxnSpPr>
          <p:cNvPr id="21" name="Straight Arrow Connector 20">
            <a:extLst>
              <a:ext uri="{FF2B5EF4-FFF2-40B4-BE49-F238E27FC236}">
                <a16:creationId xmlns:a16="http://schemas.microsoft.com/office/drawing/2014/main" id="{3A909D0D-A9B7-4EA0-B539-771137074613}"/>
              </a:ext>
            </a:extLst>
          </p:cNvPr>
          <p:cNvCxnSpPr>
            <a:cxnSpLocks/>
          </p:cNvCxnSpPr>
          <p:nvPr/>
        </p:nvCxnSpPr>
        <p:spPr>
          <a:xfrm>
            <a:off x="20526363" y="8897942"/>
            <a:ext cx="0" cy="111124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FFE0C6F-3F14-85E2-B74F-4DF6B597EC4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2" name="Slide Number Placeholder 3">
            <a:extLst>
              <a:ext uri="{FF2B5EF4-FFF2-40B4-BE49-F238E27FC236}">
                <a16:creationId xmlns:a16="http://schemas.microsoft.com/office/drawing/2014/main" id="{3ED3A6EF-AA75-0222-14BA-6086C15960D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96194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AE858AF9-475C-3241-B61C-A690CC26B1BE}"/>
              </a:ext>
            </a:extLst>
          </p:cNvPr>
          <p:cNvGraphicFramePr/>
          <p:nvPr/>
        </p:nvGraphicFramePr>
        <p:xfrm>
          <a:off x="5451053" y="5146741"/>
          <a:ext cx="9461477" cy="907995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CF6C1170-1DCA-F323-93DB-E8915E96A99D}"/>
              </a:ext>
            </a:extLst>
          </p:cNvPr>
          <p:cNvCxnSpPr>
            <a:cxnSpLocks/>
          </p:cNvCxnSpPr>
          <p:nvPr/>
        </p:nvCxnSpPr>
        <p:spPr>
          <a:xfrm>
            <a:off x="6940062" y="7886490"/>
            <a:ext cx="7666892"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BB802E-A2B3-D650-6D18-2E691683914F}"/>
              </a:ext>
            </a:extLst>
          </p:cNvPr>
          <p:cNvCxnSpPr>
            <a:cxnSpLocks/>
          </p:cNvCxnSpPr>
          <p:nvPr/>
        </p:nvCxnSpPr>
        <p:spPr>
          <a:xfrm>
            <a:off x="9483287" y="7886490"/>
            <a:ext cx="0" cy="931104"/>
          </a:xfrm>
          <a:prstGeom prst="line">
            <a:avLst/>
          </a:prstGeom>
          <a:ln w="762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9400C27-F5A9-4653-8E9F-D6A6B776A84E}"/>
              </a:ext>
            </a:extLst>
          </p:cNvPr>
          <p:cNvCxnSpPr>
            <a:cxnSpLocks/>
          </p:cNvCxnSpPr>
          <p:nvPr/>
        </p:nvCxnSpPr>
        <p:spPr>
          <a:xfrm>
            <a:off x="12083581" y="6902642"/>
            <a:ext cx="0" cy="983848"/>
          </a:xfrm>
          <a:prstGeom prst="line">
            <a:avLst/>
          </a:prstGeom>
          <a:ln w="635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10">
            <a:extLst>
              <a:ext uri="{FF2B5EF4-FFF2-40B4-BE49-F238E27FC236}">
                <a16:creationId xmlns:a16="http://schemas.microsoft.com/office/drawing/2014/main" id="{146471D4-9736-941E-2B76-D8BAF8DD8941}"/>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572413" y="5299141"/>
            <a:ext cx="18621101" cy="12134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a:extLst>
              <a:ext uri="{FF2B5EF4-FFF2-40B4-BE49-F238E27FC236}">
                <a16:creationId xmlns:a16="http://schemas.microsoft.com/office/drawing/2014/main" id="{FF094198-FA24-1BEF-60D6-A9DD78583437}"/>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sp>
        <p:nvSpPr>
          <p:cNvPr id="22" name="Rectangle 21">
            <a:extLst>
              <a:ext uri="{FF2B5EF4-FFF2-40B4-BE49-F238E27FC236}">
                <a16:creationId xmlns:a16="http://schemas.microsoft.com/office/drawing/2014/main" id="{7FF41ED7-9ADC-4AB9-9B3F-A2577E00E195}"/>
              </a:ext>
            </a:extLst>
          </p:cNvPr>
          <p:cNvSpPr/>
          <p:nvPr/>
        </p:nvSpPr>
        <p:spPr>
          <a:xfrm>
            <a:off x="2629554" y="12969877"/>
            <a:ext cx="4692953" cy="4082353"/>
          </a:xfrm>
          <a:prstGeom prst="rect">
            <a:avLst/>
          </a:prstGeom>
          <a:solidFill>
            <a:schemeClr val="tx1"/>
          </a:solidFill>
          <a:ln w="1270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prstClr val="white"/>
              </a:solidFill>
              <a:latin typeface="Trebuchet MS" panose="020B060302020202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370B6C0-DF09-4FEB-BFDF-31FC8C0AC3F5}"/>
                  </a:ext>
                </a:extLst>
              </p:cNvPr>
              <p:cNvSpPr txBox="1"/>
              <p:nvPr/>
            </p:nvSpPr>
            <p:spPr>
              <a:xfrm>
                <a:off x="2960242" y="13691112"/>
                <a:ext cx="3091295"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=0</m:t>
                      </m:r>
                    </m:oMath>
                  </m:oMathPara>
                </a14:m>
                <a:endParaRPr lang="en-US" sz="4000">
                  <a:solidFill>
                    <a:prstClr val="black"/>
                  </a:solidFill>
                  <a:latin typeface="Trebuchet MS" panose="020B0603020202020204"/>
                </a:endParaRPr>
              </a:p>
            </p:txBody>
          </p:sp>
        </mc:Choice>
        <mc:Fallback xmlns="">
          <p:sp>
            <p:nvSpPr>
              <p:cNvPr id="24" name="TextBox 23">
                <a:extLst>
                  <a:ext uri="{FF2B5EF4-FFF2-40B4-BE49-F238E27FC236}">
                    <a16:creationId xmlns:a16="http://schemas.microsoft.com/office/drawing/2014/main" id="{2370B6C0-DF09-4FEB-BFDF-31FC8C0AC3F5}"/>
                  </a:ext>
                </a:extLst>
              </p:cNvPr>
              <p:cNvSpPr txBox="1">
                <a:spLocks noRot="1" noChangeAspect="1" noMove="1" noResize="1" noEditPoints="1" noAdjustHandles="1" noChangeArrowheads="1" noChangeShapeType="1" noTextEdit="1"/>
              </p:cNvSpPr>
              <p:nvPr/>
            </p:nvSpPr>
            <p:spPr>
              <a:xfrm>
                <a:off x="2960242" y="13691112"/>
                <a:ext cx="3091295" cy="1107996"/>
              </a:xfrm>
              <a:prstGeom prst="rect">
                <a:avLst/>
              </a:prstGeom>
              <a:blipFill>
                <a:blip r:embed="rId5"/>
                <a:stretch>
                  <a:fillRect/>
                </a:stretch>
              </a:blipFill>
              <a:ln w="127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9222E8F-EE99-4B98-A619-7201287DD31F}"/>
                  </a:ext>
                </a:extLst>
              </p:cNvPr>
              <p:cNvSpPr txBox="1"/>
              <p:nvPr/>
            </p:nvSpPr>
            <p:spPr>
              <a:xfrm>
                <a:off x="2960242" y="15263492"/>
                <a:ext cx="2774028" cy="1107996"/>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prstClr val="black"/>
                          </a:solidFill>
                          <a:latin typeface="Cambria Math" panose="02040503050406030204" pitchFamily="18" charset="0"/>
                        </a:rPr>
                        <m:t>b</m:t>
                      </m:r>
                      <m:r>
                        <a:rPr lang="en-US" sz="8000" i="1">
                          <a:solidFill>
                            <a:prstClr val="black"/>
                          </a:solidFill>
                          <a:latin typeface="Cambria Math" panose="02040503050406030204" pitchFamily="18" charset="0"/>
                        </a:rPr>
                        <m:t>=4</m:t>
                      </m:r>
                    </m:oMath>
                  </m:oMathPara>
                </a14:m>
                <a:endParaRPr lang="en-US" sz="4000">
                  <a:solidFill>
                    <a:prstClr val="black"/>
                  </a:solidFill>
                  <a:latin typeface="Trebuchet MS" panose="020B0603020202020204"/>
                </a:endParaRPr>
              </a:p>
            </p:txBody>
          </p:sp>
        </mc:Choice>
        <mc:Fallback xmlns="">
          <p:sp>
            <p:nvSpPr>
              <p:cNvPr id="26" name="TextBox 25">
                <a:extLst>
                  <a:ext uri="{FF2B5EF4-FFF2-40B4-BE49-F238E27FC236}">
                    <a16:creationId xmlns:a16="http://schemas.microsoft.com/office/drawing/2014/main" id="{49222E8F-EE99-4B98-A619-7201287DD31F}"/>
                  </a:ext>
                </a:extLst>
              </p:cNvPr>
              <p:cNvSpPr txBox="1">
                <a:spLocks noRot="1" noChangeAspect="1" noMove="1" noResize="1" noEditPoints="1" noAdjustHandles="1" noChangeArrowheads="1" noChangeShapeType="1" noTextEdit="1"/>
              </p:cNvSpPr>
              <p:nvPr/>
            </p:nvSpPr>
            <p:spPr>
              <a:xfrm>
                <a:off x="2960242" y="15263492"/>
                <a:ext cx="2774028" cy="1107996"/>
              </a:xfrm>
              <a:prstGeom prst="rect">
                <a:avLst/>
              </a:prstGeom>
              <a:blipFill>
                <a:blip r:embed="rId6"/>
                <a:stretch>
                  <a:fillRect/>
                </a:stretch>
              </a:blipFill>
              <a:ln w="12700">
                <a:solidFill>
                  <a:schemeClr val="tx1"/>
                </a:solidFill>
              </a:ln>
            </p:spPr>
            <p:txBody>
              <a:bodyPr/>
              <a:lstStyle/>
              <a:p>
                <a:r>
                  <a:rPr lang="en-US">
                    <a:noFill/>
                  </a:rPr>
                  <a:t> </a:t>
                </a:r>
              </a:p>
            </p:txBody>
          </p:sp>
        </mc:Fallback>
      </mc:AlternateContent>
      <p:sp>
        <p:nvSpPr>
          <p:cNvPr id="9" name="Oval 8">
            <a:extLst>
              <a:ext uri="{FF2B5EF4-FFF2-40B4-BE49-F238E27FC236}">
                <a16:creationId xmlns:a16="http://schemas.microsoft.com/office/drawing/2014/main" id="{CD25F985-10F8-4E1F-BEED-F3C094A6D516}"/>
              </a:ext>
            </a:extLst>
          </p:cNvPr>
          <p:cNvSpPr/>
          <p:nvPr/>
        </p:nvSpPr>
        <p:spPr>
          <a:xfrm>
            <a:off x="20367629" y="985837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cxnSp>
        <p:nvCxnSpPr>
          <p:cNvPr id="21" name="Straight Arrow Connector 20">
            <a:extLst>
              <a:ext uri="{FF2B5EF4-FFF2-40B4-BE49-F238E27FC236}">
                <a16:creationId xmlns:a16="http://schemas.microsoft.com/office/drawing/2014/main" id="{3A909D0D-A9B7-4EA0-B539-771137074613}"/>
              </a:ext>
            </a:extLst>
          </p:cNvPr>
          <p:cNvCxnSpPr>
            <a:cxnSpLocks/>
          </p:cNvCxnSpPr>
          <p:nvPr/>
        </p:nvCxnSpPr>
        <p:spPr>
          <a:xfrm>
            <a:off x="20526363" y="8897942"/>
            <a:ext cx="0" cy="111124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675628-964D-4043-BF3D-E2A17203381A}"/>
              </a:ext>
            </a:extLst>
          </p:cNvPr>
          <p:cNvCxnSpPr>
            <a:cxnSpLocks/>
          </p:cNvCxnSpPr>
          <p:nvPr/>
        </p:nvCxnSpPr>
        <p:spPr>
          <a:xfrm flipV="1">
            <a:off x="20518437" y="10009185"/>
            <a:ext cx="2357440" cy="2381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605A83F-D48A-4601-9467-63065927626B}"/>
              </a:ext>
            </a:extLst>
          </p:cNvPr>
          <p:cNvSpPr txBox="1"/>
          <p:nvPr/>
        </p:nvSpPr>
        <p:spPr>
          <a:xfrm>
            <a:off x="23091588" y="9663629"/>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Current</a:t>
            </a:r>
          </a:p>
        </p:txBody>
      </p:sp>
      <p:sp>
        <p:nvSpPr>
          <p:cNvPr id="12" name="TextBox 11">
            <a:extLst>
              <a:ext uri="{FF2B5EF4-FFF2-40B4-BE49-F238E27FC236}">
                <a16:creationId xmlns:a16="http://schemas.microsoft.com/office/drawing/2014/main" id="{31E7CF33-4DF8-BBFA-CB0E-FCCB2AAD7EB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3" name="Slide Number Placeholder 3">
            <a:extLst>
              <a:ext uri="{FF2B5EF4-FFF2-40B4-BE49-F238E27FC236}">
                <a16:creationId xmlns:a16="http://schemas.microsoft.com/office/drawing/2014/main" id="{CB38E762-B9FA-A37A-52C5-EF3C5E0354B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87310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A6102350-16A9-215A-93E5-8E329772DBB6}"/>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19" name="Oval 18">
            <a:extLst>
              <a:ext uri="{FF2B5EF4-FFF2-40B4-BE49-F238E27FC236}">
                <a16:creationId xmlns:a16="http://schemas.microsoft.com/office/drawing/2014/main" id="{7F7C6618-70E9-4271-B077-98C180B421B5}"/>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21" name="Oval 20">
            <a:extLst>
              <a:ext uri="{FF2B5EF4-FFF2-40B4-BE49-F238E27FC236}">
                <a16:creationId xmlns:a16="http://schemas.microsoft.com/office/drawing/2014/main" id="{1673F6BA-9B83-4A19-9CAB-1A6CA90B47EC}"/>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22" name="TextBox 21">
            <a:extLst>
              <a:ext uri="{FF2B5EF4-FFF2-40B4-BE49-F238E27FC236}">
                <a16:creationId xmlns:a16="http://schemas.microsoft.com/office/drawing/2014/main" id="{C34B7F56-B4BC-4E65-B164-B6CBB66B67B5}"/>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graphicFrame>
            <p:nvGraphicFramePr>
              <p:cNvPr id="5" name="Diagram 4">
                <a:extLst>
                  <a:ext uri="{FF2B5EF4-FFF2-40B4-BE49-F238E27FC236}">
                    <a16:creationId xmlns:a16="http://schemas.microsoft.com/office/drawing/2014/main" id="{6F35FB61-04E4-4CF1-BE98-21C255AA50C9}"/>
                  </a:ext>
                </a:extLst>
              </p:cNvPr>
              <p:cNvGraphicFramePr/>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5" name="Diagram 4">
                <a:extLst>
                  <a:ext uri="{FF2B5EF4-FFF2-40B4-BE49-F238E27FC236}">
                    <a16:creationId xmlns:a16="http://schemas.microsoft.com/office/drawing/2014/main" id="{6F35FB61-04E4-4CF1-BE98-21C255AA50C9}"/>
                  </a:ext>
                </a:extLst>
              </p:cNvPr>
              <p:cNvGraphicFramePr/>
              <p:nvPr>
                <p:extLst>
                  <p:ext uri="{D42A27DB-BD31-4B8C-83A1-F6EECF244321}">
                    <p14:modId xmlns:p14="http://schemas.microsoft.com/office/powerpoint/2010/main" val="134364212"/>
                  </p:ext>
                </p:extLst>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mc:AlternateContent xmlns:mc="http://schemas.openxmlformats.org/markup-compatibility/2006" xmlns:p14="http://schemas.microsoft.com/office/powerpoint/2010/main">
        <mc:Choice Requires="p14">
          <p:contentPart p14:bwMode="auto" r:id="rId13">
            <p14:nvContentPartPr>
              <p14:cNvPr id="7" name="Ink 6">
                <a:extLst>
                  <a:ext uri="{FF2B5EF4-FFF2-40B4-BE49-F238E27FC236}">
                    <a16:creationId xmlns:a16="http://schemas.microsoft.com/office/drawing/2014/main" id="{CE02039D-3F50-4126-930F-39FFB86F7EB3}"/>
                  </a:ext>
                </a:extLst>
              </p14:cNvPr>
              <p14:cNvContentPartPr/>
              <p14:nvPr/>
            </p14:nvContentPartPr>
            <p14:xfrm>
              <a:off x="24684847" y="1029193"/>
              <a:ext cx="1200" cy="1200"/>
            </p14:xfrm>
          </p:contentPart>
        </mc:Choice>
        <mc:Fallback xmlns="">
          <p:pic>
            <p:nvPicPr>
              <p:cNvPr id="7" name="Ink 6">
                <a:extLst>
                  <a:ext uri="{FF2B5EF4-FFF2-40B4-BE49-F238E27FC236}">
                    <a16:creationId xmlns:a16="http://schemas.microsoft.com/office/drawing/2014/main" id="{CE02039D-3F50-4126-930F-39FFB86F7EB3}"/>
                  </a:ext>
                </a:extLst>
              </p:cNvPr>
              <p:cNvPicPr/>
              <p:nvPr/>
            </p:nvPicPr>
            <p:blipFill>
              <a:blip r:embed="rId14"/>
              <a:stretch>
                <a:fillRect/>
              </a:stretch>
            </p:blipFill>
            <p:spPr>
              <a:xfrm>
                <a:off x="24654847" y="999193"/>
                <a:ext cx="60000" cy="60000"/>
              </a:xfrm>
              <a:prstGeom prst="rect">
                <a:avLst/>
              </a:prstGeom>
            </p:spPr>
          </p:pic>
        </mc:Fallback>
      </mc:AlternateContent>
      <p:sp>
        <p:nvSpPr>
          <p:cNvPr id="36" name="Oval 35">
            <a:extLst>
              <a:ext uri="{FF2B5EF4-FFF2-40B4-BE49-F238E27FC236}">
                <a16:creationId xmlns:a16="http://schemas.microsoft.com/office/drawing/2014/main" id="{9D8CA53C-386B-404F-812D-08E348E423A5}"/>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cxnSp>
        <p:nvCxnSpPr>
          <p:cNvPr id="3" name="Straight Arrow Connector 2">
            <a:extLst>
              <a:ext uri="{FF2B5EF4-FFF2-40B4-BE49-F238E27FC236}">
                <a16:creationId xmlns:a16="http://schemas.microsoft.com/office/drawing/2014/main" id="{0FC22161-1EEA-8E21-12F6-DFD117EC6F3A}"/>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D3F5F35-2F9D-9086-53E6-012031F0A69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55213431-BC89-C8E7-1925-E39815D310F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909201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1617C136-763C-AA9A-A177-BD5A8BCA0D64}"/>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graphicFrame>
            <p:nvGraphicFramePr>
              <p:cNvPr id="22" name="Diagram 21">
                <a:extLst>
                  <a:ext uri="{FF2B5EF4-FFF2-40B4-BE49-F238E27FC236}">
                    <a16:creationId xmlns:a16="http://schemas.microsoft.com/office/drawing/2014/main" id="{1DE08071-47C4-44A3-B601-8CEEF45D6669}"/>
                  </a:ext>
                </a:extLst>
              </p:cNvPr>
              <p:cNvGraphicFramePr/>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Choice>
        <mc:Fallback xmlns="">
          <p:graphicFrame>
            <p:nvGraphicFramePr>
              <p:cNvPr id="22" name="Diagram 21">
                <a:extLst>
                  <a:ext uri="{FF2B5EF4-FFF2-40B4-BE49-F238E27FC236}">
                    <a16:creationId xmlns:a16="http://schemas.microsoft.com/office/drawing/2014/main" id="{1DE08071-47C4-44A3-B601-8CEEF45D6669}"/>
                  </a:ext>
                </a:extLst>
              </p:cNvPr>
              <p:cNvGraphicFramePr/>
              <p:nvPr>
                <p:extLst>
                  <p:ext uri="{D42A27DB-BD31-4B8C-83A1-F6EECF244321}">
                    <p14:modId xmlns:p14="http://schemas.microsoft.com/office/powerpoint/2010/main" val="883450883"/>
                  </p:ext>
                </p:extLst>
              </p:nvPr>
            </p:nvGraphicFramePr>
            <p:xfrm>
              <a:off x="2581563" y="5203425"/>
              <a:ext cx="12695440" cy="114371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Fallback>
      </mc:AlternateContent>
      <p:cxnSp>
        <p:nvCxnSpPr>
          <p:cNvPr id="6" name="Straight Arrow Connector 5">
            <a:extLst>
              <a:ext uri="{FF2B5EF4-FFF2-40B4-BE49-F238E27FC236}">
                <a16:creationId xmlns:a16="http://schemas.microsoft.com/office/drawing/2014/main" id="{F7A52CDF-4689-BBA2-1B2F-E6BFC33283B1}"/>
              </a:ext>
            </a:extLst>
          </p:cNvPr>
          <p:cNvCxnSpPr>
            <a:cxnSpLocks/>
          </p:cNvCxnSpPr>
          <p:nvPr/>
        </p:nvCxnSpPr>
        <p:spPr>
          <a:xfrm>
            <a:off x="21108604" y="8698684"/>
            <a:ext cx="941770" cy="382725"/>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EC88012-8AA2-1EDC-84ED-E56D6252C61D}"/>
              </a:ext>
            </a:extLst>
          </p:cNvPr>
          <p:cNvCxnSpPr>
            <a:cxnSpLocks/>
          </p:cNvCxnSpPr>
          <p:nvPr/>
        </p:nvCxnSpPr>
        <p:spPr>
          <a:xfrm>
            <a:off x="23271593" y="9810750"/>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7674A6-CE88-0F2E-38C3-72803699B029}"/>
              </a:ext>
            </a:extLst>
          </p:cNvPr>
          <p:cNvCxnSpPr>
            <a:cxnSpLocks/>
          </p:cNvCxnSpPr>
          <p:nvPr/>
        </p:nvCxnSpPr>
        <p:spPr>
          <a:xfrm>
            <a:off x="24169207" y="10541000"/>
            <a:ext cx="992427" cy="76200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82CF7FE-D2D0-F049-3CEC-D9778EF16F3C}"/>
              </a:ext>
            </a:extLst>
          </p:cNvPr>
          <p:cNvCxnSpPr>
            <a:cxnSpLocks/>
          </p:cNvCxnSpPr>
          <p:nvPr/>
        </p:nvCxnSpPr>
        <p:spPr>
          <a:xfrm>
            <a:off x="25126045" y="11282634"/>
            <a:ext cx="850010" cy="66675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5B654A-AA6E-8588-03C3-F6249727A0EF}"/>
              </a:ext>
            </a:extLst>
          </p:cNvPr>
          <p:cNvCxnSpPr>
            <a:cxnSpLocks/>
          </p:cNvCxnSpPr>
          <p:nvPr/>
        </p:nvCxnSpPr>
        <p:spPr>
          <a:xfrm>
            <a:off x="25919628" y="11858110"/>
            <a:ext cx="829750" cy="6831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CCDC9B-01D0-EDC9-9DE2-091F6A582506}"/>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63DE275-178F-D8F1-CE6F-5045DE523CC7}"/>
              </a:ext>
            </a:extLst>
          </p:cNvPr>
          <p:cNvCxnSpPr>
            <a:cxnSpLocks/>
          </p:cNvCxnSpPr>
          <p:nvPr/>
        </p:nvCxnSpPr>
        <p:spPr>
          <a:xfrm>
            <a:off x="21667356" y="8897940"/>
            <a:ext cx="1062015" cy="44735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87482E4-9636-CB1A-6AC7-FF155D25CF53}"/>
              </a:ext>
            </a:extLst>
          </p:cNvPr>
          <p:cNvCxnSpPr>
            <a:cxnSpLocks/>
          </p:cNvCxnSpPr>
          <p:nvPr/>
        </p:nvCxnSpPr>
        <p:spPr>
          <a:xfrm>
            <a:off x="22623671" y="9279984"/>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F82FF4B-B9E6-F497-4209-68B7DCCDA8A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5" name="Slide Number Placeholder 3">
            <a:extLst>
              <a:ext uri="{FF2B5EF4-FFF2-40B4-BE49-F238E27FC236}">
                <a16:creationId xmlns:a16="http://schemas.microsoft.com/office/drawing/2014/main" id="{1B71F708-A149-391F-C308-0E157D09D10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537372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Optimizers</a:t>
            </a:r>
          </a:p>
        </p:txBody>
      </p:sp>
      <p:sp>
        <p:nvSpPr>
          <p:cNvPr id="6" name="Rectangle 5">
            <a:extLst>
              <a:ext uri="{FF2B5EF4-FFF2-40B4-BE49-F238E27FC236}">
                <a16:creationId xmlns:a16="http://schemas.microsoft.com/office/drawing/2014/main" id="{E8B2D68D-D187-4654-8B25-E1AAE33B73D2}"/>
              </a:ext>
            </a:extLst>
          </p:cNvPr>
          <p:cNvSpPr/>
          <p:nvPr/>
        </p:nvSpPr>
        <p:spPr>
          <a:xfrm>
            <a:off x="3149720" y="6374630"/>
            <a:ext cx="17650047" cy="1105786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3333">
              <a:solidFill>
                <a:schemeClr val="bg1"/>
              </a:solidFill>
            </a:endParaRPr>
          </a:p>
          <a:p>
            <a:pPr algn="ctr"/>
            <a:r>
              <a:rPr lang="en-US" sz="8000">
                <a:solidFill>
                  <a:schemeClr val="bg1"/>
                </a:solidFill>
              </a:rPr>
              <a:t>Loss – Momentum Optimizer</a:t>
            </a:r>
          </a:p>
        </p:txBody>
      </p:sp>
      <p:sp>
        <p:nvSpPr>
          <p:cNvPr id="12" name="Freeform: Shape 11">
            <a:extLst>
              <a:ext uri="{FF2B5EF4-FFF2-40B4-BE49-F238E27FC236}">
                <a16:creationId xmlns:a16="http://schemas.microsoft.com/office/drawing/2014/main" id="{86DBE0AE-893A-4BB2-AA83-1FEAECABCFBD}"/>
              </a:ext>
            </a:extLst>
          </p:cNvPr>
          <p:cNvSpPr/>
          <p:nvPr/>
        </p:nvSpPr>
        <p:spPr>
          <a:xfrm>
            <a:off x="4248420" y="8288492"/>
            <a:ext cx="15736187" cy="7442790"/>
          </a:xfrm>
          <a:custGeom>
            <a:avLst/>
            <a:gdLst>
              <a:gd name="connsiteX0" fmla="*/ 0 w 4720856"/>
              <a:gd name="connsiteY0" fmla="*/ 0 h 2232837"/>
              <a:gd name="connsiteX1" fmla="*/ 1329069 w 4720856"/>
              <a:gd name="connsiteY1" fmla="*/ 1605516 h 2232837"/>
              <a:gd name="connsiteX2" fmla="*/ 2860158 w 4720856"/>
              <a:gd name="connsiteY2" fmla="*/ 914400 h 2232837"/>
              <a:gd name="connsiteX3" fmla="*/ 3211032 w 4720856"/>
              <a:gd name="connsiteY3" fmla="*/ 1892595 h 2232837"/>
              <a:gd name="connsiteX4" fmla="*/ 3498111 w 4720856"/>
              <a:gd name="connsiteY4" fmla="*/ 1350335 h 2232837"/>
              <a:gd name="connsiteX5" fmla="*/ 4720856 w 4720856"/>
              <a:gd name="connsiteY5" fmla="*/ 2232837 h 223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0856" h="2232837">
                <a:moveTo>
                  <a:pt x="0" y="0"/>
                </a:moveTo>
                <a:cubicBezTo>
                  <a:pt x="426188" y="726558"/>
                  <a:pt x="852376" y="1453116"/>
                  <a:pt x="1329069" y="1605516"/>
                </a:cubicBezTo>
                <a:cubicBezTo>
                  <a:pt x="1805762" y="1757916"/>
                  <a:pt x="2546497" y="866553"/>
                  <a:pt x="2860158" y="914400"/>
                </a:cubicBezTo>
                <a:cubicBezTo>
                  <a:pt x="3173819" y="962247"/>
                  <a:pt x="3104707" y="1819939"/>
                  <a:pt x="3211032" y="1892595"/>
                </a:cubicBezTo>
                <a:cubicBezTo>
                  <a:pt x="3317358" y="1965251"/>
                  <a:pt x="3246474" y="1293628"/>
                  <a:pt x="3498111" y="1350335"/>
                </a:cubicBezTo>
                <a:cubicBezTo>
                  <a:pt x="3749748" y="1407042"/>
                  <a:pt x="4235302" y="1819939"/>
                  <a:pt x="4720856" y="223283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cxnSp>
        <p:nvCxnSpPr>
          <p:cNvPr id="17" name="Straight Arrow Connector 16">
            <a:extLst>
              <a:ext uri="{FF2B5EF4-FFF2-40B4-BE49-F238E27FC236}">
                <a16:creationId xmlns:a16="http://schemas.microsoft.com/office/drawing/2014/main" id="{1D576C94-88FB-4F96-B720-874C1FF77B8D}"/>
              </a:ext>
            </a:extLst>
          </p:cNvPr>
          <p:cNvCxnSpPr>
            <a:cxnSpLocks/>
          </p:cNvCxnSpPr>
          <p:nvPr/>
        </p:nvCxnSpPr>
        <p:spPr>
          <a:xfrm flipV="1">
            <a:off x="3752233" y="7437887"/>
            <a:ext cx="0" cy="939209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6F11B7-45F7-4C50-9811-4305AA116FFB}"/>
              </a:ext>
            </a:extLst>
          </p:cNvPr>
          <p:cNvCxnSpPr>
            <a:cxnSpLocks/>
          </p:cNvCxnSpPr>
          <p:nvPr/>
        </p:nvCxnSpPr>
        <p:spPr>
          <a:xfrm>
            <a:off x="3752234" y="16735472"/>
            <a:ext cx="16232373" cy="9451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74F52EE1-B9FF-4947-AB33-7410AE0DC118}"/>
              </a:ext>
            </a:extLst>
          </p:cNvPr>
          <p:cNvSpPr/>
          <p:nvPr/>
        </p:nvSpPr>
        <p:spPr>
          <a:xfrm>
            <a:off x="12535576" y="10285297"/>
            <a:ext cx="749808" cy="753140"/>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33" name="TextBox 32">
            <a:extLst>
              <a:ext uri="{FF2B5EF4-FFF2-40B4-BE49-F238E27FC236}">
                <a16:creationId xmlns:a16="http://schemas.microsoft.com/office/drawing/2014/main" id="{EC4B6CCC-5FC7-48F4-AEA2-8622FA29511B}"/>
              </a:ext>
            </a:extLst>
          </p:cNvPr>
          <p:cNvSpPr txBox="1"/>
          <p:nvPr/>
        </p:nvSpPr>
        <p:spPr>
          <a:xfrm>
            <a:off x="22651955" y="6456770"/>
            <a:ext cx="10207257" cy="96909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952490" indent="-952490">
              <a:lnSpc>
                <a:spcPct val="150000"/>
              </a:lnSpc>
              <a:buFont typeface="Arial" panose="020B0604020202020204" pitchFamily="34" charset="0"/>
              <a:buChar char="•"/>
            </a:pPr>
            <a:r>
              <a:rPr lang="en-US" sz="10667" dirty="0">
                <a:solidFill>
                  <a:schemeClr val="bg1"/>
                </a:solidFill>
              </a:rPr>
              <a:t>Adam</a:t>
            </a:r>
          </a:p>
          <a:p>
            <a:pPr marL="952490" indent="-952490">
              <a:lnSpc>
                <a:spcPct val="150000"/>
              </a:lnSpc>
              <a:buFont typeface="Arial" panose="020B0604020202020204" pitchFamily="34" charset="0"/>
              <a:buChar char="•"/>
            </a:pPr>
            <a:r>
              <a:rPr lang="en-US" sz="10667" dirty="0" err="1">
                <a:solidFill>
                  <a:schemeClr val="bg1"/>
                </a:solidFill>
              </a:rPr>
              <a:t>Adagrad</a:t>
            </a:r>
            <a:endParaRPr lang="en-US" sz="10667" dirty="0">
              <a:solidFill>
                <a:schemeClr val="bg1"/>
              </a:solidFill>
            </a:endParaRPr>
          </a:p>
          <a:p>
            <a:pPr marL="952490" indent="-952490">
              <a:lnSpc>
                <a:spcPct val="150000"/>
              </a:lnSpc>
              <a:buFont typeface="Arial" panose="020B0604020202020204" pitchFamily="34" charset="0"/>
              <a:buChar char="•"/>
            </a:pPr>
            <a:r>
              <a:rPr lang="en-US" sz="10667" dirty="0">
                <a:solidFill>
                  <a:schemeClr val="bg1"/>
                </a:solidFill>
              </a:rPr>
              <a:t>RMSprop</a:t>
            </a:r>
          </a:p>
          <a:p>
            <a:pPr marL="952490" indent="-952490">
              <a:lnSpc>
                <a:spcPct val="150000"/>
              </a:lnSpc>
              <a:buFont typeface="Arial" panose="020B0604020202020204" pitchFamily="34" charset="0"/>
              <a:buChar char="•"/>
            </a:pPr>
            <a:r>
              <a:rPr lang="en-US" sz="10667" dirty="0">
                <a:solidFill>
                  <a:schemeClr val="bg1"/>
                </a:solidFill>
              </a:rPr>
              <a:t>SGD</a:t>
            </a:r>
          </a:p>
        </p:txBody>
      </p:sp>
      <p:sp>
        <p:nvSpPr>
          <p:cNvPr id="3" name="Arrow: Right 2">
            <a:extLst>
              <a:ext uri="{FF2B5EF4-FFF2-40B4-BE49-F238E27FC236}">
                <a16:creationId xmlns:a16="http://schemas.microsoft.com/office/drawing/2014/main" id="{735AD88C-A417-DD10-9F15-0CAFD601F8B7}"/>
              </a:ext>
            </a:extLst>
          </p:cNvPr>
          <p:cNvSpPr/>
          <p:nvPr/>
        </p:nvSpPr>
        <p:spPr>
          <a:xfrm rot="19883623">
            <a:off x="13292783" y="9610026"/>
            <a:ext cx="1817705" cy="865123"/>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 name="TextBox 3">
            <a:extLst>
              <a:ext uri="{FF2B5EF4-FFF2-40B4-BE49-F238E27FC236}">
                <a16:creationId xmlns:a16="http://schemas.microsoft.com/office/drawing/2014/main" id="{746B420A-2DC8-887C-02A8-0E7D5C51BB8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B71723DD-C524-F14F-FCBD-072F6478FE6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139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115519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9"/>
            <a:ext cx="32500956" cy="18735675"/>
          </a:xfrm>
        </p:spPr>
        <p:txBody>
          <a:bodyPr>
            <a:normAutofit/>
          </a:bodyPr>
          <a:lstStyle/>
          <a:p>
            <a:r>
              <a:rPr lang="en-US" altLang="zh-TW" sz="20997" dirty="0">
                <a:solidFill>
                  <a:srgbClr val="C00000"/>
                </a:solidFill>
              </a:rPr>
              <a:t>NVIDIA Developer Program</a:t>
            </a:r>
            <a:br>
              <a:rPr lang="en-US" altLang="zh-TW" sz="20997" dirty="0">
                <a:solidFill>
                  <a:srgbClr val="C00000"/>
                </a:solidFill>
              </a:rPr>
            </a:br>
            <a:br>
              <a:rPr lang="en-US" altLang="zh-TW" sz="20997" dirty="0">
                <a:solidFill>
                  <a:srgbClr val="C00000"/>
                </a:solidFill>
              </a:rPr>
            </a:br>
            <a:r>
              <a:rPr lang="en-US" altLang="zh-TW" sz="20997" dirty="0">
                <a:solidFill>
                  <a:srgbClr val="C00000"/>
                </a:solidFill>
              </a:rPr>
              <a:t>NVIDIA </a:t>
            </a:r>
            <a:br>
              <a:rPr lang="en-US" altLang="zh-TW" sz="20997" dirty="0">
                <a:solidFill>
                  <a:srgbClr val="C00000"/>
                </a:solidFill>
              </a:rPr>
            </a:br>
            <a:r>
              <a:rPr lang="en-US" altLang="zh-TW" sz="20997" dirty="0">
                <a:solidFill>
                  <a:srgbClr val="C00000"/>
                </a:solidFill>
              </a:rPr>
              <a:t>Deep Learning Institute (DLI)</a:t>
            </a:r>
            <a:endParaRPr lang="zh-TW" altLang="en-US" sz="20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14</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21"/>
            <a:ext cx="32500956"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https://developer.nvidia.com/join-nvidia-developer-program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8"/>
            <a:ext cx="18294720"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https://learn.nvidia.com/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0310039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7325F7-31A2-1599-2BEC-C34AE893B10C}"/>
              </a:ext>
            </a:extLst>
          </p:cNvPr>
          <p:cNvSpPr>
            <a:spLocks noGrp="1"/>
          </p:cNvSpPr>
          <p:nvPr>
            <p:ph type="body" sz="quarter" idx="13"/>
          </p:nvPr>
        </p:nvSpPr>
        <p:spPr/>
        <p:txBody>
          <a:bodyPr/>
          <a:lstStyle/>
          <a:p>
            <a:r>
              <a:rPr lang="en-US" dirty="0"/>
              <a:t>From Neuron to Network</a:t>
            </a:r>
          </a:p>
        </p:txBody>
      </p:sp>
      <p:sp>
        <p:nvSpPr>
          <p:cNvPr id="2" name="TextBox 1">
            <a:extLst>
              <a:ext uri="{FF2B5EF4-FFF2-40B4-BE49-F238E27FC236}">
                <a16:creationId xmlns:a16="http://schemas.microsoft.com/office/drawing/2014/main" id="{6E83C5FF-7204-1A3D-2DE5-84882A6D20C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8AAD6F52-ECAB-5B82-946D-D3829E792C1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1001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Building a Network</a:t>
            </a:r>
          </a:p>
        </p:txBody>
      </p:sp>
      <p:cxnSp>
        <p:nvCxnSpPr>
          <p:cNvPr id="18" name="Straight Arrow Connector 17">
            <a:extLst>
              <a:ext uri="{FF2B5EF4-FFF2-40B4-BE49-F238E27FC236}">
                <a16:creationId xmlns:a16="http://schemas.microsoft.com/office/drawing/2014/main" id="{D7FA158A-F5CC-487D-864B-B3891AA4A5CA}"/>
              </a:ext>
            </a:extLst>
          </p:cNvPr>
          <p:cNvCxnSpPr>
            <a:cxnSpLocks/>
            <a:endCxn id="22" idx="2"/>
          </p:cNvCxnSpPr>
          <p:nvPr/>
        </p:nvCxnSpPr>
        <p:spPr>
          <a:xfrm>
            <a:off x="6604000" y="106417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a:stCxn id="22" idx="6"/>
          </p:cNvCxnSpPr>
          <p:nvPr/>
        </p:nvCxnSpPr>
        <p:spPr>
          <a:xfrm>
            <a:off x="8556947" y="151465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270726" y="152543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270726" y="152543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027686"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2</a:t>
            </a:r>
            <a:endParaRPr lang="en-US" sz="9333">
              <a:solidFill>
                <a:schemeClr val="bg1"/>
              </a:solidFill>
            </a:endParaRPr>
          </a:p>
        </p:txBody>
      </p:sp>
      <p:sp>
        <p:nvSpPr>
          <p:cNvPr id="22" name="Google Shape;219;p33">
            <a:extLst>
              <a:ext uri="{FF2B5EF4-FFF2-40B4-BE49-F238E27FC236}">
                <a16:creationId xmlns:a16="http://schemas.microsoft.com/office/drawing/2014/main" id="{03F082AE-983F-491A-BB1D-BC5E2D5A2BFE}"/>
              </a:ext>
            </a:extLst>
          </p:cNvPr>
          <p:cNvSpPr/>
          <p:nvPr/>
        </p:nvSpPr>
        <p:spPr>
          <a:xfrm rot="5400000">
            <a:off x="7756732" y="1355102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a:endCxn id="22" idx="2"/>
          </p:cNvCxnSpPr>
          <p:nvPr/>
        </p:nvCxnSpPr>
        <p:spPr>
          <a:xfrm flipH="1">
            <a:off x="8556949" y="106417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806349"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1</a:t>
            </a:r>
            <a:endParaRPr lang="en-US" sz="9333">
              <a:solidFill>
                <a:schemeClr val="bg1"/>
              </a:solidFill>
            </a:endParaRPr>
          </a:p>
        </p:txBody>
      </p:sp>
      <p:sp>
        <p:nvSpPr>
          <p:cNvPr id="6" name="Content Placeholder 2">
            <a:extLst>
              <a:ext uri="{FF2B5EF4-FFF2-40B4-BE49-F238E27FC236}">
                <a16:creationId xmlns:a16="http://schemas.microsoft.com/office/drawing/2014/main" id="{0662291F-0671-D60D-600D-01307FE9A2E8}"/>
              </a:ext>
            </a:extLst>
          </p:cNvPr>
          <p:cNvSpPr>
            <a:spLocks noGrp="1"/>
          </p:cNvSpPr>
          <p:nvPr>
            <p:ph type="body" sz="quarter" idx="10"/>
          </p:nvPr>
        </p:nvSpPr>
        <p:spPr>
          <a:xfrm>
            <a:off x="15658500" y="7475458"/>
            <a:ext cx="18688779" cy="9236930"/>
          </a:xfrm>
          <a:solidFill>
            <a:schemeClr val="tx2"/>
          </a:solidFill>
        </p:spPr>
        <p:style>
          <a:lnRef idx="3">
            <a:schemeClr val="lt1"/>
          </a:lnRef>
          <a:fillRef idx="1">
            <a:schemeClr val="accent2"/>
          </a:fillRef>
          <a:effectRef idx="1">
            <a:schemeClr val="accent2"/>
          </a:effectRef>
          <a:fontRef idx="minor">
            <a:schemeClr val="lt1"/>
          </a:fontRef>
        </p:style>
        <p:txBody>
          <a:bodyPr anchor="t"/>
          <a:lstStyle/>
          <a:p>
            <a:pPr marL="1142989" indent="-1142989" algn="l">
              <a:buClr>
                <a:schemeClr val="tx1"/>
              </a:buClr>
              <a:buFont typeface="Arial" panose="020B0604020202020204" pitchFamily="34" charset="0"/>
              <a:buChar char="•"/>
            </a:pPr>
            <a:endParaRPr lang="en-US" sz="9333" dirty="0">
              <a:solidFill>
                <a:schemeClr val="tx1"/>
              </a:solidFill>
            </a:endParaRPr>
          </a:p>
          <a:p>
            <a:pPr marL="3047970" lvl="1" indent="-1142989" algn="l">
              <a:buClr>
                <a:schemeClr val="tx1"/>
              </a:buClr>
              <a:buFont typeface="Arial" panose="020B0604020202020204" pitchFamily="34" charset="0"/>
              <a:buChar char="•"/>
            </a:pPr>
            <a:r>
              <a:rPr lang="en-US" sz="8667" dirty="0">
                <a:solidFill>
                  <a:schemeClr val="tx1"/>
                </a:solidFill>
              </a:rPr>
              <a:t>Scales to more inputs</a:t>
            </a:r>
          </a:p>
          <a:p>
            <a:pPr marL="1142989" indent="-1142989" algn="l">
              <a:buFont typeface="Arial" panose="020B0604020202020204" pitchFamily="34" charset="0"/>
              <a:buChar char="•"/>
            </a:pPr>
            <a:endParaRPr lang="en-US" sz="9333" dirty="0">
              <a:solidFill>
                <a:schemeClr val="tx1"/>
              </a:solidFill>
            </a:endParaRPr>
          </a:p>
        </p:txBody>
      </p:sp>
      <p:sp>
        <p:nvSpPr>
          <p:cNvPr id="3" name="TextBox 2">
            <a:extLst>
              <a:ext uri="{FF2B5EF4-FFF2-40B4-BE49-F238E27FC236}">
                <a16:creationId xmlns:a16="http://schemas.microsoft.com/office/drawing/2014/main" id="{DE6BB77E-2DAD-27F5-5FEC-0384897AD74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517FD918-5815-3DAD-7001-5202B0721F1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74451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Building a Network</a:t>
            </a:r>
          </a:p>
        </p:txBody>
      </p:sp>
      <p:cxnSp>
        <p:nvCxnSpPr>
          <p:cNvPr id="18" name="Straight Arrow Connector 17">
            <a:extLst>
              <a:ext uri="{FF2B5EF4-FFF2-40B4-BE49-F238E27FC236}">
                <a16:creationId xmlns:a16="http://schemas.microsoft.com/office/drawing/2014/main" id="{D7FA158A-F5CC-487D-864B-B3891AA4A5CA}"/>
              </a:ext>
            </a:extLst>
          </p:cNvPr>
          <p:cNvCxnSpPr>
            <a:cxnSpLocks/>
            <a:endCxn id="22" idx="2"/>
          </p:cNvCxnSpPr>
          <p:nvPr/>
        </p:nvCxnSpPr>
        <p:spPr>
          <a:xfrm>
            <a:off x="6604000" y="106417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a:stCxn id="22" idx="6"/>
          </p:cNvCxnSpPr>
          <p:nvPr/>
        </p:nvCxnSpPr>
        <p:spPr>
          <a:xfrm>
            <a:off x="8556947" y="151465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270726" y="152543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270726" y="152543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027686"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6</a:t>
            </a:r>
            <a:endParaRPr lang="en-US" sz="9333">
              <a:solidFill>
                <a:schemeClr val="bg1"/>
              </a:solidFill>
            </a:endParaRPr>
          </a:p>
        </p:txBody>
      </p:sp>
      <p:sp>
        <p:nvSpPr>
          <p:cNvPr id="22" name="Google Shape;219;p33">
            <a:extLst>
              <a:ext uri="{FF2B5EF4-FFF2-40B4-BE49-F238E27FC236}">
                <a16:creationId xmlns:a16="http://schemas.microsoft.com/office/drawing/2014/main" id="{03F082AE-983F-491A-BB1D-BC5E2D5A2BFE}"/>
              </a:ext>
            </a:extLst>
          </p:cNvPr>
          <p:cNvSpPr/>
          <p:nvPr/>
        </p:nvSpPr>
        <p:spPr>
          <a:xfrm rot="5400000">
            <a:off x="7756732" y="1355102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a:endCxn id="22" idx="2"/>
          </p:cNvCxnSpPr>
          <p:nvPr/>
        </p:nvCxnSpPr>
        <p:spPr>
          <a:xfrm flipH="1">
            <a:off x="8556949" y="106417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806349"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5</a:t>
            </a:r>
            <a:endParaRPr lang="en-US" sz="9333">
              <a:solidFill>
                <a:schemeClr val="bg1"/>
              </a:solidFill>
            </a:endParaRPr>
          </a:p>
        </p:txBody>
      </p:sp>
      <p:sp>
        <p:nvSpPr>
          <p:cNvPr id="41" name="Google Shape;219;p33">
            <a:extLst>
              <a:ext uri="{FF2B5EF4-FFF2-40B4-BE49-F238E27FC236}">
                <a16:creationId xmlns:a16="http://schemas.microsoft.com/office/drawing/2014/main" id="{D91AB218-768F-4D34-BAC4-479EE51F3AF4}"/>
              </a:ext>
            </a:extLst>
          </p:cNvPr>
          <p:cNvSpPr/>
          <p:nvPr/>
        </p:nvSpPr>
        <p:spPr>
          <a:xfrm rot="5400000">
            <a:off x="5688532" y="9046139"/>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3" name="Google Shape;219;p33">
            <a:extLst>
              <a:ext uri="{FF2B5EF4-FFF2-40B4-BE49-F238E27FC236}">
                <a16:creationId xmlns:a16="http://schemas.microsoft.com/office/drawing/2014/main" id="{7C0C8F76-83FE-4230-9E18-5EBE4CDA9378}"/>
              </a:ext>
            </a:extLst>
          </p:cNvPr>
          <p:cNvSpPr/>
          <p:nvPr/>
        </p:nvSpPr>
        <p:spPr>
          <a:xfrm rot="5400000">
            <a:off x="9724035" y="904613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48" name="Straight Arrow Connector 47">
            <a:extLst>
              <a:ext uri="{FF2B5EF4-FFF2-40B4-BE49-F238E27FC236}">
                <a16:creationId xmlns:a16="http://schemas.microsoft.com/office/drawing/2014/main" id="{B819B0A3-66B2-4EE8-B8E5-33A6E7BD4947}"/>
              </a:ext>
            </a:extLst>
          </p:cNvPr>
          <p:cNvCxnSpPr>
            <a:cxnSpLocks/>
            <a:stCxn id="45" idx="2"/>
            <a:endCxn id="41" idx="2"/>
          </p:cNvCxnSpPr>
          <p:nvPr/>
        </p:nvCxnSpPr>
        <p:spPr>
          <a:xfrm>
            <a:off x="5175253" y="7411379"/>
            <a:ext cx="1313497"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E15C7B-B9D9-4AEE-A3E3-A2ACD21F9455}"/>
              </a:ext>
            </a:extLst>
          </p:cNvPr>
          <p:cNvCxnSpPr>
            <a:cxnSpLocks/>
            <a:stCxn id="45" idx="2"/>
            <a:endCxn id="43" idx="2"/>
          </p:cNvCxnSpPr>
          <p:nvPr/>
        </p:nvCxnSpPr>
        <p:spPr>
          <a:xfrm>
            <a:off x="5175253" y="7411379"/>
            <a:ext cx="5349000" cy="162987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6A4730B-B29D-4641-A512-8398DFA1A2A1}"/>
              </a:ext>
            </a:extLst>
          </p:cNvPr>
          <p:cNvCxnSpPr>
            <a:cxnSpLocks/>
            <a:stCxn id="47" idx="2"/>
            <a:endCxn id="41" idx="2"/>
          </p:cNvCxnSpPr>
          <p:nvPr/>
        </p:nvCxnSpPr>
        <p:spPr>
          <a:xfrm flipH="1">
            <a:off x="6488750" y="7411379"/>
            <a:ext cx="5391537"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7B252C4-7199-42B3-820C-B317AB12A4D1}"/>
              </a:ext>
            </a:extLst>
          </p:cNvPr>
          <p:cNvCxnSpPr>
            <a:cxnSpLocks/>
            <a:stCxn id="47" idx="2"/>
            <a:endCxn id="43" idx="2"/>
          </p:cNvCxnSpPr>
          <p:nvPr/>
        </p:nvCxnSpPr>
        <p:spPr>
          <a:xfrm flipH="1">
            <a:off x="10524253" y="7411379"/>
            <a:ext cx="1356034" cy="162987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CEC4B4-B4FF-4851-AB29-5118051F531A}"/>
              </a:ext>
            </a:extLst>
          </p:cNvPr>
          <p:cNvSpPr txBox="1"/>
          <p:nvPr/>
        </p:nvSpPr>
        <p:spPr>
          <a:xfrm>
            <a:off x="3838549" y="795288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1</a:t>
            </a:r>
            <a:endParaRPr lang="en-US" sz="9333">
              <a:solidFill>
                <a:schemeClr val="bg1"/>
              </a:solidFill>
            </a:endParaRPr>
          </a:p>
        </p:txBody>
      </p:sp>
      <p:sp>
        <p:nvSpPr>
          <p:cNvPr id="64" name="TextBox 63">
            <a:extLst>
              <a:ext uri="{FF2B5EF4-FFF2-40B4-BE49-F238E27FC236}">
                <a16:creationId xmlns:a16="http://schemas.microsoft.com/office/drawing/2014/main" id="{BD8CA95A-8C10-495A-A024-6C723B77CF98}"/>
              </a:ext>
            </a:extLst>
          </p:cNvPr>
          <p:cNvSpPr txBox="1"/>
          <p:nvPr/>
        </p:nvSpPr>
        <p:spPr>
          <a:xfrm>
            <a:off x="6694379" y="662658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2</a:t>
            </a:r>
            <a:endParaRPr lang="en-US" sz="9333">
              <a:solidFill>
                <a:schemeClr val="bg1"/>
              </a:solidFill>
            </a:endParaRPr>
          </a:p>
        </p:txBody>
      </p:sp>
      <p:sp>
        <p:nvSpPr>
          <p:cNvPr id="45" name="TextBox 44">
            <a:extLst>
              <a:ext uri="{FF2B5EF4-FFF2-40B4-BE49-F238E27FC236}">
                <a16:creationId xmlns:a16="http://schemas.microsoft.com/office/drawing/2014/main" id="{C5F7B57F-E86B-491D-9F0E-436C0F892F5C}"/>
              </a:ext>
            </a:extLst>
          </p:cNvPr>
          <p:cNvSpPr txBox="1"/>
          <p:nvPr/>
        </p:nvSpPr>
        <p:spPr>
          <a:xfrm>
            <a:off x="4532288"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1</a:t>
            </a:r>
            <a:endParaRPr lang="en-US" sz="9333">
              <a:solidFill>
                <a:schemeClr val="bg1"/>
              </a:solidFill>
            </a:endParaRPr>
          </a:p>
        </p:txBody>
      </p:sp>
      <p:sp>
        <p:nvSpPr>
          <p:cNvPr id="47" name="TextBox 46">
            <a:extLst>
              <a:ext uri="{FF2B5EF4-FFF2-40B4-BE49-F238E27FC236}">
                <a16:creationId xmlns:a16="http://schemas.microsoft.com/office/drawing/2014/main" id="{C318CBF0-D110-4254-BB71-D4B325C14E23}"/>
              </a:ext>
            </a:extLst>
          </p:cNvPr>
          <p:cNvSpPr txBox="1"/>
          <p:nvPr/>
        </p:nvSpPr>
        <p:spPr>
          <a:xfrm>
            <a:off x="11237322"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2</a:t>
            </a:r>
            <a:endParaRPr lang="en-US" sz="9333">
              <a:solidFill>
                <a:schemeClr val="bg1"/>
              </a:solidFill>
            </a:endParaRPr>
          </a:p>
        </p:txBody>
      </p:sp>
      <p:sp>
        <p:nvSpPr>
          <p:cNvPr id="66" name="TextBox 65">
            <a:extLst>
              <a:ext uri="{FF2B5EF4-FFF2-40B4-BE49-F238E27FC236}">
                <a16:creationId xmlns:a16="http://schemas.microsoft.com/office/drawing/2014/main" id="{C2FA68EB-34B2-4EF8-A431-A7C77CBE959D}"/>
              </a:ext>
            </a:extLst>
          </p:cNvPr>
          <p:cNvSpPr txBox="1"/>
          <p:nvPr/>
        </p:nvSpPr>
        <p:spPr>
          <a:xfrm>
            <a:off x="8419286" y="6626575"/>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3</a:t>
            </a:r>
            <a:endParaRPr lang="en-US" sz="9333">
              <a:solidFill>
                <a:schemeClr val="bg1"/>
              </a:solidFill>
            </a:endParaRPr>
          </a:p>
        </p:txBody>
      </p:sp>
      <p:sp>
        <p:nvSpPr>
          <p:cNvPr id="68" name="TextBox 67">
            <a:extLst>
              <a:ext uri="{FF2B5EF4-FFF2-40B4-BE49-F238E27FC236}">
                <a16:creationId xmlns:a16="http://schemas.microsoft.com/office/drawing/2014/main" id="{2DF87F86-36AD-49AE-8A74-5132C0494BF4}"/>
              </a:ext>
            </a:extLst>
          </p:cNvPr>
          <p:cNvSpPr txBox="1"/>
          <p:nvPr/>
        </p:nvSpPr>
        <p:spPr>
          <a:xfrm>
            <a:off x="11755656" y="782696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4</a:t>
            </a:r>
            <a:endParaRPr lang="en-US" sz="9333">
              <a:solidFill>
                <a:schemeClr val="bg1"/>
              </a:solidFill>
            </a:endParaRPr>
          </a:p>
        </p:txBody>
      </p:sp>
      <p:sp>
        <p:nvSpPr>
          <p:cNvPr id="6" name="Content Placeholder 2">
            <a:extLst>
              <a:ext uri="{FF2B5EF4-FFF2-40B4-BE49-F238E27FC236}">
                <a16:creationId xmlns:a16="http://schemas.microsoft.com/office/drawing/2014/main" id="{B892EC26-EF6C-0D49-9637-8E29EE18C069}"/>
              </a:ext>
            </a:extLst>
          </p:cNvPr>
          <p:cNvSpPr>
            <a:spLocks noGrp="1"/>
          </p:cNvSpPr>
          <p:nvPr>
            <p:ph type="body" sz="quarter" idx="10"/>
          </p:nvPr>
        </p:nvSpPr>
        <p:spPr>
          <a:xfrm>
            <a:off x="15658500" y="7475458"/>
            <a:ext cx="18688779" cy="9236930"/>
          </a:xfrm>
          <a:solidFill>
            <a:schemeClr val="tx2"/>
          </a:solidFill>
        </p:spPr>
        <p:style>
          <a:lnRef idx="3">
            <a:schemeClr val="lt1"/>
          </a:lnRef>
          <a:fillRef idx="1">
            <a:schemeClr val="accent2"/>
          </a:fillRef>
          <a:effectRef idx="1">
            <a:schemeClr val="accent2"/>
          </a:effectRef>
          <a:fontRef idx="minor">
            <a:schemeClr val="lt1"/>
          </a:fontRef>
        </p:style>
        <p:txBody>
          <a:bodyPr anchor="t"/>
          <a:lstStyle/>
          <a:p>
            <a:pPr marL="1142989" indent="-1142989" algn="l">
              <a:buClr>
                <a:schemeClr val="tx1"/>
              </a:buClr>
              <a:buFont typeface="Arial" panose="020B0604020202020204" pitchFamily="34" charset="0"/>
              <a:buChar char="•"/>
            </a:pPr>
            <a:endParaRPr lang="en-US" sz="9333" dirty="0">
              <a:solidFill>
                <a:schemeClr val="tx1"/>
              </a:solidFill>
            </a:endParaRPr>
          </a:p>
          <a:p>
            <a:pPr marL="3047970" lvl="1" indent="-1142989" algn="l">
              <a:buClr>
                <a:schemeClr val="tx1"/>
              </a:buClr>
              <a:buFont typeface="Arial" panose="020B0604020202020204" pitchFamily="34" charset="0"/>
              <a:buChar char="•"/>
            </a:pPr>
            <a:r>
              <a:rPr lang="en-US" sz="8667" dirty="0">
                <a:solidFill>
                  <a:schemeClr val="tx1"/>
                </a:solidFill>
              </a:rPr>
              <a:t>Scales to more inputs</a:t>
            </a:r>
          </a:p>
          <a:p>
            <a:pPr marL="3047970" lvl="1" indent="-1142989" algn="l">
              <a:buClr>
                <a:schemeClr val="tx1"/>
              </a:buClr>
              <a:buFont typeface="Arial" panose="020B0604020202020204" pitchFamily="34" charset="0"/>
              <a:buChar char="•"/>
            </a:pPr>
            <a:r>
              <a:rPr lang="en-US" sz="8667" dirty="0">
                <a:solidFill>
                  <a:schemeClr val="tx1"/>
                </a:solidFill>
              </a:rPr>
              <a:t>Can chain neurons</a:t>
            </a:r>
          </a:p>
          <a:p>
            <a:pPr marL="1142989" indent="-1142989" algn="l">
              <a:buFont typeface="Arial" panose="020B0604020202020204" pitchFamily="34" charset="0"/>
              <a:buChar char="•"/>
            </a:pPr>
            <a:endParaRPr lang="en-US" sz="9333" dirty="0">
              <a:solidFill>
                <a:schemeClr val="tx1"/>
              </a:solidFill>
            </a:endParaRPr>
          </a:p>
        </p:txBody>
      </p:sp>
      <p:sp>
        <p:nvSpPr>
          <p:cNvPr id="3" name="TextBox 2">
            <a:extLst>
              <a:ext uri="{FF2B5EF4-FFF2-40B4-BE49-F238E27FC236}">
                <a16:creationId xmlns:a16="http://schemas.microsoft.com/office/drawing/2014/main" id="{C1A056D7-8CBD-75AA-FCA9-FFE3963F87C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E8BD18B4-42E2-C2B4-3A60-E47A7A42BD3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706499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Building a Network</a:t>
            </a:r>
          </a:p>
        </p:txBody>
      </p:sp>
      <p:sp>
        <p:nvSpPr>
          <p:cNvPr id="3" name="Content Placeholder 2">
            <a:extLst>
              <a:ext uri="{FF2B5EF4-FFF2-40B4-BE49-F238E27FC236}">
                <a16:creationId xmlns:a16="http://schemas.microsoft.com/office/drawing/2014/main" id="{F24B8646-F265-4EB4-9C29-F53E9F6FF786}"/>
              </a:ext>
            </a:extLst>
          </p:cNvPr>
          <p:cNvSpPr>
            <a:spLocks noGrp="1"/>
          </p:cNvSpPr>
          <p:nvPr>
            <p:ph type="body" sz="quarter" idx="10"/>
          </p:nvPr>
        </p:nvSpPr>
        <p:spPr>
          <a:xfrm>
            <a:off x="15658500" y="7475458"/>
            <a:ext cx="18688779" cy="9236930"/>
          </a:xfrm>
          <a:solidFill>
            <a:schemeClr val="tx2"/>
          </a:solidFill>
        </p:spPr>
        <p:style>
          <a:lnRef idx="3">
            <a:schemeClr val="lt1"/>
          </a:lnRef>
          <a:fillRef idx="1">
            <a:schemeClr val="accent2"/>
          </a:fillRef>
          <a:effectRef idx="1">
            <a:schemeClr val="accent2"/>
          </a:effectRef>
          <a:fontRef idx="minor">
            <a:schemeClr val="lt1"/>
          </a:fontRef>
        </p:style>
        <p:txBody>
          <a:bodyPr anchor="t"/>
          <a:lstStyle/>
          <a:p>
            <a:pPr marL="1142989" indent="-1142989" algn="l">
              <a:buClr>
                <a:schemeClr val="tx1"/>
              </a:buClr>
              <a:buFont typeface="Arial" panose="020B0604020202020204" pitchFamily="34" charset="0"/>
              <a:buChar char="•"/>
            </a:pPr>
            <a:endParaRPr lang="en-US" sz="9333" dirty="0">
              <a:solidFill>
                <a:schemeClr val="tx1"/>
              </a:solidFill>
            </a:endParaRPr>
          </a:p>
          <a:p>
            <a:pPr marL="3047970" lvl="1" indent="-1142989" algn="l">
              <a:buClr>
                <a:schemeClr val="tx1"/>
              </a:buClr>
              <a:buFont typeface="Arial" panose="020B0604020202020204" pitchFamily="34" charset="0"/>
              <a:buChar char="•"/>
            </a:pPr>
            <a:r>
              <a:rPr lang="en-US" sz="8667" dirty="0">
                <a:solidFill>
                  <a:schemeClr val="tx1"/>
                </a:solidFill>
              </a:rPr>
              <a:t>Scales to more inputs</a:t>
            </a:r>
          </a:p>
          <a:p>
            <a:pPr marL="3047970" lvl="1" indent="-1142989" algn="l">
              <a:buClr>
                <a:schemeClr val="tx1"/>
              </a:buClr>
              <a:buFont typeface="Arial" panose="020B0604020202020204" pitchFamily="34" charset="0"/>
              <a:buChar char="•"/>
            </a:pPr>
            <a:r>
              <a:rPr lang="en-US" sz="8667" dirty="0">
                <a:solidFill>
                  <a:schemeClr val="tx1"/>
                </a:solidFill>
              </a:rPr>
              <a:t>Can chain neurons</a:t>
            </a:r>
          </a:p>
          <a:p>
            <a:pPr marL="3047970" lvl="1" indent="-1142989" algn="l">
              <a:buClr>
                <a:schemeClr val="tx1"/>
              </a:buClr>
              <a:buFont typeface="Arial" panose="020B0604020202020204" pitchFamily="34" charset="0"/>
              <a:buChar char="•"/>
            </a:pPr>
            <a:r>
              <a:rPr lang="en-US" sz="8667" dirty="0">
                <a:solidFill>
                  <a:schemeClr val="tx1"/>
                </a:solidFill>
              </a:rPr>
              <a:t>If all regressions are linear, then output will also be a linear regression</a:t>
            </a:r>
          </a:p>
          <a:p>
            <a:pPr marL="1142989" indent="-1142989" algn="l">
              <a:buFont typeface="Arial" panose="020B0604020202020204" pitchFamily="34" charset="0"/>
              <a:buChar char="•"/>
            </a:pPr>
            <a:endParaRPr lang="en-US" sz="9333" dirty="0">
              <a:solidFill>
                <a:schemeClr val="tx1"/>
              </a:solidFill>
            </a:endParaRPr>
          </a:p>
        </p:txBody>
      </p:sp>
      <p:cxnSp>
        <p:nvCxnSpPr>
          <p:cNvPr id="18" name="Straight Arrow Connector 17">
            <a:extLst>
              <a:ext uri="{FF2B5EF4-FFF2-40B4-BE49-F238E27FC236}">
                <a16:creationId xmlns:a16="http://schemas.microsoft.com/office/drawing/2014/main" id="{D7FA158A-F5CC-487D-864B-B3891AA4A5CA}"/>
              </a:ext>
            </a:extLst>
          </p:cNvPr>
          <p:cNvCxnSpPr>
            <a:cxnSpLocks/>
          </p:cNvCxnSpPr>
          <p:nvPr/>
        </p:nvCxnSpPr>
        <p:spPr>
          <a:xfrm>
            <a:off x="6604000" y="106417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p:cNvCxnSpPr>
          <p:nvPr/>
        </p:nvCxnSpPr>
        <p:spPr>
          <a:xfrm>
            <a:off x="8556947" y="151465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270726" y="152543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270726" y="152543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027686"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6</a:t>
            </a:r>
            <a:endParaRPr lang="en-US" sz="9333">
              <a:solidFill>
                <a:schemeClr val="bg1"/>
              </a:solidFil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p:cNvCxnSpPr>
          <p:nvPr/>
        </p:nvCxnSpPr>
        <p:spPr>
          <a:xfrm flipH="1">
            <a:off x="8556949" y="106417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806349" y="114014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5</a:t>
            </a:r>
            <a:endParaRPr lang="en-US" sz="9333">
              <a:solidFill>
                <a:schemeClr val="bg1"/>
              </a:solidFill>
            </a:endParaRPr>
          </a:p>
        </p:txBody>
      </p:sp>
      <p:cxnSp>
        <p:nvCxnSpPr>
          <p:cNvPr id="48" name="Straight Arrow Connector 47">
            <a:extLst>
              <a:ext uri="{FF2B5EF4-FFF2-40B4-BE49-F238E27FC236}">
                <a16:creationId xmlns:a16="http://schemas.microsoft.com/office/drawing/2014/main" id="{B819B0A3-66B2-4EE8-B8E5-33A6E7BD4947}"/>
              </a:ext>
            </a:extLst>
          </p:cNvPr>
          <p:cNvCxnSpPr>
            <a:cxnSpLocks/>
            <a:stCxn id="45" idx="2"/>
          </p:cNvCxnSpPr>
          <p:nvPr/>
        </p:nvCxnSpPr>
        <p:spPr>
          <a:xfrm>
            <a:off x="5175253" y="7411379"/>
            <a:ext cx="1313494"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E15C7B-B9D9-4AEE-A3E3-A2ACD21F9455}"/>
              </a:ext>
            </a:extLst>
          </p:cNvPr>
          <p:cNvCxnSpPr>
            <a:cxnSpLocks/>
            <a:stCxn id="45" idx="2"/>
          </p:cNvCxnSpPr>
          <p:nvPr/>
        </p:nvCxnSpPr>
        <p:spPr>
          <a:xfrm>
            <a:off x="5175253" y="7411379"/>
            <a:ext cx="5348999" cy="16298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6A4730B-B29D-4641-A512-8398DFA1A2A1}"/>
              </a:ext>
            </a:extLst>
          </p:cNvPr>
          <p:cNvCxnSpPr>
            <a:cxnSpLocks/>
            <a:stCxn id="47" idx="2"/>
          </p:cNvCxnSpPr>
          <p:nvPr/>
        </p:nvCxnSpPr>
        <p:spPr>
          <a:xfrm flipH="1">
            <a:off x="6488747" y="7411379"/>
            <a:ext cx="5391540" cy="162988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7B252C4-7199-42B3-820C-B317AB12A4D1}"/>
              </a:ext>
            </a:extLst>
          </p:cNvPr>
          <p:cNvCxnSpPr>
            <a:cxnSpLocks/>
            <a:stCxn id="47" idx="2"/>
          </p:cNvCxnSpPr>
          <p:nvPr/>
        </p:nvCxnSpPr>
        <p:spPr>
          <a:xfrm flipH="1">
            <a:off x="10524252" y="7411379"/>
            <a:ext cx="1356035" cy="1629878"/>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CEC4B4-B4FF-4851-AB29-5118051F531A}"/>
              </a:ext>
            </a:extLst>
          </p:cNvPr>
          <p:cNvSpPr txBox="1"/>
          <p:nvPr/>
        </p:nvSpPr>
        <p:spPr>
          <a:xfrm>
            <a:off x="3838549" y="795288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1</a:t>
            </a:r>
            <a:endParaRPr lang="en-US" sz="9333">
              <a:solidFill>
                <a:schemeClr val="bg1"/>
              </a:solidFill>
            </a:endParaRPr>
          </a:p>
        </p:txBody>
      </p:sp>
      <p:sp>
        <p:nvSpPr>
          <p:cNvPr id="64" name="TextBox 63">
            <a:extLst>
              <a:ext uri="{FF2B5EF4-FFF2-40B4-BE49-F238E27FC236}">
                <a16:creationId xmlns:a16="http://schemas.microsoft.com/office/drawing/2014/main" id="{BD8CA95A-8C10-495A-A024-6C723B77CF98}"/>
              </a:ext>
            </a:extLst>
          </p:cNvPr>
          <p:cNvSpPr txBox="1"/>
          <p:nvPr/>
        </p:nvSpPr>
        <p:spPr>
          <a:xfrm>
            <a:off x="6694379" y="662658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2</a:t>
            </a:r>
            <a:endParaRPr lang="en-US" sz="9333">
              <a:solidFill>
                <a:schemeClr val="bg1"/>
              </a:solidFill>
            </a:endParaRPr>
          </a:p>
        </p:txBody>
      </p:sp>
      <p:sp>
        <p:nvSpPr>
          <p:cNvPr id="45" name="TextBox 44">
            <a:extLst>
              <a:ext uri="{FF2B5EF4-FFF2-40B4-BE49-F238E27FC236}">
                <a16:creationId xmlns:a16="http://schemas.microsoft.com/office/drawing/2014/main" id="{C5F7B57F-E86B-491D-9F0E-436C0F892F5C}"/>
              </a:ext>
            </a:extLst>
          </p:cNvPr>
          <p:cNvSpPr txBox="1"/>
          <p:nvPr/>
        </p:nvSpPr>
        <p:spPr>
          <a:xfrm>
            <a:off x="4532288"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1</a:t>
            </a:r>
            <a:endParaRPr lang="en-US" sz="9333">
              <a:solidFill>
                <a:schemeClr val="bg1"/>
              </a:solidFill>
            </a:endParaRPr>
          </a:p>
        </p:txBody>
      </p:sp>
      <p:sp>
        <p:nvSpPr>
          <p:cNvPr id="47" name="TextBox 46">
            <a:extLst>
              <a:ext uri="{FF2B5EF4-FFF2-40B4-BE49-F238E27FC236}">
                <a16:creationId xmlns:a16="http://schemas.microsoft.com/office/drawing/2014/main" id="{C318CBF0-D110-4254-BB71-D4B325C14E23}"/>
              </a:ext>
            </a:extLst>
          </p:cNvPr>
          <p:cNvSpPr txBox="1"/>
          <p:nvPr/>
        </p:nvSpPr>
        <p:spPr>
          <a:xfrm>
            <a:off x="11237322" y="602644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2</a:t>
            </a:r>
            <a:endParaRPr lang="en-US" sz="9333">
              <a:solidFill>
                <a:schemeClr val="bg1"/>
              </a:solidFill>
            </a:endParaRPr>
          </a:p>
        </p:txBody>
      </p:sp>
      <p:sp>
        <p:nvSpPr>
          <p:cNvPr id="66" name="TextBox 65">
            <a:extLst>
              <a:ext uri="{FF2B5EF4-FFF2-40B4-BE49-F238E27FC236}">
                <a16:creationId xmlns:a16="http://schemas.microsoft.com/office/drawing/2014/main" id="{C2FA68EB-34B2-4EF8-A431-A7C77CBE959D}"/>
              </a:ext>
            </a:extLst>
          </p:cNvPr>
          <p:cNvSpPr txBox="1"/>
          <p:nvPr/>
        </p:nvSpPr>
        <p:spPr>
          <a:xfrm>
            <a:off x="8419286" y="6626575"/>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3</a:t>
            </a:r>
            <a:endParaRPr lang="en-US" sz="9333">
              <a:solidFill>
                <a:schemeClr val="bg1"/>
              </a:solidFill>
            </a:endParaRPr>
          </a:p>
        </p:txBody>
      </p:sp>
      <p:sp>
        <p:nvSpPr>
          <p:cNvPr id="68" name="TextBox 67">
            <a:extLst>
              <a:ext uri="{FF2B5EF4-FFF2-40B4-BE49-F238E27FC236}">
                <a16:creationId xmlns:a16="http://schemas.microsoft.com/office/drawing/2014/main" id="{2DF87F86-36AD-49AE-8A74-5132C0494BF4}"/>
              </a:ext>
            </a:extLst>
          </p:cNvPr>
          <p:cNvSpPr txBox="1"/>
          <p:nvPr/>
        </p:nvSpPr>
        <p:spPr>
          <a:xfrm>
            <a:off x="11755656" y="782696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4</a:t>
            </a:r>
            <a:endParaRPr lang="en-US" sz="9333">
              <a:solidFill>
                <a:schemeClr val="bg1"/>
              </a:solidFill>
            </a:endParaRPr>
          </a:p>
        </p:txBody>
      </p:sp>
      <p:grpSp>
        <p:nvGrpSpPr>
          <p:cNvPr id="11" name="Group 10">
            <a:extLst>
              <a:ext uri="{FF2B5EF4-FFF2-40B4-BE49-F238E27FC236}">
                <a16:creationId xmlns:a16="http://schemas.microsoft.com/office/drawing/2014/main" id="{B6DC7A3D-CF4D-4C2A-A644-1027431A0949}"/>
              </a:ext>
            </a:extLst>
          </p:cNvPr>
          <p:cNvGrpSpPr/>
          <p:nvPr/>
        </p:nvGrpSpPr>
        <p:grpSpPr>
          <a:xfrm>
            <a:off x="5200118" y="8832220"/>
            <a:ext cx="2678157" cy="2735413"/>
            <a:chOff x="-39836" y="3224290"/>
            <a:chExt cx="803447" cy="820624"/>
          </a:xfrm>
        </p:grpSpPr>
        <p:sp>
          <p:nvSpPr>
            <p:cNvPr id="10" name="Rectangle 9">
              <a:extLst>
                <a:ext uri="{FF2B5EF4-FFF2-40B4-BE49-F238E27FC236}">
                  <a16:creationId xmlns:a16="http://schemas.microsoft.com/office/drawing/2014/main" id="{035A20CC-5F54-4123-859B-712DB86F6D09}"/>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6" name="Graphic 5" descr="Linear Graph">
              <a:extLst>
                <a:ext uri="{FF2B5EF4-FFF2-40B4-BE49-F238E27FC236}">
                  <a16:creationId xmlns:a16="http://schemas.microsoft.com/office/drawing/2014/main" id="{524463ED-2B80-4F34-B1D2-2B10C3158F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36" y="3224290"/>
              <a:ext cx="803447" cy="803447"/>
            </a:xfrm>
            <a:prstGeom prst="rect">
              <a:avLst/>
            </a:prstGeom>
          </p:spPr>
        </p:pic>
      </p:grpSp>
      <p:grpSp>
        <p:nvGrpSpPr>
          <p:cNvPr id="31" name="Group 30">
            <a:extLst>
              <a:ext uri="{FF2B5EF4-FFF2-40B4-BE49-F238E27FC236}">
                <a16:creationId xmlns:a16="http://schemas.microsoft.com/office/drawing/2014/main" id="{0A9AAC5B-1EEC-4B86-8196-6ACFCADC306A}"/>
              </a:ext>
            </a:extLst>
          </p:cNvPr>
          <p:cNvGrpSpPr/>
          <p:nvPr/>
        </p:nvGrpSpPr>
        <p:grpSpPr>
          <a:xfrm>
            <a:off x="9355072" y="8799774"/>
            <a:ext cx="2678157" cy="2735413"/>
            <a:chOff x="-39836" y="3224290"/>
            <a:chExt cx="803447" cy="820624"/>
          </a:xfrm>
        </p:grpSpPr>
        <p:sp>
          <p:nvSpPr>
            <p:cNvPr id="32" name="Rectangle 31">
              <a:extLst>
                <a:ext uri="{FF2B5EF4-FFF2-40B4-BE49-F238E27FC236}">
                  <a16:creationId xmlns:a16="http://schemas.microsoft.com/office/drawing/2014/main" id="{21996F81-8D6F-4722-A2E5-0B83FE5112B1}"/>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33" name="Graphic 32" descr="Linear Graph">
              <a:extLst>
                <a:ext uri="{FF2B5EF4-FFF2-40B4-BE49-F238E27FC236}">
                  <a16:creationId xmlns:a16="http://schemas.microsoft.com/office/drawing/2014/main" id="{BFFCEF52-2B9B-423D-95D3-FB33B6AC33B4}"/>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9836" y="3224290"/>
              <a:ext cx="803447" cy="803447"/>
            </a:xfrm>
            <a:prstGeom prst="rect">
              <a:avLst/>
            </a:prstGeom>
          </p:spPr>
        </p:pic>
      </p:grpSp>
      <p:grpSp>
        <p:nvGrpSpPr>
          <p:cNvPr id="34" name="Group 33">
            <a:extLst>
              <a:ext uri="{FF2B5EF4-FFF2-40B4-BE49-F238E27FC236}">
                <a16:creationId xmlns:a16="http://schemas.microsoft.com/office/drawing/2014/main" id="{4A60BC3C-CEB1-4CAA-8AFC-7DFCAD8F5F3F}"/>
              </a:ext>
            </a:extLst>
          </p:cNvPr>
          <p:cNvGrpSpPr/>
          <p:nvPr/>
        </p:nvGrpSpPr>
        <p:grpSpPr>
          <a:xfrm>
            <a:off x="7222255" y="13063177"/>
            <a:ext cx="2678157" cy="2735413"/>
            <a:chOff x="-39836" y="3224290"/>
            <a:chExt cx="803447" cy="820624"/>
          </a:xfrm>
        </p:grpSpPr>
        <p:sp>
          <p:nvSpPr>
            <p:cNvPr id="35" name="Rectangle 34">
              <a:extLst>
                <a:ext uri="{FF2B5EF4-FFF2-40B4-BE49-F238E27FC236}">
                  <a16:creationId xmlns:a16="http://schemas.microsoft.com/office/drawing/2014/main" id="{CCB2B246-9CDA-4801-B22D-3E9CBE6FDF6F}"/>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36" name="Graphic 35" descr="Linear Graph">
              <a:extLst>
                <a:ext uri="{FF2B5EF4-FFF2-40B4-BE49-F238E27FC236}">
                  <a16:creationId xmlns:a16="http://schemas.microsoft.com/office/drawing/2014/main" id="{4EB9B4EC-467A-4D17-B22D-4E8E9D8E97B5}"/>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9836" y="3224290"/>
              <a:ext cx="803447" cy="803447"/>
            </a:xfrm>
            <a:prstGeom prst="rect">
              <a:avLst/>
            </a:prstGeom>
          </p:spPr>
        </p:pic>
      </p:grpSp>
      <p:grpSp>
        <p:nvGrpSpPr>
          <p:cNvPr id="37" name="Group 36">
            <a:extLst>
              <a:ext uri="{FF2B5EF4-FFF2-40B4-BE49-F238E27FC236}">
                <a16:creationId xmlns:a16="http://schemas.microsoft.com/office/drawing/2014/main" id="{8C56D3E9-2C49-4BCC-B812-5ACF308F0C60}"/>
              </a:ext>
            </a:extLst>
          </p:cNvPr>
          <p:cNvGrpSpPr/>
          <p:nvPr/>
        </p:nvGrpSpPr>
        <p:grpSpPr>
          <a:xfrm>
            <a:off x="7222255" y="16626070"/>
            <a:ext cx="2678157" cy="2735413"/>
            <a:chOff x="-39836" y="3224290"/>
            <a:chExt cx="803447" cy="820624"/>
          </a:xfrm>
        </p:grpSpPr>
        <p:sp>
          <p:nvSpPr>
            <p:cNvPr id="38" name="Rectangle 37">
              <a:extLst>
                <a:ext uri="{FF2B5EF4-FFF2-40B4-BE49-F238E27FC236}">
                  <a16:creationId xmlns:a16="http://schemas.microsoft.com/office/drawing/2014/main" id="{35C18D9C-3C40-4267-A2BA-1DB34B84768A}"/>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39" name="Graphic 38" descr="Linear Graph">
              <a:extLst>
                <a:ext uri="{FF2B5EF4-FFF2-40B4-BE49-F238E27FC236}">
                  <a16:creationId xmlns:a16="http://schemas.microsoft.com/office/drawing/2014/main" id="{FC1FFA30-4305-48E2-98AE-FA582C044FBA}"/>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39836" y="3224290"/>
              <a:ext cx="803447" cy="803447"/>
            </a:xfrm>
            <a:prstGeom prst="rect">
              <a:avLst/>
            </a:prstGeom>
          </p:spPr>
        </p:pic>
      </p:grpSp>
      <p:sp>
        <p:nvSpPr>
          <p:cNvPr id="4" name="TextBox 3">
            <a:extLst>
              <a:ext uri="{FF2B5EF4-FFF2-40B4-BE49-F238E27FC236}">
                <a16:creationId xmlns:a16="http://schemas.microsoft.com/office/drawing/2014/main" id="{54056BC8-C919-920F-A111-26674432429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BF3DD14A-BAFF-6C0A-08C0-525655D811E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273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6ABE81-563C-BA83-EF7F-2C60EBCDAC44}"/>
              </a:ext>
            </a:extLst>
          </p:cNvPr>
          <p:cNvSpPr>
            <a:spLocks noGrp="1"/>
          </p:cNvSpPr>
          <p:nvPr>
            <p:ph type="body" sz="quarter" idx="13"/>
          </p:nvPr>
        </p:nvSpPr>
        <p:spPr/>
        <p:txBody>
          <a:bodyPr/>
          <a:lstStyle/>
          <a:p>
            <a:r>
              <a:rPr lang="en-GB" sz="14000" dirty="0"/>
              <a:t>Activation Functions</a:t>
            </a:r>
            <a:endParaRPr lang="en-US" sz="14000" dirty="0"/>
          </a:p>
        </p:txBody>
      </p:sp>
      <p:sp>
        <p:nvSpPr>
          <p:cNvPr id="3" name="TextBox 2">
            <a:extLst>
              <a:ext uri="{FF2B5EF4-FFF2-40B4-BE49-F238E27FC236}">
                <a16:creationId xmlns:a16="http://schemas.microsoft.com/office/drawing/2014/main" id="{D1290CFF-CFC6-F5BE-6411-5661DEE73FB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80C5C9D-1A37-4A57-DED0-F1FE1E2A537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18351959"/>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Activation Functions</a:t>
            </a:r>
          </a:p>
        </p:txBody>
      </p:sp>
      <p:sp>
        <p:nvSpPr>
          <p:cNvPr id="4" name="TextBox 3">
            <a:extLst>
              <a:ext uri="{FF2B5EF4-FFF2-40B4-BE49-F238E27FC236}">
                <a16:creationId xmlns:a16="http://schemas.microsoft.com/office/drawing/2014/main" id="{19AB33AE-369C-47F0-B742-70288A5DC9ED}"/>
              </a:ext>
            </a:extLst>
          </p:cNvPr>
          <p:cNvSpPr txBox="1"/>
          <p:nvPr/>
        </p:nvSpPr>
        <p:spPr>
          <a:xfrm>
            <a:off x="4743052" y="5038385"/>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a:solidFill>
                  <a:schemeClr val="tx1"/>
                </a:solidFill>
              </a:rPr>
              <a:t>Linear</a:t>
            </a:r>
          </a:p>
        </p:txBody>
      </p:sp>
      <p:graphicFrame>
        <p:nvGraphicFramePr>
          <p:cNvPr id="9" name="Chart 8">
            <a:extLst>
              <a:ext uri="{FF2B5EF4-FFF2-40B4-BE49-F238E27FC236}">
                <a16:creationId xmlns:a16="http://schemas.microsoft.com/office/drawing/2014/main" id="{F192B010-4FFF-433A-8CF5-959549835137}"/>
              </a:ext>
            </a:extLst>
          </p:cNvPr>
          <p:cNvGraphicFramePr/>
          <p:nvPr/>
        </p:nvGraphicFramePr>
        <p:xfrm>
          <a:off x="2104635" y="12758793"/>
          <a:ext cx="9817077" cy="5642087"/>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B2FAF7C-C2FF-42FC-9FA7-13852EB683B1}"/>
                  </a:ext>
                </a:extLst>
              </p:cNvPr>
              <p:cNvSpPr txBox="1"/>
              <p:nvPr/>
            </p:nvSpPr>
            <p:spPr>
              <a:xfrm>
                <a:off x="3906101" y="7168908"/>
                <a:ext cx="6214137"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r>
                        <a:rPr lang="en-US" sz="9333" i="1">
                          <a:solidFill>
                            <a:schemeClr val="bg1"/>
                          </a:solidFill>
                          <a:latin typeface="Cambria Math" panose="02040503050406030204" pitchFamily="18" charset="0"/>
                        </a:rPr>
                        <m:t>=</m:t>
                      </m:r>
                      <m:r>
                        <a:rPr lang="en-US" sz="9333" i="1">
                          <a:solidFill>
                            <a:schemeClr val="bg1"/>
                          </a:solidFill>
                          <a:latin typeface="Cambria Math" panose="02040503050406030204" pitchFamily="18" charset="0"/>
                        </a:rPr>
                        <m:t>𝑤𝑥</m:t>
                      </m:r>
                      <m:r>
                        <a:rPr lang="en-US" sz="9333" i="1">
                          <a:solidFill>
                            <a:schemeClr val="bg1"/>
                          </a:solidFill>
                          <a:latin typeface="Cambria Math" panose="02040503050406030204" pitchFamily="18" charset="0"/>
                        </a:rPr>
                        <m:t>+</m:t>
                      </m:r>
                      <m:r>
                        <a:rPr lang="en-US" sz="9333" i="1">
                          <a:solidFill>
                            <a:schemeClr val="bg1"/>
                          </a:solidFill>
                          <a:latin typeface="Cambria Math" panose="02040503050406030204" pitchFamily="18" charset="0"/>
                        </a:rPr>
                        <m:t>𝑏</m:t>
                      </m:r>
                    </m:oMath>
                  </m:oMathPara>
                </a14:m>
                <a:endParaRPr lang="en-US" sz="6000">
                  <a:solidFill>
                    <a:schemeClr val="bg1"/>
                  </a:solidFill>
                </a:endParaRPr>
              </a:p>
            </p:txBody>
          </p:sp>
        </mc:Choice>
        <mc:Fallback xmlns="">
          <p:sp>
            <p:nvSpPr>
              <p:cNvPr id="15" name="TextBox 14">
                <a:extLst>
                  <a:ext uri="{FF2B5EF4-FFF2-40B4-BE49-F238E27FC236}">
                    <a16:creationId xmlns:a16="http://schemas.microsoft.com/office/drawing/2014/main" id="{AB2FAF7C-C2FF-42FC-9FA7-13852EB683B1}"/>
                  </a:ext>
                </a:extLst>
              </p:cNvPr>
              <p:cNvSpPr txBox="1">
                <a:spLocks noRot="1" noChangeAspect="1" noMove="1" noResize="1" noEditPoints="1" noAdjustHandles="1" noChangeArrowheads="1" noChangeShapeType="1" noTextEdit="1"/>
              </p:cNvSpPr>
              <p:nvPr/>
            </p:nvSpPr>
            <p:spPr>
              <a:xfrm>
                <a:off x="3906101" y="7168908"/>
                <a:ext cx="6214137" cy="1292598"/>
              </a:xfrm>
              <a:prstGeom prst="rect">
                <a:avLst/>
              </a:prstGeom>
              <a:blipFill>
                <a:blip r:embed="rId4"/>
                <a:stretch>
                  <a:fillRect/>
                </a:stretch>
              </a:blipFill>
              <a:ln w="6350">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D0B89516-AD46-44A1-A188-463B3DE30C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04632" y="9307375"/>
            <a:ext cx="9844697" cy="2605583"/>
          </a:xfrm>
          <a:prstGeom prst="rect">
            <a:avLst/>
          </a:prstGeom>
        </p:spPr>
      </p:pic>
      <p:grpSp>
        <p:nvGrpSpPr>
          <p:cNvPr id="7" name="Group 6">
            <a:extLst>
              <a:ext uri="{FF2B5EF4-FFF2-40B4-BE49-F238E27FC236}">
                <a16:creationId xmlns:a16="http://schemas.microsoft.com/office/drawing/2014/main" id="{DA7427BA-FCBF-4B8F-A6E3-447769D6D97C}"/>
              </a:ext>
            </a:extLst>
          </p:cNvPr>
          <p:cNvGrpSpPr/>
          <p:nvPr/>
        </p:nvGrpSpPr>
        <p:grpSpPr>
          <a:xfrm>
            <a:off x="23625568" y="5186447"/>
            <a:ext cx="9844693" cy="13277933"/>
            <a:chOff x="7087670" y="1555934"/>
            <a:chExt cx="2953408" cy="3983380"/>
          </a:xfrm>
        </p:grpSpPr>
        <p:sp>
          <p:nvSpPr>
            <p:cNvPr id="6" name="TextBox 5">
              <a:extLst>
                <a:ext uri="{FF2B5EF4-FFF2-40B4-BE49-F238E27FC236}">
                  <a16:creationId xmlns:a16="http://schemas.microsoft.com/office/drawing/2014/main" id="{710D5AF4-71E2-4023-96F8-3A562BAA2168}"/>
                </a:ext>
              </a:extLst>
            </p:cNvPr>
            <p:cNvSpPr txBox="1"/>
            <p:nvPr/>
          </p:nvSpPr>
          <p:spPr>
            <a:xfrm>
              <a:off x="7596184" y="1555934"/>
              <a:ext cx="1724025" cy="276999"/>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a:solidFill>
                    <a:schemeClr val="tx1"/>
                  </a:solidFill>
                </a:rPr>
                <a:t>Sigmoid</a:t>
              </a:r>
            </a:p>
          </p:txBody>
        </p:sp>
        <mc:AlternateContent xmlns:mc="http://schemas.openxmlformats.org/markup-compatibility/2006" xmlns:a14="http://schemas.microsoft.com/office/drawing/2010/main">
          <mc:Choice Requires="a14">
            <p:graphicFrame>
              <p:nvGraphicFramePr>
                <p:cNvPr id="14" name="Chart 13">
                  <a:extLst>
                    <a:ext uri="{FF2B5EF4-FFF2-40B4-BE49-F238E27FC236}">
                      <a16:creationId xmlns:a16="http://schemas.microsoft.com/office/drawing/2014/main" id="{29985632-8147-47BB-B085-0244EB3CCCA3}"/>
                    </a:ext>
                  </a:extLst>
                </p:cNvPr>
                <p:cNvGraphicFramePr/>
                <p:nvPr/>
              </p:nvGraphicFramePr>
              <p:xfrm>
                <a:off x="7087670" y="3846688"/>
                <a:ext cx="2945123" cy="1692626"/>
              </p:xfrm>
              <a:graphic>
                <a:graphicData uri="http://schemas.openxmlformats.org/drawingml/2006/chart">
                  <c:chart xmlns:c="http://schemas.openxmlformats.org/drawingml/2006/chart" xmlns:r="http://schemas.openxmlformats.org/officeDocument/2006/relationships" r:id="rId6"/>
                </a:graphicData>
              </a:graphic>
            </p:graphicFrame>
          </mc:Choice>
          <mc:Fallback xmlns="">
            <p:graphicFrame>
              <p:nvGraphicFramePr>
                <p:cNvPr id="14" name="Chart 13">
                  <a:extLst>
                    <a:ext uri="{FF2B5EF4-FFF2-40B4-BE49-F238E27FC236}">
                      <a16:creationId xmlns:a16="http://schemas.microsoft.com/office/drawing/2014/main" id="{29985632-8147-47BB-B085-0244EB3CCCA3}"/>
                    </a:ext>
                  </a:extLst>
                </p:cNvPr>
                <p:cNvGraphicFramePr/>
                <p:nvPr>
                  <p:extLst>
                    <p:ext uri="{D42A27DB-BD31-4B8C-83A1-F6EECF244321}">
                      <p14:modId xmlns:p14="http://schemas.microsoft.com/office/powerpoint/2010/main" val="4267009610"/>
                    </p:ext>
                  </p:extLst>
                </p:nvPr>
              </p:nvGraphicFramePr>
              <p:xfrm>
                <a:off x="7087670" y="3846688"/>
                <a:ext cx="2945123" cy="1692626"/>
              </p:xfrm>
              <a:graphic>
                <a:graphicData uri="http://schemas.openxmlformats.org/drawingml/2006/chart">
                  <c:chart xmlns:c="http://schemas.openxmlformats.org/drawingml/2006/chart" xmlns:r="http://schemas.openxmlformats.org/officeDocument/2006/relationships" r:id="rId7"/>
                </a:graphicData>
              </a:graphic>
            </p:graphicFrame>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E6DDF10-84DE-42E5-8202-338F134811A4}"/>
                    </a:ext>
                  </a:extLst>
                </p:cNvPr>
                <p:cNvSpPr txBox="1"/>
                <p:nvPr/>
              </p:nvSpPr>
              <p:spPr>
                <a:xfrm>
                  <a:off x="7449515" y="2061664"/>
                  <a:ext cx="2017360" cy="52962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6667" i="1">
                                <a:solidFill>
                                  <a:schemeClr val="bg1"/>
                                </a:solidFill>
                                <a:latin typeface="Cambria Math" panose="02040503050406030204" pitchFamily="18" charset="0"/>
                              </a:rPr>
                            </m:ctrlPr>
                          </m:accPr>
                          <m:e>
                            <m:r>
                              <a:rPr lang="en-US" sz="6667" i="1">
                                <a:solidFill>
                                  <a:schemeClr val="bg1"/>
                                </a:solidFill>
                                <a:latin typeface="Cambria Math" panose="02040503050406030204" pitchFamily="18" charset="0"/>
                              </a:rPr>
                              <m:t>𝑦</m:t>
                            </m:r>
                          </m:e>
                        </m:acc>
                        <m:r>
                          <a:rPr lang="en-US" sz="6667" i="1">
                            <a:solidFill>
                              <a:schemeClr val="bg1"/>
                            </a:solidFill>
                            <a:latin typeface="Cambria Math" panose="02040503050406030204" pitchFamily="18" charset="0"/>
                          </a:rPr>
                          <m:t> =</m:t>
                        </m:r>
                        <m:f>
                          <m:fPr>
                            <m:ctrlPr>
                              <a:rPr lang="en-US" sz="6667" i="1">
                                <a:solidFill>
                                  <a:schemeClr val="bg1"/>
                                </a:solidFill>
                                <a:latin typeface="Cambria Math" panose="02040503050406030204" pitchFamily="18" charset="0"/>
                              </a:rPr>
                            </m:ctrlPr>
                          </m:fPr>
                          <m:num>
                            <m:r>
                              <a:rPr lang="en-US" sz="6667" i="1">
                                <a:solidFill>
                                  <a:schemeClr val="bg1"/>
                                </a:solidFill>
                                <a:latin typeface="Cambria Math" panose="02040503050406030204" pitchFamily="18" charset="0"/>
                              </a:rPr>
                              <m:t>1</m:t>
                            </m:r>
                          </m:num>
                          <m:den>
                            <m:r>
                              <a:rPr lang="en-US" sz="6667" i="1">
                                <a:solidFill>
                                  <a:schemeClr val="bg1"/>
                                </a:solidFill>
                                <a:latin typeface="Cambria Math" panose="02040503050406030204" pitchFamily="18" charset="0"/>
                              </a:rPr>
                              <m:t>1+</m:t>
                            </m:r>
                            <m:sSup>
                              <m:sSupPr>
                                <m:ctrlPr>
                                  <a:rPr lang="en-US" sz="6667" i="1">
                                    <a:solidFill>
                                      <a:schemeClr val="bg1"/>
                                    </a:solidFill>
                                    <a:latin typeface="Cambria Math" panose="02040503050406030204" pitchFamily="18" charset="0"/>
                                  </a:rPr>
                                </m:ctrlPr>
                              </m:sSupPr>
                              <m:e>
                                <m:r>
                                  <a:rPr lang="en-US" sz="6667" i="1">
                                    <a:solidFill>
                                      <a:schemeClr val="bg1"/>
                                    </a:solidFill>
                                    <a:latin typeface="Cambria Math" panose="02040503050406030204" pitchFamily="18" charset="0"/>
                                  </a:rPr>
                                  <m:t>𝑒</m:t>
                                </m:r>
                              </m:e>
                              <m:sup>
                                <m:r>
                                  <a:rPr lang="en-US" sz="6667" i="1">
                                    <a:solidFill>
                                      <a:schemeClr val="bg1"/>
                                    </a:solidFill>
                                    <a:latin typeface="Cambria Math" panose="02040503050406030204" pitchFamily="18" charset="0"/>
                                  </a:rPr>
                                  <m:t>−(</m:t>
                                </m:r>
                                <m:r>
                                  <a:rPr lang="en-US" sz="6667" i="1">
                                    <a:solidFill>
                                      <a:schemeClr val="bg1"/>
                                    </a:solidFill>
                                    <a:latin typeface="Cambria Math" panose="02040503050406030204" pitchFamily="18" charset="0"/>
                                  </a:rPr>
                                  <m:t>𝑤𝑥</m:t>
                                </m:r>
                                <m:r>
                                  <a:rPr lang="en-US" sz="6667" i="1">
                                    <a:solidFill>
                                      <a:schemeClr val="bg1"/>
                                    </a:solidFill>
                                    <a:latin typeface="Cambria Math" panose="02040503050406030204" pitchFamily="18" charset="0"/>
                                  </a:rPr>
                                  <m:t>+</m:t>
                                </m:r>
                                <m:r>
                                  <a:rPr lang="en-US" sz="6667" i="1">
                                    <a:solidFill>
                                      <a:schemeClr val="bg1"/>
                                    </a:solidFill>
                                    <a:latin typeface="Cambria Math" panose="02040503050406030204" pitchFamily="18" charset="0"/>
                                  </a:rPr>
                                  <m:t>𝑏</m:t>
                                </m:r>
                                <m:r>
                                  <a:rPr lang="en-US" sz="6667" i="1">
                                    <a:solidFill>
                                      <a:schemeClr val="bg1"/>
                                    </a:solidFill>
                                    <a:latin typeface="Cambria Math" panose="02040503050406030204" pitchFamily="18" charset="0"/>
                                  </a:rPr>
                                  <m:t>)</m:t>
                                </m:r>
                              </m:sup>
                            </m:sSup>
                          </m:den>
                        </m:f>
                      </m:oMath>
                    </m:oMathPara>
                  </a14:m>
                  <a:endParaRPr lang="en-US" sz="4667">
                    <a:solidFill>
                      <a:schemeClr val="bg1"/>
                    </a:solidFill>
                  </a:endParaRPr>
                </a:p>
              </p:txBody>
            </p:sp>
          </mc:Choice>
          <mc:Fallback xmlns="">
            <p:sp>
              <p:nvSpPr>
                <p:cNvPr id="19" name="TextBox 18">
                  <a:extLst>
                    <a:ext uri="{FF2B5EF4-FFF2-40B4-BE49-F238E27FC236}">
                      <a16:creationId xmlns:a16="http://schemas.microsoft.com/office/drawing/2014/main" id="{5E6DDF10-84DE-42E5-8202-338F134811A4}"/>
                    </a:ext>
                  </a:extLst>
                </p:cNvPr>
                <p:cNvSpPr txBox="1">
                  <a:spLocks noRot="1" noChangeAspect="1" noMove="1" noResize="1" noEditPoints="1" noAdjustHandles="1" noChangeArrowheads="1" noChangeShapeType="1" noTextEdit="1"/>
                </p:cNvSpPr>
                <p:nvPr/>
              </p:nvSpPr>
              <p:spPr>
                <a:xfrm>
                  <a:off x="7449515" y="2061664"/>
                  <a:ext cx="2017360" cy="529626"/>
                </a:xfrm>
                <a:prstGeom prst="rect">
                  <a:avLst/>
                </a:prstGeom>
                <a:blipFill>
                  <a:blip r:embed="rId10"/>
                  <a:stretch>
                    <a:fillRect t="-690" b="-2414"/>
                  </a:stretch>
                </a:blipFill>
                <a:ln w="6350">
                  <a:noFill/>
                </a:ln>
              </p:spPr>
              <p:txBody>
                <a:bodyPr/>
                <a:lstStyle/>
                <a:p>
                  <a:r>
                    <a:rPr lang="en-US">
                      <a:noFill/>
                    </a:rPr>
                    <a:t> </a:t>
                  </a:r>
                </a:p>
              </p:txBody>
            </p:sp>
          </mc:Fallback>
        </mc:AlternateContent>
        <p:pic>
          <p:nvPicPr>
            <p:cNvPr id="34" name="Picture 33">
              <a:extLst>
                <a:ext uri="{FF2B5EF4-FFF2-40B4-BE49-F238E27FC236}">
                  <a16:creationId xmlns:a16="http://schemas.microsoft.com/office/drawing/2014/main" id="{C0473974-6DC8-4437-8CF7-B0B6535A78CF}"/>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87670" y="2764062"/>
              <a:ext cx="2953408" cy="900642"/>
            </a:xfrm>
            <a:prstGeom prst="rect">
              <a:avLst/>
            </a:prstGeom>
          </p:spPr>
        </p:pic>
      </p:grpSp>
      <p:grpSp>
        <p:nvGrpSpPr>
          <p:cNvPr id="5" name="Group 4">
            <a:extLst>
              <a:ext uri="{FF2B5EF4-FFF2-40B4-BE49-F238E27FC236}">
                <a16:creationId xmlns:a16="http://schemas.microsoft.com/office/drawing/2014/main" id="{85D9A754-5A20-4BE1-B1F1-4AB64930BC39}"/>
              </a:ext>
            </a:extLst>
          </p:cNvPr>
          <p:cNvGrpSpPr/>
          <p:nvPr/>
        </p:nvGrpSpPr>
        <p:grpSpPr>
          <a:xfrm>
            <a:off x="12702147" y="5081197"/>
            <a:ext cx="10780830" cy="13383183"/>
            <a:chOff x="3810644" y="1524359"/>
            <a:chExt cx="3234249" cy="4014955"/>
          </a:xfrm>
        </p:grpSpPr>
        <mc:AlternateContent xmlns:mc="http://schemas.openxmlformats.org/markup-compatibility/2006" xmlns:a14="http://schemas.microsoft.com/office/drawing/2010/main">
          <mc:Choice Requires="a14">
            <p:graphicFrame>
              <p:nvGraphicFramePr>
                <p:cNvPr id="10" name="Chart 9">
                  <a:extLst>
                    <a:ext uri="{FF2B5EF4-FFF2-40B4-BE49-F238E27FC236}">
                      <a16:creationId xmlns:a16="http://schemas.microsoft.com/office/drawing/2014/main" id="{57619D53-DB50-4434-AFA1-87C583857894}"/>
                    </a:ext>
                  </a:extLst>
                </p:cNvPr>
                <p:cNvGraphicFramePr/>
                <p:nvPr/>
              </p:nvGraphicFramePr>
              <p:xfrm>
                <a:off x="3859530" y="3846688"/>
                <a:ext cx="2945123" cy="1692626"/>
              </p:xfrm>
              <a:graphic>
                <a:graphicData uri="http://schemas.openxmlformats.org/drawingml/2006/chart">
                  <c:chart xmlns:c="http://schemas.openxmlformats.org/drawingml/2006/chart" xmlns:r="http://schemas.openxmlformats.org/officeDocument/2006/relationships" r:id="rId12"/>
                </a:graphicData>
              </a:graphic>
            </p:graphicFrame>
          </mc:Choice>
          <mc:Fallback xmlns="">
            <p:graphicFrame>
              <p:nvGraphicFramePr>
                <p:cNvPr id="10" name="Chart 9">
                  <a:extLst>
                    <a:ext uri="{FF2B5EF4-FFF2-40B4-BE49-F238E27FC236}">
                      <a16:creationId xmlns:a16="http://schemas.microsoft.com/office/drawing/2014/main" id="{57619D53-DB50-4434-AFA1-87C583857894}"/>
                    </a:ext>
                  </a:extLst>
                </p:cNvPr>
                <p:cNvGraphicFramePr/>
                <p:nvPr>
                  <p:extLst>
                    <p:ext uri="{D42A27DB-BD31-4B8C-83A1-F6EECF244321}">
                      <p14:modId xmlns:p14="http://schemas.microsoft.com/office/powerpoint/2010/main" val="3455761849"/>
                    </p:ext>
                  </p:extLst>
                </p:nvPr>
              </p:nvGraphicFramePr>
              <p:xfrm>
                <a:off x="3859530" y="3846688"/>
                <a:ext cx="2945123" cy="1692626"/>
              </p:xfrm>
              <a:graphic>
                <a:graphicData uri="http://schemas.openxmlformats.org/drawingml/2006/chart">
                  <c:chart xmlns:c="http://schemas.openxmlformats.org/drawingml/2006/chart" xmlns:r="http://schemas.openxmlformats.org/officeDocument/2006/relationships" r:id="rId13"/>
                </a:graphicData>
              </a:graphic>
            </p:graphicFrame>
          </mc:Fallback>
        </mc:AlternateContent>
        <p:sp>
          <p:nvSpPr>
            <p:cNvPr id="12" name="TextBox 11">
              <a:extLst>
                <a:ext uri="{FF2B5EF4-FFF2-40B4-BE49-F238E27FC236}">
                  <a16:creationId xmlns:a16="http://schemas.microsoft.com/office/drawing/2014/main" id="{97F8F108-44E3-4D2C-AE9D-68A240C34E08}"/>
                </a:ext>
              </a:extLst>
            </p:cNvPr>
            <p:cNvSpPr txBox="1"/>
            <p:nvPr/>
          </p:nvSpPr>
          <p:spPr>
            <a:xfrm>
              <a:off x="4509549" y="1524359"/>
              <a:ext cx="1724025" cy="276999"/>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dirty="0" err="1">
                  <a:solidFill>
                    <a:schemeClr val="tx1"/>
                  </a:solidFill>
                </a:rPr>
                <a:t>ReLU</a:t>
              </a:r>
              <a:endParaRPr lang="en-US" sz="6000" dirty="0">
                <a:solidFill>
                  <a:schemeClr val="tx1"/>
                </a:solidFill>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426E8EC4-75B8-4A04-B220-119FC658DE22}"/>
                    </a:ext>
                  </a:extLst>
                </p:cNvPr>
                <p:cNvSpPr txBox="1"/>
                <p:nvPr/>
              </p:nvSpPr>
              <p:spPr>
                <a:xfrm>
                  <a:off x="3927905" y="2061632"/>
                  <a:ext cx="3116988" cy="61791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6667" i="1">
                                <a:solidFill>
                                  <a:schemeClr val="bg1"/>
                                </a:solidFill>
                                <a:latin typeface="Cambria Math" panose="02040503050406030204" pitchFamily="18" charset="0"/>
                              </a:rPr>
                            </m:ctrlPr>
                          </m:accPr>
                          <m:e>
                            <m:r>
                              <a:rPr lang="en-US" sz="6667" i="1">
                                <a:solidFill>
                                  <a:schemeClr val="bg1"/>
                                </a:solidFill>
                                <a:latin typeface="Cambria Math" panose="02040503050406030204" pitchFamily="18" charset="0"/>
                              </a:rPr>
                              <m:t>𝑦</m:t>
                            </m:r>
                          </m:e>
                        </m:acc>
                        <m:r>
                          <a:rPr lang="en-US" sz="6667" i="1">
                            <a:solidFill>
                              <a:schemeClr val="bg1"/>
                            </a:solidFill>
                            <a:latin typeface="Cambria Math" panose="02040503050406030204" pitchFamily="18" charset="0"/>
                          </a:rPr>
                          <m:t> =</m:t>
                        </m:r>
                        <m:d>
                          <m:dPr>
                            <m:begChr m:val="{"/>
                            <m:endChr m:val=""/>
                            <m:ctrlPr>
                              <a:rPr lang="en-US" sz="6667" i="1">
                                <a:solidFill>
                                  <a:schemeClr val="bg1"/>
                                </a:solidFill>
                                <a:latin typeface="Cambria Math" panose="02040503050406030204" pitchFamily="18" charset="0"/>
                              </a:rPr>
                            </m:ctrlPr>
                          </m:dPr>
                          <m:e>
                            <m:eqArr>
                              <m:eqArrPr>
                                <m:ctrlPr>
                                  <a:rPr lang="en-US" sz="6667" i="1">
                                    <a:solidFill>
                                      <a:schemeClr val="bg1"/>
                                    </a:solidFill>
                                    <a:latin typeface="Cambria Math" panose="02040503050406030204" pitchFamily="18" charset="0"/>
                                  </a:rPr>
                                </m:ctrlPr>
                              </m:eqArrPr>
                              <m:e>
                                <m:r>
                                  <a:rPr lang="en-US" sz="6667" i="1">
                                    <a:solidFill>
                                      <a:schemeClr val="bg1"/>
                                    </a:solidFill>
                                    <a:latin typeface="Cambria Math" panose="02040503050406030204" pitchFamily="18" charset="0"/>
                                  </a:rPr>
                                  <m:t>𝑤𝑥</m:t>
                                </m:r>
                                <m:r>
                                  <a:rPr lang="en-US" sz="6667" i="1">
                                    <a:solidFill>
                                      <a:schemeClr val="bg1"/>
                                    </a:solidFill>
                                    <a:latin typeface="Cambria Math" panose="02040503050406030204" pitchFamily="18" charset="0"/>
                                  </a:rPr>
                                  <m:t>+</m:t>
                                </m:r>
                                <m:r>
                                  <a:rPr lang="en-US" sz="6667" i="1">
                                    <a:solidFill>
                                      <a:schemeClr val="bg1"/>
                                    </a:solidFill>
                                    <a:latin typeface="Cambria Math" panose="02040503050406030204" pitchFamily="18" charset="0"/>
                                  </a:rPr>
                                  <m:t>𝑏</m:t>
                                </m:r>
                                <m:r>
                                  <a:rPr lang="en-US" sz="6667" i="1">
                                    <a:solidFill>
                                      <a:schemeClr val="bg1"/>
                                    </a:solidFill>
                                    <a:latin typeface="Cambria Math" panose="02040503050406030204" pitchFamily="18" charset="0"/>
                                  </a:rPr>
                                  <m:t> </m:t>
                                </m:r>
                                <m:r>
                                  <a:rPr lang="en-US" sz="6667" i="1">
                                    <a:solidFill>
                                      <a:schemeClr val="bg1"/>
                                    </a:solidFill>
                                    <a:latin typeface="Cambria Math" panose="02040503050406030204" pitchFamily="18" charset="0"/>
                                  </a:rPr>
                                  <m:t>𝑖𝑓</m:t>
                                </m:r>
                                <m:r>
                                  <a:rPr lang="en-US" sz="6667" i="1">
                                    <a:solidFill>
                                      <a:schemeClr val="bg1"/>
                                    </a:solidFill>
                                    <a:latin typeface="Cambria Math" panose="02040503050406030204" pitchFamily="18" charset="0"/>
                                  </a:rPr>
                                  <m:t> </m:t>
                                </m:r>
                                <m:r>
                                  <a:rPr lang="en-US" sz="6667" i="1">
                                    <a:solidFill>
                                      <a:schemeClr val="bg1"/>
                                    </a:solidFill>
                                    <a:latin typeface="Cambria Math" panose="02040503050406030204" pitchFamily="18" charset="0"/>
                                  </a:rPr>
                                  <m:t>𝑤𝑥</m:t>
                                </m:r>
                                <m:r>
                                  <a:rPr lang="en-US" sz="6667" i="1">
                                    <a:solidFill>
                                      <a:schemeClr val="bg1"/>
                                    </a:solidFill>
                                    <a:latin typeface="Cambria Math" panose="02040503050406030204" pitchFamily="18" charset="0"/>
                                  </a:rPr>
                                  <m:t>+</m:t>
                                </m:r>
                                <m:r>
                                  <a:rPr lang="en-US" sz="6667" i="1">
                                    <a:solidFill>
                                      <a:schemeClr val="bg1"/>
                                    </a:solidFill>
                                    <a:latin typeface="Cambria Math" panose="02040503050406030204" pitchFamily="18" charset="0"/>
                                  </a:rPr>
                                  <m:t>𝑏</m:t>
                                </m:r>
                                <m:r>
                                  <a:rPr lang="en-US" sz="6667" i="1">
                                    <a:solidFill>
                                      <a:schemeClr val="bg1"/>
                                    </a:solidFill>
                                    <a:latin typeface="Cambria Math" panose="02040503050406030204" pitchFamily="18" charset="0"/>
                                  </a:rPr>
                                  <m:t>&gt;0</m:t>
                                </m:r>
                              </m:e>
                              <m:e>
                                <m:r>
                                  <a:rPr lang="en-US" sz="6667" i="1">
                                    <a:solidFill>
                                      <a:schemeClr val="bg1"/>
                                    </a:solidFill>
                                    <a:latin typeface="Cambria Math" panose="02040503050406030204" pitchFamily="18" charset="0"/>
                                  </a:rPr>
                                  <m:t>0  </m:t>
                                </m:r>
                                <m:r>
                                  <a:rPr lang="en-US" sz="6667" i="1">
                                    <a:solidFill>
                                      <a:schemeClr val="bg1"/>
                                    </a:solidFill>
                                    <a:latin typeface="Cambria Math" panose="02040503050406030204" pitchFamily="18" charset="0"/>
                                  </a:rPr>
                                  <m:t>𝑜𝑡h𝑒𝑟𝑤𝑖𝑠𝑒</m:t>
                                </m:r>
                              </m:e>
                            </m:eqArr>
                          </m:e>
                        </m:d>
                      </m:oMath>
                    </m:oMathPara>
                  </a14:m>
                  <a:endParaRPr lang="en-US" sz="3500">
                    <a:solidFill>
                      <a:schemeClr val="bg1"/>
                    </a:solidFill>
                  </a:endParaRPr>
                </a:p>
              </p:txBody>
            </p:sp>
          </mc:Choice>
          <mc:Fallback xmlns="">
            <p:sp>
              <p:nvSpPr>
                <p:cNvPr id="17" name="TextBox 16">
                  <a:extLst>
                    <a:ext uri="{FF2B5EF4-FFF2-40B4-BE49-F238E27FC236}">
                      <a16:creationId xmlns:a16="http://schemas.microsoft.com/office/drawing/2014/main" id="{426E8EC4-75B8-4A04-B220-119FC658DE22}"/>
                    </a:ext>
                  </a:extLst>
                </p:cNvPr>
                <p:cNvSpPr txBox="1">
                  <a:spLocks noRot="1" noChangeAspect="1" noMove="1" noResize="1" noEditPoints="1" noAdjustHandles="1" noChangeArrowheads="1" noChangeShapeType="1" noTextEdit="1"/>
                </p:cNvSpPr>
                <p:nvPr/>
              </p:nvSpPr>
              <p:spPr>
                <a:xfrm>
                  <a:off x="3927905" y="2061632"/>
                  <a:ext cx="3116988" cy="617919"/>
                </a:xfrm>
                <a:prstGeom prst="rect">
                  <a:avLst/>
                </a:prstGeom>
                <a:blipFill>
                  <a:blip r:embed="rId14"/>
                  <a:stretch>
                    <a:fillRect t="-1775" b="-2663"/>
                  </a:stretch>
                </a:blipFill>
                <a:ln w="6350">
                  <a:noFill/>
                </a:ln>
              </p:spPr>
              <p:txBody>
                <a:bodyPr/>
                <a:lstStyle/>
                <a:p>
                  <a:r>
                    <a:rPr lang="en-US">
                      <a:noFill/>
                    </a:rPr>
                    <a:t> </a:t>
                  </a:r>
                </a:p>
              </p:txBody>
            </p:sp>
          </mc:Fallback>
        </mc:AlternateContent>
        <p:pic>
          <p:nvPicPr>
            <p:cNvPr id="36" name="Picture 35">
              <a:extLst>
                <a:ext uri="{FF2B5EF4-FFF2-40B4-BE49-F238E27FC236}">
                  <a16:creationId xmlns:a16="http://schemas.microsoft.com/office/drawing/2014/main" id="{270FA5BA-A401-41F3-88EE-A6664BBC8DCA}"/>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810644" y="2839212"/>
              <a:ext cx="3042894" cy="750342"/>
            </a:xfrm>
            <a:prstGeom prst="rect">
              <a:avLst/>
            </a:prstGeom>
          </p:spPr>
        </p:pic>
      </p:grpSp>
      <p:sp>
        <p:nvSpPr>
          <p:cNvPr id="3" name="TextBox 2">
            <a:extLst>
              <a:ext uri="{FF2B5EF4-FFF2-40B4-BE49-F238E27FC236}">
                <a16:creationId xmlns:a16="http://schemas.microsoft.com/office/drawing/2014/main" id="{D0BF3442-0141-6596-82E5-29189A87673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D288DF6F-CFD1-4723-81D4-57E0C8F87F0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5999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E9C646B1-83BE-6EA9-43E4-23079BD279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47331" y="14097551"/>
            <a:ext cx="7893318" cy="6044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7815886-B793-6FE7-C74B-DFB29C9D37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958548" y="14097551"/>
            <a:ext cx="7893318" cy="6044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AC657F1-498B-A890-5541-DC0019F4240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05344" y="14097551"/>
            <a:ext cx="7860602" cy="60402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rmAutofit/>
          </a:bodyPr>
          <a:lstStyle/>
          <a:p>
            <a:r>
              <a:rPr lang="en-US" sz="14000" dirty="0"/>
              <a:t>Activation Functions</a:t>
            </a:r>
          </a:p>
        </p:txBody>
      </p:sp>
      <p:sp>
        <p:nvSpPr>
          <p:cNvPr id="4" name="TextBox 3">
            <a:extLst>
              <a:ext uri="{FF2B5EF4-FFF2-40B4-BE49-F238E27FC236}">
                <a16:creationId xmlns:a16="http://schemas.microsoft.com/office/drawing/2014/main" id="{19AB33AE-369C-47F0-B742-70288A5DC9ED}"/>
              </a:ext>
            </a:extLst>
          </p:cNvPr>
          <p:cNvSpPr txBox="1"/>
          <p:nvPr/>
        </p:nvSpPr>
        <p:spPr>
          <a:xfrm>
            <a:off x="4743052" y="5038385"/>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a:solidFill>
                  <a:schemeClr val="tx1"/>
                </a:solidFill>
              </a:rPr>
              <a:t>Linear</a:t>
            </a:r>
          </a:p>
        </p:txBody>
      </p:sp>
      <p:sp>
        <p:nvSpPr>
          <p:cNvPr id="5" name="TextBox 4">
            <a:extLst>
              <a:ext uri="{FF2B5EF4-FFF2-40B4-BE49-F238E27FC236}">
                <a16:creationId xmlns:a16="http://schemas.microsoft.com/office/drawing/2014/main" id="{0345FE20-8755-416C-9887-DCA3B9E2E7BD}"/>
              </a:ext>
            </a:extLst>
          </p:cNvPr>
          <p:cNvSpPr txBox="1"/>
          <p:nvPr/>
        </p:nvSpPr>
        <p:spPr>
          <a:xfrm>
            <a:off x="15031834" y="5081198"/>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err="1">
                <a:solidFill>
                  <a:schemeClr val="tx1"/>
                </a:solidFill>
              </a:rPr>
              <a:t>ReLU</a:t>
            </a:r>
            <a:endParaRPr lang="en-US" sz="6000">
              <a:solidFill>
                <a:schemeClr val="tx1"/>
              </a:solidFill>
            </a:endParaRPr>
          </a:p>
        </p:txBody>
      </p:sp>
      <p:sp>
        <p:nvSpPr>
          <p:cNvPr id="6" name="TextBox 5">
            <a:extLst>
              <a:ext uri="{FF2B5EF4-FFF2-40B4-BE49-F238E27FC236}">
                <a16:creationId xmlns:a16="http://schemas.microsoft.com/office/drawing/2014/main" id="{710D5AF4-71E2-4023-96F8-3A562BAA2168}"/>
              </a:ext>
            </a:extLst>
          </p:cNvPr>
          <p:cNvSpPr txBox="1"/>
          <p:nvPr/>
        </p:nvSpPr>
        <p:spPr>
          <a:xfrm>
            <a:off x="25320615" y="5186448"/>
            <a:ext cx="5746750" cy="923330"/>
          </a:xfrm>
          <a:prstGeom prst="rect">
            <a:avLst/>
          </a:prstGeom>
          <a:solidFill>
            <a:schemeClr val="tx2">
              <a:lumMod val="75000"/>
            </a:schemeClr>
          </a:solidFill>
          <a:ln>
            <a:solidFill>
              <a:schemeClr val="tx2">
                <a:lumMod val="50000"/>
              </a:schemeClr>
            </a:solidFill>
          </a:ln>
        </p:spPr>
        <p:style>
          <a:lnRef idx="3">
            <a:schemeClr val="lt1"/>
          </a:lnRef>
          <a:fillRef idx="1">
            <a:schemeClr val="accent2"/>
          </a:fillRef>
          <a:effectRef idx="1">
            <a:schemeClr val="accent2"/>
          </a:effectRef>
          <a:fontRef idx="minor">
            <a:schemeClr val="lt1"/>
          </a:fontRef>
        </p:style>
        <p:txBody>
          <a:bodyPr wrap="square" rtlCol="0" anchor="ctr">
            <a:spAutoFit/>
          </a:bodyPr>
          <a:lstStyle/>
          <a:p>
            <a:pPr algn="ctr">
              <a:lnSpc>
                <a:spcPct val="90000"/>
              </a:lnSpc>
            </a:pPr>
            <a:r>
              <a:rPr lang="en-US" sz="6000">
                <a:solidFill>
                  <a:schemeClr val="tx1"/>
                </a:solidFill>
              </a:rPr>
              <a:t>Sigmoid</a:t>
            </a:r>
          </a:p>
        </p:txBody>
      </p:sp>
      <p:pic>
        <p:nvPicPr>
          <p:cNvPr id="1034" name="Picture 10">
            <a:extLst>
              <a:ext uri="{FF2B5EF4-FFF2-40B4-BE49-F238E27FC236}">
                <a16:creationId xmlns:a16="http://schemas.microsoft.com/office/drawing/2014/main" id="{1F157D39-21AA-1206-B1DB-E82CF3E9C35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78784" y="6499070"/>
            <a:ext cx="8334042" cy="67862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D9B63563-44BE-17C2-B2C6-D5F797FC05A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120979" y="6328703"/>
            <a:ext cx="8334042" cy="6956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E62E352B-4E6D-27A4-DCC9-A2EAD2DA4ED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4163174" y="6400718"/>
            <a:ext cx="8334042" cy="6884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BFDBAC-4794-A7F4-8531-49FCCC532C5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4C9EF674-4660-7035-B8A8-1C85A78535E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96031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Arrow Connector 32">
            <a:extLst>
              <a:ext uri="{FF2B5EF4-FFF2-40B4-BE49-F238E27FC236}">
                <a16:creationId xmlns:a16="http://schemas.microsoft.com/office/drawing/2014/main" id="{5A52D3E5-EA4A-42AC-A4D7-2AE9DEB2055B}"/>
              </a:ext>
            </a:extLst>
          </p:cNvPr>
          <p:cNvCxnSpPr>
            <a:cxnSpLocks/>
            <a:stCxn id="6" idx="2"/>
          </p:cNvCxnSpPr>
          <p:nvPr/>
        </p:nvCxnSpPr>
        <p:spPr>
          <a:xfrm>
            <a:off x="18498643" y="11849612"/>
            <a:ext cx="3440607" cy="103837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6EB5F32-C029-4EF8-B707-383300B2511F}"/>
              </a:ext>
            </a:extLst>
          </p:cNvPr>
          <p:cNvCxnSpPr>
            <a:cxnSpLocks/>
            <a:stCxn id="9" idx="2"/>
          </p:cNvCxnSpPr>
          <p:nvPr/>
        </p:nvCxnSpPr>
        <p:spPr>
          <a:xfrm flipH="1">
            <a:off x="26377918" y="11849613"/>
            <a:ext cx="3396170" cy="103836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2CA38D5-6DA9-4872-A7B9-0D410B0A7C82}"/>
              </a:ext>
            </a:extLst>
          </p:cNvPr>
          <p:cNvSpPr>
            <a:spLocks noGrp="1"/>
          </p:cNvSpPr>
          <p:nvPr>
            <p:ph type="title"/>
          </p:nvPr>
        </p:nvSpPr>
        <p:spPr/>
        <p:txBody>
          <a:bodyPr>
            <a:noAutofit/>
          </a:bodyPr>
          <a:lstStyle/>
          <a:p>
            <a:r>
              <a:rPr lang="en-US" sz="14000" dirty="0"/>
              <a:t>Activation Functions</a:t>
            </a:r>
          </a:p>
        </p:txBody>
      </p:sp>
      <p:cxnSp>
        <p:nvCxnSpPr>
          <p:cNvPr id="18" name="Straight Arrow Connector 17">
            <a:extLst>
              <a:ext uri="{FF2B5EF4-FFF2-40B4-BE49-F238E27FC236}">
                <a16:creationId xmlns:a16="http://schemas.microsoft.com/office/drawing/2014/main" id="{D7FA158A-F5CC-487D-864B-B3891AA4A5CA}"/>
              </a:ext>
            </a:extLst>
          </p:cNvPr>
          <p:cNvCxnSpPr>
            <a:cxnSpLocks/>
            <a:endCxn id="22" idx="2"/>
          </p:cNvCxnSpPr>
          <p:nvPr/>
        </p:nvCxnSpPr>
        <p:spPr>
          <a:xfrm>
            <a:off x="6777623" y="10697100"/>
            <a:ext cx="1952947"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CB59520-AF25-49D4-8D60-37E90D454E91}"/>
              </a:ext>
            </a:extLst>
          </p:cNvPr>
          <p:cNvCxnSpPr>
            <a:cxnSpLocks/>
            <a:stCxn id="22" idx="6"/>
          </p:cNvCxnSpPr>
          <p:nvPr/>
        </p:nvCxnSpPr>
        <p:spPr>
          <a:xfrm>
            <a:off x="8730570" y="15201983"/>
            <a:ext cx="0" cy="265728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33ED95D-0C8C-4D7A-B957-D9E928174C28}"/>
                  </a:ext>
                </a:extLst>
              </p:cNvPr>
              <p:cNvSpPr txBox="1"/>
              <p:nvPr/>
            </p:nvSpPr>
            <p:spPr>
              <a:xfrm>
                <a:off x="9444349" y="15309738"/>
                <a:ext cx="118455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acc>
                        <m:accPr>
                          <m:chr m:val="̂"/>
                          <m:ctrlPr>
                            <a:rPr lang="en-US" sz="9333" i="1">
                              <a:solidFill>
                                <a:schemeClr val="bg1"/>
                              </a:solidFill>
                              <a:latin typeface="Cambria Math" panose="02040503050406030204" pitchFamily="18" charset="0"/>
                            </a:rPr>
                          </m:ctrlPr>
                        </m:accPr>
                        <m:e>
                          <m:r>
                            <a:rPr lang="en-US" sz="9333" i="1">
                              <a:solidFill>
                                <a:schemeClr val="bg1"/>
                              </a:solidFill>
                              <a:latin typeface="Cambria Math" panose="02040503050406030204" pitchFamily="18" charset="0"/>
                            </a:rPr>
                            <m:t>𝑦</m:t>
                          </m:r>
                        </m:e>
                      </m:acc>
                    </m:oMath>
                  </m:oMathPara>
                </a14:m>
                <a:endParaRPr lang="en-US" sz="9333">
                  <a:solidFill>
                    <a:schemeClr val="bg1"/>
                  </a:solidFill>
                </a:endParaRPr>
              </a:p>
            </p:txBody>
          </p:sp>
        </mc:Choice>
        <mc:Fallback xmlns="">
          <p:sp>
            <p:nvSpPr>
              <p:cNvPr id="20" name="TextBox 19">
                <a:extLst>
                  <a:ext uri="{FF2B5EF4-FFF2-40B4-BE49-F238E27FC236}">
                    <a16:creationId xmlns:a16="http://schemas.microsoft.com/office/drawing/2014/main" id="{C33ED95D-0C8C-4D7A-B957-D9E928174C28}"/>
                  </a:ext>
                </a:extLst>
              </p:cNvPr>
              <p:cNvSpPr txBox="1">
                <a:spLocks noRot="1" noChangeAspect="1" noMove="1" noResize="1" noEditPoints="1" noAdjustHandles="1" noChangeArrowheads="1" noChangeShapeType="1" noTextEdit="1"/>
              </p:cNvSpPr>
              <p:nvPr/>
            </p:nvSpPr>
            <p:spPr>
              <a:xfrm>
                <a:off x="9444349" y="15309738"/>
                <a:ext cx="1184555" cy="1384931"/>
              </a:xfrm>
              <a:prstGeom prst="rect">
                <a:avLst/>
              </a:prstGeom>
              <a:blipFill>
                <a:blip r:embed="rId3"/>
                <a:stretch>
                  <a:fillRect/>
                </a:stretch>
              </a:blipFill>
              <a:ln w="6350">
                <a:noFill/>
              </a:ln>
            </p:spPr>
            <p:txBody>
              <a:bodyPr/>
              <a:lstStyle/>
              <a:p>
                <a:r>
                  <a:rPr lang="en-US">
                    <a:noFill/>
                  </a:rPr>
                  <a:t> </a:t>
                </a:r>
              </a:p>
            </p:txBody>
          </p:sp>
        </mc:Fallback>
      </mc:AlternateContent>
      <p:sp>
        <p:nvSpPr>
          <p:cNvPr id="21" name="TextBox 20">
            <a:extLst>
              <a:ext uri="{FF2B5EF4-FFF2-40B4-BE49-F238E27FC236}">
                <a16:creationId xmlns:a16="http://schemas.microsoft.com/office/drawing/2014/main" id="{06AFBB5E-E343-4BC1-A3DE-FAB80B44C057}"/>
              </a:ext>
            </a:extLst>
          </p:cNvPr>
          <p:cNvSpPr txBox="1"/>
          <p:nvPr/>
        </p:nvSpPr>
        <p:spPr>
          <a:xfrm>
            <a:off x="10201309" y="114568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4</a:t>
            </a:r>
            <a:endParaRPr lang="en-US" sz="9333">
              <a:solidFill>
                <a:schemeClr val="bg1"/>
              </a:solidFill>
            </a:endParaRPr>
          </a:p>
        </p:txBody>
      </p:sp>
      <p:sp>
        <p:nvSpPr>
          <p:cNvPr id="22" name="Google Shape;219;p33">
            <a:extLst>
              <a:ext uri="{FF2B5EF4-FFF2-40B4-BE49-F238E27FC236}">
                <a16:creationId xmlns:a16="http://schemas.microsoft.com/office/drawing/2014/main" id="{03F082AE-983F-491A-BB1D-BC5E2D5A2BFE}"/>
              </a:ext>
            </a:extLst>
          </p:cNvPr>
          <p:cNvSpPr/>
          <p:nvPr/>
        </p:nvSpPr>
        <p:spPr>
          <a:xfrm rot="5400000">
            <a:off x="7930355" y="1360642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24" name="Straight Arrow Connector 23">
            <a:extLst>
              <a:ext uri="{FF2B5EF4-FFF2-40B4-BE49-F238E27FC236}">
                <a16:creationId xmlns:a16="http://schemas.microsoft.com/office/drawing/2014/main" id="{6BD4EC3F-2C9F-4B3C-BAE7-ACCB5A39A426}"/>
              </a:ext>
            </a:extLst>
          </p:cNvPr>
          <p:cNvCxnSpPr>
            <a:cxnSpLocks/>
            <a:endCxn id="22" idx="2"/>
          </p:cNvCxnSpPr>
          <p:nvPr/>
        </p:nvCxnSpPr>
        <p:spPr>
          <a:xfrm flipH="1">
            <a:off x="8730572" y="10697100"/>
            <a:ext cx="1888803" cy="2904447"/>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DEAA4AE-897A-4533-83D1-698679D0F0EF}"/>
              </a:ext>
            </a:extLst>
          </p:cNvPr>
          <p:cNvSpPr txBox="1"/>
          <p:nvPr/>
        </p:nvSpPr>
        <p:spPr>
          <a:xfrm>
            <a:off x="5979972" y="11456858"/>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3</a:t>
            </a:r>
            <a:endParaRPr lang="en-US" sz="9333">
              <a:solidFill>
                <a:schemeClr val="bg1"/>
              </a:solidFill>
            </a:endParaRPr>
          </a:p>
        </p:txBody>
      </p:sp>
      <p:sp>
        <p:nvSpPr>
          <p:cNvPr id="41" name="Google Shape;219;p33">
            <a:extLst>
              <a:ext uri="{FF2B5EF4-FFF2-40B4-BE49-F238E27FC236}">
                <a16:creationId xmlns:a16="http://schemas.microsoft.com/office/drawing/2014/main" id="{D91AB218-768F-4D34-BAC4-479EE51F3AF4}"/>
              </a:ext>
            </a:extLst>
          </p:cNvPr>
          <p:cNvSpPr/>
          <p:nvPr/>
        </p:nvSpPr>
        <p:spPr>
          <a:xfrm rot="5400000">
            <a:off x="5862155" y="9101539"/>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43" name="Google Shape;219;p33">
            <a:extLst>
              <a:ext uri="{FF2B5EF4-FFF2-40B4-BE49-F238E27FC236}">
                <a16:creationId xmlns:a16="http://schemas.microsoft.com/office/drawing/2014/main" id="{7C0C8F76-83FE-4230-9E18-5EBE4CDA9378}"/>
              </a:ext>
            </a:extLst>
          </p:cNvPr>
          <p:cNvSpPr/>
          <p:nvPr/>
        </p:nvSpPr>
        <p:spPr>
          <a:xfrm rot="5400000">
            <a:off x="9897658" y="9101535"/>
            <a:ext cx="1600437" cy="1590683"/>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48" name="Straight Arrow Connector 47">
            <a:extLst>
              <a:ext uri="{FF2B5EF4-FFF2-40B4-BE49-F238E27FC236}">
                <a16:creationId xmlns:a16="http://schemas.microsoft.com/office/drawing/2014/main" id="{B819B0A3-66B2-4EE8-B8E5-33A6E7BD4947}"/>
              </a:ext>
            </a:extLst>
          </p:cNvPr>
          <p:cNvCxnSpPr>
            <a:cxnSpLocks/>
            <a:stCxn id="45" idx="2"/>
            <a:endCxn id="41" idx="2"/>
          </p:cNvCxnSpPr>
          <p:nvPr/>
        </p:nvCxnSpPr>
        <p:spPr>
          <a:xfrm flipH="1">
            <a:off x="6662373" y="7889819"/>
            <a:ext cx="2048150" cy="1206843"/>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E15C7B-B9D9-4AEE-A3E3-A2ACD21F9455}"/>
              </a:ext>
            </a:extLst>
          </p:cNvPr>
          <p:cNvCxnSpPr>
            <a:cxnSpLocks/>
            <a:stCxn id="45" idx="2"/>
            <a:endCxn id="43" idx="2"/>
          </p:cNvCxnSpPr>
          <p:nvPr/>
        </p:nvCxnSpPr>
        <p:spPr>
          <a:xfrm>
            <a:off x="8710523" y="7889819"/>
            <a:ext cx="1987353" cy="1206839"/>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D6CEC4B4-B4FF-4851-AB29-5118051F531A}"/>
              </a:ext>
            </a:extLst>
          </p:cNvPr>
          <p:cNvSpPr txBox="1"/>
          <p:nvPr/>
        </p:nvSpPr>
        <p:spPr>
          <a:xfrm>
            <a:off x="5361792" y="732936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1</a:t>
            </a:r>
            <a:endParaRPr lang="en-US" sz="9333">
              <a:solidFill>
                <a:schemeClr val="bg1"/>
              </a:solidFill>
            </a:endParaRPr>
          </a:p>
        </p:txBody>
      </p:sp>
      <p:sp>
        <p:nvSpPr>
          <p:cNvPr id="64" name="TextBox 63">
            <a:extLst>
              <a:ext uri="{FF2B5EF4-FFF2-40B4-BE49-F238E27FC236}">
                <a16:creationId xmlns:a16="http://schemas.microsoft.com/office/drawing/2014/main" id="{BD8CA95A-8C10-495A-A024-6C723B77CF98}"/>
              </a:ext>
            </a:extLst>
          </p:cNvPr>
          <p:cNvSpPr txBox="1"/>
          <p:nvPr/>
        </p:nvSpPr>
        <p:spPr>
          <a:xfrm>
            <a:off x="10297896" y="7305101"/>
            <a:ext cx="1595309"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w</a:t>
            </a:r>
            <a:r>
              <a:rPr lang="en-US" sz="9333" baseline="-25000">
                <a:solidFill>
                  <a:schemeClr val="bg1"/>
                </a:solidFill>
              </a:rPr>
              <a:t>2</a:t>
            </a:r>
            <a:endParaRPr lang="en-US" sz="9333">
              <a:solidFill>
                <a:schemeClr val="bg1"/>
              </a:solidFill>
            </a:endParaRPr>
          </a:p>
        </p:txBody>
      </p:sp>
      <p:sp>
        <p:nvSpPr>
          <p:cNvPr id="45" name="TextBox 44">
            <a:extLst>
              <a:ext uri="{FF2B5EF4-FFF2-40B4-BE49-F238E27FC236}">
                <a16:creationId xmlns:a16="http://schemas.microsoft.com/office/drawing/2014/main" id="{C5F7B57F-E86B-491D-9F0E-436C0F892F5C}"/>
              </a:ext>
            </a:extLst>
          </p:cNvPr>
          <p:cNvSpPr txBox="1"/>
          <p:nvPr/>
        </p:nvSpPr>
        <p:spPr>
          <a:xfrm>
            <a:off x="8067558" y="6504888"/>
            <a:ext cx="1285929" cy="1384931"/>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9333">
                <a:solidFill>
                  <a:schemeClr val="bg1"/>
                </a:solidFill>
              </a:rPr>
              <a:t>x</a:t>
            </a:r>
            <a:r>
              <a:rPr lang="en-US" sz="9333" baseline="-25000">
                <a:solidFill>
                  <a:schemeClr val="bg1"/>
                </a:solidFill>
              </a:rPr>
              <a:t>1</a:t>
            </a:r>
            <a:endParaRPr lang="en-US" sz="9333">
              <a:solidFill>
                <a:schemeClr val="bg1"/>
              </a:solidFill>
            </a:endParaRPr>
          </a:p>
        </p:txBody>
      </p:sp>
      <p:graphicFrame>
        <p:nvGraphicFramePr>
          <p:cNvPr id="6" name="Chart 5">
            <a:extLst>
              <a:ext uri="{FF2B5EF4-FFF2-40B4-BE49-F238E27FC236}">
                <a16:creationId xmlns:a16="http://schemas.microsoft.com/office/drawing/2014/main" id="{EA573E49-3E5A-4D37-A9D9-A2C2B9991981}"/>
              </a:ext>
            </a:extLst>
          </p:cNvPr>
          <p:cNvGraphicFramePr/>
          <p:nvPr/>
        </p:nvGraphicFramePr>
        <p:xfrm>
          <a:off x="14763752" y="7221609"/>
          <a:ext cx="7469790" cy="46280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31D57768-7640-480A-ADAA-4D14B820505C}"/>
              </a:ext>
            </a:extLst>
          </p:cNvPr>
          <p:cNvGraphicFramePr/>
          <p:nvPr/>
        </p:nvGraphicFramePr>
        <p:xfrm>
          <a:off x="25888043" y="7221607"/>
          <a:ext cx="7772087" cy="46280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977D5B-5A23-4DBA-B548-0845C4579E32}"/>
              </a:ext>
            </a:extLst>
          </p:cNvPr>
          <p:cNvGraphicFramePr/>
          <p:nvPr/>
        </p:nvGraphicFramePr>
        <p:xfrm>
          <a:off x="20351750" y="12887980"/>
          <a:ext cx="7772087" cy="4628007"/>
        </p:xfrm>
        <a:graphic>
          <a:graphicData uri="http://schemas.openxmlformats.org/drawingml/2006/chart">
            <c:chart xmlns:c="http://schemas.openxmlformats.org/drawingml/2006/chart" xmlns:r="http://schemas.openxmlformats.org/officeDocument/2006/relationships" r:id="rId6"/>
          </a:graphicData>
        </a:graphic>
      </p:graphicFrame>
      <p:grpSp>
        <p:nvGrpSpPr>
          <p:cNvPr id="42" name="Group 41">
            <a:extLst>
              <a:ext uri="{FF2B5EF4-FFF2-40B4-BE49-F238E27FC236}">
                <a16:creationId xmlns:a16="http://schemas.microsoft.com/office/drawing/2014/main" id="{09A6D8D4-1166-4350-BF37-4E2A6424C60E}"/>
              </a:ext>
            </a:extLst>
          </p:cNvPr>
          <p:cNvGrpSpPr/>
          <p:nvPr/>
        </p:nvGrpSpPr>
        <p:grpSpPr>
          <a:xfrm>
            <a:off x="3680472" y="13266787"/>
            <a:ext cx="2678157" cy="2735413"/>
            <a:chOff x="-39836" y="3224290"/>
            <a:chExt cx="803447" cy="820624"/>
          </a:xfrm>
        </p:grpSpPr>
        <p:sp>
          <p:nvSpPr>
            <p:cNvPr id="44" name="Rectangle 43">
              <a:extLst>
                <a:ext uri="{FF2B5EF4-FFF2-40B4-BE49-F238E27FC236}">
                  <a16:creationId xmlns:a16="http://schemas.microsoft.com/office/drawing/2014/main" id="{ED480D28-12AF-4D19-A755-44F9C2FC6963}"/>
                </a:ext>
              </a:extLst>
            </p:cNvPr>
            <p:cNvSpPr/>
            <p:nvPr/>
          </p:nvSpPr>
          <p:spPr>
            <a:xfrm>
              <a:off x="-39835" y="3241467"/>
              <a:ext cx="803446" cy="80344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46" name="Graphic 45" descr="Linear Graph">
              <a:extLst>
                <a:ext uri="{FF2B5EF4-FFF2-40B4-BE49-F238E27FC236}">
                  <a16:creationId xmlns:a16="http://schemas.microsoft.com/office/drawing/2014/main" id="{87FBC4F6-6D39-4D07-8E5A-5AF99A73EF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836" y="3224290"/>
              <a:ext cx="803447" cy="803447"/>
            </a:xfrm>
            <a:prstGeom prst="rect">
              <a:avLst/>
            </a:prstGeom>
          </p:spPr>
        </p:pic>
      </p:grpSp>
      <p:sp>
        <p:nvSpPr>
          <p:cNvPr id="50" name="Rectangle 49">
            <a:extLst>
              <a:ext uri="{FF2B5EF4-FFF2-40B4-BE49-F238E27FC236}">
                <a16:creationId xmlns:a16="http://schemas.microsoft.com/office/drawing/2014/main" id="{7014F5DC-B54F-4F04-BCFD-A33842B1FFDA}"/>
              </a:ext>
            </a:extLst>
          </p:cNvPr>
          <p:cNvSpPr/>
          <p:nvPr/>
        </p:nvSpPr>
        <p:spPr>
          <a:xfrm>
            <a:off x="2222767" y="8670948"/>
            <a:ext cx="2678153" cy="2678157"/>
          </a:xfrm>
          <a:prstGeom prst="rect">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pic>
        <p:nvPicPr>
          <p:cNvPr id="23" name="Graphic 22" descr="Periodic Graph">
            <a:extLst>
              <a:ext uri="{FF2B5EF4-FFF2-40B4-BE49-F238E27FC236}">
                <a16:creationId xmlns:a16="http://schemas.microsoft.com/office/drawing/2014/main" id="{49AB7E1A-DCEC-4F1E-B5B8-1E92576D17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71547" y="8536163"/>
            <a:ext cx="3048000" cy="3048000"/>
          </a:xfrm>
          <a:prstGeom prst="rect">
            <a:avLst/>
          </a:prstGeom>
        </p:spPr>
      </p:pic>
      <p:grpSp>
        <p:nvGrpSpPr>
          <p:cNvPr id="105" name="Group 104">
            <a:extLst>
              <a:ext uri="{FF2B5EF4-FFF2-40B4-BE49-F238E27FC236}">
                <a16:creationId xmlns:a16="http://schemas.microsoft.com/office/drawing/2014/main" id="{BA7D23CC-7F76-4E63-8232-7523FFF3979B}"/>
              </a:ext>
            </a:extLst>
          </p:cNvPr>
          <p:cNvGrpSpPr/>
          <p:nvPr/>
        </p:nvGrpSpPr>
        <p:grpSpPr>
          <a:xfrm>
            <a:off x="11086363" y="13037867"/>
            <a:ext cx="8848800" cy="5679600"/>
            <a:chOff x="3325909" y="3911360"/>
            <a:chExt cx="2654640" cy="1703880"/>
          </a:xfrm>
        </p:grpSpPr>
        <p:grpSp>
          <p:nvGrpSpPr>
            <p:cNvPr id="28" name="Group 27">
              <a:extLst>
                <a:ext uri="{FF2B5EF4-FFF2-40B4-BE49-F238E27FC236}">
                  <a16:creationId xmlns:a16="http://schemas.microsoft.com/office/drawing/2014/main" id="{11C2F866-A28A-4AEF-8814-A5ACC0B4585B}"/>
                </a:ext>
              </a:extLst>
            </p:cNvPr>
            <p:cNvGrpSpPr/>
            <p:nvPr/>
          </p:nvGrpSpPr>
          <p:grpSpPr>
            <a:xfrm>
              <a:off x="3325909" y="4479440"/>
              <a:ext cx="2654640" cy="1135800"/>
              <a:chOff x="3325909" y="4479440"/>
              <a:chExt cx="2654640" cy="1135800"/>
            </a:xfrm>
          </p:grpSpPr>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A9C4FCE2-302D-4217-9E41-67C352694B4A}"/>
                      </a:ext>
                    </a:extLst>
                  </p14:cNvPr>
                  <p14:cNvContentPartPr/>
                  <p14:nvPr/>
                </p14:nvContentPartPr>
                <p14:xfrm>
                  <a:off x="5104309" y="4743320"/>
                  <a:ext cx="256680" cy="667440"/>
                </p14:xfrm>
              </p:contentPart>
            </mc:Choice>
            <mc:Fallback xmlns="">
              <p:pic>
                <p:nvPicPr>
                  <p:cNvPr id="5" name="Ink 4">
                    <a:extLst>
                      <a:ext uri="{FF2B5EF4-FFF2-40B4-BE49-F238E27FC236}">
                        <a16:creationId xmlns:a16="http://schemas.microsoft.com/office/drawing/2014/main" id="{A9C4FCE2-302D-4217-9E41-67C352694B4A}"/>
                      </a:ext>
                    </a:extLst>
                  </p:cNvPr>
                  <p:cNvPicPr/>
                  <p:nvPr/>
                </p:nvPicPr>
                <p:blipFill>
                  <a:blip r:embed="rId15"/>
                  <a:stretch>
                    <a:fillRect/>
                  </a:stretch>
                </p:blipFill>
                <p:spPr>
                  <a:xfrm>
                    <a:off x="5095669" y="4734680"/>
                    <a:ext cx="274320" cy="68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 name="Ink 6">
                    <a:extLst>
                      <a:ext uri="{FF2B5EF4-FFF2-40B4-BE49-F238E27FC236}">
                        <a16:creationId xmlns:a16="http://schemas.microsoft.com/office/drawing/2014/main" id="{888A6A12-A159-4F26-B950-CD3B5140E2B6}"/>
                      </a:ext>
                    </a:extLst>
                  </p14:cNvPr>
                  <p14:cNvContentPartPr/>
                  <p14:nvPr/>
                </p14:nvContentPartPr>
                <p14:xfrm>
                  <a:off x="5323909" y="4743320"/>
                  <a:ext cx="38880" cy="688680"/>
                </p14:xfrm>
              </p:contentPart>
            </mc:Choice>
            <mc:Fallback xmlns="">
              <p:pic>
                <p:nvPicPr>
                  <p:cNvPr id="7" name="Ink 6">
                    <a:extLst>
                      <a:ext uri="{FF2B5EF4-FFF2-40B4-BE49-F238E27FC236}">
                        <a16:creationId xmlns:a16="http://schemas.microsoft.com/office/drawing/2014/main" id="{888A6A12-A159-4F26-B950-CD3B5140E2B6}"/>
                      </a:ext>
                    </a:extLst>
                  </p:cNvPr>
                  <p:cNvPicPr/>
                  <p:nvPr/>
                </p:nvPicPr>
                <p:blipFill>
                  <a:blip r:embed="rId17"/>
                  <a:stretch>
                    <a:fillRect/>
                  </a:stretch>
                </p:blipFill>
                <p:spPr>
                  <a:xfrm>
                    <a:off x="5315269" y="4734680"/>
                    <a:ext cx="56520" cy="706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6CA58B0D-02BF-47C3-8356-50DFEB0DD5A3}"/>
                      </a:ext>
                    </a:extLst>
                  </p14:cNvPr>
                  <p14:cNvContentPartPr/>
                  <p14:nvPr/>
                </p14:nvContentPartPr>
                <p14:xfrm>
                  <a:off x="4655749" y="4596800"/>
                  <a:ext cx="696600" cy="252360"/>
                </p14:xfrm>
              </p:contentPart>
            </mc:Choice>
            <mc:Fallback xmlns="">
              <p:pic>
                <p:nvPicPr>
                  <p:cNvPr id="11" name="Ink 10">
                    <a:extLst>
                      <a:ext uri="{FF2B5EF4-FFF2-40B4-BE49-F238E27FC236}">
                        <a16:creationId xmlns:a16="http://schemas.microsoft.com/office/drawing/2014/main" id="{6CA58B0D-02BF-47C3-8356-50DFEB0DD5A3}"/>
                      </a:ext>
                    </a:extLst>
                  </p:cNvPr>
                  <p:cNvPicPr/>
                  <p:nvPr/>
                </p:nvPicPr>
                <p:blipFill>
                  <a:blip r:embed="rId19"/>
                  <a:stretch>
                    <a:fillRect/>
                  </a:stretch>
                </p:blipFill>
                <p:spPr>
                  <a:xfrm>
                    <a:off x="4647109" y="4587800"/>
                    <a:ext cx="7142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k 11">
                    <a:extLst>
                      <a:ext uri="{FF2B5EF4-FFF2-40B4-BE49-F238E27FC236}">
                        <a16:creationId xmlns:a16="http://schemas.microsoft.com/office/drawing/2014/main" id="{0043635E-B585-4E39-8785-EACDC00D58B9}"/>
                      </a:ext>
                    </a:extLst>
                  </p14:cNvPr>
                  <p14:cNvContentPartPr/>
                  <p14:nvPr/>
                </p14:nvContentPartPr>
                <p14:xfrm>
                  <a:off x="4823149" y="4479440"/>
                  <a:ext cx="590040" cy="264600"/>
                </p14:xfrm>
              </p:contentPart>
            </mc:Choice>
            <mc:Fallback xmlns="">
              <p:pic>
                <p:nvPicPr>
                  <p:cNvPr id="12" name="Ink 11">
                    <a:extLst>
                      <a:ext uri="{FF2B5EF4-FFF2-40B4-BE49-F238E27FC236}">
                        <a16:creationId xmlns:a16="http://schemas.microsoft.com/office/drawing/2014/main" id="{0043635E-B585-4E39-8785-EACDC00D58B9}"/>
                      </a:ext>
                    </a:extLst>
                  </p:cNvPr>
                  <p:cNvPicPr/>
                  <p:nvPr/>
                </p:nvPicPr>
                <p:blipFill>
                  <a:blip r:embed="rId21"/>
                  <a:stretch>
                    <a:fillRect/>
                  </a:stretch>
                </p:blipFill>
                <p:spPr>
                  <a:xfrm>
                    <a:off x="4814149" y="4470440"/>
                    <a:ext cx="60768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k 12">
                    <a:extLst>
                      <a:ext uri="{FF2B5EF4-FFF2-40B4-BE49-F238E27FC236}">
                        <a16:creationId xmlns:a16="http://schemas.microsoft.com/office/drawing/2014/main" id="{840E3FEB-6F7F-4D11-95F4-06C7C6F17EAA}"/>
                      </a:ext>
                    </a:extLst>
                  </p14:cNvPr>
                  <p14:cNvContentPartPr/>
                  <p14:nvPr/>
                </p14:nvContentPartPr>
                <p14:xfrm>
                  <a:off x="5429749" y="4669520"/>
                  <a:ext cx="550800" cy="204120"/>
                </p14:xfrm>
              </p:contentPart>
            </mc:Choice>
            <mc:Fallback xmlns="">
              <p:pic>
                <p:nvPicPr>
                  <p:cNvPr id="13" name="Ink 12">
                    <a:extLst>
                      <a:ext uri="{FF2B5EF4-FFF2-40B4-BE49-F238E27FC236}">
                        <a16:creationId xmlns:a16="http://schemas.microsoft.com/office/drawing/2014/main" id="{840E3FEB-6F7F-4D11-95F4-06C7C6F17EAA}"/>
                      </a:ext>
                    </a:extLst>
                  </p:cNvPr>
                  <p:cNvPicPr/>
                  <p:nvPr/>
                </p:nvPicPr>
                <p:blipFill>
                  <a:blip r:embed="rId23"/>
                  <a:stretch>
                    <a:fillRect/>
                  </a:stretch>
                </p:blipFill>
                <p:spPr>
                  <a:xfrm>
                    <a:off x="5421109" y="4660880"/>
                    <a:ext cx="56844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F90C6512-E475-4885-8352-ED46926A51A0}"/>
                      </a:ext>
                    </a:extLst>
                  </p14:cNvPr>
                  <p14:cNvContentPartPr/>
                  <p14:nvPr/>
                </p14:nvContentPartPr>
                <p14:xfrm>
                  <a:off x="5376829" y="4809200"/>
                  <a:ext cx="365040" cy="293760"/>
                </p14:xfrm>
              </p:contentPart>
            </mc:Choice>
            <mc:Fallback xmlns="">
              <p:pic>
                <p:nvPicPr>
                  <p:cNvPr id="14" name="Ink 13">
                    <a:extLst>
                      <a:ext uri="{FF2B5EF4-FFF2-40B4-BE49-F238E27FC236}">
                        <a16:creationId xmlns:a16="http://schemas.microsoft.com/office/drawing/2014/main" id="{F90C6512-E475-4885-8352-ED46926A51A0}"/>
                      </a:ext>
                    </a:extLst>
                  </p:cNvPr>
                  <p:cNvPicPr/>
                  <p:nvPr/>
                </p:nvPicPr>
                <p:blipFill>
                  <a:blip r:embed="rId25"/>
                  <a:stretch>
                    <a:fillRect/>
                  </a:stretch>
                </p:blipFill>
                <p:spPr>
                  <a:xfrm>
                    <a:off x="5367829" y="4800200"/>
                    <a:ext cx="38268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11A36797-AEBC-429E-A6DD-1AE5E04B8549}"/>
                      </a:ext>
                    </a:extLst>
                  </p14:cNvPr>
                  <p14:cNvContentPartPr/>
                  <p14:nvPr/>
                </p14:nvContentPartPr>
                <p14:xfrm>
                  <a:off x="4690309" y="5209160"/>
                  <a:ext cx="428760" cy="326160"/>
                </p14:xfrm>
              </p:contentPart>
            </mc:Choice>
            <mc:Fallback xmlns="">
              <p:pic>
                <p:nvPicPr>
                  <p:cNvPr id="16" name="Ink 15">
                    <a:extLst>
                      <a:ext uri="{FF2B5EF4-FFF2-40B4-BE49-F238E27FC236}">
                        <a16:creationId xmlns:a16="http://schemas.microsoft.com/office/drawing/2014/main" id="{11A36797-AEBC-429E-A6DD-1AE5E04B8549}"/>
                      </a:ext>
                    </a:extLst>
                  </p:cNvPr>
                  <p:cNvPicPr/>
                  <p:nvPr/>
                </p:nvPicPr>
                <p:blipFill>
                  <a:blip r:embed="rId27"/>
                  <a:stretch>
                    <a:fillRect/>
                  </a:stretch>
                </p:blipFill>
                <p:spPr>
                  <a:xfrm>
                    <a:off x="4681309" y="5200520"/>
                    <a:ext cx="44640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7" name="Ink 16">
                    <a:extLst>
                      <a:ext uri="{FF2B5EF4-FFF2-40B4-BE49-F238E27FC236}">
                        <a16:creationId xmlns:a16="http://schemas.microsoft.com/office/drawing/2014/main" id="{C9E8E8CE-EE70-4D05-8430-20B000DF64FE}"/>
                      </a:ext>
                    </a:extLst>
                  </p14:cNvPr>
                  <p14:cNvContentPartPr/>
                  <p14:nvPr/>
                </p14:nvContentPartPr>
                <p14:xfrm>
                  <a:off x="5351989" y="5191520"/>
                  <a:ext cx="592920" cy="23040"/>
                </p14:xfrm>
              </p:contentPart>
            </mc:Choice>
            <mc:Fallback xmlns="">
              <p:pic>
                <p:nvPicPr>
                  <p:cNvPr id="17" name="Ink 16">
                    <a:extLst>
                      <a:ext uri="{FF2B5EF4-FFF2-40B4-BE49-F238E27FC236}">
                        <a16:creationId xmlns:a16="http://schemas.microsoft.com/office/drawing/2014/main" id="{C9E8E8CE-EE70-4D05-8430-20B000DF64FE}"/>
                      </a:ext>
                    </a:extLst>
                  </p:cNvPr>
                  <p:cNvPicPr/>
                  <p:nvPr/>
                </p:nvPicPr>
                <p:blipFill>
                  <a:blip r:embed="rId29"/>
                  <a:stretch>
                    <a:fillRect/>
                  </a:stretch>
                </p:blipFill>
                <p:spPr>
                  <a:xfrm>
                    <a:off x="5343349" y="5182520"/>
                    <a:ext cx="6105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 name="Ink 24">
                    <a:extLst>
                      <a:ext uri="{FF2B5EF4-FFF2-40B4-BE49-F238E27FC236}">
                        <a16:creationId xmlns:a16="http://schemas.microsoft.com/office/drawing/2014/main" id="{A9CB12CB-C6AC-45B0-BFB9-462F1DC7C88F}"/>
                      </a:ext>
                    </a:extLst>
                  </p14:cNvPr>
                  <p14:cNvContentPartPr/>
                  <p14:nvPr/>
                </p14:nvContentPartPr>
                <p14:xfrm>
                  <a:off x="4430029" y="5189720"/>
                  <a:ext cx="533520" cy="92880"/>
                </p14:xfrm>
              </p:contentPart>
            </mc:Choice>
            <mc:Fallback xmlns="">
              <p:pic>
                <p:nvPicPr>
                  <p:cNvPr id="25" name="Ink 24">
                    <a:extLst>
                      <a:ext uri="{FF2B5EF4-FFF2-40B4-BE49-F238E27FC236}">
                        <a16:creationId xmlns:a16="http://schemas.microsoft.com/office/drawing/2014/main" id="{A9CB12CB-C6AC-45B0-BFB9-462F1DC7C88F}"/>
                      </a:ext>
                    </a:extLst>
                  </p:cNvPr>
                  <p:cNvPicPr/>
                  <p:nvPr/>
                </p:nvPicPr>
                <p:blipFill>
                  <a:blip r:embed="rId31"/>
                  <a:stretch>
                    <a:fillRect/>
                  </a:stretch>
                </p:blipFill>
                <p:spPr>
                  <a:xfrm>
                    <a:off x="4421029" y="5180720"/>
                    <a:ext cx="55116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1C909CBB-2CC6-4B36-8F34-8AA85E91107D}"/>
                      </a:ext>
                    </a:extLst>
                  </p14:cNvPr>
                  <p14:cNvContentPartPr/>
                  <p14:nvPr/>
                </p14:nvContentPartPr>
                <p14:xfrm>
                  <a:off x="4411309" y="5334800"/>
                  <a:ext cx="238320" cy="280440"/>
                </p14:xfrm>
              </p:contentPart>
            </mc:Choice>
            <mc:Fallback xmlns="">
              <p:pic>
                <p:nvPicPr>
                  <p:cNvPr id="26" name="Ink 25">
                    <a:extLst>
                      <a:ext uri="{FF2B5EF4-FFF2-40B4-BE49-F238E27FC236}">
                        <a16:creationId xmlns:a16="http://schemas.microsoft.com/office/drawing/2014/main" id="{1C909CBB-2CC6-4B36-8F34-8AA85E91107D}"/>
                      </a:ext>
                    </a:extLst>
                  </p:cNvPr>
                  <p:cNvPicPr/>
                  <p:nvPr/>
                </p:nvPicPr>
                <p:blipFill>
                  <a:blip r:embed="rId33"/>
                  <a:stretch>
                    <a:fillRect/>
                  </a:stretch>
                </p:blipFill>
                <p:spPr>
                  <a:xfrm>
                    <a:off x="4402309" y="5325800"/>
                    <a:ext cx="255960" cy="2980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357DC110-89BC-44F9-A193-0658DAD371C4}"/>
                      </a:ext>
                    </a:extLst>
                  </p14:cNvPr>
                  <p14:cNvContentPartPr/>
                  <p14:nvPr/>
                </p14:nvContentPartPr>
                <p14:xfrm>
                  <a:off x="3325909" y="5268920"/>
                  <a:ext cx="1023120" cy="66240"/>
                </p14:xfrm>
              </p:contentPart>
            </mc:Choice>
            <mc:Fallback xmlns="">
              <p:pic>
                <p:nvPicPr>
                  <p:cNvPr id="27" name="Ink 26">
                    <a:extLst>
                      <a:ext uri="{FF2B5EF4-FFF2-40B4-BE49-F238E27FC236}">
                        <a16:creationId xmlns:a16="http://schemas.microsoft.com/office/drawing/2014/main" id="{357DC110-89BC-44F9-A193-0658DAD371C4}"/>
                      </a:ext>
                    </a:extLst>
                  </p:cNvPr>
                  <p:cNvPicPr/>
                  <p:nvPr/>
                </p:nvPicPr>
                <p:blipFill>
                  <a:blip r:embed="rId35"/>
                  <a:stretch>
                    <a:fillRect/>
                  </a:stretch>
                </p:blipFill>
                <p:spPr>
                  <a:xfrm>
                    <a:off x="3316909" y="5260280"/>
                    <a:ext cx="1040760" cy="83880"/>
                  </a:xfrm>
                  <a:prstGeom prst="rect">
                    <a:avLst/>
                  </a:prstGeom>
                </p:spPr>
              </p:pic>
            </mc:Fallback>
          </mc:AlternateContent>
        </p:grpSp>
        <p:grpSp>
          <p:nvGrpSpPr>
            <p:cNvPr id="87" name="Group 86">
              <a:extLst>
                <a:ext uri="{FF2B5EF4-FFF2-40B4-BE49-F238E27FC236}">
                  <a16:creationId xmlns:a16="http://schemas.microsoft.com/office/drawing/2014/main" id="{1885A0A0-B3F9-4F02-B890-EE34452E18BA}"/>
                </a:ext>
              </a:extLst>
            </p:cNvPr>
            <p:cNvGrpSpPr/>
            <p:nvPr/>
          </p:nvGrpSpPr>
          <p:grpSpPr>
            <a:xfrm>
              <a:off x="3562789" y="4668800"/>
              <a:ext cx="694080" cy="304920"/>
              <a:chOff x="3562789" y="4668800"/>
              <a:chExt cx="694080" cy="304920"/>
            </a:xfrm>
          </p:grpSpPr>
          <mc:AlternateContent xmlns:mc="http://schemas.openxmlformats.org/markup-compatibility/2006" xmlns:p14="http://schemas.microsoft.com/office/powerpoint/2010/main">
            <mc:Choice Requires="p14">
              <p:contentPart p14:bwMode="auto" r:id="rId36">
                <p14:nvContentPartPr>
                  <p14:cNvPr id="75" name="Ink 74">
                    <a:extLst>
                      <a:ext uri="{FF2B5EF4-FFF2-40B4-BE49-F238E27FC236}">
                        <a16:creationId xmlns:a16="http://schemas.microsoft.com/office/drawing/2014/main" id="{193792BA-7C57-4FA4-A132-29E70D3A0B8F}"/>
                      </a:ext>
                    </a:extLst>
                  </p14:cNvPr>
                  <p14:cNvContentPartPr/>
                  <p14:nvPr/>
                </p14:nvContentPartPr>
                <p14:xfrm>
                  <a:off x="3562789" y="4670600"/>
                  <a:ext cx="340560" cy="147600"/>
                </p14:xfrm>
              </p:contentPart>
            </mc:Choice>
            <mc:Fallback xmlns="">
              <p:pic>
                <p:nvPicPr>
                  <p:cNvPr id="75" name="Ink 74">
                    <a:extLst>
                      <a:ext uri="{FF2B5EF4-FFF2-40B4-BE49-F238E27FC236}">
                        <a16:creationId xmlns:a16="http://schemas.microsoft.com/office/drawing/2014/main" id="{193792BA-7C57-4FA4-A132-29E70D3A0B8F}"/>
                      </a:ext>
                    </a:extLst>
                  </p:cNvPr>
                  <p:cNvPicPr/>
                  <p:nvPr/>
                </p:nvPicPr>
                <p:blipFill>
                  <a:blip r:embed="rId37"/>
                  <a:stretch>
                    <a:fillRect/>
                  </a:stretch>
                </p:blipFill>
                <p:spPr>
                  <a:xfrm>
                    <a:off x="3554149" y="4661960"/>
                    <a:ext cx="3582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6" name="Ink 75">
                    <a:extLst>
                      <a:ext uri="{FF2B5EF4-FFF2-40B4-BE49-F238E27FC236}">
                        <a16:creationId xmlns:a16="http://schemas.microsoft.com/office/drawing/2014/main" id="{9BDD91DB-5528-44FA-A18D-AFFA891A5565}"/>
                      </a:ext>
                    </a:extLst>
                  </p14:cNvPr>
                  <p14:cNvContentPartPr/>
                  <p14:nvPr/>
                </p14:nvContentPartPr>
                <p14:xfrm>
                  <a:off x="3723349" y="4728560"/>
                  <a:ext cx="27720" cy="223920"/>
                </p14:xfrm>
              </p:contentPart>
            </mc:Choice>
            <mc:Fallback xmlns="">
              <p:pic>
                <p:nvPicPr>
                  <p:cNvPr id="76" name="Ink 75">
                    <a:extLst>
                      <a:ext uri="{FF2B5EF4-FFF2-40B4-BE49-F238E27FC236}">
                        <a16:creationId xmlns:a16="http://schemas.microsoft.com/office/drawing/2014/main" id="{9BDD91DB-5528-44FA-A18D-AFFA891A5565}"/>
                      </a:ext>
                    </a:extLst>
                  </p:cNvPr>
                  <p:cNvPicPr/>
                  <p:nvPr/>
                </p:nvPicPr>
                <p:blipFill>
                  <a:blip r:embed="rId39"/>
                  <a:stretch>
                    <a:fillRect/>
                  </a:stretch>
                </p:blipFill>
                <p:spPr>
                  <a:xfrm>
                    <a:off x="3714349" y="4719560"/>
                    <a:ext cx="4536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0" name="Ink 79">
                    <a:extLst>
                      <a:ext uri="{FF2B5EF4-FFF2-40B4-BE49-F238E27FC236}">
                        <a16:creationId xmlns:a16="http://schemas.microsoft.com/office/drawing/2014/main" id="{DB9719F4-4341-4397-91F6-136C933982D0}"/>
                      </a:ext>
                    </a:extLst>
                  </p14:cNvPr>
                  <p14:cNvContentPartPr/>
                  <p14:nvPr/>
                </p14:nvContentPartPr>
                <p14:xfrm>
                  <a:off x="3864109" y="4816760"/>
                  <a:ext cx="4680" cy="128160"/>
                </p14:xfrm>
              </p:contentPart>
            </mc:Choice>
            <mc:Fallback xmlns="">
              <p:pic>
                <p:nvPicPr>
                  <p:cNvPr id="80" name="Ink 79">
                    <a:extLst>
                      <a:ext uri="{FF2B5EF4-FFF2-40B4-BE49-F238E27FC236}">
                        <a16:creationId xmlns:a16="http://schemas.microsoft.com/office/drawing/2014/main" id="{DB9719F4-4341-4397-91F6-136C933982D0}"/>
                      </a:ext>
                    </a:extLst>
                  </p:cNvPr>
                  <p:cNvPicPr/>
                  <p:nvPr/>
                </p:nvPicPr>
                <p:blipFill>
                  <a:blip r:embed="rId41"/>
                  <a:stretch>
                    <a:fillRect/>
                  </a:stretch>
                </p:blipFill>
                <p:spPr>
                  <a:xfrm>
                    <a:off x="3855469" y="4808120"/>
                    <a:ext cx="2232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1" name="Ink 80">
                    <a:extLst>
                      <a:ext uri="{FF2B5EF4-FFF2-40B4-BE49-F238E27FC236}">
                        <a16:creationId xmlns:a16="http://schemas.microsoft.com/office/drawing/2014/main" id="{E8382817-2DBA-482D-9695-3E64A4949393}"/>
                      </a:ext>
                    </a:extLst>
                  </p14:cNvPr>
                  <p14:cNvContentPartPr/>
                  <p14:nvPr/>
                </p14:nvContentPartPr>
                <p14:xfrm>
                  <a:off x="3873829" y="4762400"/>
                  <a:ext cx="360" cy="360"/>
                </p14:xfrm>
              </p:contentPart>
            </mc:Choice>
            <mc:Fallback xmlns="">
              <p:pic>
                <p:nvPicPr>
                  <p:cNvPr id="81" name="Ink 80">
                    <a:extLst>
                      <a:ext uri="{FF2B5EF4-FFF2-40B4-BE49-F238E27FC236}">
                        <a16:creationId xmlns:a16="http://schemas.microsoft.com/office/drawing/2014/main" id="{E8382817-2DBA-482D-9695-3E64A4949393}"/>
                      </a:ext>
                    </a:extLst>
                  </p:cNvPr>
                  <p:cNvPicPr/>
                  <p:nvPr/>
                </p:nvPicPr>
                <p:blipFill>
                  <a:blip r:embed="rId43"/>
                  <a:stretch>
                    <a:fillRect/>
                  </a:stretch>
                </p:blipFill>
                <p:spPr>
                  <a:xfrm>
                    <a:off x="3865189" y="47537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85" name="Ink 84">
                    <a:extLst>
                      <a:ext uri="{FF2B5EF4-FFF2-40B4-BE49-F238E27FC236}">
                        <a16:creationId xmlns:a16="http://schemas.microsoft.com/office/drawing/2014/main" id="{AEC6AF7D-7CCF-4883-A100-CF35D213ED29}"/>
                      </a:ext>
                    </a:extLst>
                  </p14:cNvPr>
                  <p14:cNvContentPartPr/>
                  <p14:nvPr/>
                </p14:nvContentPartPr>
                <p14:xfrm>
                  <a:off x="3946189" y="4668800"/>
                  <a:ext cx="117720" cy="304920"/>
                </p14:xfrm>
              </p:contentPart>
            </mc:Choice>
            <mc:Fallback xmlns="">
              <p:pic>
                <p:nvPicPr>
                  <p:cNvPr id="85" name="Ink 84">
                    <a:extLst>
                      <a:ext uri="{FF2B5EF4-FFF2-40B4-BE49-F238E27FC236}">
                        <a16:creationId xmlns:a16="http://schemas.microsoft.com/office/drawing/2014/main" id="{AEC6AF7D-7CCF-4883-A100-CF35D213ED29}"/>
                      </a:ext>
                    </a:extLst>
                  </p:cNvPr>
                  <p:cNvPicPr/>
                  <p:nvPr/>
                </p:nvPicPr>
                <p:blipFill>
                  <a:blip r:embed="rId45"/>
                  <a:stretch>
                    <a:fillRect/>
                  </a:stretch>
                </p:blipFill>
                <p:spPr>
                  <a:xfrm>
                    <a:off x="3937549" y="4659800"/>
                    <a:ext cx="13536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86" name="Ink 85">
                    <a:extLst>
                      <a:ext uri="{FF2B5EF4-FFF2-40B4-BE49-F238E27FC236}">
                        <a16:creationId xmlns:a16="http://schemas.microsoft.com/office/drawing/2014/main" id="{163E3A11-9FE0-4E28-926C-127506FF529D}"/>
                      </a:ext>
                    </a:extLst>
                  </p14:cNvPr>
                  <p14:cNvContentPartPr/>
                  <p14:nvPr/>
                </p14:nvContentPartPr>
                <p14:xfrm>
                  <a:off x="4109629" y="4763480"/>
                  <a:ext cx="147240" cy="164520"/>
                </p14:xfrm>
              </p:contentPart>
            </mc:Choice>
            <mc:Fallback xmlns="">
              <p:pic>
                <p:nvPicPr>
                  <p:cNvPr id="86" name="Ink 85">
                    <a:extLst>
                      <a:ext uri="{FF2B5EF4-FFF2-40B4-BE49-F238E27FC236}">
                        <a16:creationId xmlns:a16="http://schemas.microsoft.com/office/drawing/2014/main" id="{163E3A11-9FE0-4E28-926C-127506FF529D}"/>
                      </a:ext>
                    </a:extLst>
                  </p:cNvPr>
                  <p:cNvPicPr/>
                  <p:nvPr/>
                </p:nvPicPr>
                <p:blipFill>
                  <a:blip r:embed="rId47"/>
                  <a:stretch>
                    <a:fillRect/>
                  </a:stretch>
                </p:blipFill>
                <p:spPr>
                  <a:xfrm>
                    <a:off x="4100629" y="4754840"/>
                    <a:ext cx="164880" cy="182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8">
              <p14:nvContentPartPr>
                <p14:cNvPr id="91" name="Ink 90">
                  <a:extLst>
                    <a:ext uri="{FF2B5EF4-FFF2-40B4-BE49-F238E27FC236}">
                      <a16:creationId xmlns:a16="http://schemas.microsoft.com/office/drawing/2014/main" id="{99BD8206-EB76-441C-899A-80A619AB5EA7}"/>
                    </a:ext>
                  </a:extLst>
                </p14:cNvPr>
                <p14:cNvContentPartPr/>
                <p14:nvPr/>
              </p14:nvContentPartPr>
              <p14:xfrm>
                <a:off x="5022229" y="3961760"/>
                <a:ext cx="193320" cy="206640"/>
              </p14:xfrm>
            </p:contentPart>
          </mc:Choice>
          <mc:Fallback xmlns="">
            <p:pic>
              <p:nvPicPr>
                <p:cNvPr id="91" name="Ink 90">
                  <a:extLst>
                    <a:ext uri="{FF2B5EF4-FFF2-40B4-BE49-F238E27FC236}">
                      <a16:creationId xmlns:a16="http://schemas.microsoft.com/office/drawing/2014/main" id="{99BD8206-EB76-441C-899A-80A619AB5EA7}"/>
                    </a:ext>
                  </a:extLst>
                </p:cNvPr>
                <p:cNvPicPr/>
                <p:nvPr/>
              </p:nvPicPr>
              <p:blipFill>
                <a:blip r:embed="rId49"/>
                <a:stretch>
                  <a:fillRect/>
                </a:stretch>
              </p:blipFill>
              <p:spPr>
                <a:xfrm>
                  <a:off x="5013589" y="3953120"/>
                  <a:ext cx="21096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96" name="Ink 95">
                  <a:extLst>
                    <a:ext uri="{FF2B5EF4-FFF2-40B4-BE49-F238E27FC236}">
                      <a16:creationId xmlns:a16="http://schemas.microsoft.com/office/drawing/2014/main" id="{875AE066-9F3F-4367-8F8B-1197F95BBA11}"/>
                    </a:ext>
                  </a:extLst>
                </p14:cNvPr>
                <p14:cNvContentPartPr/>
                <p14:nvPr/>
              </p14:nvContentPartPr>
              <p14:xfrm>
                <a:off x="4871029" y="3918560"/>
                <a:ext cx="339840" cy="358920"/>
              </p14:xfrm>
            </p:contentPart>
          </mc:Choice>
          <mc:Fallback xmlns="">
            <p:pic>
              <p:nvPicPr>
                <p:cNvPr id="96" name="Ink 95">
                  <a:extLst>
                    <a:ext uri="{FF2B5EF4-FFF2-40B4-BE49-F238E27FC236}">
                      <a16:creationId xmlns:a16="http://schemas.microsoft.com/office/drawing/2014/main" id="{875AE066-9F3F-4367-8F8B-1197F95BBA11}"/>
                    </a:ext>
                  </a:extLst>
                </p:cNvPr>
                <p:cNvPicPr/>
                <p:nvPr/>
              </p:nvPicPr>
              <p:blipFill>
                <a:blip r:embed="rId51"/>
                <a:stretch>
                  <a:fillRect/>
                </a:stretch>
              </p:blipFill>
              <p:spPr>
                <a:xfrm>
                  <a:off x="4862389" y="3909920"/>
                  <a:ext cx="357480" cy="3765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3" name="Ink 102">
                  <a:extLst>
                    <a:ext uri="{FF2B5EF4-FFF2-40B4-BE49-F238E27FC236}">
                      <a16:creationId xmlns:a16="http://schemas.microsoft.com/office/drawing/2014/main" id="{D6E6FB9E-8F1D-4045-BAB0-574ECBD50919}"/>
                    </a:ext>
                  </a:extLst>
                </p14:cNvPr>
                <p14:cNvContentPartPr/>
                <p14:nvPr/>
              </p14:nvContentPartPr>
              <p14:xfrm>
                <a:off x="3724069" y="4004600"/>
                <a:ext cx="305640" cy="199440"/>
              </p14:xfrm>
            </p:contentPart>
          </mc:Choice>
          <mc:Fallback xmlns="">
            <p:pic>
              <p:nvPicPr>
                <p:cNvPr id="103" name="Ink 102">
                  <a:extLst>
                    <a:ext uri="{FF2B5EF4-FFF2-40B4-BE49-F238E27FC236}">
                      <a16:creationId xmlns:a16="http://schemas.microsoft.com/office/drawing/2014/main" id="{D6E6FB9E-8F1D-4045-BAB0-574ECBD50919}"/>
                    </a:ext>
                  </a:extLst>
                </p:cNvPr>
                <p:cNvPicPr/>
                <p:nvPr/>
              </p:nvPicPr>
              <p:blipFill>
                <a:blip r:embed="rId53"/>
                <a:stretch>
                  <a:fillRect/>
                </a:stretch>
              </p:blipFill>
              <p:spPr>
                <a:xfrm>
                  <a:off x="3715429" y="3995960"/>
                  <a:ext cx="32328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4" name="Ink 103">
                  <a:extLst>
                    <a:ext uri="{FF2B5EF4-FFF2-40B4-BE49-F238E27FC236}">
                      <a16:creationId xmlns:a16="http://schemas.microsoft.com/office/drawing/2014/main" id="{D83C86A2-0084-49FB-ABA3-1105348FC69A}"/>
                    </a:ext>
                  </a:extLst>
                </p14:cNvPr>
                <p14:cNvContentPartPr/>
                <p14:nvPr/>
              </p14:nvContentPartPr>
              <p14:xfrm>
                <a:off x="3534349" y="3911360"/>
                <a:ext cx="665280" cy="419760"/>
              </p14:xfrm>
            </p:contentPart>
          </mc:Choice>
          <mc:Fallback xmlns="">
            <p:pic>
              <p:nvPicPr>
                <p:cNvPr id="104" name="Ink 103">
                  <a:extLst>
                    <a:ext uri="{FF2B5EF4-FFF2-40B4-BE49-F238E27FC236}">
                      <a16:creationId xmlns:a16="http://schemas.microsoft.com/office/drawing/2014/main" id="{D83C86A2-0084-49FB-ABA3-1105348FC69A}"/>
                    </a:ext>
                  </a:extLst>
                </p:cNvPr>
                <p:cNvPicPr/>
                <p:nvPr/>
              </p:nvPicPr>
              <p:blipFill>
                <a:blip r:embed="rId55"/>
                <a:stretch>
                  <a:fillRect/>
                </a:stretch>
              </p:blipFill>
              <p:spPr>
                <a:xfrm>
                  <a:off x="3525349" y="3902720"/>
                  <a:ext cx="682920" cy="437400"/>
                </a:xfrm>
                <a:prstGeom prst="rect">
                  <a:avLst/>
                </a:prstGeom>
              </p:spPr>
            </p:pic>
          </mc:Fallback>
        </mc:AlternateContent>
      </p:grpSp>
      <p:sp>
        <p:nvSpPr>
          <p:cNvPr id="3" name="TextBox 2">
            <a:extLst>
              <a:ext uri="{FF2B5EF4-FFF2-40B4-BE49-F238E27FC236}">
                <a16:creationId xmlns:a16="http://schemas.microsoft.com/office/drawing/2014/main" id="{E8F1AA1F-E766-3838-12AD-1DFEDEE972A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3DBA90C-4A83-A54B-F0A3-D32CCBF08E9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686480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6B6682-A0AE-094B-8CDD-17AE8FF87126}"/>
              </a:ext>
            </a:extLst>
          </p:cNvPr>
          <p:cNvSpPr>
            <a:spLocks noGrp="1"/>
          </p:cNvSpPr>
          <p:nvPr>
            <p:ph type="body" sz="quarter" idx="13"/>
          </p:nvPr>
        </p:nvSpPr>
        <p:spPr/>
        <p:txBody>
          <a:bodyPr/>
          <a:lstStyle/>
          <a:p>
            <a:r>
              <a:rPr lang="en-US" sz="14000" dirty="0"/>
              <a:t>Overfitting</a:t>
            </a:r>
          </a:p>
        </p:txBody>
      </p:sp>
      <p:sp>
        <p:nvSpPr>
          <p:cNvPr id="3" name="TextBox 2">
            <a:extLst>
              <a:ext uri="{FF2B5EF4-FFF2-40B4-BE49-F238E27FC236}">
                <a16:creationId xmlns:a16="http://schemas.microsoft.com/office/drawing/2014/main" id="{D11BE264-4DCC-A48F-D6F0-BDC89BC9503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CF436AA-8E65-6C4D-CC7D-70AE4E25040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539560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FCBC0302-7AF2-4C4A-9EFC-2A795557B6E1}"/>
              </a:ext>
            </a:extLst>
          </p:cNvPr>
          <p:cNvSpPr>
            <a:spLocks noGrp="1"/>
          </p:cNvSpPr>
          <p:nvPr>
            <p:ph type="title"/>
          </p:nvPr>
        </p:nvSpPr>
        <p:spPr/>
        <p:txBody>
          <a:bodyPr wrap="square" anchor="b">
            <a:normAutofit/>
          </a:bodyPr>
          <a:lstStyle/>
          <a:p>
            <a:r>
              <a:rPr lang="en-US" sz="14000" dirty="0"/>
              <a:t>Overfitting</a:t>
            </a:r>
          </a:p>
        </p:txBody>
      </p:sp>
      <p:sp>
        <p:nvSpPr>
          <p:cNvPr id="35" name="Text Placeholder 3">
            <a:extLst>
              <a:ext uri="{FF2B5EF4-FFF2-40B4-BE49-F238E27FC236}">
                <a16:creationId xmlns:a16="http://schemas.microsoft.com/office/drawing/2014/main" id="{22AF8824-A6E3-4DE2-AB40-017CBAB4E383}"/>
              </a:ext>
            </a:extLst>
          </p:cNvPr>
          <p:cNvSpPr>
            <a:spLocks noGrp="1"/>
          </p:cNvSpPr>
          <p:nvPr>
            <p:ph type="body" sz="quarter" idx="10"/>
          </p:nvPr>
        </p:nvSpPr>
        <p:spPr/>
        <p:txBody>
          <a:bodyPr/>
          <a:lstStyle/>
          <a:p>
            <a:r>
              <a:rPr lang="en-US" sz="9600" dirty="0"/>
              <a:t>Why not have a super large neural network?</a:t>
            </a:r>
          </a:p>
        </p:txBody>
      </p:sp>
      <p:pic>
        <p:nvPicPr>
          <p:cNvPr id="37" name="Picture 36" descr="Connecting lines and dots illustration">
            <a:extLst>
              <a:ext uri="{FF2B5EF4-FFF2-40B4-BE49-F238E27FC236}">
                <a16:creationId xmlns:a16="http://schemas.microsoft.com/office/drawing/2014/main" id="{07528540-D32C-4448-98FC-56051207E2BF}"/>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1679340" y="4227857"/>
            <a:ext cx="33217320" cy="14970950"/>
          </a:xfrm>
          <a:prstGeom prst="rect">
            <a:avLst/>
          </a:prstGeom>
          <a:noFill/>
        </p:spPr>
      </p:pic>
      <p:sp>
        <p:nvSpPr>
          <p:cNvPr id="2" name="TextBox 1">
            <a:extLst>
              <a:ext uri="{FF2B5EF4-FFF2-40B4-BE49-F238E27FC236}">
                <a16:creationId xmlns:a16="http://schemas.microsoft.com/office/drawing/2014/main" id="{2FB624F5-508D-0A7C-33E0-0BC84E32503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DE1B3088-4533-5848-B90E-6B5DCE0F1C2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149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547035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normAutofit fontScale="90000"/>
          </a:bodyPr>
          <a:lstStyle/>
          <a:p>
            <a:r>
              <a:rPr lang="en-US" dirty="0"/>
              <a:t>Get NVIDIA DLI Certificate</a:t>
            </a:r>
            <a:br>
              <a:rPr lang="en-US" dirty="0"/>
            </a:br>
            <a:r>
              <a:rPr lang="en-US" dirty="0"/>
              <a:t>Before the NVIDIA Workshop</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5172890"/>
            <a:ext cx="33666543" cy="13887009"/>
          </a:xfrm>
        </p:spPr>
        <p:txBody>
          <a:bodyPr>
            <a:normAutofit/>
          </a:bodyPr>
          <a:lstStyle/>
          <a:p>
            <a:r>
              <a:rPr lang="en-US" dirty="0"/>
              <a:t>Step 1. Join NVIDIA Developer Program (Free)</a:t>
            </a:r>
            <a:br>
              <a:rPr lang="en-US" dirty="0"/>
            </a:br>
            <a:r>
              <a:rPr lang="en-US" dirty="0">
                <a:hlinkClick r:id="rId2"/>
              </a:rPr>
              <a:t>https://developer.nvidia.com/join-nvidia-developer-program</a:t>
            </a:r>
            <a:endParaRPr lang="en-US" dirty="0"/>
          </a:p>
          <a:p>
            <a:r>
              <a:rPr lang="en-US" dirty="0"/>
              <a:t>Step 2. Visit NVIDIA Deep Learning Institute (DLI)</a:t>
            </a:r>
            <a:br>
              <a:rPr lang="en-US" dirty="0"/>
            </a:br>
            <a:r>
              <a:rPr lang="en-US" dirty="0">
                <a:hlinkClick r:id="rId3"/>
              </a:rPr>
              <a:t>https://learn.nvidia.com/</a:t>
            </a:r>
            <a:endParaRPr lang="en-US" dirty="0"/>
          </a:p>
          <a:p>
            <a:r>
              <a:rPr lang="en-US" dirty="0"/>
              <a:t>Step 3. Enroll "Building RAG Agents with LLMs" Self-Paced Course (Free)</a:t>
            </a:r>
            <a:br>
              <a:rPr lang="en-US" dirty="0"/>
            </a:br>
            <a:r>
              <a:rPr lang="en-US" sz="7200" dirty="0">
                <a:hlinkClick r:id="rId4"/>
              </a:rPr>
              <a:t>https://learn.nvidia.com/courses/course-detail?course_id=course-v1:DLI+S-FX-15+V1</a:t>
            </a:r>
            <a:endParaRPr lang="en-US" sz="7200" dirty="0"/>
          </a:p>
          <a:p>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5"/>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8522153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175A3467-3DB3-4E43-80A5-B6C013B118E6}"/>
              </a:ext>
            </a:extLst>
          </p:cNvPr>
          <p:cNvGraphicFramePr/>
          <p:nvPr/>
        </p:nvGraphicFramePr>
        <p:xfrm>
          <a:off x="2033918" y="5876275"/>
          <a:ext cx="14827250" cy="1248364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E670A272-4A98-4069-8F7A-0E64E3BD8C0A}"/>
              </a:ext>
            </a:extLst>
          </p:cNvPr>
          <p:cNvSpPr>
            <a:spLocks noGrp="1"/>
          </p:cNvSpPr>
          <p:nvPr>
            <p:ph type="title"/>
          </p:nvPr>
        </p:nvSpPr>
        <p:spPr/>
        <p:txBody>
          <a:bodyPr wrap="square" anchor="b">
            <a:normAutofit/>
          </a:bodyPr>
          <a:lstStyle/>
          <a:p>
            <a:r>
              <a:rPr lang="en-US" sz="14000"/>
              <a:t>Overfitting</a:t>
            </a:r>
          </a:p>
        </p:txBody>
      </p:sp>
      <p:sp>
        <p:nvSpPr>
          <p:cNvPr id="10" name="Text Placeholder 3">
            <a:extLst>
              <a:ext uri="{FF2B5EF4-FFF2-40B4-BE49-F238E27FC236}">
                <a16:creationId xmlns:a16="http://schemas.microsoft.com/office/drawing/2014/main" id="{CA70BFB5-87AF-4D26-B819-34EF1E68B3C9}"/>
              </a:ext>
            </a:extLst>
          </p:cNvPr>
          <p:cNvSpPr>
            <a:spLocks noGrp="1"/>
          </p:cNvSpPr>
          <p:nvPr>
            <p:ph type="body" sz="quarter" idx="10"/>
          </p:nvPr>
        </p:nvSpPr>
        <p:spPr/>
        <p:txBody>
          <a:bodyPr/>
          <a:lstStyle/>
          <a:p>
            <a:r>
              <a:rPr lang="en-US" sz="14000" dirty="0"/>
              <a:t>Which Trendline is Better?</a:t>
            </a:r>
          </a:p>
        </p:txBody>
      </p:sp>
      <p:sp>
        <p:nvSpPr>
          <p:cNvPr id="12" name="TextBox 11">
            <a:extLst>
              <a:ext uri="{FF2B5EF4-FFF2-40B4-BE49-F238E27FC236}">
                <a16:creationId xmlns:a16="http://schemas.microsoft.com/office/drawing/2014/main" id="{B0CC9603-3E5B-4C24-9CBE-BCCDE34CD716}"/>
              </a:ext>
            </a:extLst>
          </p:cNvPr>
          <p:cNvSpPr txBox="1"/>
          <p:nvPr/>
        </p:nvSpPr>
        <p:spPr>
          <a:xfrm>
            <a:off x="10967107"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b="1" dirty="0">
                <a:solidFill>
                  <a:schemeClr val="bg1"/>
                </a:solidFill>
              </a:rPr>
              <a:t>MSE = .0000</a:t>
            </a:r>
          </a:p>
        </p:txBody>
      </p:sp>
      <p:graphicFrame>
        <p:nvGraphicFramePr>
          <p:cNvPr id="13" name="Chart 12">
            <a:extLst>
              <a:ext uri="{FF2B5EF4-FFF2-40B4-BE49-F238E27FC236}">
                <a16:creationId xmlns:a16="http://schemas.microsoft.com/office/drawing/2014/main" id="{0D905BEA-92FD-4974-8516-8D3D92DA736F}"/>
              </a:ext>
            </a:extLst>
          </p:cNvPr>
          <p:cNvGraphicFramePr/>
          <p:nvPr/>
        </p:nvGraphicFramePr>
        <p:xfrm>
          <a:off x="19714838" y="5876275"/>
          <a:ext cx="14827250" cy="12483643"/>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E9F112CD-E54A-49A9-A15D-FF8A658D095A}"/>
              </a:ext>
            </a:extLst>
          </p:cNvPr>
          <p:cNvSpPr txBox="1"/>
          <p:nvPr/>
        </p:nvSpPr>
        <p:spPr>
          <a:xfrm>
            <a:off x="28709123"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b="1" dirty="0">
                <a:solidFill>
                  <a:schemeClr val="bg1"/>
                </a:solidFill>
              </a:rPr>
              <a:t>MSE = .0113</a:t>
            </a:r>
          </a:p>
        </p:txBody>
      </p:sp>
      <p:cxnSp>
        <p:nvCxnSpPr>
          <p:cNvPr id="17" name="Straight Connector 16">
            <a:extLst>
              <a:ext uri="{FF2B5EF4-FFF2-40B4-BE49-F238E27FC236}">
                <a16:creationId xmlns:a16="http://schemas.microsoft.com/office/drawing/2014/main" id="{70C42A74-C67A-435D-AA3D-94F1CDD13B4F}"/>
              </a:ext>
            </a:extLst>
          </p:cNvPr>
          <p:cNvCxnSpPr/>
          <p:nvPr/>
        </p:nvCxnSpPr>
        <p:spPr>
          <a:xfrm flipV="1">
            <a:off x="22447593" y="7365340"/>
            <a:ext cx="10214400" cy="873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FC04F203-684F-42FE-97F6-A2B3FC9E7B94}"/>
              </a:ext>
            </a:extLst>
          </p:cNvPr>
          <p:cNvSpPr/>
          <p:nvPr/>
        </p:nvSpPr>
        <p:spPr>
          <a:xfrm>
            <a:off x="4408714" y="7333077"/>
            <a:ext cx="10842172" cy="8962838"/>
          </a:xfrm>
          <a:custGeom>
            <a:avLst/>
            <a:gdLst>
              <a:gd name="connsiteX0" fmla="*/ 0 w 3073791"/>
              <a:gd name="connsiteY0" fmla="*/ 2173874 h 2574921"/>
              <a:gd name="connsiteX1" fmla="*/ 365760 w 3073791"/>
              <a:gd name="connsiteY1" fmla="*/ 2574803 h 2574921"/>
              <a:gd name="connsiteX2" fmla="*/ 794825 w 3073791"/>
              <a:gd name="connsiteY2" fmla="*/ 2202009 h 2574921"/>
              <a:gd name="connsiteX3" fmla="*/ 1146517 w 3073791"/>
              <a:gd name="connsiteY3" fmla="*/ 1118797 h 2574921"/>
              <a:gd name="connsiteX4" fmla="*/ 1547446 w 3073791"/>
              <a:gd name="connsiteY4" fmla="*/ 1822181 h 2574921"/>
              <a:gd name="connsiteX5" fmla="*/ 1723292 w 3073791"/>
              <a:gd name="connsiteY5" fmla="*/ 1104729 h 2574921"/>
              <a:gd name="connsiteX6" fmla="*/ 1962443 w 3073791"/>
              <a:gd name="connsiteY6" fmla="*/ 366175 h 2574921"/>
              <a:gd name="connsiteX7" fmla="*/ 2300068 w 3073791"/>
              <a:gd name="connsiteY7" fmla="*/ 415 h 2574921"/>
              <a:gd name="connsiteX8" fmla="*/ 2679895 w 3073791"/>
              <a:gd name="connsiteY8" fmla="*/ 429480 h 2574921"/>
              <a:gd name="connsiteX9" fmla="*/ 3073791 w 3073791"/>
              <a:gd name="connsiteY9" fmla="*/ 28551 h 25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791" h="2574921">
                <a:moveTo>
                  <a:pt x="0" y="2173874"/>
                </a:moveTo>
                <a:cubicBezTo>
                  <a:pt x="116644" y="2371994"/>
                  <a:pt x="233289" y="2570114"/>
                  <a:pt x="365760" y="2574803"/>
                </a:cubicBezTo>
                <a:cubicBezTo>
                  <a:pt x="498231" y="2579492"/>
                  <a:pt x="664699" y="2444677"/>
                  <a:pt x="794825" y="2202009"/>
                </a:cubicBezTo>
                <a:cubicBezTo>
                  <a:pt x="924951" y="1959341"/>
                  <a:pt x="1021080" y="1182102"/>
                  <a:pt x="1146517" y="1118797"/>
                </a:cubicBezTo>
                <a:cubicBezTo>
                  <a:pt x="1271954" y="1055492"/>
                  <a:pt x="1451317" y="1824526"/>
                  <a:pt x="1547446" y="1822181"/>
                </a:cubicBezTo>
                <a:cubicBezTo>
                  <a:pt x="1643575" y="1819836"/>
                  <a:pt x="1654126" y="1347397"/>
                  <a:pt x="1723292" y="1104729"/>
                </a:cubicBezTo>
                <a:cubicBezTo>
                  <a:pt x="1792458" y="862061"/>
                  <a:pt x="1866314" y="550227"/>
                  <a:pt x="1962443" y="366175"/>
                </a:cubicBezTo>
                <a:cubicBezTo>
                  <a:pt x="2058572" y="182123"/>
                  <a:pt x="2180493" y="-10136"/>
                  <a:pt x="2300068" y="415"/>
                </a:cubicBezTo>
                <a:cubicBezTo>
                  <a:pt x="2419643" y="10966"/>
                  <a:pt x="2550941" y="424791"/>
                  <a:pt x="2679895" y="429480"/>
                </a:cubicBezTo>
                <a:cubicBezTo>
                  <a:pt x="2808849" y="434169"/>
                  <a:pt x="2941320" y="231360"/>
                  <a:pt x="3073791" y="28551"/>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2" name="TextBox 1">
            <a:extLst>
              <a:ext uri="{FF2B5EF4-FFF2-40B4-BE49-F238E27FC236}">
                <a16:creationId xmlns:a16="http://schemas.microsoft.com/office/drawing/2014/main" id="{49064FB4-2FB5-7146-B4DF-1C46EE48EB2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77FA2301-25FD-F8BE-EADA-FA7BE78083B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240306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80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2000"/>
                                        <p:tgtEl>
                                          <p:spTgt spid="21"/>
                                        </p:tgtEl>
                                      </p:cBhvr>
                                    </p:animEffect>
                                  </p:childTnLst>
                                </p:cTn>
                              </p:par>
                              <p:par>
                                <p:cTn id="8" presetID="10" presetClass="entr" presetSubtype="0" fill="hold" grpId="0" nodeType="withEffect">
                                  <p:stCondLst>
                                    <p:cond delay="68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22" presetClass="entr" presetSubtype="4" fill="hold" nodeType="withEffect">
                                  <p:stCondLst>
                                    <p:cond delay="880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2000"/>
                                        <p:tgtEl>
                                          <p:spTgt spid="17"/>
                                        </p:tgtEl>
                                      </p:cBhvr>
                                    </p:animEffect>
                                  </p:childTnLst>
                                </p:cTn>
                              </p:par>
                              <p:par>
                                <p:cTn id="14" presetID="10" presetClass="entr" presetSubtype="0" fill="hold" grpId="0" nodeType="withEffect">
                                  <p:stCondLst>
                                    <p:cond delay="88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21"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99A69779-EFE7-44A4-BA99-13ED74D0E92A}"/>
              </a:ext>
            </a:extLst>
          </p:cNvPr>
          <p:cNvGraphicFramePr/>
          <p:nvPr/>
        </p:nvGraphicFramePr>
        <p:xfrm>
          <a:off x="2032005" y="5886265"/>
          <a:ext cx="14827250" cy="1248364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E670A272-4A98-4069-8F7A-0E64E3BD8C0A}"/>
              </a:ext>
            </a:extLst>
          </p:cNvPr>
          <p:cNvSpPr>
            <a:spLocks noGrp="1"/>
          </p:cNvSpPr>
          <p:nvPr>
            <p:ph type="title"/>
          </p:nvPr>
        </p:nvSpPr>
        <p:spPr/>
        <p:txBody>
          <a:bodyPr wrap="square" anchor="b">
            <a:normAutofit/>
          </a:bodyPr>
          <a:lstStyle/>
          <a:p>
            <a:r>
              <a:rPr lang="en-US" sz="14000" dirty="0"/>
              <a:t>Overfitting</a:t>
            </a:r>
          </a:p>
        </p:txBody>
      </p:sp>
      <p:sp>
        <p:nvSpPr>
          <p:cNvPr id="10" name="Text Placeholder 3">
            <a:extLst>
              <a:ext uri="{FF2B5EF4-FFF2-40B4-BE49-F238E27FC236}">
                <a16:creationId xmlns:a16="http://schemas.microsoft.com/office/drawing/2014/main" id="{CA70BFB5-87AF-4D26-B819-34EF1E68B3C9}"/>
              </a:ext>
            </a:extLst>
          </p:cNvPr>
          <p:cNvSpPr>
            <a:spLocks noGrp="1"/>
          </p:cNvSpPr>
          <p:nvPr>
            <p:ph type="body" sz="quarter" idx="10"/>
          </p:nvPr>
        </p:nvSpPr>
        <p:spPr/>
        <p:txBody>
          <a:bodyPr/>
          <a:lstStyle/>
          <a:p>
            <a:r>
              <a:rPr lang="en-US" sz="14000" dirty="0"/>
              <a:t>Which Trendline is Better?</a:t>
            </a:r>
          </a:p>
        </p:txBody>
      </p:sp>
      <p:graphicFrame>
        <p:nvGraphicFramePr>
          <p:cNvPr id="3" name="Chart 2">
            <a:extLst>
              <a:ext uri="{FF2B5EF4-FFF2-40B4-BE49-F238E27FC236}">
                <a16:creationId xmlns:a16="http://schemas.microsoft.com/office/drawing/2014/main" id="{92B4B14C-AE59-4A55-9D95-4778B94AA619}"/>
              </a:ext>
            </a:extLst>
          </p:cNvPr>
          <p:cNvGraphicFramePr/>
          <p:nvPr/>
        </p:nvGraphicFramePr>
        <p:xfrm>
          <a:off x="19716752" y="5886269"/>
          <a:ext cx="14827250" cy="12483643"/>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0A3803A6-935E-4E11-A778-6B07C8E39FD5}"/>
              </a:ext>
            </a:extLst>
          </p:cNvPr>
          <p:cNvSpPr txBox="1"/>
          <p:nvPr/>
        </p:nvSpPr>
        <p:spPr>
          <a:xfrm>
            <a:off x="10967107"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b="1" dirty="0">
                <a:solidFill>
                  <a:schemeClr val="accent2"/>
                </a:solidFill>
              </a:rPr>
              <a:t>MSE = .0308</a:t>
            </a:r>
          </a:p>
        </p:txBody>
      </p:sp>
      <p:sp>
        <p:nvSpPr>
          <p:cNvPr id="5" name="TextBox 4">
            <a:extLst>
              <a:ext uri="{FF2B5EF4-FFF2-40B4-BE49-F238E27FC236}">
                <a16:creationId xmlns:a16="http://schemas.microsoft.com/office/drawing/2014/main" id="{326FCEB3-68E8-4DBF-B8E1-9E91C0747E60}"/>
              </a:ext>
            </a:extLst>
          </p:cNvPr>
          <p:cNvSpPr txBox="1"/>
          <p:nvPr/>
        </p:nvSpPr>
        <p:spPr>
          <a:xfrm>
            <a:off x="28766097" y="15095628"/>
            <a:ext cx="5034900"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b="1">
                <a:solidFill>
                  <a:schemeClr val="accent2"/>
                </a:solidFill>
              </a:rPr>
              <a:t>MSE = .0062</a:t>
            </a:r>
          </a:p>
        </p:txBody>
      </p:sp>
      <p:cxnSp>
        <p:nvCxnSpPr>
          <p:cNvPr id="14" name="Straight Connector 13">
            <a:extLst>
              <a:ext uri="{FF2B5EF4-FFF2-40B4-BE49-F238E27FC236}">
                <a16:creationId xmlns:a16="http://schemas.microsoft.com/office/drawing/2014/main" id="{1F6F4BE4-EDFB-4D5D-9E5E-A270155099F1}"/>
              </a:ext>
            </a:extLst>
          </p:cNvPr>
          <p:cNvCxnSpPr/>
          <p:nvPr/>
        </p:nvCxnSpPr>
        <p:spPr>
          <a:xfrm flipV="1">
            <a:off x="22447593" y="7365340"/>
            <a:ext cx="10214400" cy="873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reeform: Shape 1">
            <a:extLst>
              <a:ext uri="{FF2B5EF4-FFF2-40B4-BE49-F238E27FC236}">
                <a16:creationId xmlns:a16="http://schemas.microsoft.com/office/drawing/2014/main" id="{9B2C3BA8-E5DA-85CB-7A01-03405B6D9026}"/>
              </a:ext>
            </a:extLst>
          </p:cNvPr>
          <p:cNvSpPr/>
          <p:nvPr/>
        </p:nvSpPr>
        <p:spPr>
          <a:xfrm>
            <a:off x="4408714" y="7333077"/>
            <a:ext cx="10842172" cy="8962838"/>
          </a:xfrm>
          <a:custGeom>
            <a:avLst/>
            <a:gdLst>
              <a:gd name="connsiteX0" fmla="*/ 0 w 3073791"/>
              <a:gd name="connsiteY0" fmla="*/ 2173874 h 2574921"/>
              <a:gd name="connsiteX1" fmla="*/ 365760 w 3073791"/>
              <a:gd name="connsiteY1" fmla="*/ 2574803 h 2574921"/>
              <a:gd name="connsiteX2" fmla="*/ 794825 w 3073791"/>
              <a:gd name="connsiteY2" fmla="*/ 2202009 h 2574921"/>
              <a:gd name="connsiteX3" fmla="*/ 1146517 w 3073791"/>
              <a:gd name="connsiteY3" fmla="*/ 1118797 h 2574921"/>
              <a:gd name="connsiteX4" fmla="*/ 1547446 w 3073791"/>
              <a:gd name="connsiteY4" fmla="*/ 1822181 h 2574921"/>
              <a:gd name="connsiteX5" fmla="*/ 1723292 w 3073791"/>
              <a:gd name="connsiteY5" fmla="*/ 1104729 h 2574921"/>
              <a:gd name="connsiteX6" fmla="*/ 1962443 w 3073791"/>
              <a:gd name="connsiteY6" fmla="*/ 366175 h 2574921"/>
              <a:gd name="connsiteX7" fmla="*/ 2300068 w 3073791"/>
              <a:gd name="connsiteY7" fmla="*/ 415 h 2574921"/>
              <a:gd name="connsiteX8" fmla="*/ 2679895 w 3073791"/>
              <a:gd name="connsiteY8" fmla="*/ 429480 h 2574921"/>
              <a:gd name="connsiteX9" fmla="*/ 3073791 w 3073791"/>
              <a:gd name="connsiteY9" fmla="*/ 28551 h 25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3791" h="2574921">
                <a:moveTo>
                  <a:pt x="0" y="2173874"/>
                </a:moveTo>
                <a:cubicBezTo>
                  <a:pt x="116644" y="2371994"/>
                  <a:pt x="233289" y="2570114"/>
                  <a:pt x="365760" y="2574803"/>
                </a:cubicBezTo>
                <a:cubicBezTo>
                  <a:pt x="498231" y="2579492"/>
                  <a:pt x="664699" y="2444677"/>
                  <a:pt x="794825" y="2202009"/>
                </a:cubicBezTo>
                <a:cubicBezTo>
                  <a:pt x="924951" y="1959341"/>
                  <a:pt x="1021080" y="1182102"/>
                  <a:pt x="1146517" y="1118797"/>
                </a:cubicBezTo>
                <a:cubicBezTo>
                  <a:pt x="1271954" y="1055492"/>
                  <a:pt x="1451317" y="1824526"/>
                  <a:pt x="1547446" y="1822181"/>
                </a:cubicBezTo>
                <a:cubicBezTo>
                  <a:pt x="1643575" y="1819836"/>
                  <a:pt x="1654126" y="1347397"/>
                  <a:pt x="1723292" y="1104729"/>
                </a:cubicBezTo>
                <a:cubicBezTo>
                  <a:pt x="1792458" y="862061"/>
                  <a:pt x="1866314" y="550227"/>
                  <a:pt x="1962443" y="366175"/>
                </a:cubicBezTo>
                <a:cubicBezTo>
                  <a:pt x="2058572" y="182123"/>
                  <a:pt x="2180493" y="-10136"/>
                  <a:pt x="2300068" y="415"/>
                </a:cubicBezTo>
                <a:cubicBezTo>
                  <a:pt x="2419643" y="10966"/>
                  <a:pt x="2550941" y="424791"/>
                  <a:pt x="2679895" y="429480"/>
                </a:cubicBezTo>
                <a:cubicBezTo>
                  <a:pt x="2808849" y="434169"/>
                  <a:pt x="2941320" y="231360"/>
                  <a:pt x="3073791" y="28551"/>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p>
        </p:txBody>
      </p:sp>
      <p:sp>
        <p:nvSpPr>
          <p:cNvPr id="6" name="TextBox 5">
            <a:extLst>
              <a:ext uri="{FF2B5EF4-FFF2-40B4-BE49-F238E27FC236}">
                <a16:creationId xmlns:a16="http://schemas.microsoft.com/office/drawing/2014/main" id="{C5211E68-BAED-C36B-3061-AD4EFABEA3E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FE15B1C1-86CA-B69E-9DD2-59597118FC5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48783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68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2841204-5E75-436E-B742-9ED1A3B9F135}"/>
              </a:ext>
            </a:extLst>
          </p:cNvPr>
          <p:cNvSpPr>
            <a:spLocks noGrp="1"/>
          </p:cNvSpPr>
          <p:nvPr>
            <p:ph type="title"/>
          </p:nvPr>
        </p:nvSpPr>
        <p:spPr/>
        <p:txBody>
          <a:bodyPr wrap="square" anchor="b">
            <a:normAutofit/>
          </a:bodyPr>
          <a:lstStyle/>
          <a:p>
            <a:pPr algn="l"/>
            <a:r>
              <a:rPr lang="en-US" sz="14000" dirty="0"/>
              <a:t>Training vs Validation Data</a:t>
            </a:r>
          </a:p>
        </p:txBody>
      </p:sp>
      <p:sp>
        <p:nvSpPr>
          <p:cNvPr id="12" name="Text Placeholder 3">
            <a:extLst>
              <a:ext uri="{FF2B5EF4-FFF2-40B4-BE49-F238E27FC236}">
                <a16:creationId xmlns:a16="http://schemas.microsoft.com/office/drawing/2014/main" id="{58E90F02-C319-42F8-B195-F6686922FB9C}"/>
              </a:ext>
            </a:extLst>
          </p:cNvPr>
          <p:cNvSpPr>
            <a:spLocks noGrp="1"/>
          </p:cNvSpPr>
          <p:nvPr>
            <p:ph type="body" sz="quarter" idx="10"/>
          </p:nvPr>
        </p:nvSpPr>
        <p:spPr/>
        <p:txBody>
          <a:bodyPr wrap="square" anchor="t">
            <a:noAutofit/>
          </a:bodyPr>
          <a:lstStyle/>
          <a:p>
            <a:pPr algn="l"/>
            <a:r>
              <a:rPr lang="en-US" sz="14000" dirty="0"/>
              <a:t>Avoid memorization</a:t>
            </a:r>
          </a:p>
        </p:txBody>
      </p:sp>
      <p:graphicFrame>
        <p:nvGraphicFramePr>
          <p:cNvPr id="13" name="Content Placeholder 2">
            <a:extLst>
              <a:ext uri="{FF2B5EF4-FFF2-40B4-BE49-F238E27FC236}">
                <a16:creationId xmlns:a16="http://schemas.microsoft.com/office/drawing/2014/main" id="{D83C5CF3-20E4-4437-9D1E-C2BB17A8935E}"/>
              </a:ext>
            </a:extLst>
          </p:cNvPr>
          <p:cNvGraphicFramePr>
            <a:graphicFrameLocks noGrp="1"/>
          </p:cNvGraphicFramePr>
          <p:nvPr>
            <p:ph idx="4294967295"/>
          </p:nvPr>
        </p:nvGraphicFramePr>
        <p:xfrm>
          <a:off x="1249680" y="5774182"/>
          <a:ext cx="16581438" cy="12312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Chart 13">
            <a:extLst>
              <a:ext uri="{FF2B5EF4-FFF2-40B4-BE49-F238E27FC236}">
                <a16:creationId xmlns:a16="http://schemas.microsoft.com/office/drawing/2014/main" id="{D39BC16E-EC57-4AF9-B95C-8ADA422F9CDD}"/>
              </a:ext>
            </a:extLst>
          </p:cNvPr>
          <p:cNvGraphicFramePr/>
          <p:nvPr/>
        </p:nvGraphicFramePr>
        <p:xfrm>
          <a:off x="19557997" y="6149720"/>
          <a:ext cx="15311120" cy="12312527"/>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a:extLst>
              <a:ext uri="{FF2B5EF4-FFF2-40B4-BE49-F238E27FC236}">
                <a16:creationId xmlns:a16="http://schemas.microsoft.com/office/drawing/2014/main" id="{A88BED89-B56F-546E-9FBB-0AA0E79A30B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3200884B-229E-E16B-9D2B-132BB41D6A3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279148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2C12CE-B121-FDA0-4EE1-A362E79208F4}"/>
              </a:ext>
            </a:extLst>
          </p:cNvPr>
          <p:cNvSpPr>
            <a:spLocks noGrp="1"/>
          </p:cNvSpPr>
          <p:nvPr>
            <p:ph type="body" sz="quarter" idx="13"/>
          </p:nvPr>
        </p:nvSpPr>
        <p:spPr/>
        <p:txBody>
          <a:bodyPr/>
          <a:lstStyle/>
          <a:p>
            <a:r>
              <a:rPr lang="en-GB" sz="12000" dirty="0"/>
              <a:t>From Regression to Classification</a:t>
            </a:r>
            <a:endParaRPr lang="en-US" sz="12000" dirty="0"/>
          </a:p>
        </p:txBody>
      </p:sp>
      <p:sp>
        <p:nvSpPr>
          <p:cNvPr id="3" name="TextBox 2">
            <a:extLst>
              <a:ext uri="{FF2B5EF4-FFF2-40B4-BE49-F238E27FC236}">
                <a16:creationId xmlns:a16="http://schemas.microsoft.com/office/drawing/2014/main" id="{84E18422-EB02-4136-1E78-29A244ED197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26FAD76F-8EA7-1350-8D73-E558F04DAD2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911324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MNIST Model</a:t>
            </a:r>
          </a:p>
        </p:txBody>
      </p:sp>
      <p:sp>
        <p:nvSpPr>
          <p:cNvPr id="373" name="TextBox 372">
            <a:extLst>
              <a:ext uri="{FF2B5EF4-FFF2-40B4-BE49-F238E27FC236}">
                <a16:creationId xmlns:a16="http://schemas.microsoft.com/office/drawing/2014/main" id="{643BF7C6-5757-4DE9-ABF2-34E0F4CEB72A}"/>
              </a:ext>
            </a:extLst>
          </p:cNvPr>
          <p:cNvSpPr txBox="1"/>
          <p:nvPr/>
        </p:nvSpPr>
        <p:spPr>
          <a:xfrm>
            <a:off x="27441614" y="6729138"/>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7441614" y="106219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7441614" y="1362203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7441614" y="168650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30717587" y="7190803"/>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sp>
        <p:nvSpPr>
          <p:cNvPr id="381" name="TextBox 380">
            <a:extLst>
              <a:ext uri="{FF2B5EF4-FFF2-40B4-BE49-F238E27FC236}">
                <a16:creationId xmlns:a16="http://schemas.microsoft.com/office/drawing/2014/main" id="{8044C778-233F-4F54-B536-9E615B0C618D}"/>
              </a:ext>
            </a:extLst>
          </p:cNvPr>
          <p:cNvSpPr txBox="1"/>
          <p:nvPr/>
        </p:nvSpPr>
        <p:spPr>
          <a:xfrm>
            <a:off x="31741497" y="11113811"/>
            <a:ext cx="3418373"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a:solidFill>
                  <a:schemeClr val="tx1"/>
                </a:solidFill>
              </a:rPr>
              <a:t>Layer</a:t>
            </a:r>
          </a:p>
          <a:p>
            <a:pPr algn="ctr">
              <a:lnSpc>
                <a:spcPct val="90000"/>
              </a:lnSpc>
            </a:pPr>
            <a:r>
              <a:rPr lang="en-US" sz="8000">
                <a:solidFill>
                  <a:schemeClr val="tx1"/>
                </a:solidFill>
              </a:rPr>
              <a:t>Size</a:t>
            </a:r>
          </a:p>
        </p:txBody>
      </p:sp>
      <p:sp>
        <p:nvSpPr>
          <p:cNvPr id="81" name="Google Shape;219;p33">
            <a:extLst>
              <a:ext uri="{FF2B5EF4-FFF2-40B4-BE49-F238E27FC236}">
                <a16:creationId xmlns:a16="http://schemas.microsoft.com/office/drawing/2014/main" id="{44BCB7D4-7C74-4C9A-908D-FB6840B39FE7}"/>
              </a:ext>
            </a:extLst>
          </p:cNvPr>
          <p:cNvSpPr/>
          <p:nvPr/>
        </p:nvSpPr>
        <p:spPr>
          <a:xfrm rot="5400000">
            <a:off x="24901923" y="1073259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2" name="Google Shape;219;p33">
            <a:extLst>
              <a:ext uri="{FF2B5EF4-FFF2-40B4-BE49-F238E27FC236}">
                <a16:creationId xmlns:a16="http://schemas.microsoft.com/office/drawing/2014/main" id="{34C4EB2E-B4FE-4098-870E-30E8DB66CE04}"/>
              </a:ext>
            </a:extLst>
          </p:cNvPr>
          <p:cNvSpPr/>
          <p:nvPr/>
        </p:nvSpPr>
        <p:spPr>
          <a:xfrm rot="5400000">
            <a:off x="10488807"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3" name="Google Shape;219;p33">
            <a:extLst>
              <a:ext uri="{FF2B5EF4-FFF2-40B4-BE49-F238E27FC236}">
                <a16:creationId xmlns:a16="http://schemas.microsoft.com/office/drawing/2014/main" id="{FFCB42F6-659C-47CB-B66F-D81389A64EC0}"/>
              </a:ext>
            </a:extLst>
          </p:cNvPr>
          <p:cNvSpPr/>
          <p:nvPr/>
        </p:nvSpPr>
        <p:spPr>
          <a:xfrm rot="5400000">
            <a:off x="9185863"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4" name="Google Shape;219;p33">
            <a:extLst>
              <a:ext uri="{FF2B5EF4-FFF2-40B4-BE49-F238E27FC236}">
                <a16:creationId xmlns:a16="http://schemas.microsoft.com/office/drawing/2014/main" id="{B4C6B1B3-412B-495F-8B41-12501B017AFC}"/>
              </a:ext>
            </a:extLst>
          </p:cNvPr>
          <p:cNvSpPr/>
          <p:nvPr/>
        </p:nvSpPr>
        <p:spPr>
          <a:xfrm rot="5400000">
            <a:off x="24901923" y="1344897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5" name="Google Shape;219;p33">
            <a:extLst>
              <a:ext uri="{FF2B5EF4-FFF2-40B4-BE49-F238E27FC236}">
                <a16:creationId xmlns:a16="http://schemas.microsoft.com/office/drawing/2014/main" id="{C56640AA-1D7E-4ABE-9923-0B1B82614CC5}"/>
              </a:ext>
            </a:extLst>
          </p:cNvPr>
          <p:cNvSpPr/>
          <p:nvPr/>
        </p:nvSpPr>
        <p:spPr>
          <a:xfrm rot="5400000">
            <a:off x="10488807"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6" name="Google Shape;219;p33">
            <a:extLst>
              <a:ext uri="{FF2B5EF4-FFF2-40B4-BE49-F238E27FC236}">
                <a16:creationId xmlns:a16="http://schemas.microsoft.com/office/drawing/2014/main" id="{1C0D4B3C-5359-4CA8-A0C3-402726586581}"/>
              </a:ext>
            </a:extLst>
          </p:cNvPr>
          <p:cNvSpPr/>
          <p:nvPr/>
        </p:nvSpPr>
        <p:spPr>
          <a:xfrm rot="5400000">
            <a:off x="9185863"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7" name="Google Shape;219;p33">
            <a:extLst>
              <a:ext uri="{FF2B5EF4-FFF2-40B4-BE49-F238E27FC236}">
                <a16:creationId xmlns:a16="http://schemas.microsoft.com/office/drawing/2014/main" id="{6AA96FB0-15D3-4906-A963-244ABFC2C56F}"/>
              </a:ext>
            </a:extLst>
          </p:cNvPr>
          <p:cNvSpPr/>
          <p:nvPr/>
        </p:nvSpPr>
        <p:spPr>
          <a:xfrm rot="5400000">
            <a:off x="1058864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88" name="Straight Connector 87">
            <a:extLst>
              <a:ext uri="{FF2B5EF4-FFF2-40B4-BE49-F238E27FC236}">
                <a16:creationId xmlns:a16="http://schemas.microsoft.com/office/drawing/2014/main" id="{134CEEB5-8510-47BC-A761-C1750D48809D}"/>
              </a:ext>
            </a:extLst>
          </p:cNvPr>
          <p:cNvCxnSpPr>
            <a:cxnSpLocks/>
            <a:stCxn id="84" idx="6"/>
            <a:endCxn id="87" idx="2"/>
          </p:cNvCxnSpPr>
          <p:nvPr/>
        </p:nvCxnSpPr>
        <p:spPr>
          <a:xfrm flipH="1">
            <a:off x="11131838" y="14532043"/>
            <a:ext cx="1431327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417B844-80D3-4023-9B1E-D5BB098793AB}"/>
              </a:ext>
            </a:extLst>
          </p:cNvPr>
          <p:cNvCxnSpPr>
            <a:cxnSpLocks/>
            <a:stCxn id="85" idx="6"/>
            <a:endCxn id="87" idx="2"/>
          </p:cNvCxnSpPr>
          <p:nvPr/>
        </p:nvCxnSpPr>
        <p:spPr>
          <a:xfrm>
            <a:off x="11031997" y="14512990"/>
            <a:ext cx="9984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9F8630D-96A1-42EB-A47E-8EA401107326}"/>
              </a:ext>
            </a:extLst>
          </p:cNvPr>
          <p:cNvCxnSpPr>
            <a:cxnSpLocks/>
            <a:stCxn id="86" idx="6"/>
            <a:endCxn id="87" idx="2"/>
          </p:cNvCxnSpPr>
          <p:nvPr/>
        </p:nvCxnSpPr>
        <p:spPr>
          <a:xfrm>
            <a:off x="9729055" y="14512990"/>
            <a:ext cx="140278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8988506-E824-4BDA-B298-F1BEC7E0D621}"/>
              </a:ext>
            </a:extLst>
          </p:cNvPr>
          <p:cNvCxnSpPr>
            <a:cxnSpLocks/>
            <a:stCxn id="83" idx="6"/>
            <a:endCxn id="84" idx="2"/>
          </p:cNvCxnSpPr>
          <p:nvPr/>
        </p:nvCxnSpPr>
        <p:spPr>
          <a:xfrm>
            <a:off x="9729053" y="11796610"/>
            <a:ext cx="15716060"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C973E16-52A3-48BB-AA42-6BD1E5F59EAE}"/>
              </a:ext>
            </a:extLst>
          </p:cNvPr>
          <p:cNvCxnSpPr>
            <a:cxnSpLocks/>
            <a:stCxn id="83" idx="6"/>
            <a:endCxn id="85" idx="2"/>
          </p:cNvCxnSpPr>
          <p:nvPr/>
        </p:nvCxnSpPr>
        <p:spPr>
          <a:xfrm>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D3DF7CE-9AEB-4B5D-A64B-1CC29DBC023D}"/>
              </a:ext>
            </a:extLst>
          </p:cNvPr>
          <p:cNvCxnSpPr>
            <a:cxnSpLocks/>
            <a:stCxn id="81" idx="6"/>
            <a:endCxn id="84" idx="2"/>
          </p:cNvCxnSpPr>
          <p:nvPr/>
        </p:nvCxnSpPr>
        <p:spPr>
          <a:xfrm>
            <a:off x="25445113" y="11815663"/>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BF7CD04-56E1-4EFD-BC5D-0D12AE24274A}"/>
              </a:ext>
            </a:extLst>
          </p:cNvPr>
          <p:cNvCxnSpPr>
            <a:cxnSpLocks/>
            <a:stCxn id="81" idx="6"/>
            <a:endCxn id="85" idx="2"/>
          </p:cNvCxnSpPr>
          <p:nvPr/>
        </p:nvCxnSpPr>
        <p:spPr>
          <a:xfrm flipH="1">
            <a:off x="11031998" y="11815663"/>
            <a:ext cx="14413117"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E0C9F06-A602-4BE7-B2EB-5CAEEC7B56A3}"/>
              </a:ext>
            </a:extLst>
          </p:cNvPr>
          <p:cNvCxnSpPr>
            <a:cxnSpLocks/>
            <a:stCxn id="81" idx="6"/>
            <a:endCxn id="86" idx="2"/>
          </p:cNvCxnSpPr>
          <p:nvPr/>
        </p:nvCxnSpPr>
        <p:spPr>
          <a:xfrm flipH="1">
            <a:off x="9729053" y="11815663"/>
            <a:ext cx="15716060"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424A21D9-2FF1-48ED-8EDD-4459907A21D5}"/>
              </a:ext>
            </a:extLst>
          </p:cNvPr>
          <p:cNvCxnSpPr>
            <a:cxnSpLocks/>
            <a:stCxn id="82" idx="6"/>
            <a:endCxn id="84" idx="2"/>
          </p:cNvCxnSpPr>
          <p:nvPr/>
        </p:nvCxnSpPr>
        <p:spPr>
          <a:xfrm>
            <a:off x="11031998" y="11796610"/>
            <a:ext cx="14413117"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D5540C2-AD5C-4495-B16C-B2BF325BEB33}"/>
              </a:ext>
            </a:extLst>
          </p:cNvPr>
          <p:cNvCxnSpPr>
            <a:cxnSpLocks/>
            <a:stCxn id="82" idx="6"/>
            <a:endCxn id="85" idx="2"/>
          </p:cNvCxnSpPr>
          <p:nvPr/>
        </p:nvCxnSpPr>
        <p:spPr>
          <a:xfrm>
            <a:off x="11031997"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1AD811C-751D-4C89-8A4C-361DC43BB7B8}"/>
              </a:ext>
            </a:extLst>
          </p:cNvPr>
          <p:cNvCxnSpPr>
            <a:cxnSpLocks/>
            <a:stCxn id="82" idx="6"/>
            <a:endCxn id="86" idx="2"/>
          </p:cNvCxnSpPr>
          <p:nvPr/>
        </p:nvCxnSpPr>
        <p:spPr>
          <a:xfrm flipH="1">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Google Shape;219;p33">
            <a:extLst>
              <a:ext uri="{FF2B5EF4-FFF2-40B4-BE49-F238E27FC236}">
                <a16:creationId xmlns:a16="http://schemas.microsoft.com/office/drawing/2014/main" id="{57267D0F-CDAF-49C5-B415-2FDFF0EE32BA}"/>
              </a:ext>
            </a:extLst>
          </p:cNvPr>
          <p:cNvSpPr/>
          <p:nvPr/>
        </p:nvSpPr>
        <p:spPr>
          <a:xfrm rot="5400000">
            <a:off x="1205903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8" name="Google Shape;219;p33">
            <a:extLst>
              <a:ext uri="{FF2B5EF4-FFF2-40B4-BE49-F238E27FC236}">
                <a16:creationId xmlns:a16="http://schemas.microsoft.com/office/drawing/2014/main" id="{07F538D2-B082-4342-9211-AAFD48AB1BAF}"/>
              </a:ext>
            </a:extLst>
          </p:cNvPr>
          <p:cNvSpPr/>
          <p:nvPr/>
        </p:nvSpPr>
        <p:spPr>
          <a:xfrm rot="5400000">
            <a:off x="1352942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9" name="Google Shape;219;p33">
            <a:extLst>
              <a:ext uri="{FF2B5EF4-FFF2-40B4-BE49-F238E27FC236}">
                <a16:creationId xmlns:a16="http://schemas.microsoft.com/office/drawing/2014/main" id="{9795D2B2-575C-4843-A3C1-3EB5BC4F19D5}"/>
              </a:ext>
            </a:extLst>
          </p:cNvPr>
          <p:cNvSpPr/>
          <p:nvPr/>
        </p:nvSpPr>
        <p:spPr>
          <a:xfrm rot="5400000">
            <a:off x="1499981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1" name="Google Shape;219;p33">
            <a:extLst>
              <a:ext uri="{FF2B5EF4-FFF2-40B4-BE49-F238E27FC236}">
                <a16:creationId xmlns:a16="http://schemas.microsoft.com/office/drawing/2014/main" id="{0011B0F9-2064-493B-AEA1-055D65094B16}"/>
              </a:ext>
            </a:extLst>
          </p:cNvPr>
          <p:cNvSpPr/>
          <p:nvPr/>
        </p:nvSpPr>
        <p:spPr>
          <a:xfrm rot="5400000">
            <a:off x="1647020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2" name="Google Shape;219;p33">
            <a:extLst>
              <a:ext uri="{FF2B5EF4-FFF2-40B4-BE49-F238E27FC236}">
                <a16:creationId xmlns:a16="http://schemas.microsoft.com/office/drawing/2014/main" id="{3F423C84-E7B3-451B-8AC7-EF8823818424}"/>
              </a:ext>
            </a:extLst>
          </p:cNvPr>
          <p:cNvSpPr/>
          <p:nvPr/>
        </p:nvSpPr>
        <p:spPr>
          <a:xfrm rot="5400000">
            <a:off x="1794059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4" name="Google Shape;219;p33">
            <a:extLst>
              <a:ext uri="{FF2B5EF4-FFF2-40B4-BE49-F238E27FC236}">
                <a16:creationId xmlns:a16="http://schemas.microsoft.com/office/drawing/2014/main" id="{0669C394-F6C5-4B0B-99ED-751A0B6E59EB}"/>
              </a:ext>
            </a:extLst>
          </p:cNvPr>
          <p:cNvSpPr/>
          <p:nvPr/>
        </p:nvSpPr>
        <p:spPr>
          <a:xfrm rot="5400000">
            <a:off x="1941098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5" name="Google Shape;219;p33">
            <a:extLst>
              <a:ext uri="{FF2B5EF4-FFF2-40B4-BE49-F238E27FC236}">
                <a16:creationId xmlns:a16="http://schemas.microsoft.com/office/drawing/2014/main" id="{28221ADC-50B2-4044-8736-D9D60BD48AE2}"/>
              </a:ext>
            </a:extLst>
          </p:cNvPr>
          <p:cNvSpPr/>
          <p:nvPr/>
        </p:nvSpPr>
        <p:spPr>
          <a:xfrm rot="5400000">
            <a:off x="2088137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7" name="Google Shape;219;p33">
            <a:extLst>
              <a:ext uri="{FF2B5EF4-FFF2-40B4-BE49-F238E27FC236}">
                <a16:creationId xmlns:a16="http://schemas.microsoft.com/office/drawing/2014/main" id="{971713B2-EA90-4483-8B82-F35AE815DBC8}"/>
              </a:ext>
            </a:extLst>
          </p:cNvPr>
          <p:cNvSpPr/>
          <p:nvPr/>
        </p:nvSpPr>
        <p:spPr>
          <a:xfrm rot="5400000">
            <a:off x="2235176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8" name="Google Shape;219;p33">
            <a:extLst>
              <a:ext uri="{FF2B5EF4-FFF2-40B4-BE49-F238E27FC236}">
                <a16:creationId xmlns:a16="http://schemas.microsoft.com/office/drawing/2014/main" id="{E03C2917-44A8-44BD-98DC-B648630831B9}"/>
              </a:ext>
            </a:extLst>
          </p:cNvPr>
          <p:cNvSpPr/>
          <p:nvPr/>
        </p:nvSpPr>
        <p:spPr>
          <a:xfrm rot="5400000">
            <a:off x="23822163"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120" name="Straight Connector 119">
            <a:extLst>
              <a:ext uri="{FF2B5EF4-FFF2-40B4-BE49-F238E27FC236}">
                <a16:creationId xmlns:a16="http://schemas.microsoft.com/office/drawing/2014/main" id="{6605F8B7-2DEC-45F3-926C-3D444E8904D3}"/>
              </a:ext>
            </a:extLst>
          </p:cNvPr>
          <p:cNvCxnSpPr>
            <a:cxnSpLocks/>
            <a:stCxn id="86" idx="6"/>
            <a:endCxn id="106" idx="2"/>
          </p:cNvCxnSpPr>
          <p:nvPr/>
        </p:nvCxnSpPr>
        <p:spPr>
          <a:xfrm>
            <a:off x="9729054" y="14512990"/>
            <a:ext cx="287317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F2C429F-6DFC-477A-BB43-65A6B3AFFEF6}"/>
              </a:ext>
            </a:extLst>
          </p:cNvPr>
          <p:cNvCxnSpPr>
            <a:cxnSpLocks/>
            <a:stCxn id="85" idx="6"/>
            <a:endCxn id="106" idx="2"/>
          </p:cNvCxnSpPr>
          <p:nvPr/>
        </p:nvCxnSpPr>
        <p:spPr>
          <a:xfrm>
            <a:off x="11031998" y="14512990"/>
            <a:ext cx="157023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41F2097-D840-4D6C-965F-D28BD46EA39A}"/>
              </a:ext>
            </a:extLst>
          </p:cNvPr>
          <p:cNvCxnSpPr>
            <a:cxnSpLocks/>
            <a:stCxn id="84" idx="6"/>
            <a:endCxn id="106" idx="2"/>
          </p:cNvCxnSpPr>
          <p:nvPr/>
        </p:nvCxnSpPr>
        <p:spPr>
          <a:xfrm flipH="1">
            <a:off x="12602227" y="14532043"/>
            <a:ext cx="1284288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0EE2A62E-64A2-44BA-B443-CD60033E3CB3}"/>
              </a:ext>
            </a:extLst>
          </p:cNvPr>
          <p:cNvCxnSpPr>
            <a:cxnSpLocks/>
            <a:stCxn id="85" idx="6"/>
            <a:endCxn id="108" idx="2"/>
          </p:cNvCxnSpPr>
          <p:nvPr/>
        </p:nvCxnSpPr>
        <p:spPr>
          <a:xfrm>
            <a:off x="11031997" y="14512990"/>
            <a:ext cx="304062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7888E1D-D8AA-405F-9F0E-3D71B5E918E7}"/>
              </a:ext>
            </a:extLst>
          </p:cNvPr>
          <p:cNvCxnSpPr>
            <a:cxnSpLocks/>
            <a:stCxn id="86" idx="6"/>
            <a:endCxn id="108" idx="2"/>
          </p:cNvCxnSpPr>
          <p:nvPr/>
        </p:nvCxnSpPr>
        <p:spPr>
          <a:xfrm>
            <a:off x="9729055" y="14512990"/>
            <a:ext cx="434356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C01FEA3-114E-4482-B65C-19B6F2122F90}"/>
              </a:ext>
            </a:extLst>
          </p:cNvPr>
          <p:cNvCxnSpPr>
            <a:cxnSpLocks/>
            <a:stCxn id="84" idx="6"/>
            <a:endCxn id="108" idx="2"/>
          </p:cNvCxnSpPr>
          <p:nvPr/>
        </p:nvCxnSpPr>
        <p:spPr>
          <a:xfrm flipH="1">
            <a:off x="14072618" y="14532043"/>
            <a:ext cx="1137249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BD19CD5-8796-4563-B5B5-BFA60A1AEECB}"/>
              </a:ext>
            </a:extLst>
          </p:cNvPr>
          <p:cNvCxnSpPr>
            <a:cxnSpLocks/>
            <a:stCxn id="86" idx="6"/>
            <a:endCxn id="109" idx="2"/>
          </p:cNvCxnSpPr>
          <p:nvPr/>
        </p:nvCxnSpPr>
        <p:spPr>
          <a:xfrm>
            <a:off x="9729054" y="14512990"/>
            <a:ext cx="581395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0838895D-7F90-4F8F-8D81-4E066D6A678D}"/>
              </a:ext>
            </a:extLst>
          </p:cNvPr>
          <p:cNvCxnSpPr>
            <a:cxnSpLocks/>
            <a:stCxn id="85" idx="6"/>
            <a:endCxn id="109" idx="2"/>
          </p:cNvCxnSpPr>
          <p:nvPr/>
        </p:nvCxnSpPr>
        <p:spPr>
          <a:xfrm>
            <a:off x="11031998" y="14512990"/>
            <a:ext cx="451101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E440C01-1709-4CD1-8164-A452F77587D4}"/>
              </a:ext>
            </a:extLst>
          </p:cNvPr>
          <p:cNvCxnSpPr>
            <a:cxnSpLocks/>
            <a:stCxn id="84" idx="6"/>
            <a:endCxn id="109" idx="2"/>
          </p:cNvCxnSpPr>
          <p:nvPr/>
        </p:nvCxnSpPr>
        <p:spPr>
          <a:xfrm flipH="1">
            <a:off x="15543007" y="14532043"/>
            <a:ext cx="990210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A090A3D-078D-4065-899E-A72C08EE4197}"/>
              </a:ext>
            </a:extLst>
          </p:cNvPr>
          <p:cNvCxnSpPr>
            <a:cxnSpLocks/>
            <a:stCxn id="86" idx="6"/>
            <a:endCxn id="111" idx="2"/>
          </p:cNvCxnSpPr>
          <p:nvPr/>
        </p:nvCxnSpPr>
        <p:spPr>
          <a:xfrm>
            <a:off x="9729055" y="14512990"/>
            <a:ext cx="728434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6201ED0-2CC1-46B8-8769-C9DA15CA67CD}"/>
              </a:ext>
            </a:extLst>
          </p:cNvPr>
          <p:cNvCxnSpPr>
            <a:cxnSpLocks/>
            <a:stCxn id="85" idx="6"/>
            <a:endCxn id="111" idx="2"/>
          </p:cNvCxnSpPr>
          <p:nvPr/>
        </p:nvCxnSpPr>
        <p:spPr>
          <a:xfrm>
            <a:off x="11031997" y="14512990"/>
            <a:ext cx="59814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92D1301D-9DC1-486F-A2F4-3C1C6D5C7428}"/>
              </a:ext>
            </a:extLst>
          </p:cNvPr>
          <p:cNvCxnSpPr>
            <a:cxnSpLocks/>
            <a:stCxn id="84" idx="6"/>
            <a:endCxn id="111" idx="2"/>
          </p:cNvCxnSpPr>
          <p:nvPr/>
        </p:nvCxnSpPr>
        <p:spPr>
          <a:xfrm flipH="1">
            <a:off x="17013398" y="14532043"/>
            <a:ext cx="843171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C2DD255-B7D4-42F1-A426-31DA58B44CCF}"/>
              </a:ext>
            </a:extLst>
          </p:cNvPr>
          <p:cNvCxnSpPr>
            <a:cxnSpLocks/>
            <a:stCxn id="85" idx="6"/>
            <a:endCxn id="112" idx="2"/>
          </p:cNvCxnSpPr>
          <p:nvPr/>
        </p:nvCxnSpPr>
        <p:spPr>
          <a:xfrm>
            <a:off x="11031998" y="14512990"/>
            <a:ext cx="745179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3015C9B7-DE30-4DA7-BF6D-4E0CBCC58361}"/>
              </a:ext>
            </a:extLst>
          </p:cNvPr>
          <p:cNvCxnSpPr>
            <a:cxnSpLocks/>
            <a:stCxn id="86" idx="6"/>
            <a:endCxn id="112" idx="2"/>
          </p:cNvCxnSpPr>
          <p:nvPr/>
        </p:nvCxnSpPr>
        <p:spPr>
          <a:xfrm>
            <a:off x="9729054" y="14512990"/>
            <a:ext cx="875473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D041434-A625-4FDF-A4F6-9D9302BE7A54}"/>
              </a:ext>
            </a:extLst>
          </p:cNvPr>
          <p:cNvCxnSpPr>
            <a:cxnSpLocks/>
            <a:stCxn id="84" idx="6"/>
            <a:endCxn id="112" idx="2"/>
          </p:cNvCxnSpPr>
          <p:nvPr/>
        </p:nvCxnSpPr>
        <p:spPr>
          <a:xfrm flipH="1">
            <a:off x="18483787" y="14532043"/>
            <a:ext cx="696132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314443D-B223-4316-9FEA-EEE58F2E9ECD}"/>
              </a:ext>
            </a:extLst>
          </p:cNvPr>
          <p:cNvCxnSpPr>
            <a:cxnSpLocks/>
            <a:stCxn id="86" idx="6"/>
            <a:endCxn id="114" idx="2"/>
          </p:cNvCxnSpPr>
          <p:nvPr/>
        </p:nvCxnSpPr>
        <p:spPr>
          <a:xfrm>
            <a:off x="9729055" y="14512990"/>
            <a:ext cx="1022512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230A900-BA49-43C2-811F-79EC19403B26}"/>
              </a:ext>
            </a:extLst>
          </p:cNvPr>
          <p:cNvCxnSpPr>
            <a:cxnSpLocks/>
            <a:stCxn id="85" idx="6"/>
            <a:endCxn id="114" idx="2"/>
          </p:cNvCxnSpPr>
          <p:nvPr/>
        </p:nvCxnSpPr>
        <p:spPr>
          <a:xfrm>
            <a:off x="11031997" y="14512990"/>
            <a:ext cx="892218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ECC0732-0DDC-4745-9137-860B49B75E1D}"/>
              </a:ext>
            </a:extLst>
          </p:cNvPr>
          <p:cNvCxnSpPr>
            <a:cxnSpLocks/>
            <a:stCxn id="84" idx="6"/>
            <a:endCxn id="114" idx="2"/>
          </p:cNvCxnSpPr>
          <p:nvPr/>
        </p:nvCxnSpPr>
        <p:spPr>
          <a:xfrm flipH="1">
            <a:off x="19954178" y="14532043"/>
            <a:ext cx="549093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00F8285-EEC3-4CE1-88BF-504EB2BD23C0}"/>
              </a:ext>
            </a:extLst>
          </p:cNvPr>
          <p:cNvCxnSpPr>
            <a:cxnSpLocks/>
            <a:stCxn id="86" idx="6"/>
            <a:endCxn id="115" idx="2"/>
          </p:cNvCxnSpPr>
          <p:nvPr/>
        </p:nvCxnSpPr>
        <p:spPr>
          <a:xfrm>
            <a:off x="9729054" y="14512990"/>
            <a:ext cx="1169551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F46DED0-AC75-410F-8B57-EDA99CDEBB22}"/>
              </a:ext>
            </a:extLst>
          </p:cNvPr>
          <p:cNvCxnSpPr>
            <a:cxnSpLocks/>
            <a:stCxn id="85" idx="6"/>
            <a:endCxn id="115" idx="2"/>
          </p:cNvCxnSpPr>
          <p:nvPr/>
        </p:nvCxnSpPr>
        <p:spPr>
          <a:xfrm>
            <a:off x="11031998" y="14512990"/>
            <a:ext cx="1039257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0195A37-C28A-4007-A66A-7CB12FB0328A}"/>
              </a:ext>
            </a:extLst>
          </p:cNvPr>
          <p:cNvCxnSpPr>
            <a:cxnSpLocks/>
            <a:stCxn id="84" idx="6"/>
            <a:endCxn id="115" idx="2"/>
          </p:cNvCxnSpPr>
          <p:nvPr/>
        </p:nvCxnSpPr>
        <p:spPr>
          <a:xfrm flipH="1">
            <a:off x="21424567" y="14532043"/>
            <a:ext cx="402054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F8DA36D-B6DA-4585-865C-6E4A487FA714}"/>
              </a:ext>
            </a:extLst>
          </p:cNvPr>
          <p:cNvCxnSpPr>
            <a:cxnSpLocks/>
            <a:stCxn id="86" idx="6"/>
            <a:endCxn id="117" idx="2"/>
          </p:cNvCxnSpPr>
          <p:nvPr/>
        </p:nvCxnSpPr>
        <p:spPr>
          <a:xfrm>
            <a:off x="9729055" y="14512990"/>
            <a:ext cx="1316590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812679B3-4B01-430D-A963-1387A6A69EEB}"/>
              </a:ext>
            </a:extLst>
          </p:cNvPr>
          <p:cNvCxnSpPr>
            <a:cxnSpLocks/>
            <a:stCxn id="85" idx="6"/>
            <a:endCxn id="117" idx="2"/>
          </p:cNvCxnSpPr>
          <p:nvPr/>
        </p:nvCxnSpPr>
        <p:spPr>
          <a:xfrm>
            <a:off x="11031997" y="14512990"/>
            <a:ext cx="1186296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277DCC8-ABA4-48B4-AE29-BA87A5CC80A6}"/>
              </a:ext>
            </a:extLst>
          </p:cNvPr>
          <p:cNvCxnSpPr>
            <a:cxnSpLocks/>
            <a:stCxn id="84" idx="6"/>
            <a:endCxn id="117" idx="2"/>
          </p:cNvCxnSpPr>
          <p:nvPr/>
        </p:nvCxnSpPr>
        <p:spPr>
          <a:xfrm flipH="1">
            <a:off x="22894958" y="14532043"/>
            <a:ext cx="255015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BD36935-2D5B-4F76-A807-2C041DF7BF30}"/>
              </a:ext>
            </a:extLst>
          </p:cNvPr>
          <p:cNvCxnSpPr>
            <a:cxnSpLocks/>
            <a:stCxn id="86" idx="6"/>
            <a:endCxn id="118" idx="2"/>
          </p:cNvCxnSpPr>
          <p:nvPr/>
        </p:nvCxnSpPr>
        <p:spPr>
          <a:xfrm>
            <a:off x="9729053" y="14512990"/>
            <a:ext cx="146363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5A0E5A6-6318-44C7-A480-222CB26F0167}"/>
              </a:ext>
            </a:extLst>
          </p:cNvPr>
          <p:cNvCxnSpPr>
            <a:cxnSpLocks/>
            <a:stCxn id="85" idx="6"/>
            <a:endCxn id="118" idx="2"/>
          </p:cNvCxnSpPr>
          <p:nvPr/>
        </p:nvCxnSpPr>
        <p:spPr>
          <a:xfrm>
            <a:off x="11031998" y="14512990"/>
            <a:ext cx="13333357"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54B64FDF-4530-49CC-A11D-180933EE862C}"/>
              </a:ext>
            </a:extLst>
          </p:cNvPr>
          <p:cNvCxnSpPr>
            <a:cxnSpLocks/>
            <a:stCxn id="84" idx="6"/>
            <a:endCxn id="118" idx="2"/>
          </p:cNvCxnSpPr>
          <p:nvPr/>
        </p:nvCxnSpPr>
        <p:spPr>
          <a:xfrm flipH="1">
            <a:off x="24365353" y="14532043"/>
            <a:ext cx="1079760"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60" name="Picture 159" descr="A picture containing drawing&#10;&#10;Description automatically generated">
            <a:extLst>
              <a:ext uri="{FF2B5EF4-FFF2-40B4-BE49-F238E27FC236}">
                <a16:creationId xmlns:a16="http://schemas.microsoft.com/office/drawing/2014/main" id="{363351FC-F36F-45C9-9FDD-9A8F62C0699E}"/>
              </a:ext>
            </a:extLst>
          </p:cNvPr>
          <p:cNvPicPr>
            <a:picLocks noChangeAspect="1"/>
          </p:cNvPicPr>
          <p:nvPr/>
        </p:nvPicPr>
        <p:blipFill>
          <a:blip r:embed="rId3"/>
          <a:stretch>
            <a:fillRect/>
          </a:stretch>
        </p:blipFill>
        <p:spPr>
          <a:xfrm>
            <a:off x="10302228" y="5750468"/>
            <a:ext cx="2622437" cy="2622437"/>
          </a:xfrm>
          <a:prstGeom prst="rect">
            <a:avLst/>
          </a:prstGeom>
        </p:spPr>
      </p:pic>
      <p:cxnSp>
        <p:nvCxnSpPr>
          <p:cNvPr id="161" name="Straight Arrow Connector 160">
            <a:extLst>
              <a:ext uri="{FF2B5EF4-FFF2-40B4-BE49-F238E27FC236}">
                <a16:creationId xmlns:a16="http://schemas.microsoft.com/office/drawing/2014/main" id="{D8FA1634-B5B5-47F2-973D-119664D3FF05}"/>
              </a:ext>
            </a:extLst>
          </p:cNvPr>
          <p:cNvCxnSpPr>
            <a:cxnSpLocks/>
          </p:cNvCxnSpPr>
          <p:nvPr/>
        </p:nvCxnSpPr>
        <p:spPr>
          <a:xfrm>
            <a:off x="13194605" y="7137670"/>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A0CEF224-F4E4-492B-AA54-E44C5E6E9B62}"/>
              </a:ext>
            </a:extLst>
          </p:cNvPr>
          <p:cNvSpPr txBox="1"/>
          <p:nvPr/>
        </p:nvSpPr>
        <p:spPr>
          <a:xfrm>
            <a:off x="14771295" y="6638544"/>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[ 0, 0, …, 0]</a:t>
            </a:r>
          </a:p>
        </p:txBody>
      </p:sp>
      <p:cxnSp>
        <p:nvCxnSpPr>
          <p:cNvPr id="164" name="Straight Connector 163">
            <a:extLst>
              <a:ext uri="{FF2B5EF4-FFF2-40B4-BE49-F238E27FC236}">
                <a16:creationId xmlns:a16="http://schemas.microsoft.com/office/drawing/2014/main" id="{49F1ABE2-5034-45AC-B569-0A574A300EFC}"/>
              </a:ext>
            </a:extLst>
          </p:cNvPr>
          <p:cNvCxnSpPr>
            <a:cxnSpLocks/>
            <a:endCxn id="83" idx="2"/>
          </p:cNvCxnSpPr>
          <p:nvPr/>
        </p:nvCxnSpPr>
        <p:spPr>
          <a:xfrm flipH="1">
            <a:off x="9729054" y="7956283"/>
            <a:ext cx="633779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78DCA0E-FAE0-47A3-A1F9-B0DE9C43BD20}"/>
              </a:ext>
            </a:extLst>
          </p:cNvPr>
          <p:cNvCxnSpPr>
            <a:cxnSpLocks/>
            <a:endCxn id="82" idx="2"/>
          </p:cNvCxnSpPr>
          <p:nvPr/>
        </p:nvCxnSpPr>
        <p:spPr>
          <a:xfrm flipH="1">
            <a:off x="11031997" y="7956283"/>
            <a:ext cx="503485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419AA6D-39B5-432F-9AF6-B250E3127B1C}"/>
              </a:ext>
            </a:extLst>
          </p:cNvPr>
          <p:cNvCxnSpPr>
            <a:cxnSpLocks/>
            <a:endCxn id="81" idx="2"/>
          </p:cNvCxnSpPr>
          <p:nvPr/>
        </p:nvCxnSpPr>
        <p:spPr>
          <a:xfrm>
            <a:off x="16066847" y="7982903"/>
            <a:ext cx="937826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FE831B0-1630-43B4-AACD-C8E3F9935404}"/>
              </a:ext>
            </a:extLst>
          </p:cNvPr>
          <p:cNvSpPr txBox="1"/>
          <p:nvPr/>
        </p:nvSpPr>
        <p:spPr>
          <a:xfrm>
            <a:off x="11542647" y="13289244"/>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sp>
        <p:nvSpPr>
          <p:cNvPr id="170" name="TextBox 169">
            <a:extLst>
              <a:ext uri="{FF2B5EF4-FFF2-40B4-BE49-F238E27FC236}">
                <a16:creationId xmlns:a16="http://schemas.microsoft.com/office/drawing/2014/main" id="{433807DF-BAF2-4097-B280-10663BFDB8B1}"/>
              </a:ext>
            </a:extLst>
          </p:cNvPr>
          <p:cNvSpPr txBox="1"/>
          <p:nvPr/>
        </p:nvSpPr>
        <p:spPr>
          <a:xfrm>
            <a:off x="11542647" y="10476480"/>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cxnSp>
        <p:nvCxnSpPr>
          <p:cNvPr id="171" name="Straight Connector 170">
            <a:extLst>
              <a:ext uri="{FF2B5EF4-FFF2-40B4-BE49-F238E27FC236}">
                <a16:creationId xmlns:a16="http://schemas.microsoft.com/office/drawing/2014/main" id="{894DDE32-58F6-4237-AAB9-AD2831804320}"/>
              </a:ext>
            </a:extLst>
          </p:cNvPr>
          <p:cNvCxnSpPr>
            <a:cxnSpLocks/>
            <a:endCxn id="83" idx="2"/>
          </p:cNvCxnSpPr>
          <p:nvPr/>
        </p:nvCxnSpPr>
        <p:spPr>
          <a:xfrm flipH="1">
            <a:off x="9729053" y="7982903"/>
            <a:ext cx="738832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F307440-1CBC-4224-8A5C-FC9583DDA11F}"/>
              </a:ext>
            </a:extLst>
          </p:cNvPr>
          <p:cNvCxnSpPr>
            <a:cxnSpLocks/>
            <a:endCxn id="82" idx="2"/>
          </p:cNvCxnSpPr>
          <p:nvPr/>
        </p:nvCxnSpPr>
        <p:spPr>
          <a:xfrm flipH="1">
            <a:off x="11031997" y="7982903"/>
            <a:ext cx="611460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688BDA00-9698-4DD6-BCF6-70617FE868B1}"/>
              </a:ext>
            </a:extLst>
          </p:cNvPr>
          <p:cNvCxnSpPr>
            <a:cxnSpLocks/>
            <a:endCxn id="81" idx="2"/>
          </p:cNvCxnSpPr>
          <p:nvPr/>
        </p:nvCxnSpPr>
        <p:spPr>
          <a:xfrm>
            <a:off x="17086960" y="7982903"/>
            <a:ext cx="8358153"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1C3FBAA-9F36-4DAE-A01F-52FE24787CA6}"/>
              </a:ext>
            </a:extLst>
          </p:cNvPr>
          <p:cNvCxnSpPr>
            <a:cxnSpLocks/>
            <a:endCxn id="83" idx="2"/>
          </p:cNvCxnSpPr>
          <p:nvPr/>
        </p:nvCxnSpPr>
        <p:spPr>
          <a:xfrm flipH="1">
            <a:off x="9729054" y="7982903"/>
            <a:ext cx="993095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3F83FCA-C76F-4918-9669-AF15FE7A30E7}"/>
              </a:ext>
            </a:extLst>
          </p:cNvPr>
          <p:cNvCxnSpPr>
            <a:cxnSpLocks/>
            <a:endCxn id="82" idx="2"/>
          </p:cNvCxnSpPr>
          <p:nvPr/>
        </p:nvCxnSpPr>
        <p:spPr>
          <a:xfrm flipH="1">
            <a:off x="11031997" y="7982903"/>
            <a:ext cx="862801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4146E12-3908-4088-9B49-33FDC2C96AB8}"/>
              </a:ext>
            </a:extLst>
          </p:cNvPr>
          <p:cNvCxnSpPr>
            <a:cxnSpLocks/>
            <a:endCxn id="81" idx="2"/>
          </p:cNvCxnSpPr>
          <p:nvPr/>
        </p:nvCxnSpPr>
        <p:spPr>
          <a:xfrm>
            <a:off x="19660007" y="7982903"/>
            <a:ext cx="578510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4C087D2-AD29-AFB9-FA4D-EB8C99E8015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E3A49786-2764-791C-E7F9-6197C565D36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609855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MNIST Model</a:t>
            </a:r>
          </a:p>
        </p:txBody>
      </p:sp>
      <p:sp>
        <p:nvSpPr>
          <p:cNvPr id="373" name="TextBox 372">
            <a:extLst>
              <a:ext uri="{FF2B5EF4-FFF2-40B4-BE49-F238E27FC236}">
                <a16:creationId xmlns:a16="http://schemas.microsoft.com/office/drawing/2014/main" id="{643BF7C6-5757-4DE9-ABF2-34E0F4CEB72A}"/>
              </a:ext>
            </a:extLst>
          </p:cNvPr>
          <p:cNvSpPr txBox="1"/>
          <p:nvPr/>
        </p:nvSpPr>
        <p:spPr>
          <a:xfrm>
            <a:off x="27441614" y="6729138"/>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7441614" y="106219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7441614" y="1362203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7441614" y="168650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30717587" y="7190803"/>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sp>
        <p:nvSpPr>
          <p:cNvPr id="3" name="TextBox 2">
            <a:extLst>
              <a:ext uri="{FF2B5EF4-FFF2-40B4-BE49-F238E27FC236}">
                <a16:creationId xmlns:a16="http://schemas.microsoft.com/office/drawing/2014/main" id="{3AAFFB8E-011C-4DCA-867A-12DAF173D44A}"/>
              </a:ext>
            </a:extLst>
          </p:cNvPr>
          <p:cNvSpPr txBox="1"/>
          <p:nvPr/>
        </p:nvSpPr>
        <p:spPr>
          <a:xfrm>
            <a:off x="31741497" y="11113811"/>
            <a:ext cx="3418373"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a:solidFill>
                  <a:schemeClr val="tx1"/>
                </a:solidFill>
              </a:rPr>
              <a:t>Layer</a:t>
            </a:r>
          </a:p>
          <a:p>
            <a:pPr algn="ctr">
              <a:lnSpc>
                <a:spcPct val="90000"/>
              </a:lnSpc>
            </a:pPr>
            <a:r>
              <a:rPr lang="en-US" sz="8000">
                <a:solidFill>
                  <a:schemeClr val="tx1"/>
                </a:solidFill>
              </a:rPr>
              <a:t>Size</a:t>
            </a:r>
          </a:p>
        </p:txBody>
      </p:sp>
      <p:sp>
        <p:nvSpPr>
          <p:cNvPr id="187" name="TextBox 186">
            <a:extLst>
              <a:ext uri="{FF2B5EF4-FFF2-40B4-BE49-F238E27FC236}">
                <a16:creationId xmlns:a16="http://schemas.microsoft.com/office/drawing/2014/main" id="{E0CB014C-2072-44F1-AC04-4D0FC64DF189}"/>
              </a:ext>
            </a:extLst>
          </p:cNvPr>
          <p:cNvSpPr txBox="1"/>
          <p:nvPr/>
        </p:nvSpPr>
        <p:spPr>
          <a:xfrm>
            <a:off x="4537528" y="10857625"/>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err="1">
                <a:solidFill>
                  <a:schemeClr val="tx1"/>
                </a:solidFill>
              </a:rPr>
              <a:t>ReLU</a:t>
            </a:r>
            <a:endParaRPr lang="en-US" sz="8000">
              <a:solidFill>
                <a:schemeClr val="tx1"/>
              </a:solidFill>
            </a:endParaRPr>
          </a:p>
        </p:txBody>
      </p:sp>
      <p:sp>
        <p:nvSpPr>
          <p:cNvPr id="188" name="TextBox 187">
            <a:extLst>
              <a:ext uri="{FF2B5EF4-FFF2-40B4-BE49-F238E27FC236}">
                <a16:creationId xmlns:a16="http://schemas.microsoft.com/office/drawing/2014/main" id="{47168111-F819-4776-8A24-271D2CFF1A51}"/>
              </a:ext>
            </a:extLst>
          </p:cNvPr>
          <p:cNvSpPr txBox="1"/>
          <p:nvPr/>
        </p:nvSpPr>
        <p:spPr>
          <a:xfrm>
            <a:off x="4537527" y="16124507"/>
            <a:ext cx="4537607" cy="1280160"/>
          </a:xfrm>
          <a:prstGeom prst="rect">
            <a:avLst/>
          </a:prstGeom>
          <a:solidFill>
            <a:schemeClr val="accent4">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dirty="0">
                <a:solidFill>
                  <a:schemeClr val="tx1"/>
                </a:solidFill>
              </a:rPr>
              <a:t>Linear</a:t>
            </a:r>
          </a:p>
        </p:txBody>
      </p:sp>
      <p:sp>
        <p:nvSpPr>
          <p:cNvPr id="189" name="TextBox 188">
            <a:extLst>
              <a:ext uri="{FF2B5EF4-FFF2-40B4-BE49-F238E27FC236}">
                <a16:creationId xmlns:a16="http://schemas.microsoft.com/office/drawing/2014/main" id="{5F807541-8DB6-4B49-85B1-D3600B23B6AF}"/>
              </a:ext>
            </a:extLst>
          </p:cNvPr>
          <p:cNvSpPr txBox="1"/>
          <p:nvPr/>
        </p:nvSpPr>
        <p:spPr>
          <a:xfrm>
            <a:off x="4537528" y="13491068"/>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err="1">
                <a:solidFill>
                  <a:schemeClr val="tx1"/>
                </a:solidFill>
              </a:rPr>
              <a:t>ReLU</a:t>
            </a:r>
            <a:endParaRPr lang="en-US" sz="8000">
              <a:solidFill>
                <a:schemeClr val="tx1"/>
              </a:solidFill>
            </a:endParaRPr>
          </a:p>
        </p:txBody>
      </p:sp>
      <p:sp>
        <p:nvSpPr>
          <p:cNvPr id="190" name="Google Shape;219;p33">
            <a:extLst>
              <a:ext uri="{FF2B5EF4-FFF2-40B4-BE49-F238E27FC236}">
                <a16:creationId xmlns:a16="http://schemas.microsoft.com/office/drawing/2014/main" id="{F9E985ED-D43A-42A4-AF8B-040E8A026BA8}"/>
              </a:ext>
            </a:extLst>
          </p:cNvPr>
          <p:cNvSpPr/>
          <p:nvPr/>
        </p:nvSpPr>
        <p:spPr>
          <a:xfrm rot="5400000">
            <a:off x="24901923" y="1073259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1" name="Google Shape;219;p33">
            <a:extLst>
              <a:ext uri="{FF2B5EF4-FFF2-40B4-BE49-F238E27FC236}">
                <a16:creationId xmlns:a16="http://schemas.microsoft.com/office/drawing/2014/main" id="{8EAA38ED-7427-4C77-9953-A847CDA7524A}"/>
              </a:ext>
            </a:extLst>
          </p:cNvPr>
          <p:cNvSpPr/>
          <p:nvPr/>
        </p:nvSpPr>
        <p:spPr>
          <a:xfrm rot="5400000">
            <a:off x="10488807"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2" name="Google Shape;219;p33">
            <a:extLst>
              <a:ext uri="{FF2B5EF4-FFF2-40B4-BE49-F238E27FC236}">
                <a16:creationId xmlns:a16="http://schemas.microsoft.com/office/drawing/2014/main" id="{FE0679F8-2AC1-4DA7-B085-78DB48F55137}"/>
              </a:ext>
            </a:extLst>
          </p:cNvPr>
          <p:cNvSpPr/>
          <p:nvPr/>
        </p:nvSpPr>
        <p:spPr>
          <a:xfrm rot="5400000">
            <a:off x="9185863"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3" name="Google Shape;219;p33">
            <a:extLst>
              <a:ext uri="{FF2B5EF4-FFF2-40B4-BE49-F238E27FC236}">
                <a16:creationId xmlns:a16="http://schemas.microsoft.com/office/drawing/2014/main" id="{CD90EC92-E8F4-47B3-9725-ED83F0EE2796}"/>
              </a:ext>
            </a:extLst>
          </p:cNvPr>
          <p:cNvSpPr/>
          <p:nvPr/>
        </p:nvSpPr>
        <p:spPr>
          <a:xfrm rot="5400000">
            <a:off x="24901923" y="1344897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4" name="Google Shape;219;p33">
            <a:extLst>
              <a:ext uri="{FF2B5EF4-FFF2-40B4-BE49-F238E27FC236}">
                <a16:creationId xmlns:a16="http://schemas.microsoft.com/office/drawing/2014/main" id="{0A75F393-54B0-46F9-A4CF-8ECAB2C7AAFD}"/>
              </a:ext>
            </a:extLst>
          </p:cNvPr>
          <p:cNvSpPr/>
          <p:nvPr/>
        </p:nvSpPr>
        <p:spPr>
          <a:xfrm rot="5400000">
            <a:off x="10488807"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5" name="Google Shape;219;p33">
            <a:extLst>
              <a:ext uri="{FF2B5EF4-FFF2-40B4-BE49-F238E27FC236}">
                <a16:creationId xmlns:a16="http://schemas.microsoft.com/office/drawing/2014/main" id="{5800D1E8-AAE5-4745-8E47-6A0E72F2C030}"/>
              </a:ext>
            </a:extLst>
          </p:cNvPr>
          <p:cNvSpPr/>
          <p:nvPr/>
        </p:nvSpPr>
        <p:spPr>
          <a:xfrm rot="5400000">
            <a:off x="9185863"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96" name="Google Shape;219;p33">
            <a:extLst>
              <a:ext uri="{FF2B5EF4-FFF2-40B4-BE49-F238E27FC236}">
                <a16:creationId xmlns:a16="http://schemas.microsoft.com/office/drawing/2014/main" id="{3CB1DD5C-9238-4685-A53B-F40FBD65864B}"/>
              </a:ext>
            </a:extLst>
          </p:cNvPr>
          <p:cNvSpPr/>
          <p:nvPr/>
        </p:nvSpPr>
        <p:spPr>
          <a:xfrm rot="5400000">
            <a:off x="1058864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197" name="Straight Connector 196">
            <a:extLst>
              <a:ext uri="{FF2B5EF4-FFF2-40B4-BE49-F238E27FC236}">
                <a16:creationId xmlns:a16="http://schemas.microsoft.com/office/drawing/2014/main" id="{1F4F2F8C-7EA9-45AA-AFFD-D0817F7F916D}"/>
              </a:ext>
            </a:extLst>
          </p:cNvPr>
          <p:cNvCxnSpPr>
            <a:cxnSpLocks/>
            <a:stCxn id="193" idx="6"/>
            <a:endCxn id="196" idx="2"/>
          </p:cNvCxnSpPr>
          <p:nvPr/>
        </p:nvCxnSpPr>
        <p:spPr>
          <a:xfrm flipH="1">
            <a:off x="11131838" y="14532043"/>
            <a:ext cx="1431327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D1508C6A-DBD0-4160-AB5E-41D8F939E78E}"/>
              </a:ext>
            </a:extLst>
          </p:cNvPr>
          <p:cNvCxnSpPr>
            <a:cxnSpLocks/>
            <a:stCxn id="194" idx="6"/>
            <a:endCxn id="196" idx="2"/>
          </p:cNvCxnSpPr>
          <p:nvPr/>
        </p:nvCxnSpPr>
        <p:spPr>
          <a:xfrm>
            <a:off x="11031997" y="14512990"/>
            <a:ext cx="9984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E797071B-8A05-4B54-A2B3-3B4884926D6E}"/>
              </a:ext>
            </a:extLst>
          </p:cNvPr>
          <p:cNvCxnSpPr>
            <a:cxnSpLocks/>
            <a:stCxn id="195" idx="6"/>
            <a:endCxn id="196" idx="2"/>
          </p:cNvCxnSpPr>
          <p:nvPr/>
        </p:nvCxnSpPr>
        <p:spPr>
          <a:xfrm>
            <a:off x="9729055" y="14512990"/>
            <a:ext cx="140278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DCCA5DB3-208A-4ED5-AF69-50D4BB73E391}"/>
              </a:ext>
            </a:extLst>
          </p:cNvPr>
          <p:cNvCxnSpPr>
            <a:cxnSpLocks/>
            <a:stCxn id="192" idx="6"/>
            <a:endCxn id="193" idx="2"/>
          </p:cNvCxnSpPr>
          <p:nvPr/>
        </p:nvCxnSpPr>
        <p:spPr>
          <a:xfrm>
            <a:off x="9729053" y="11796610"/>
            <a:ext cx="15716060"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8537B897-10A5-477F-A449-89568C12FE1B}"/>
              </a:ext>
            </a:extLst>
          </p:cNvPr>
          <p:cNvCxnSpPr>
            <a:cxnSpLocks/>
            <a:stCxn id="192" idx="6"/>
            <a:endCxn id="194" idx="2"/>
          </p:cNvCxnSpPr>
          <p:nvPr/>
        </p:nvCxnSpPr>
        <p:spPr>
          <a:xfrm>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84A5C583-9AB1-4A85-9469-26CBB677B9CB}"/>
              </a:ext>
            </a:extLst>
          </p:cNvPr>
          <p:cNvCxnSpPr>
            <a:cxnSpLocks/>
            <a:stCxn id="192" idx="6"/>
            <a:endCxn id="195" idx="2"/>
          </p:cNvCxnSpPr>
          <p:nvPr/>
        </p:nvCxnSpPr>
        <p:spPr>
          <a:xfrm>
            <a:off x="9729053"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58C27629-6448-4FEA-9C30-C81941CACAEC}"/>
              </a:ext>
            </a:extLst>
          </p:cNvPr>
          <p:cNvCxnSpPr>
            <a:cxnSpLocks/>
            <a:stCxn id="190" idx="6"/>
            <a:endCxn id="193" idx="2"/>
          </p:cNvCxnSpPr>
          <p:nvPr/>
        </p:nvCxnSpPr>
        <p:spPr>
          <a:xfrm>
            <a:off x="25445113" y="11815663"/>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BD3CF183-D2F7-4ED3-A589-334441929771}"/>
              </a:ext>
            </a:extLst>
          </p:cNvPr>
          <p:cNvCxnSpPr>
            <a:cxnSpLocks/>
            <a:stCxn id="190" idx="6"/>
            <a:endCxn id="194" idx="2"/>
          </p:cNvCxnSpPr>
          <p:nvPr/>
        </p:nvCxnSpPr>
        <p:spPr>
          <a:xfrm flipH="1">
            <a:off x="11031998" y="11815663"/>
            <a:ext cx="14413117"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9107B14-E9FA-4E3F-9CB6-4F48A250F3AD}"/>
              </a:ext>
            </a:extLst>
          </p:cNvPr>
          <p:cNvCxnSpPr>
            <a:cxnSpLocks/>
            <a:stCxn id="190" idx="6"/>
            <a:endCxn id="195" idx="2"/>
          </p:cNvCxnSpPr>
          <p:nvPr/>
        </p:nvCxnSpPr>
        <p:spPr>
          <a:xfrm flipH="1">
            <a:off x="9729053" y="11815663"/>
            <a:ext cx="15716060"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F117FE84-0C4F-4B06-B39D-EF9A1690E9A0}"/>
              </a:ext>
            </a:extLst>
          </p:cNvPr>
          <p:cNvCxnSpPr>
            <a:cxnSpLocks/>
            <a:stCxn id="191" idx="6"/>
            <a:endCxn id="193" idx="2"/>
          </p:cNvCxnSpPr>
          <p:nvPr/>
        </p:nvCxnSpPr>
        <p:spPr>
          <a:xfrm>
            <a:off x="11031998" y="11796610"/>
            <a:ext cx="14413117"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ADB73DB3-4D7F-4EE0-A801-22075F229130}"/>
              </a:ext>
            </a:extLst>
          </p:cNvPr>
          <p:cNvCxnSpPr>
            <a:cxnSpLocks/>
            <a:stCxn id="191" idx="6"/>
            <a:endCxn id="194" idx="2"/>
          </p:cNvCxnSpPr>
          <p:nvPr/>
        </p:nvCxnSpPr>
        <p:spPr>
          <a:xfrm>
            <a:off x="11031997"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9D3F46E-B806-4FDA-B08C-AEE3D4DDF98F}"/>
              </a:ext>
            </a:extLst>
          </p:cNvPr>
          <p:cNvCxnSpPr>
            <a:cxnSpLocks/>
            <a:stCxn id="191" idx="6"/>
            <a:endCxn id="195" idx="2"/>
          </p:cNvCxnSpPr>
          <p:nvPr/>
        </p:nvCxnSpPr>
        <p:spPr>
          <a:xfrm flipH="1">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9" name="Google Shape;219;p33">
            <a:extLst>
              <a:ext uri="{FF2B5EF4-FFF2-40B4-BE49-F238E27FC236}">
                <a16:creationId xmlns:a16="http://schemas.microsoft.com/office/drawing/2014/main" id="{07D260C6-B15D-4413-A7E5-7F7A6221F98B}"/>
              </a:ext>
            </a:extLst>
          </p:cNvPr>
          <p:cNvSpPr/>
          <p:nvPr/>
        </p:nvSpPr>
        <p:spPr>
          <a:xfrm rot="5400000">
            <a:off x="1205903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0" name="Google Shape;219;p33">
            <a:extLst>
              <a:ext uri="{FF2B5EF4-FFF2-40B4-BE49-F238E27FC236}">
                <a16:creationId xmlns:a16="http://schemas.microsoft.com/office/drawing/2014/main" id="{D47F1A65-8574-4ED2-AF69-1F7953EA54C7}"/>
              </a:ext>
            </a:extLst>
          </p:cNvPr>
          <p:cNvSpPr/>
          <p:nvPr/>
        </p:nvSpPr>
        <p:spPr>
          <a:xfrm rot="5400000">
            <a:off x="1352942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1" name="Google Shape;219;p33">
            <a:extLst>
              <a:ext uri="{FF2B5EF4-FFF2-40B4-BE49-F238E27FC236}">
                <a16:creationId xmlns:a16="http://schemas.microsoft.com/office/drawing/2014/main" id="{97F8DAE6-1A48-476A-8F7F-CCC72FC8E60A}"/>
              </a:ext>
            </a:extLst>
          </p:cNvPr>
          <p:cNvSpPr/>
          <p:nvPr/>
        </p:nvSpPr>
        <p:spPr>
          <a:xfrm rot="5400000">
            <a:off x="1499981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2" name="Google Shape;219;p33">
            <a:extLst>
              <a:ext uri="{FF2B5EF4-FFF2-40B4-BE49-F238E27FC236}">
                <a16:creationId xmlns:a16="http://schemas.microsoft.com/office/drawing/2014/main" id="{EAE52A27-66AE-4E7C-A972-0CCF8EF93BF0}"/>
              </a:ext>
            </a:extLst>
          </p:cNvPr>
          <p:cNvSpPr/>
          <p:nvPr/>
        </p:nvSpPr>
        <p:spPr>
          <a:xfrm rot="5400000">
            <a:off x="1647020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3" name="Google Shape;219;p33">
            <a:extLst>
              <a:ext uri="{FF2B5EF4-FFF2-40B4-BE49-F238E27FC236}">
                <a16:creationId xmlns:a16="http://schemas.microsoft.com/office/drawing/2014/main" id="{D20C833B-DC1E-412A-BF9C-B3226BCEC029}"/>
              </a:ext>
            </a:extLst>
          </p:cNvPr>
          <p:cNvSpPr/>
          <p:nvPr/>
        </p:nvSpPr>
        <p:spPr>
          <a:xfrm rot="5400000">
            <a:off x="1794059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4" name="Google Shape;219;p33">
            <a:extLst>
              <a:ext uri="{FF2B5EF4-FFF2-40B4-BE49-F238E27FC236}">
                <a16:creationId xmlns:a16="http://schemas.microsoft.com/office/drawing/2014/main" id="{8AA1398E-0BF9-4AF0-BAF6-40084C18BBAD}"/>
              </a:ext>
            </a:extLst>
          </p:cNvPr>
          <p:cNvSpPr/>
          <p:nvPr/>
        </p:nvSpPr>
        <p:spPr>
          <a:xfrm rot="5400000">
            <a:off x="1941098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5" name="Google Shape;219;p33">
            <a:extLst>
              <a:ext uri="{FF2B5EF4-FFF2-40B4-BE49-F238E27FC236}">
                <a16:creationId xmlns:a16="http://schemas.microsoft.com/office/drawing/2014/main" id="{17B9212A-9035-41E7-95D0-8753482EF4F2}"/>
              </a:ext>
            </a:extLst>
          </p:cNvPr>
          <p:cNvSpPr/>
          <p:nvPr/>
        </p:nvSpPr>
        <p:spPr>
          <a:xfrm rot="5400000">
            <a:off x="2088137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6" name="Google Shape;219;p33">
            <a:extLst>
              <a:ext uri="{FF2B5EF4-FFF2-40B4-BE49-F238E27FC236}">
                <a16:creationId xmlns:a16="http://schemas.microsoft.com/office/drawing/2014/main" id="{54EEB30A-286D-48B6-86D5-0E5C760C7F15}"/>
              </a:ext>
            </a:extLst>
          </p:cNvPr>
          <p:cNvSpPr/>
          <p:nvPr/>
        </p:nvSpPr>
        <p:spPr>
          <a:xfrm rot="5400000">
            <a:off x="2235176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217" name="Google Shape;219;p33">
            <a:extLst>
              <a:ext uri="{FF2B5EF4-FFF2-40B4-BE49-F238E27FC236}">
                <a16:creationId xmlns:a16="http://schemas.microsoft.com/office/drawing/2014/main" id="{7434BE2D-99E4-4554-810C-2E128479C0B5}"/>
              </a:ext>
            </a:extLst>
          </p:cNvPr>
          <p:cNvSpPr/>
          <p:nvPr/>
        </p:nvSpPr>
        <p:spPr>
          <a:xfrm rot="5400000">
            <a:off x="23822163"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218" name="Straight Connector 217">
            <a:extLst>
              <a:ext uri="{FF2B5EF4-FFF2-40B4-BE49-F238E27FC236}">
                <a16:creationId xmlns:a16="http://schemas.microsoft.com/office/drawing/2014/main" id="{03E5BBFF-D6F8-474F-BC51-95B297B34FE4}"/>
              </a:ext>
            </a:extLst>
          </p:cNvPr>
          <p:cNvCxnSpPr>
            <a:cxnSpLocks/>
            <a:stCxn id="195" idx="6"/>
            <a:endCxn id="209" idx="2"/>
          </p:cNvCxnSpPr>
          <p:nvPr/>
        </p:nvCxnSpPr>
        <p:spPr>
          <a:xfrm>
            <a:off x="9729054" y="14512990"/>
            <a:ext cx="287317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29FF0868-31E9-414C-97A1-4AA9FCABC81A}"/>
              </a:ext>
            </a:extLst>
          </p:cNvPr>
          <p:cNvCxnSpPr>
            <a:cxnSpLocks/>
            <a:stCxn id="194" idx="6"/>
            <a:endCxn id="209" idx="2"/>
          </p:cNvCxnSpPr>
          <p:nvPr/>
        </p:nvCxnSpPr>
        <p:spPr>
          <a:xfrm>
            <a:off x="11031998" y="14512990"/>
            <a:ext cx="157023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093221F1-A80E-49CE-B379-91965E0C76A5}"/>
              </a:ext>
            </a:extLst>
          </p:cNvPr>
          <p:cNvCxnSpPr>
            <a:cxnSpLocks/>
            <a:stCxn id="193" idx="6"/>
            <a:endCxn id="209" idx="2"/>
          </p:cNvCxnSpPr>
          <p:nvPr/>
        </p:nvCxnSpPr>
        <p:spPr>
          <a:xfrm flipH="1">
            <a:off x="12602227" y="14532043"/>
            <a:ext cx="1284288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62D1C327-8D8B-4005-B192-CEAA7E5954D3}"/>
              </a:ext>
            </a:extLst>
          </p:cNvPr>
          <p:cNvCxnSpPr>
            <a:cxnSpLocks/>
            <a:stCxn id="194" idx="6"/>
            <a:endCxn id="210" idx="2"/>
          </p:cNvCxnSpPr>
          <p:nvPr/>
        </p:nvCxnSpPr>
        <p:spPr>
          <a:xfrm>
            <a:off x="11031997" y="14512990"/>
            <a:ext cx="304062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36CA0B68-35BD-48C5-BF5E-92939641F193}"/>
              </a:ext>
            </a:extLst>
          </p:cNvPr>
          <p:cNvCxnSpPr>
            <a:cxnSpLocks/>
            <a:stCxn id="195" idx="6"/>
            <a:endCxn id="210" idx="2"/>
          </p:cNvCxnSpPr>
          <p:nvPr/>
        </p:nvCxnSpPr>
        <p:spPr>
          <a:xfrm>
            <a:off x="9729055" y="14512990"/>
            <a:ext cx="434356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1C3E3836-16ED-4485-9774-1EA87E1CD270}"/>
              </a:ext>
            </a:extLst>
          </p:cNvPr>
          <p:cNvCxnSpPr>
            <a:cxnSpLocks/>
            <a:stCxn id="193" idx="6"/>
            <a:endCxn id="210" idx="2"/>
          </p:cNvCxnSpPr>
          <p:nvPr/>
        </p:nvCxnSpPr>
        <p:spPr>
          <a:xfrm flipH="1">
            <a:off x="14072618" y="14532043"/>
            <a:ext cx="1137249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9E3D7E68-5314-4333-B08C-B64FCB6948CB}"/>
              </a:ext>
            </a:extLst>
          </p:cNvPr>
          <p:cNvCxnSpPr>
            <a:cxnSpLocks/>
            <a:stCxn id="195" idx="6"/>
            <a:endCxn id="211" idx="2"/>
          </p:cNvCxnSpPr>
          <p:nvPr/>
        </p:nvCxnSpPr>
        <p:spPr>
          <a:xfrm>
            <a:off x="9729054" y="14512990"/>
            <a:ext cx="581395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0B35D996-A24E-4979-B8DC-F9433DE41742}"/>
              </a:ext>
            </a:extLst>
          </p:cNvPr>
          <p:cNvCxnSpPr>
            <a:cxnSpLocks/>
            <a:stCxn id="194" idx="6"/>
            <a:endCxn id="211" idx="2"/>
          </p:cNvCxnSpPr>
          <p:nvPr/>
        </p:nvCxnSpPr>
        <p:spPr>
          <a:xfrm>
            <a:off x="11031998" y="14512990"/>
            <a:ext cx="451101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4B2CE72A-EAE7-4D78-97E5-A5819AB7A4EC}"/>
              </a:ext>
            </a:extLst>
          </p:cNvPr>
          <p:cNvCxnSpPr>
            <a:cxnSpLocks/>
            <a:stCxn id="193" idx="6"/>
            <a:endCxn id="211" idx="2"/>
          </p:cNvCxnSpPr>
          <p:nvPr/>
        </p:nvCxnSpPr>
        <p:spPr>
          <a:xfrm flipH="1">
            <a:off x="15543007" y="14532043"/>
            <a:ext cx="990210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4EFC0F09-604F-4B29-9AE7-CC2AF4D24E6B}"/>
              </a:ext>
            </a:extLst>
          </p:cNvPr>
          <p:cNvCxnSpPr>
            <a:cxnSpLocks/>
            <a:stCxn id="195" idx="6"/>
            <a:endCxn id="212" idx="2"/>
          </p:cNvCxnSpPr>
          <p:nvPr/>
        </p:nvCxnSpPr>
        <p:spPr>
          <a:xfrm>
            <a:off x="9729055" y="14512990"/>
            <a:ext cx="728434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B9AE30FD-4080-4EE2-925F-582754F923E4}"/>
              </a:ext>
            </a:extLst>
          </p:cNvPr>
          <p:cNvCxnSpPr>
            <a:cxnSpLocks/>
            <a:stCxn id="194" idx="6"/>
            <a:endCxn id="212" idx="2"/>
          </p:cNvCxnSpPr>
          <p:nvPr/>
        </p:nvCxnSpPr>
        <p:spPr>
          <a:xfrm>
            <a:off x="11031997" y="14512990"/>
            <a:ext cx="59814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56523356-09AF-427F-9369-4BD2F1CE53A4}"/>
              </a:ext>
            </a:extLst>
          </p:cNvPr>
          <p:cNvCxnSpPr>
            <a:cxnSpLocks/>
            <a:stCxn id="193" idx="6"/>
            <a:endCxn id="212" idx="2"/>
          </p:cNvCxnSpPr>
          <p:nvPr/>
        </p:nvCxnSpPr>
        <p:spPr>
          <a:xfrm flipH="1">
            <a:off x="17013398" y="14532043"/>
            <a:ext cx="843171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4037F26A-6CAB-49F8-B682-5C4379844195}"/>
              </a:ext>
            </a:extLst>
          </p:cNvPr>
          <p:cNvCxnSpPr>
            <a:cxnSpLocks/>
            <a:stCxn id="194" idx="6"/>
            <a:endCxn id="213" idx="2"/>
          </p:cNvCxnSpPr>
          <p:nvPr/>
        </p:nvCxnSpPr>
        <p:spPr>
          <a:xfrm>
            <a:off x="11031998" y="14512990"/>
            <a:ext cx="745179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16B88351-436C-4763-A8B5-F1FF3D15A9ED}"/>
              </a:ext>
            </a:extLst>
          </p:cNvPr>
          <p:cNvCxnSpPr>
            <a:cxnSpLocks/>
            <a:stCxn id="195" idx="6"/>
            <a:endCxn id="213" idx="2"/>
          </p:cNvCxnSpPr>
          <p:nvPr/>
        </p:nvCxnSpPr>
        <p:spPr>
          <a:xfrm>
            <a:off x="9729054" y="14512990"/>
            <a:ext cx="875473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C1ABFB5E-DD0B-4288-9161-DBA3DB5B8250}"/>
              </a:ext>
            </a:extLst>
          </p:cNvPr>
          <p:cNvCxnSpPr>
            <a:cxnSpLocks/>
            <a:stCxn id="193" idx="6"/>
            <a:endCxn id="213" idx="2"/>
          </p:cNvCxnSpPr>
          <p:nvPr/>
        </p:nvCxnSpPr>
        <p:spPr>
          <a:xfrm flipH="1">
            <a:off x="18483787" y="14532043"/>
            <a:ext cx="696132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C0FF02FB-063C-4137-BFD5-2E037051768D}"/>
              </a:ext>
            </a:extLst>
          </p:cNvPr>
          <p:cNvCxnSpPr>
            <a:cxnSpLocks/>
            <a:stCxn id="195" idx="6"/>
            <a:endCxn id="214" idx="2"/>
          </p:cNvCxnSpPr>
          <p:nvPr/>
        </p:nvCxnSpPr>
        <p:spPr>
          <a:xfrm>
            <a:off x="9729055" y="14512990"/>
            <a:ext cx="1022512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5E0349F6-C419-41C2-AB41-C55883DC4AA1}"/>
              </a:ext>
            </a:extLst>
          </p:cNvPr>
          <p:cNvCxnSpPr>
            <a:cxnSpLocks/>
            <a:stCxn id="194" idx="6"/>
            <a:endCxn id="214" idx="2"/>
          </p:cNvCxnSpPr>
          <p:nvPr/>
        </p:nvCxnSpPr>
        <p:spPr>
          <a:xfrm>
            <a:off x="11031997" y="14512990"/>
            <a:ext cx="892218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FECD595E-04CE-4A25-88F3-10621A246DB0}"/>
              </a:ext>
            </a:extLst>
          </p:cNvPr>
          <p:cNvCxnSpPr>
            <a:cxnSpLocks/>
            <a:stCxn id="193" idx="6"/>
            <a:endCxn id="214" idx="2"/>
          </p:cNvCxnSpPr>
          <p:nvPr/>
        </p:nvCxnSpPr>
        <p:spPr>
          <a:xfrm flipH="1">
            <a:off x="19954178" y="14532043"/>
            <a:ext cx="549093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13A7B4B2-3A2F-4102-B12C-BF4BCBA78A2D}"/>
              </a:ext>
            </a:extLst>
          </p:cNvPr>
          <p:cNvCxnSpPr>
            <a:cxnSpLocks/>
            <a:stCxn id="195" idx="6"/>
            <a:endCxn id="215" idx="2"/>
          </p:cNvCxnSpPr>
          <p:nvPr/>
        </p:nvCxnSpPr>
        <p:spPr>
          <a:xfrm>
            <a:off x="9729054" y="14512990"/>
            <a:ext cx="1169551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E325A9A2-66F3-4923-956D-597D613F9B11}"/>
              </a:ext>
            </a:extLst>
          </p:cNvPr>
          <p:cNvCxnSpPr>
            <a:cxnSpLocks/>
            <a:stCxn id="194" idx="6"/>
            <a:endCxn id="215" idx="2"/>
          </p:cNvCxnSpPr>
          <p:nvPr/>
        </p:nvCxnSpPr>
        <p:spPr>
          <a:xfrm>
            <a:off x="11031998" y="14512990"/>
            <a:ext cx="1039257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A07E5612-05A4-4253-BC0B-2CA40D128D28}"/>
              </a:ext>
            </a:extLst>
          </p:cNvPr>
          <p:cNvCxnSpPr>
            <a:cxnSpLocks/>
            <a:stCxn id="193" idx="6"/>
            <a:endCxn id="215" idx="2"/>
          </p:cNvCxnSpPr>
          <p:nvPr/>
        </p:nvCxnSpPr>
        <p:spPr>
          <a:xfrm flipH="1">
            <a:off x="21424567" y="14532043"/>
            <a:ext cx="402054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48D65BD2-8904-4B09-B300-271C9EC3311C}"/>
              </a:ext>
            </a:extLst>
          </p:cNvPr>
          <p:cNvCxnSpPr>
            <a:cxnSpLocks/>
            <a:stCxn id="195" idx="6"/>
            <a:endCxn id="216" idx="2"/>
          </p:cNvCxnSpPr>
          <p:nvPr/>
        </p:nvCxnSpPr>
        <p:spPr>
          <a:xfrm>
            <a:off x="9729055" y="14512990"/>
            <a:ext cx="1316590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4F7C8C3-4D05-46E9-9CF2-EFD6DA719647}"/>
              </a:ext>
            </a:extLst>
          </p:cNvPr>
          <p:cNvCxnSpPr>
            <a:cxnSpLocks/>
            <a:stCxn id="194" idx="6"/>
            <a:endCxn id="216" idx="2"/>
          </p:cNvCxnSpPr>
          <p:nvPr/>
        </p:nvCxnSpPr>
        <p:spPr>
          <a:xfrm>
            <a:off x="11031997" y="14512990"/>
            <a:ext cx="1186296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82F966B-7B3A-4E4F-9D98-5CE07860EE47}"/>
              </a:ext>
            </a:extLst>
          </p:cNvPr>
          <p:cNvCxnSpPr>
            <a:cxnSpLocks/>
            <a:stCxn id="193" idx="6"/>
            <a:endCxn id="216" idx="2"/>
          </p:cNvCxnSpPr>
          <p:nvPr/>
        </p:nvCxnSpPr>
        <p:spPr>
          <a:xfrm flipH="1">
            <a:off x="22894958" y="14532043"/>
            <a:ext cx="255015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BF1567B8-DB0E-4008-8FB2-51E21DC75C5D}"/>
              </a:ext>
            </a:extLst>
          </p:cNvPr>
          <p:cNvCxnSpPr>
            <a:cxnSpLocks/>
            <a:stCxn id="195" idx="6"/>
            <a:endCxn id="217" idx="2"/>
          </p:cNvCxnSpPr>
          <p:nvPr/>
        </p:nvCxnSpPr>
        <p:spPr>
          <a:xfrm>
            <a:off x="9729053" y="14512990"/>
            <a:ext cx="146363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5DD8D614-DEE9-460E-913E-A4372D36B3E2}"/>
              </a:ext>
            </a:extLst>
          </p:cNvPr>
          <p:cNvCxnSpPr>
            <a:cxnSpLocks/>
            <a:stCxn id="194" idx="6"/>
            <a:endCxn id="217" idx="2"/>
          </p:cNvCxnSpPr>
          <p:nvPr/>
        </p:nvCxnSpPr>
        <p:spPr>
          <a:xfrm>
            <a:off x="11031998" y="14512990"/>
            <a:ext cx="13333357"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307F62F-FB22-4063-BB7F-CD390E4C0097}"/>
              </a:ext>
            </a:extLst>
          </p:cNvPr>
          <p:cNvCxnSpPr>
            <a:cxnSpLocks/>
            <a:stCxn id="193" idx="6"/>
            <a:endCxn id="217" idx="2"/>
          </p:cNvCxnSpPr>
          <p:nvPr/>
        </p:nvCxnSpPr>
        <p:spPr>
          <a:xfrm flipH="1">
            <a:off x="24365353" y="14532043"/>
            <a:ext cx="1079760"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245" name="Picture 244" descr="A picture containing drawing&#10;&#10;Description automatically generated">
            <a:extLst>
              <a:ext uri="{FF2B5EF4-FFF2-40B4-BE49-F238E27FC236}">
                <a16:creationId xmlns:a16="http://schemas.microsoft.com/office/drawing/2014/main" id="{BA729939-A4C4-41C5-BCCC-A5468C2A9D1A}"/>
              </a:ext>
            </a:extLst>
          </p:cNvPr>
          <p:cNvPicPr>
            <a:picLocks noChangeAspect="1"/>
          </p:cNvPicPr>
          <p:nvPr/>
        </p:nvPicPr>
        <p:blipFill>
          <a:blip r:embed="rId3"/>
          <a:stretch>
            <a:fillRect/>
          </a:stretch>
        </p:blipFill>
        <p:spPr>
          <a:xfrm>
            <a:off x="10302228" y="5750468"/>
            <a:ext cx="2622437" cy="2622437"/>
          </a:xfrm>
          <a:prstGeom prst="rect">
            <a:avLst/>
          </a:prstGeom>
        </p:spPr>
      </p:pic>
      <p:cxnSp>
        <p:nvCxnSpPr>
          <p:cNvPr id="246" name="Straight Arrow Connector 245">
            <a:extLst>
              <a:ext uri="{FF2B5EF4-FFF2-40B4-BE49-F238E27FC236}">
                <a16:creationId xmlns:a16="http://schemas.microsoft.com/office/drawing/2014/main" id="{838822B9-E019-42CA-B6D2-CBF49AE09454}"/>
              </a:ext>
            </a:extLst>
          </p:cNvPr>
          <p:cNvCxnSpPr>
            <a:cxnSpLocks/>
          </p:cNvCxnSpPr>
          <p:nvPr/>
        </p:nvCxnSpPr>
        <p:spPr>
          <a:xfrm>
            <a:off x="13194605" y="7137670"/>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7" name="TextBox 246">
            <a:extLst>
              <a:ext uri="{FF2B5EF4-FFF2-40B4-BE49-F238E27FC236}">
                <a16:creationId xmlns:a16="http://schemas.microsoft.com/office/drawing/2014/main" id="{B5D209B5-CA95-4961-ACEA-EF7A32215908}"/>
              </a:ext>
            </a:extLst>
          </p:cNvPr>
          <p:cNvSpPr txBox="1"/>
          <p:nvPr/>
        </p:nvSpPr>
        <p:spPr>
          <a:xfrm>
            <a:off x="14771295" y="6638544"/>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[ 0, 0, …, 0]</a:t>
            </a:r>
          </a:p>
        </p:txBody>
      </p:sp>
      <p:cxnSp>
        <p:nvCxnSpPr>
          <p:cNvPr id="248" name="Straight Connector 247">
            <a:extLst>
              <a:ext uri="{FF2B5EF4-FFF2-40B4-BE49-F238E27FC236}">
                <a16:creationId xmlns:a16="http://schemas.microsoft.com/office/drawing/2014/main" id="{98134531-0C3E-4627-8021-10F93F64B061}"/>
              </a:ext>
            </a:extLst>
          </p:cNvPr>
          <p:cNvCxnSpPr>
            <a:cxnSpLocks/>
            <a:endCxn id="192" idx="2"/>
          </p:cNvCxnSpPr>
          <p:nvPr/>
        </p:nvCxnSpPr>
        <p:spPr>
          <a:xfrm flipH="1">
            <a:off x="9729054" y="7956283"/>
            <a:ext cx="633779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156A53B5-2095-42B8-8E6A-837B934B114B}"/>
              </a:ext>
            </a:extLst>
          </p:cNvPr>
          <p:cNvCxnSpPr>
            <a:cxnSpLocks/>
            <a:endCxn id="191" idx="2"/>
          </p:cNvCxnSpPr>
          <p:nvPr/>
        </p:nvCxnSpPr>
        <p:spPr>
          <a:xfrm flipH="1">
            <a:off x="11031997" y="7956283"/>
            <a:ext cx="503485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4CCD1754-C932-4030-B2E6-C82F5CDCDD92}"/>
              </a:ext>
            </a:extLst>
          </p:cNvPr>
          <p:cNvCxnSpPr>
            <a:cxnSpLocks/>
            <a:endCxn id="190" idx="2"/>
          </p:cNvCxnSpPr>
          <p:nvPr/>
        </p:nvCxnSpPr>
        <p:spPr>
          <a:xfrm>
            <a:off x="16066847" y="7982903"/>
            <a:ext cx="937826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51" name="TextBox 250">
            <a:extLst>
              <a:ext uri="{FF2B5EF4-FFF2-40B4-BE49-F238E27FC236}">
                <a16:creationId xmlns:a16="http://schemas.microsoft.com/office/drawing/2014/main" id="{BCBE7FDA-911B-45D9-A381-DB5C0CA6C87C}"/>
              </a:ext>
            </a:extLst>
          </p:cNvPr>
          <p:cNvSpPr txBox="1"/>
          <p:nvPr/>
        </p:nvSpPr>
        <p:spPr>
          <a:xfrm>
            <a:off x="11542647" y="13289244"/>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sp>
        <p:nvSpPr>
          <p:cNvPr id="252" name="TextBox 251">
            <a:extLst>
              <a:ext uri="{FF2B5EF4-FFF2-40B4-BE49-F238E27FC236}">
                <a16:creationId xmlns:a16="http://schemas.microsoft.com/office/drawing/2014/main" id="{47A607AF-631C-4E5C-B2FB-37132DF2D752}"/>
              </a:ext>
            </a:extLst>
          </p:cNvPr>
          <p:cNvSpPr txBox="1"/>
          <p:nvPr/>
        </p:nvSpPr>
        <p:spPr>
          <a:xfrm>
            <a:off x="11542647" y="10476480"/>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cxnSp>
        <p:nvCxnSpPr>
          <p:cNvPr id="253" name="Straight Connector 252">
            <a:extLst>
              <a:ext uri="{FF2B5EF4-FFF2-40B4-BE49-F238E27FC236}">
                <a16:creationId xmlns:a16="http://schemas.microsoft.com/office/drawing/2014/main" id="{C21033DD-9950-4440-AC12-EDC2F929520C}"/>
              </a:ext>
            </a:extLst>
          </p:cNvPr>
          <p:cNvCxnSpPr>
            <a:cxnSpLocks/>
            <a:endCxn id="192" idx="2"/>
          </p:cNvCxnSpPr>
          <p:nvPr/>
        </p:nvCxnSpPr>
        <p:spPr>
          <a:xfrm flipH="1">
            <a:off x="9729053" y="7982903"/>
            <a:ext cx="738832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07BF7B59-F80A-4746-842D-ED38A7E113B7}"/>
              </a:ext>
            </a:extLst>
          </p:cNvPr>
          <p:cNvCxnSpPr>
            <a:cxnSpLocks/>
            <a:endCxn id="191" idx="2"/>
          </p:cNvCxnSpPr>
          <p:nvPr/>
        </p:nvCxnSpPr>
        <p:spPr>
          <a:xfrm flipH="1">
            <a:off x="11031997" y="7982903"/>
            <a:ext cx="611460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51C51C8-E845-4E5F-9D2D-A9EFA3CA3AC4}"/>
              </a:ext>
            </a:extLst>
          </p:cNvPr>
          <p:cNvCxnSpPr>
            <a:cxnSpLocks/>
            <a:endCxn id="190" idx="2"/>
          </p:cNvCxnSpPr>
          <p:nvPr/>
        </p:nvCxnSpPr>
        <p:spPr>
          <a:xfrm>
            <a:off x="17086960" y="7982903"/>
            <a:ext cx="8358153"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20197C03-E2CB-471F-B195-5FFECA8E12CF}"/>
              </a:ext>
            </a:extLst>
          </p:cNvPr>
          <p:cNvCxnSpPr>
            <a:cxnSpLocks/>
            <a:endCxn id="192" idx="2"/>
          </p:cNvCxnSpPr>
          <p:nvPr/>
        </p:nvCxnSpPr>
        <p:spPr>
          <a:xfrm flipH="1">
            <a:off x="9729054" y="7982903"/>
            <a:ext cx="993095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D07A4D40-B800-4619-BA34-35C8173A847D}"/>
              </a:ext>
            </a:extLst>
          </p:cNvPr>
          <p:cNvCxnSpPr>
            <a:cxnSpLocks/>
            <a:endCxn id="191" idx="2"/>
          </p:cNvCxnSpPr>
          <p:nvPr/>
        </p:nvCxnSpPr>
        <p:spPr>
          <a:xfrm flipH="1">
            <a:off x="11031997" y="7982903"/>
            <a:ext cx="862801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8AB2A688-36F3-467A-8983-84A87B720467}"/>
              </a:ext>
            </a:extLst>
          </p:cNvPr>
          <p:cNvCxnSpPr>
            <a:cxnSpLocks/>
            <a:endCxn id="190" idx="2"/>
          </p:cNvCxnSpPr>
          <p:nvPr/>
        </p:nvCxnSpPr>
        <p:spPr>
          <a:xfrm>
            <a:off x="19660007" y="7982903"/>
            <a:ext cx="578510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831941B-460C-B3F7-8185-A0D7D8155153}"/>
              </a:ext>
            </a:extLst>
          </p:cNvPr>
          <p:cNvSpPr>
            <a:spLocks noGrp="1"/>
          </p:cNvSpPr>
          <p:nvPr>
            <p:ph type="body" sz="quarter" idx="10"/>
          </p:nvPr>
        </p:nvSpPr>
        <p:spPr>
          <a:xfrm>
            <a:off x="2514600" y="2487168"/>
            <a:ext cx="31546800" cy="1408176"/>
          </a:xfrm>
        </p:spPr>
        <p:txBody>
          <a:bodyPr/>
          <a:lstStyle/>
          <a:p>
            <a:r>
              <a:rPr lang="en-US" sz="14000" dirty="0"/>
              <a:t>During Prediction</a:t>
            </a:r>
          </a:p>
        </p:txBody>
      </p:sp>
      <p:sp>
        <p:nvSpPr>
          <p:cNvPr id="5" name="TextBox 4">
            <a:extLst>
              <a:ext uri="{FF2B5EF4-FFF2-40B4-BE49-F238E27FC236}">
                <a16:creationId xmlns:a16="http://schemas.microsoft.com/office/drawing/2014/main" id="{6C22F9C9-7D2A-D460-3A10-1D605B09129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4193E111-1890-7695-2215-55F082229DF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05488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An MNIST Model</a:t>
            </a:r>
          </a:p>
        </p:txBody>
      </p:sp>
      <p:sp>
        <p:nvSpPr>
          <p:cNvPr id="373" name="TextBox 372">
            <a:extLst>
              <a:ext uri="{FF2B5EF4-FFF2-40B4-BE49-F238E27FC236}">
                <a16:creationId xmlns:a16="http://schemas.microsoft.com/office/drawing/2014/main" id="{643BF7C6-5757-4DE9-ABF2-34E0F4CEB72A}"/>
              </a:ext>
            </a:extLst>
          </p:cNvPr>
          <p:cNvSpPr txBox="1"/>
          <p:nvPr/>
        </p:nvSpPr>
        <p:spPr>
          <a:xfrm>
            <a:off x="27441614" y="6729138"/>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(784,)</a:t>
            </a:r>
          </a:p>
        </p:txBody>
      </p:sp>
      <p:sp>
        <p:nvSpPr>
          <p:cNvPr id="375" name="TextBox 374">
            <a:extLst>
              <a:ext uri="{FF2B5EF4-FFF2-40B4-BE49-F238E27FC236}">
                <a16:creationId xmlns:a16="http://schemas.microsoft.com/office/drawing/2014/main" id="{1AE54E7E-D959-48AF-97FF-0801326833A4}"/>
              </a:ext>
            </a:extLst>
          </p:cNvPr>
          <p:cNvSpPr txBox="1"/>
          <p:nvPr/>
        </p:nvSpPr>
        <p:spPr>
          <a:xfrm>
            <a:off x="27441614" y="106219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7" name="TextBox 376">
            <a:extLst>
              <a:ext uri="{FF2B5EF4-FFF2-40B4-BE49-F238E27FC236}">
                <a16:creationId xmlns:a16="http://schemas.microsoft.com/office/drawing/2014/main" id="{91A2F325-051F-4F72-AF64-E1E6E01A6886}"/>
              </a:ext>
            </a:extLst>
          </p:cNvPr>
          <p:cNvSpPr txBox="1"/>
          <p:nvPr/>
        </p:nvSpPr>
        <p:spPr>
          <a:xfrm>
            <a:off x="27441614" y="1362203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(512,)</a:t>
            </a:r>
          </a:p>
        </p:txBody>
      </p:sp>
      <p:sp>
        <p:nvSpPr>
          <p:cNvPr id="379" name="TextBox 378">
            <a:extLst>
              <a:ext uri="{FF2B5EF4-FFF2-40B4-BE49-F238E27FC236}">
                <a16:creationId xmlns:a16="http://schemas.microsoft.com/office/drawing/2014/main" id="{E5CADB68-6768-4E25-828B-D6C8BD604994}"/>
              </a:ext>
            </a:extLst>
          </p:cNvPr>
          <p:cNvSpPr txBox="1"/>
          <p:nvPr/>
        </p:nvSpPr>
        <p:spPr>
          <a:xfrm>
            <a:off x="27441614" y="16865011"/>
            <a:ext cx="3275973"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6000">
                <a:solidFill>
                  <a:schemeClr val="bg1"/>
                </a:solidFill>
              </a:rPr>
              <a:t>(10,)</a:t>
            </a:r>
          </a:p>
        </p:txBody>
      </p:sp>
      <p:sp>
        <p:nvSpPr>
          <p:cNvPr id="380" name="Right Brace 379">
            <a:extLst>
              <a:ext uri="{FF2B5EF4-FFF2-40B4-BE49-F238E27FC236}">
                <a16:creationId xmlns:a16="http://schemas.microsoft.com/office/drawing/2014/main" id="{AE3E214E-A9A6-4570-B94B-29B9EE9FCEA9}"/>
              </a:ext>
            </a:extLst>
          </p:cNvPr>
          <p:cNvSpPr/>
          <p:nvPr/>
        </p:nvSpPr>
        <p:spPr>
          <a:xfrm>
            <a:off x="30717587" y="7190803"/>
            <a:ext cx="502300" cy="10176447"/>
          </a:xfrm>
          <a:prstGeom prst="rightBrace">
            <a:avLst/>
          </a:prstGeom>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0"/>
          </a:p>
        </p:txBody>
      </p:sp>
      <p:sp>
        <p:nvSpPr>
          <p:cNvPr id="3" name="TextBox 2">
            <a:extLst>
              <a:ext uri="{FF2B5EF4-FFF2-40B4-BE49-F238E27FC236}">
                <a16:creationId xmlns:a16="http://schemas.microsoft.com/office/drawing/2014/main" id="{2485CA84-A907-435D-81BB-21133C8C5FEE}"/>
              </a:ext>
            </a:extLst>
          </p:cNvPr>
          <p:cNvSpPr txBox="1"/>
          <p:nvPr/>
        </p:nvSpPr>
        <p:spPr>
          <a:xfrm>
            <a:off x="4537528" y="10857625"/>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err="1">
                <a:solidFill>
                  <a:schemeClr val="tx1"/>
                </a:solidFill>
              </a:rPr>
              <a:t>ReLU</a:t>
            </a:r>
            <a:endParaRPr lang="en-US" sz="8000">
              <a:solidFill>
                <a:schemeClr val="tx1"/>
              </a:solidFill>
            </a:endParaRPr>
          </a:p>
        </p:txBody>
      </p:sp>
      <p:sp>
        <p:nvSpPr>
          <p:cNvPr id="26" name="TextBox 25">
            <a:extLst>
              <a:ext uri="{FF2B5EF4-FFF2-40B4-BE49-F238E27FC236}">
                <a16:creationId xmlns:a16="http://schemas.microsoft.com/office/drawing/2014/main" id="{53B24AB3-BD7A-4A6A-9E0E-F9892786968F}"/>
              </a:ext>
            </a:extLst>
          </p:cNvPr>
          <p:cNvSpPr txBox="1"/>
          <p:nvPr/>
        </p:nvSpPr>
        <p:spPr>
          <a:xfrm>
            <a:off x="4537527" y="16124508"/>
            <a:ext cx="4537607" cy="1200329"/>
          </a:xfrm>
          <a:prstGeom prst="rect">
            <a:avLst/>
          </a:prstGeom>
          <a:solidFill>
            <a:schemeClr val="accent4">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dirty="0" err="1">
                <a:solidFill>
                  <a:schemeClr val="tx1"/>
                </a:solidFill>
              </a:rPr>
              <a:t>Softmax</a:t>
            </a:r>
            <a:endParaRPr lang="en-US" sz="8000" dirty="0">
              <a:solidFill>
                <a:schemeClr val="tx1"/>
              </a:solidFill>
            </a:endParaRPr>
          </a:p>
        </p:txBody>
      </p:sp>
      <p:sp>
        <p:nvSpPr>
          <p:cNvPr id="27" name="TextBox 26">
            <a:extLst>
              <a:ext uri="{FF2B5EF4-FFF2-40B4-BE49-F238E27FC236}">
                <a16:creationId xmlns:a16="http://schemas.microsoft.com/office/drawing/2014/main" id="{79D9D2BD-7276-420F-89A2-35A1FAA3A0C3}"/>
              </a:ext>
            </a:extLst>
          </p:cNvPr>
          <p:cNvSpPr txBox="1"/>
          <p:nvPr/>
        </p:nvSpPr>
        <p:spPr>
          <a:xfrm>
            <a:off x="31741497" y="11113811"/>
            <a:ext cx="3418373" cy="2308324"/>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a:solidFill>
                  <a:schemeClr val="tx1"/>
                </a:solidFill>
              </a:rPr>
              <a:t>Layer</a:t>
            </a:r>
          </a:p>
          <a:p>
            <a:pPr algn="ctr">
              <a:lnSpc>
                <a:spcPct val="90000"/>
              </a:lnSpc>
            </a:pPr>
            <a:r>
              <a:rPr lang="en-US" sz="8000">
                <a:solidFill>
                  <a:schemeClr val="tx1"/>
                </a:solidFill>
              </a:rPr>
              <a:t>Size</a:t>
            </a:r>
          </a:p>
        </p:txBody>
      </p:sp>
      <p:sp>
        <p:nvSpPr>
          <p:cNvPr id="28" name="TextBox 27">
            <a:extLst>
              <a:ext uri="{FF2B5EF4-FFF2-40B4-BE49-F238E27FC236}">
                <a16:creationId xmlns:a16="http://schemas.microsoft.com/office/drawing/2014/main" id="{CFD98014-5223-416C-BF0C-3B7797DC2214}"/>
              </a:ext>
            </a:extLst>
          </p:cNvPr>
          <p:cNvSpPr txBox="1"/>
          <p:nvPr/>
        </p:nvSpPr>
        <p:spPr>
          <a:xfrm>
            <a:off x="4537528" y="13491068"/>
            <a:ext cx="3195030" cy="1200329"/>
          </a:xfrm>
          <a:prstGeom prst="rect">
            <a:avLst/>
          </a:prstGeom>
          <a:solidFill>
            <a:schemeClr val="tx2"/>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8000" err="1">
                <a:solidFill>
                  <a:schemeClr val="tx1"/>
                </a:solidFill>
              </a:rPr>
              <a:t>ReLU</a:t>
            </a:r>
            <a:endParaRPr lang="en-US" sz="8000">
              <a:solidFill>
                <a:schemeClr val="tx1"/>
              </a:solidFill>
            </a:endParaRPr>
          </a:p>
        </p:txBody>
      </p:sp>
      <p:sp>
        <p:nvSpPr>
          <p:cNvPr id="81" name="Google Shape;219;p33">
            <a:extLst>
              <a:ext uri="{FF2B5EF4-FFF2-40B4-BE49-F238E27FC236}">
                <a16:creationId xmlns:a16="http://schemas.microsoft.com/office/drawing/2014/main" id="{4B048139-F13B-43FA-B33B-435106851131}"/>
              </a:ext>
            </a:extLst>
          </p:cNvPr>
          <p:cNvSpPr/>
          <p:nvPr/>
        </p:nvSpPr>
        <p:spPr>
          <a:xfrm rot="5400000">
            <a:off x="24901923" y="1073259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2" name="Google Shape;219;p33">
            <a:extLst>
              <a:ext uri="{FF2B5EF4-FFF2-40B4-BE49-F238E27FC236}">
                <a16:creationId xmlns:a16="http://schemas.microsoft.com/office/drawing/2014/main" id="{A28C4ADA-4BC6-46A6-A2F7-276F8838B4C2}"/>
              </a:ext>
            </a:extLst>
          </p:cNvPr>
          <p:cNvSpPr/>
          <p:nvPr/>
        </p:nvSpPr>
        <p:spPr>
          <a:xfrm rot="5400000">
            <a:off x="10488807"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3" name="Google Shape;219;p33">
            <a:extLst>
              <a:ext uri="{FF2B5EF4-FFF2-40B4-BE49-F238E27FC236}">
                <a16:creationId xmlns:a16="http://schemas.microsoft.com/office/drawing/2014/main" id="{0F4E7910-E218-43E2-981F-D231821BD830}"/>
              </a:ext>
            </a:extLst>
          </p:cNvPr>
          <p:cNvSpPr/>
          <p:nvPr/>
        </p:nvSpPr>
        <p:spPr>
          <a:xfrm rot="5400000">
            <a:off x="9185863" y="1071354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4" name="Google Shape;219;p33">
            <a:extLst>
              <a:ext uri="{FF2B5EF4-FFF2-40B4-BE49-F238E27FC236}">
                <a16:creationId xmlns:a16="http://schemas.microsoft.com/office/drawing/2014/main" id="{8FE3DFFB-50B3-4A08-AFDA-C5F0766F525D}"/>
              </a:ext>
            </a:extLst>
          </p:cNvPr>
          <p:cNvSpPr/>
          <p:nvPr/>
        </p:nvSpPr>
        <p:spPr>
          <a:xfrm rot="5400000">
            <a:off x="24901923" y="13448973"/>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5" name="Google Shape;219;p33">
            <a:extLst>
              <a:ext uri="{FF2B5EF4-FFF2-40B4-BE49-F238E27FC236}">
                <a16:creationId xmlns:a16="http://schemas.microsoft.com/office/drawing/2014/main" id="{77952AF0-A1D5-4D7A-974E-6D625B735024}"/>
              </a:ext>
            </a:extLst>
          </p:cNvPr>
          <p:cNvSpPr/>
          <p:nvPr/>
        </p:nvSpPr>
        <p:spPr>
          <a:xfrm rot="5400000">
            <a:off x="10488807"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6" name="Google Shape;219;p33">
            <a:extLst>
              <a:ext uri="{FF2B5EF4-FFF2-40B4-BE49-F238E27FC236}">
                <a16:creationId xmlns:a16="http://schemas.microsoft.com/office/drawing/2014/main" id="{BE77691B-474C-4EAE-BE13-0DD2CBA789E7}"/>
              </a:ext>
            </a:extLst>
          </p:cNvPr>
          <p:cNvSpPr/>
          <p:nvPr/>
        </p:nvSpPr>
        <p:spPr>
          <a:xfrm rot="5400000">
            <a:off x="9185863" y="1342992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87" name="Google Shape;219;p33">
            <a:extLst>
              <a:ext uri="{FF2B5EF4-FFF2-40B4-BE49-F238E27FC236}">
                <a16:creationId xmlns:a16="http://schemas.microsoft.com/office/drawing/2014/main" id="{5C04B8EF-E967-45D8-BA12-3EF29E3D0F25}"/>
              </a:ext>
            </a:extLst>
          </p:cNvPr>
          <p:cNvSpPr/>
          <p:nvPr/>
        </p:nvSpPr>
        <p:spPr>
          <a:xfrm rot="5400000">
            <a:off x="1058864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88" name="Straight Connector 87">
            <a:extLst>
              <a:ext uri="{FF2B5EF4-FFF2-40B4-BE49-F238E27FC236}">
                <a16:creationId xmlns:a16="http://schemas.microsoft.com/office/drawing/2014/main" id="{74FC2F82-C3CB-430A-A74F-7B628CCAE98E}"/>
              </a:ext>
            </a:extLst>
          </p:cNvPr>
          <p:cNvCxnSpPr>
            <a:cxnSpLocks/>
            <a:stCxn id="84" idx="6"/>
            <a:endCxn id="87" idx="2"/>
          </p:cNvCxnSpPr>
          <p:nvPr/>
        </p:nvCxnSpPr>
        <p:spPr>
          <a:xfrm flipH="1">
            <a:off x="11131838" y="14532043"/>
            <a:ext cx="1431327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5D7D0BD-89B4-455A-8EB0-DFD15EC398C4}"/>
              </a:ext>
            </a:extLst>
          </p:cNvPr>
          <p:cNvCxnSpPr>
            <a:cxnSpLocks/>
            <a:stCxn id="85" idx="6"/>
            <a:endCxn id="87" idx="2"/>
          </p:cNvCxnSpPr>
          <p:nvPr/>
        </p:nvCxnSpPr>
        <p:spPr>
          <a:xfrm>
            <a:off x="11031997" y="14512990"/>
            <a:ext cx="9984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A7FFFE5-D097-4229-9058-900AB1BE5200}"/>
              </a:ext>
            </a:extLst>
          </p:cNvPr>
          <p:cNvCxnSpPr>
            <a:cxnSpLocks/>
            <a:stCxn id="86" idx="6"/>
            <a:endCxn id="87" idx="2"/>
          </p:cNvCxnSpPr>
          <p:nvPr/>
        </p:nvCxnSpPr>
        <p:spPr>
          <a:xfrm>
            <a:off x="9729055" y="14512990"/>
            <a:ext cx="140278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D286654-262C-435A-9B02-F27DD62878CB}"/>
              </a:ext>
            </a:extLst>
          </p:cNvPr>
          <p:cNvCxnSpPr>
            <a:cxnSpLocks/>
            <a:stCxn id="83" idx="6"/>
            <a:endCxn id="84" idx="2"/>
          </p:cNvCxnSpPr>
          <p:nvPr/>
        </p:nvCxnSpPr>
        <p:spPr>
          <a:xfrm>
            <a:off x="9729053" y="11796610"/>
            <a:ext cx="15716060"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EBFE71-7F75-44EB-9FC5-1C63AD88D27B}"/>
              </a:ext>
            </a:extLst>
          </p:cNvPr>
          <p:cNvCxnSpPr>
            <a:cxnSpLocks/>
            <a:stCxn id="83" idx="6"/>
            <a:endCxn id="85" idx="2"/>
          </p:cNvCxnSpPr>
          <p:nvPr/>
        </p:nvCxnSpPr>
        <p:spPr>
          <a:xfrm>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4D907D1-8FB5-41BB-A8EA-C7F80422363A}"/>
              </a:ext>
            </a:extLst>
          </p:cNvPr>
          <p:cNvCxnSpPr>
            <a:cxnSpLocks/>
            <a:stCxn id="83" idx="6"/>
            <a:endCxn id="86" idx="2"/>
          </p:cNvCxnSpPr>
          <p:nvPr/>
        </p:nvCxnSpPr>
        <p:spPr>
          <a:xfrm>
            <a:off x="9729053"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07B71BC-92D8-44CC-B979-8BEF9C95F014}"/>
              </a:ext>
            </a:extLst>
          </p:cNvPr>
          <p:cNvCxnSpPr>
            <a:cxnSpLocks/>
            <a:stCxn id="81" idx="6"/>
            <a:endCxn id="84" idx="2"/>
          </p:cNvCxnSpPr>
          <p:nvPr/>
        </p:nvCxnSpPr>
        <p:spPr>
          <a:xfrm>
            <a:off x="25445113" y="11815663"/>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B1B965-1C8E-4E53-A0A6-BA6CDC923653}"/>
              </a:ext>
            </a:extLst>
          </p:cNvPr>
          <p:cNvCxnSpPr>
            <a:cxnSpLocks/>
            <a:stCxn id="81" idx="6"/>
            <a:endCxn id="85" idx="2"/>
          </p:cNvCxnSpPr>
          <p:nvPr/>
        </p:nvCxnSpPr>
        <p:spPr>
          <a:xfrm flipH="1">
            <a:off x="11031998" y="11815663"/>
            <a:ext cx="14413117"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C506D8E0-F2F8-4521-978F-94B7806D63FB}"/>
              </a:ext>
            </a:extLst>
          </p:cNvPr>
          <p:cNvCxnSpPr>
            <a:cxnSpLocks/>
            <a:stCxn id="81" idx="6"/>
            <a:endCxn id="86" idx="2"/>
          </p:cNvCxnSpPr>
          <p:nvPr/>
        </p:nvCxnSpPr>
        <p:spPr>
          <a:xfrm flipH="1">
            <a:off x="9729053" y="11815663"/>
            <a:ext cx="15716060" cy="1610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4AB71DB-467C-4A58-844B-F13ABCA02D6E}"/>
              </a:ext>
            </a:extLst>
          </p:cNvPr>
          <p:cNvCxnSpPr>
            <a:cxnSpLocks/>
            <a:stCxn id="82" idx="6"/>
            <a:endCxn id="84" idx="2"/>
          </p:cNvCxnSpPr>
          <p:nvPr/>
        </p:nvCxnSpPr>
        <p:spPr>
          <a:xfrm>
            <a:off x="11031998" y="11796610"/>
            <a:ext cx="14413117" cy="1649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5B1FEDB-E82C-4E9E-80B0-DA642A7E1665}"/>
              </a:ext>
            </a:extLst>
          </p:cNvPr>
          <p:cNvCxnSpPr>
            <a:cxnSpLocks/>
            <a:stCxn id="82" idx="6"/>
            <a:endCxn id="85" idx="2"/>
          </p:cNvCxnSpPr>
          <p:nvPr/>
        </p:nvCxnSpPr>
        <p:spPr>
          <a:xfrm>
            <a:off x="11031997" y="11796610"/>
            <a:ext cx="0"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5E74767-F030-4901-9CDE-16599144DF68}"/>
              </a:ext>
            </a:extLst>
          </p:cNvPr>
          <p:cNvCxnSpPr>
            <a:cxnSpLocks/>
            <a:stCxn id="82" idx="6"/>
            <a:endCxn id="86" idx="2"/>
          </p:cNvCxnSpPr>
          <p:nvPr/>
        </p:nvCxnSpPr>
        <p:spPr>
          <a:xfrm flipH="1">
            <a:off x="9729055" y="11796610"/>
            <a:ext cx="1302943" cy="1630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6" name="Google Shape;219;p33">
            <a:extLst>
              <a:ext uri="{FF2B5EF4-FFF2-40B4-BE49-F238E27FC236}">
                <a16:creationId xmlns:a16="http://schemas.microsoft.com/office/drawing/2014/main" id="{B769BD9F-EBE4-4EB4-BFB3-730DE6280020}"/>
              </a:ext>
            </a:extLst>
          </p:cNvPr>
          <p:cNvSpPr/>
          <p:nvPr/>
        </p:nvSpPr>
        <p:spPr>
          <a:xfrm rot="5400000">
            <a:off x="1205903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8" name="Google Shape;219;p33">
            <a:extLst>
              <a:ext uri="{FF2B5EF4-FFF2-40B4-BE49-F238E27FC236}">
                <a16:creationId xmlns:a16="http://schemas.microsoft.com/office/drawing/2014/main" id="{DE918818-87DB-4A63-A5D8-688759915F46}"/>
              </a:ext>
            </a:extLst>
          </p:cNvPr>
          <p:cNvSpPr/>
          <p:nvPr/>
        </p:nvSpPr>
        <p:spPr>
          <a:xfrm rot="5400000">
            <a:off x="1352942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09" name="Google Shape;219;p33">
            <a:extLst>
              <a:ext uri="{FF2B5EF4-FFF2-40B4-BE49-F238E27FC236}">
                <a16:creationId xmlns:a16="http://schemas.microsoft.com/office/drawing/2014/main" id="{EB9130A9-2464-45E8-ADE0-1CFBAABAD512}"/>
              </a:ext>
            </a:extLst>
          </p:cNvPr>
          <p:cNvSpPr/>
          <p:nvPr/>
        </p:nvSpPr>
        <p:spPr>
          <a:xfrm rot="5400000">
            <a:off x="1499981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1" name="Google Shape;219;p33">
            <a:extLst>
              <a:ext uri="{FF2B5EF4-FFF2-40B4-BE49-F238E27FC236}">
                <a16:creationId xmlns:a16="http://schemas.microsoft.com/office/drawing/2014/main" id="{2EC84CDA-001C-4798-A5C2-D959031FCE64}"/>
              </a:ext>
            </a:extLst>
          </p:cNvPr>
          <p:cNvSpPr/>
          <p:nvPr/>
        </p:nvSpPr>
        <p:spPr>
          <a:xfrm rot="5400000">
            <a:off x="1647020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2" name="Google Shape;219;p33">
            <a:extLst>
              <a:ext uri="{FF2B5EF4-FFF2-40B4-BE49-F238E27FC236}">
                <a16:creationId xmlns:a16="http://schemas.microsoft.com/office/drawing/2014/main" id="{43BBE948-9FD5-4054-A59F-106215CE13AF}"/>
              </a:ext>
            </a:extLst>
          </p:cNvPr>
          <p:cNvSpPr/>
          <p:nvPr/>
        </p:nvSpPr>
        <p:spPr>
          <a:xfrm rot="5400000">
            <a:off x="1794059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4" name="Google Shape;219;p33">
            <a:extLst>
              <a:ext uri="{FF2B5EF4-FFF2-40B4-BE49-F238E27FC236}">
                <a16:creationId xmlns:a16="http://schemas.microsoft.com/office/drawing/2014/main" id="{109B7FD9-AAF2-46C4-8A9E-069444006ED3}"/>
              </a:ext>
            </a:extLst>
          </p:cNvPr>
          <p:cNvSpPr/>
          <p:nvPr/>
        </p:nvSpPr>
        <p:spPr>
          <a:xfrm rot="5400000">
            <a:off x="1941098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5" name="Google Shape;219;p33">
            <a:extLst>
              <a:ext uri="{FF2B5EF4-FFF2-40B4-BE49-F238E27FC236}">
                <a16:creationId xmlns:a16="http://schemas.microsoft.com/office/drawing/2014/main" id="{E9DC7872-1AF3-4FDC-913E-840F4CE32E5E}"/>
              </a:ext>
            </a:extLst>
          </p:cNvPr>
          <p:cNvSpPr/>
          <p:nvPr/>
        </p:nvSpPr>
        <p:spPr>
          <a:xfrm rot="5400000">
            <a:off x="2088137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7" name="Google Shape;219;p33">
            <a:extLst>
              <a:ext uri="{FF2B5EF4-FFF2-40B4-BE49-F238E27FC236}">
                <a16:creationId xmlns:a16="http://schemas.microsoft.com/office/drawing/2014/main" id="{0DF80451-4E4F-4E3B-83EA-74B8C305BAB5}"/>
              </a:ext>
            </a:extLst>
          </p:cNvPr>
          <p:cNvSpPr/>
          <p:nvPr/>
        </p:nvSpPr>
        <p:spPr>
          <a:xfrm rot="5400000">
            <a:off x="22351767"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sp>
        <p:nvSpPr>
          <p:cNvPr id="118" name="Google Shape;219;p33">
            <a:extLst>
              <a:ext uri="{FF2B5EF4-FFF2-40B4-BE49-F238E27FC236}">
                <a16:creationId xmlns:a16="http://schemas.microsoft.com/office/drawing/2014/main" id="{D4EB7184-DC31-46B3-84B7-F78E27B3523A}"/>
              </a:ext>
            </a:extLst>
          </p:cNvPr>
          <p:cNvSpPr/>
          <p:nvPr/>
        </p:nvSpPr>
        <p:spPr>
          <a:xfrm rot="5400000">
            <a:off x="23822163" y="16284180"/>
            <a:ext cx="1086380" cy="1079760"/>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6000" kern="0" baseline="30000">
              <a:solidFill>
                <a:srgbClr val="000000"/>
              </a:solidFill>
              <a:latin typeface="Arial"/>
              <a:ea typeface="Arial"/>
              <a:cs typeface="Arial"/>
              <a:sym typeface="Arial"/>
            </a:endParaRPr>
          </a:p>
        </p:txBody>
      </p:sp>
      <p:cxnSp>
        <p:nvCxnSpPr>
          <p:cNvPr id="120" name="Straight Connector 119">
            <a:extLst>
              <a:ext uri="{FF2B5EF4-FFF2-40B4-BE49-F238E27FC236}">
                <a16:creationId xmlns:a16="http://schemas.microsoft.com/office/drawing/2014/main" id="{9CB27158-359C-4324-B306-32CB6BE519DF}"/>
              </a:ext>
            </a:extLst>
          </p:cNvPr>
          <p:cNvCxnSpPr>
            <a:cxnSpLocks/>
            <a:stCxn id="86" idx="6"/>
            <a:endCxn id="106" idx="2"/>
          </p:cNvCxnSpPr>
          <p:nvPr/>
        </p:nvCxnSpPr>
        <p:spPr>
          <a:xfrm>
            <a:off x="9729054" y="14512990"/>
            <a:ext cx="287317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AA8E4BA-4DDF-4361-BD1B-7C1D55859E36}"/>
              </a:ext>
            </a:extLst>
          </p:cNvPr>
          <p:cNvCxnSpPr>
            <a:cxnSpLocks/>
            <a:stCxn id="85" idx="6"/>
            <a:endCxn id="106" idx="2"/>
          </p:cNvCxnSpPr>
          <p:nvPr/>
        </p:nvCxnSpPr>
        <p:spPr>
          <a:xfrm>
            <a:off x="11031998" y="14512990"/>
            <a:ext cx="157023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9ECFE2D-A822-458D-8AE8-36B0FDD16539}"/>
              </a:ext>
            </a:extLst>
          </p:cNvPr>
          <p:cNvCxnSpPr>
            <a:cxnSpLocks/>
            <a:stCxn id="84" idx="6"/>
            <a:endCxn id="106" idx="2"/>
          </p:cNvCxnSpPr>
          <p:nvPr/>
        </p:nvCxnSpPr>
        <p:spPr>
          <a:xfrm flipH="1">
            <a:off x="12602227" y="14532043"/>
            <a:ext cx="1284288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F9D4DE7-E112-48CD-B1A8-11D79114C67C}"/>
              </a:ext>
            </a:extLst>
          </p:cNvPr>
          <p:cNvCxnSpPr>
            <a:cxnSpLocks/>
            <a:stCxn id="85" idx="6"/>
            <a:endCxn id="108" idx="2"/>
          </p:cNvCxnSpPr>
          <p:nvPr/>
        </p:nvCxnSpPr>
        <p:spPr>
          <a:xfrm>
            <a:off x="11031997" y="14512990"/>
            <a:ext cx="304062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918F6A9-41E3-4EF4-9186-6B5D032E6049}"/>
              </a:ext>
            </a:extLst>
          </p:cNvPr>
          <p:cNvCxnSpPr>
            <a:cxnSpLocks/>
            <a:stCxn id="86" idx="6"/>
            <a:endCxn id="108" idx="2"/>
          </p:cNvCxnSpPr>
          <p:nvPr/>
        </p:nvCxnSpPr>
        <p:spPr>
          <a:xfrm>
            <a:off x="9729055" y="14512990"/>
            <a:ext cx="434356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E9CCC07-6B65-4782-A02B-09D41AEBD0E3}"/>
              </a:ext>
            </a:extLst>
          </p:cNvPr>
          <p:cNvCxnSpPr>
            <a:cxnSpLocks/>
            <a:stCxn id="84" idx="6"/>
            <a:endCxn id="108" idx="2"/>
          </p:cNvCxnSpPr>
          <p:nvPr/>
        </p:nvCxnSpPr>
        <p:spPr>
          <a:xfrm flipH="1">
            <a:off x="14072618" y="14532043"/>
            <a:ext cx="1137249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BFE81A1-87D3-4252-B495-27CC2D4B046F}"/>
              </a:ext>
            </a:extLst>
          </p:cNvPr>
          <p:cNvCxnSpPr>
            <a:cxnSpLocks/>
            <a:stCxn id="86" idx="6"/>
            <a:endCxn id="109" idx="2"/>
          </p:cNvCxnSpPr>
          <p:nvPr/>
        </p:nvCxnSpPr>
        <p:spPr>
          <a:xfrm>
            <a:off x="9729054" y="14512990"/>
            <a:ext cx="581395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EBB3C12-230F-439B-BE28-C1B9B68CCDC0}"/>
              </a:ext>
            </a:extLst>
          </p:cNvPr>
          <p:cNvCxnSpPr>
            <a:cxnSpLocks/>
            <a:stCxn id="85" idx="6"/>
            <a:endCxn id="109" idx="2"/>
          </p:cNvCxnSpPr>
          <p:nvPr/>
        </p:nvCxnSpPr>
        <p:spPr>
          <a:xfrm>
            <a:off x="11031998" y="14512990"/>
            <a:ext cx="451101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97AFF3B-08D9-4931-98A1-36594C2DEAC8}"/>
              </a:ext>
            </a:extLst>
          </p:cNvPr>
          <p:cNvCxnSpPr>
            <a:cxnSpLocks/>
            <a:stCxn id="84" idx="6"/>
            <a:endCxn id="109" idx="2"/>
          </p:cNvCxnSpPr>
          <p:nvPr/>
        </p:nvCxnSpPr>
        <p:spPr>
          <a:xfrm flipH="1">
            <a:off x="15543007" y="14532043"/>
            <a:ext cx="990210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CA28170-8631-4D81-9F99-E1A20889D39F}"/>
              </a:ext>
            </a:extLst>
          </p:cNvPr>
          <p:cNvCxnSpPr>
            <a:cxnSpLocks/>
            <a:stCxn id="86" idx="6"/>
            <a:endCxn id="111" idx="2"/>
          </p:cNvCxnSpPr>
          <p:nvPr/>
        </p:nvCxnSpPr>
        <p:spPr>
          <a:xfrm>
            <a:off x="9729055" y="14512990"/>
            <a:ext cx="728434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896D1A4-15A4-4516-BAA6-957C1800FE20}"/>
              </a:ext>
            </a:extLst>
          </p:cNvPr>
          <p:cNvCxnSpPr>
            <a:cxnSpLocks/>
            <a:stCxn id="85" idx="6"/>
            <a:endCxn id="111" idx="2"/>
          </p:cNvCxnSpPr>
          <p:nvPr/>
        </p:nvCxnSpPr>
        <p:spPr>
          <a:xfrm>
            <a:off x="11031997" y="14512990"/>
            <a:ext cx="59814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21FE895-1AF3-4A8B-8053-BD4A003F1ADF}"/>
              </a:ext>
            </a:extLst>
          </p:cNvPr>
          <p:cNvCxnSpPr>
            <a:cxnSpLocks/>
            <a:stCxn id="84" idx="6"/>
            <a:endCxn id="111" idx="2"/>
          </p:cNvCxnSpPr>
          <p:nvPr/>
        </p:nvCxnSpPr>
        <p:spPr>
          <a:xfrm flipH="1">
            <a:off x="17013398" y="14532043"/>
            <a:ext cx="843171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F9DBBA1-D3BC-4CF1-AC04-1C13EAB1DA50}"/>
              </a:ext>
            </a:extLst>
          </p:cNvPr>
          <p:cNvCxnSpPr>
            <a:cxnSpLocks/>
            <a:stCxn id="85" idx="6"/>
            <a:endCxn id="112" idx="2"/>
          </p:cNvCxnSpPr>
          <p:nvPr/>
        </p:nvCxnSpPr>
        <p:spPr>
          <a:xfrm>
            <a:off x="11031998" y="14512990"/>
            <a:ext cx="745179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F706586-1425-458E-A9E6-1F6FFA110389}"/>
              </a:ext>
            </a:extLst>
          </p:cNvPr>
          <p:cNvCxnSpPr>
            <a:cxnSpLocks/>
            <a:stCxn id="86" idx="6"/>
            <a:endCxn id="112" idx="2"/>
          </p:cNvCxnSpPr>
          <p:nvPr/>
        </p:nvCxnSpPr>
        <p:spPr>
          <a:xfrm>
            <a:off x="9729054" y="14512990"/>
            <a:ext cx="875473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3CAA3F3-6F78-4E64-AD73-12430AF09A6B}"/>
              </a:ext>
            </a:extLst>
          </p:cNvPr>
          <p:cNvCxnSpPr>
            <a:cxnSpLocks/>
            <a:stCxn id="84" idx="6"/>
            <a:endCxn id="112" idx="2"/>
          </p:cNvCxnSpPr>
          <p:nvPr/>
        </p:nvCxnSpPr>
        <p:spPr>
          <a:xfrm flipH="1">
            <a:off x="18483787" y="14532043"/>
            <a:ext cx="696132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AB4012A1-3A4B-4E9D-B352-C48A4D274AC0}"/>
              </a:ext>
            </a:extLst>
          </p:cNvPr>
          <p:cNvCxnSpPr>
            <a:cxnSpLocks/>
            <a:stCxn id="86" idx="6"/>
            <a:endCxn id="114" idx="2"/>
          </p:cNvCxnSpPr>
          <p:nvPr/>
        </p:nvCxnSpPr>
        <p:spPr>
          <a:xfrm>
            <a:off x="9729055" y="14512990"/>
            <a:ext cx="1022512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9CFAB71-559D-41BA-B6AC-5524CD40D108}"/>
              </a:ext>
            </a:extLst>
          </p:cNvPr>
          <p:cNvCxnSpPr>
            <a:cxnSpLocks/>
            <a:stCxn id="85" idx="6"/>
            <a:endCxn id="114" idx="2"/>
          </p:cNvCxnSpPr>
          <p:nvPr/>
        </p:nvCxnSpPr>
        <p:spPr>
          <a:xfrm>
            <a:off x="11031997" y="14512990"/>
            <a:ext cx="892218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967466CD-6413-44FD-A8C0-4536ED14B885}"/>
              </a:ext>
            </a:extLst>
          </p:cNvPr>
          <p:cNvCxnSpPr>
            <a:cxnSpLocks/>
            <a:stCxn id="84" idx="6"/>
            <a:endCxn id="114" idx="2"/>
          </p:cNvCxnSpPr>
          <p:nvPr/>
        </p:nvCxnSpPr>
        <p:spPr>
          <a:xfrm flipH="1">
            <a:off x="19954178" y="14532043"/>
            <a:ext cx="549093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5091553-5000-43A1-810E-56ABCB283279}"/>
              </a:ext>
            </a:extLst>
          </p:cNvPr>
          <p:cNvCxnSpPr>
            <a:cxnSpLocks/>
            <a:stCxn id="86" idx="6"/>
            <a:endCxn id="115" idx="2"/>
          </p:cNvCxnSpPr>
          <p:nvPr/>
        </p:nvCxnSpPr>
        <p:spPr>
          <a:xfrm>
            <a:off x="9729054" y="14512990"/>
            <a:ext cx="1169551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9FB82A5E-A704-4269-97CB-E7545609A461}"/>
              </a:ext>
            </a:extLst>
          </p:cNvPr>
          <p:cNvCxnSpPr>
            <a:cxnSpLocks/>
            <a:stCxn id="85" idx="6"/>
            <a:endCxn id="115" idx="2"/>
          </p:cNvCxnSpPr>
          <p:nvPr/>
        </p:nvCxnSpPr>
        <p:spPr>
          <a:xfrm>
            <a:off x="11031998" y="14512990"/>
            <a:ext cx="1039257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B42182B-BF1D-4906-B664-B5F8EF81B51E}"/>
              </a:ext>
            </a:extLst>
          </p:cNvPr>
          <p:cNvCxnSpPr>
            <a:cxnSpLocks/>
            <a:stCxn id="84" idx="6"/>
            <a:endCxn id="115" idx="2"/>
          </p:cNvCxnSpPr>
          <p:nvPr/>
        </p:nvCxnSpPr>
        <p:spPr>
          <a:xfrm flipH="1">
            <a:off x="21424567" y="14532043"/>
            <a:ext cx="402054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391D03B-6A9C-4A3A-AF4B-3E6C247030B1}"/>
              </a:ext>
            </a:extLst>
          </p:cNvPr>
          <p:cNvCxnSpPr>
            <a:cxnSpLocks/>
            <a:stCxn id="86" idx="6"/>
            <a:endCxn id="117" idx="2"/>
          </p:cNvCxnSpPr>
          <p:nvPr/>
        </p:nvCxnSpPr>
        <p:spPr>
          <a:xfrm>
            <a:off x="9729055" y="14512990"/>
            <a:ext cx="13165903"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BF8DDA1C-A314-4658-BA5B-1EC59750C8F1}"/>
              </a:ext>
            </a:extLst>
          </p:cNvPr>
          <p:cNvCxnSpPr>
            <a:cxnSpLocks/>
            <a:stCxn id="85" idx="6"/>
            <a:endCxn id="117" idx="2"/>
          </p:cNvCxnSpPr>
          <p:nvPr/>
        </p:nvCxnSpPr>
        <p:spPr>
          <a:xfrm>
            <a:off x="11031997" y="14512990"/>
            <a:ext cx="1186296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A18C3B02-2C31-4610-95EF-CD724FFA858C}"/>
              </a:ext>
            </a:extLst>
          </p:cNvPr>
          <p:cNvCxnSpPr>
            <a:cxnSpLocks/>
            <a:stCxn id="84" idx="6"/>
            <a:endCxn id="117" idx="2"/>
          </p:cNvCxnSpPr>
          <p:nvPr/>
        </p:nvCxnSpPr>
        <p:spPr>
          <a:xfrm flipH="1">
            <a:off x="22894958" y="14532043"/>
            <a:ext cx="2550157"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D92F343-B586-43D5-81B7-C0652FCA8FDA}"/>
              </a:ext>
            </a:extLst>
          </p:cNvPr>
          <p:cNvCxnSpPr>
            <a:cxnSpLocks/>
            <a:stCxn id="86" idx="6"/>
            <a:endCxn id="118" idx="2"/>
          </p:cNvCxnSpPr>
          <p:nvPr/>
        </p:nvCxnSpPr>
        <p:spPr>
          <a:xfrm>
            <a:off x="9729053" y="14512990"/>
            <a:ext cx="14636300"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ECD055C-7AD4-48EA-8D3C-AFB967851E03}"/>
              </a:ext>
            </a:extLst>
          </p:cNvPr>
          <p:cNvCxnSpPr>
            <a:cxnSpLocks/>
            <a:stCxn id="85" idx="6"/>
            <a:endCxn id="118" idx="2"/>
          </p:cNvCxnSpPr>
          <p:nvPr/>
        </p:nvCxnSpPr>
        <p:spPr>
          <a:xfrm>
            <a:off x="11031998" y="14512990"/>
            <a:ext cx="13333357" cy="17678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0CEB7AB-0F56-42D2-9323-740023A85CA1}"/>
              </a:ext>
            </a:extLst>
          </p:cNvPr>
          <p:cNvCxnSpPr>
            <a:cxnSpLocks/>
            <a:stCxn id="84" idx="6"/>
            <a:endCxn id="118" idx="2"/>
          </p:cNvCxnSpPr>
          <p:nvPr/>
        </p:nvCxnSpPr>
        <p:spPr>
          <a:xfrm flipH="1">
            <a:off x="24365353" y="14532043"/>
            <a:ext cx="1079760" cy="17488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60" name="Picture 159" descr="A picture containing drawing&#10;&#10;Description automatically generated">
            <a:extLst>
              <a:ext uri="{FF2B5EF4-FFF2-40B4-BE49-F238E27FC236}">
                <a16:creationId xmlns:a16="http://schemas.microsoft.com/office/drawing/2014/main" id="{099F6E5E-0B75-4532-B586-C5707545337B}"/>
              </a:ext>
            </a:extLst>
          </p:cNvPr>
          <p:cNvPicPr>
            <a:picLocks noChangeAspect="1"/>
          </p:cNvPicPr>
          <p:nvPr/>
        </p:nvPicPr>
        <p:blipFill>
          <a:blip r:embed="rId3"/>
          <a:stretch>
            <a:fillRect/>
          </a:stretch>
        </p:blipFill>
        <p:spPr>
          <a:xfrm>
            <a:off x="10302228" y="5750468"/>
            <a:ext cx="2622437" cy="2622437"/>
          </a:xfrm>
          <a:prstGeom prst="rect">
            <a:avLst/>
          </a:prstGeom>
        </p:spPr>
      </p:pic>
      <p:cxnSp>
        <p:nvCxnSpPr>
          <p:cNvPr id="161" name="Straight Arrow Connector 160">
            <a:extLst>
              <a:ext uri="{FF2B5EF4-FFF2-40B4-BE49-F238E27FC236}">
                <a16:creationId xmlns:a16="http://schemas.microsoft.com/office/drawing/2014/main" id="{A94560C2-B46E-4FDE-897D-2E4662A5D9DE}"/>
              </a:ext>
            </a:extLst>
          </p:cNvPr>
          <p:cNvCxnSpPr>
            <a:cxnSpLocks/>
          </p:cNvCxnSpPr>
          <p:nvPr/>
        </p:nvCxnSpPr>
        <p:spPr>
          <a:xfrm>
            <a:off x="13194605" y="7137670"/>
            <a:ext cx="1781443" cy="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CBC5590A-64C6-4362-870E-D38953DB4BDC}"/>
              </a:ext>
            </a:extLst>
          </p:cNvPr>
          <p:cNvSpPr txBox="1"/>
          <p:nvPr/>
        </p:nvSpPr>
        <p:spPr>
          <a:xfrm>
            <a:off x="14771295" y="6638544"/>
            <a:ext cx="598483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[ 0, 0, …, 0]</a:t>
            </a:r>
          </a:p>
        </p:txBody>
      </p:sp>
      <p:cxnSp>
        <p:nvCxnSpPr>
          <p:cNvPr id="164" name="Straight Connector 163">
            <a:extLst>
              <a:ext uri="{FF2B5EF4-FFF2-40B4-BE49-F238E27FC236}">
                <a16:creationId xmlns:a16="http://schemas.microsoft.com/office/drawing/2014/main" id="{CD518D5C-B141-4BDB-B39B-BEF71A1838C6}"/>
              </a:ext>
            </a:extLst>
          </p:cNvPr>
          <p:cNvCxnSpPr>
            <a:cxnSpLocks/>
            <a:endCxn id="83" idx="2"/>
          </p:cNvCxnSpPr>
          <p:nvPr/>
        </p:nvCxnSpPr>
        <p:spPr>
          <a:xfrm flipH="1">
            <a:off x="9729054" y="7956283"/>
            <a:ext cx="633779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4E81DD1-99D2-4C39-BA6F-A86A003E9058}"/>
              </a:ext>
            </a:extLst>
          </p:cNvPr>
          <p:cNvCxnSpPr>
            <a:cxnSpLocks/>
            <a:endCxn id="82" idx="2"/>
          </p:cNvCxnSpPr>
          <p:nvPr/>
        </p:nvCxnSpPr>
        <p:spPr>
          <a:xfrm flipH="1">
            <a:off x="11031997" y="7956283"/>
            <a:ext cx="5034853" cy="27539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7FA819E-6822-4B11-8B0D-BCAC5E1AC763}"/>
              </a:ext>
            </a:extLst>
          </p:cNvPr>
          <p:cNvCxnSpPr>
            <a:cxnSpLocks/>
            <a:endCxn id="81" idx="2"/>
          </p:cNvCxnSpPr>
          <p:nvPr/>
        </p:nvCxnSpPr>
        <p:spPr>
          <a:xfrm>
            <a:off x="16066847" y="7982903"/>
            <a:ext cx="937826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D25CD58E-6601-4454-B01E-AEC5FFCBC457}"/>
              </a:ext>
            </a:extLst>
          </p:cNvPr>
          <p:cNvSpPr txBox="1"/>
          <p:nvPr/>
        </p:nvSpPr>
        <p:spPr>
          <a:xfrm>
            <a:off x="11542647" y="13289244"/>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sp>
        <p:nvSpPr>
          <p:cNvPr id="170" name="TextBox 169">
            <a:extLst>
              <a:ext uri="{FF2B5EF4-FFF2-40B4-BE49-F238E27FC236}">
                <a16:creationId xmlns:a16="http://schemas.microsoft.com/office/drawing/2014/main" id="{CD783EC2-094A-4CAF-BCDA-868569F10C0D}"/>
              </a:ext>
            </a:extLst>
          </p:cNvPr>
          <p:cNvSpPr txBox="1"/>
          <p:nvPr/>
        </p:nvSpPr>
        <p:spPr>
          <a:xfrm>
            <a:off x="11542647" y="10476480"/>
            <a:ext cx="12723580"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7333">
                <a:solidFill>
                  <a:schemeClr val="bg1"/>
                </a:solidFill>
              </a:rPr>
              <a:t>…                 …                 …</a:t>
            </a:r>
          </a:p>
        </p:txBody>
      </p:sp>
      <p:cxnSp>
        <p:nvCxnSpPr>
          <p:cNvPr id="171" name="Straight Connector 170">
            <a:extLst>
              <a:ext uri="{FF2B5EF4-FFF2-40B4-BE49-F238E27FC236}">
                <a16:creationId xmlns:a16="http://schemas.microsoft.com/office/drawing/2014/main" id="{FE1CA2FA-56B3-48F0-9B10-B673AF3D10D6}"/>
              </a:ext>
            </a:extLst>
          </p:cNvPr>
          <p:cNvCxnSpPr>
            <a:cxnSpLocks/>
            <a:endCxn id="83" idx="2"/>
          </p:cNvCxnSpPr>
          <p:nvPr/>
        </p:nvCxnSpPr>
        <p:spPr>
          <a:xfrm flipH="1">
            <a:off x="9729053" y="7982903"/>
            <a:ext cx="738832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04044D4-08DB-4E2F-8BD7-1D7587FE0BFD}"/>
              </a:ext>
            </a:extLst>
          </p:cNvPr>
          <p:cNvCxnSpPr>
            <a:cxnSpLocks/>
            <a:endCxn id="82" idx="2"/>
          </p:cNvCxnSpPr>
          <p:nvPr/>
        </p:nvCxnSpPr>
        <p:spPr>
          <a:xfrm flipH="1">
            <a:off x="11031997" y="7982903"/>
            <a:ext cx="6114607"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DA5CB76-7C78-4865-97AC-A2A9927EF2E1}"/>
              </a:ext>
            </a:extLst>
          </p:cNvPr>
          <p:cNvCxnSpPr>
            <a:cxnSpLocks/>
            <a:endCxn id="81" idx="2"/>
          </p:cNvCxnSpPr>
          <p:nvPr/>
        </p:nvCxnSpPr>
        <p:spPr>
          <a:xfrm>
            <a:off x="17086960" y="7982903"/>
            <a:ext cx="8358153"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38FA65C7-9727-4E63-9485-558BBB6C6210}"/>
              </a:ext>
            </a:extLst>
          </p:cNvPr>
          <p:cNvCxnSpPr>
            <a:cxnSpLocks/>
            <a:endCxn id="83" idx="2"/>
          </p:cNvCxnSpPr>
          <p:nvPr/>
        </p:nvCxnSpPr>
        <p:spPr>
          <a:xfrm flipH="1">
            <a:off x="9729054" y="7982903"/>
            <a:ext cx="993095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BF6993A-A9D5-4CBD-A152-CF225DCA2F1F}"/>
              </a:ext>
            </a:extLst>
          </p:cNvPr>
          <p:cNvCxnSpPr>
            <a:cxnSpLocks/>
            <a:endCxn id="82" idx="2"/>
          </p:cNvCxnSpPr>
          <p:nvPr/>
        </p:nvCxnSpPr>
        <p:spPr>
          <a:xfrm flipH="1">
            <a:off x="11031997" y="7982903"/>
            <a:ext cx="8628013" cy="2727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AFAAE8E-ED65-476C-9424-37B54DA3E08B}"/>
              </a:ext>
            </a:extLst>
          </p:cNvPr>
          <p:cNvCxnSpPr>
            <a:cxnSpLocks/>
            <a:endCxn id="81" idx="2"/>
          </p:cNvCxnSpPr>
          <p:nvPr/>
        </p:nvCxnSpPr>
        <p:spPr>
          <a:xfrm>
            <a:off x="19660007" y="7982903"/>
            <a:ext cx="5785107" cy="27463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93CEF692-50A6-3A3A-7526-F0292F745CD1}"/>
              </a:ext>
            </a:extLst>
          </p:cNvPr>
          <p:cNvSpPr>
            <a:spLocks noGrp="1"/>
          </p:cNvSpPr>
          <p:nvPr>
            <p:ph type="body" sz="quarter" idx="10"/>
          </p:nvPr>
        </p:nvSpPr>
        <p:spPr>
          <a:xfrm>
            <a:off x="2514600" y="2487168"/>
            <a:ext cx="31546800" cy="1408176"/>
          </a:xfrm>
        </p:spPr>
        <p:txBody>
          <a:bodyPr/>
          <a:lstStyle/>
          <a:p>
            <a:r>
              <a:rPr lang="en-US" sz="14000" dirty="0"/>
              <a:t>During Training</a:t>
            </a:r>
          </a:p>
        </p:txBody>
      </p:sp>
      <p:sp>
        <p:nvSpPr>
          <p:cNvPr id="5" name="TextBox 4">
            <a:extLst>
              <a:ext uri="{FF2B5EF4-FFF2-40B4-BE49-F238E27FC236}">
                <a16:creationId xmlns:a16="http://schemas.microsoft.com/office/drawing/2014/main" id="{4D498A18-E837-450A-5FCD-6BB8C6A1B83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C5905C61-D7AA-1EC3-FA48-745505F9FED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151443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RMSE For Probabilities?</a:t>
            </a:r>
          </a:p>
        </p:txBody>
      </p:sp>
      <p:graphicFrame>
        <p:nvGraphicFramePr>
          <p:cNvPr id="4" name="Chart 3">
            <a:extLst>
              <a:ext uri="{FF2B5EF4-FFF2-40B4-BE49-F238E27FC236}">
                <a16:creationId xmlns:a16="http://schemas.microsoft.com/office/drawing/2014/main" id="{6BEE2B4F-671D-560F-DCEC-B612C8F6DA0F}"/>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4495CB70-DC99-C70B-6416-F2B583CC781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4D5CCE1E-D52B-C60C-92F7-B903D38D935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37658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RMSE For Probabilities?</a:t>
            </a:r>
          </a:p>
        </p:txBody>
      </p:sp>
      <p:graphicFrame>
        <p:nvGraphicFramePr>
          <p:cNvPr id="5" name="Chart 4">
            <a:extLst>
              <a:ext uri="{FF2B5EF4-FFF2-40B4-BE49-F238E27FC236}">
                <a16:creationId xmlns:a16="http://schemas.microsoft.com/office/drawing/2014/main" id="{EC088109-32AB-0E10-08A2-65D42B672BE0}"/>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9F41EB73-D28A-DFA4-CB44-D0DCCE1A1848}"/>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0F89296-9056-4B04-8829-60CD577A4B4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1EE7EFF0-A38F-AD14-9D22-930134B0FDC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7857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Cross Entropy</a:t>
            </a:r>
          </a:p>
        </p:txBody>
      </p:sp>
      <p:graphicFrame>
        <p:nvGraphicFramePr>
          <p:cNvPr id="4" name="Chart 3">
            <a:extLst>
              <a:ext uri="{FF2B5EF4-FFF2-40B4-BE49-F238E27FC236}">
                <a16:creationId xmlns:a16="http://schemas.microsoft.com/office/drawing/2014/main" id="{E69FC9CA-7377-28B9-8709-83521F2B5991}"/>
              </a:ext>
            </a:extLst>
          </p:cNvPr>
          <p:cNvGraphicFramePr/>
          <p:nvPr/>
        </p:nvGraphicFramePr>
        <p:xfrm>
          <a:off x="23356187" y="5651407"/>
          <a:ext cx="11558653" cy="12718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340AFA66-AAA2-637A-9F1A-0B7024566980}"/>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a:extLst>
              <a:ext uri="{FF2B5EF4-FFF2-40B4-BE49-F238E27FC236}">
                <a16:creationId xmlns:a16="http://schemas.microsoft.com/office/drawing/2014/main" id="{CCA20938-FE58-46C8-3CE2-4D851E630B1A}"/>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062D6BF-8572-C1F2-5419-CC7B6277180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86C8826C-558C-2E24-FC54-7C0E07E4971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159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80403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lstStyle/>
          <a:p>
            <a:r>
              <a:rPr lang="en-US" dirty="0"/>
              <a:t>Get NVIDIA DLI Certificate</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4382004"/>
            <a:ext cx="33666543" cy="14677896"/>
          </a:xfrm>
        </p:spPr>
        <p:txBody>
          <a:bodyPr>
            <a:normAutofit/>
          </a:bodyPr>
          <a:lstStyle/>
          <a:p>
            <a:r>
              <a:rPr lang="en-US" dirty="0"/>
              <a:t>Welcome to NVIDIA DLI "</a:t>
            </a:r>
            <a:r>
              <a:rPr lang="en-US" dirty="0">
                <a:solidFill>
                  <a:srgbClr val="C00000"/>
                </a:solidFill>
              </a:rPr>
              <a:t>Building RAG Agents with LLMs</a:t>
            </a:r>
            <a:r>
              <a:rPr lang="en-US" dirty="0"/>
              <a:t>" </a:t>
            </a:r>
            <a:r>
              <a:rPr lang="en-US" dirty="0">
                <a:solidFill>
                  <a:srgbClr val="C00000"/>
                </a:solidFill>
              </a:rPr>
              <a:t>workshop</a:t>
            </a:r>
            <a:r>
              <a:rPr lang="en-US" dirty="0"/>
              <a:t>.</a:t>
            </a:r>
          </a:p>
          <a:p>
            <a:r>
              <a:rPr lang="en-US" dirty="0"/>
              <a:t>Step 1. Visit </a:t>
            </a:r>
            <a:r>
              <a:rPr lang="en-US" dirty="0">
                <a:hlinkClick r:id="rId2"/>
              </a:rPr>
              <a:t>https://learn.nvidia.com/dli-event</a:t>
            </a:r>
            <a:endParaRPr lang="en-US" dirty="0"/>
          </a:p>
          <a:p>
            <a:r>
              <a:rPr lang="en-US" dirty="0"/>
              <a:t>Step 2. Enter the event code: </a:t>
            </a:r>
            <a:r>
              <a:rPr lang="en-US" dirty="0">
                <a:solidFill>
                  <a:srgbClr val="C00000"/>
                </a:solidFill>
              </a:rPr>
              <a:t>NTPU_RAG_AMBASSADOR_OC25</a:t>
            </a:r>
          </a:p>
          <a:p>
            <a:r>
              <a:rPr lang="en-US" dirty="0"/>
              <a:t>Step 3. Complete the NVIDIA DLI course and review the course datasheet at </a:t>
            </a:r>
            <a:r>
              <a:rPr lang="en-US" dirty="0">
                <a:hlinkClick r:id="rId3"/>
              </a:rPr>
              <a:t>https://developer.nvidia.com/dli/getready</a:t>
            </a:r>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4057424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Cross Entropy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11A1BD5-00C0-455C-9F3F-65CD7434536D}"/>
                  </a:ext>
                </a:extLst>
              </p:cNvPr>
              <p:cNvSpPr txBox="1"/>
              <p:nvPr/>
            </p:nvSpPr>
            <p:spPr>
              <a:xfrm>
                <a:off x="1135917" y="14939324"/>
                <a:ext cx="22998219" cy="114640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7333" i="1">
                          <a:solidFill>
                            <a:schemeClr val="bg1"/>
                          </a:solidFill>
                          <a:latin typeface="Cambria Math" panose="02040503050406030204" pitchFamily="18" charset="0"/>
                        </a:rPr>
                        <m:t>𝐿𝑜𝑠𝑠</m:t>
                      </m:r>
                      <m:r>
                        <a:rPr lang="en-US" sz="7333" i="1">
                          <a:solidFill>
                            <a:schemeClr val="bg1"/>
                          </a:solidFill>
                          <a:latin typeface="Cambria Math" panose="02040503050406030204" pitchFamily="18" charset="0"/>
                        </a:rPr>
                        <m:t>=−</m:t>
                      </m:r>
                      <m:d>
                        <m:dPr>
                          <m:ctrlPr>
                            <a:rPr lang="en-US" sz="7333" i="1">
                              <a:solidFill>
                                <a:schemeClr val="bg1"/>
                              </a:solidFill>
                              <a:latin typeface="Cambria Math" panose="02040503050406030204" pitchFamily="18" charset="0"/>
                            </a:rPr>
                          </m:ctrlPr>
                        </m:dPr>
                        <m:e>
                          <m:r>
                            <a:rPr lang="en-US" sz="7333" i="1">
                              <a:solidFill>
                                <a:schemeClr val="bg1"/>
                              </a:solidFill>
                              <a:latin typeface="Cambria Math" panose="02040503050406030204" pitchFamily="18" charset="0"/>
                            </a:rPr>
                            <m:t>(</m:t>
                          </m:r>
                          <m:r>
                            <a:rPr lang="en-US" sz="7333" i="1">
                              <a:solidFill>
                                <a:schemeClr val="bg1"/>
                              </a:solidFill>
                              <a:latin typeface="Cambria Math" panose="02040503050406030204" pitchFamily="18" charset="0"/>
                            </a:rPr>
                            <m:t>𝑡</m:t>
                          </m:r>
                          <m:d>
                            <m:dPr>
                              <m:ctrlPr>
                                <a:rPr lang="en-US" sz="7333" i="1">
                                  <a:solidFill>
                                    <a:schemeClr val="bg1"/>
                                  </a:solidFill>
                                  <a:latin typeface="Cambria Math" panose="02040503050406030204" pitchFamily="18" charset="0"/>
                                </a:rPr>
                              </m:ctrlPr>
                            </m:dPr>
                            <m:e>
                              <m:r>
                                <a:rPr lang="en-US" sz="7333" i="1">
                                  <a:solidFill>
                                    <a:schemeClr val="bg1"/>
                                  </a:solidFill>
                                  <a:latin typeface="Cambria Math" panose="02040503050406030204" pitchFamily="18" charset="0"/>
                                </a:rPr>
                                <m:t>𝑥</m:t>
                              </m:r>
                            </m:e>
                          </m:d>
                          <m:r>
                            <a:rPr lang="en-US" sz="7333" i="1">
                              <a:solidFill>
                                <a:schemeClr val="bg1"/>
                              </a:solidFill>
                              <a:latin typeface="Cambria Math" panose="02040503050406030204" pitchFamily="18" charset="0"/>
                              <a:ea typeface="Cambria Math" panose="02040503050406030204" pitchFamily="18" charset="0"/>
                            </a:rPr>
                            <m:t>∙</m:t>
                          </m:r>
                          <m:r>
                            <m:rPr>
                              <m:sty m:val="p"/>
                            </m:rPr>
                            <a:rPr lang="en-US" sz="7333">
                              <a:solidFill>
                                <a:schemeClr val="bg1"/>
                              </a:solidFill>
                              <a:latin typeface="Cambria Math" panose="02040503050406030204" pitchFamily="18" charset="0"/>
                              <a:ea typeface="Cambria Math" panose="02040503050406030204" pitchFamily="18" charset="0"/>
                            </a:rPr>
                            <m:t>log</m:t>
                          </m:r>
                          <m:r>
                            <a:rPr lang="en-US" sz="7333" i="1">
                              <a:solidFill>
                                <a:schemeClr val="bg1"/>
                              </a:solidFill>
                              <a:latin typeface="Cambria Math" panose="02040503050406030204" pitchFamily="18" charset="0"/>
                              <a:ea typeface="Cambria Math" panose="02040503050406030204" pitchFamily="18" charset="0"/>
                            </a:rPr>
                            <m:t>⁡(</m:t>
                          </m:r>
                          <m:r>
                            <a:rPr lang="en-US" sz="7333" i="1">
                              <a:solidFill>
                                <a:schemeClr val="bg1"/>
                              </a:solidFill>
                              <a:latin typeface="Cambria Math" panose="02040503050406030204" pitchFamily="18" charset="0"/>
                              <a:ea typeface="Cambria Math" panose="02040503050406030204" pitchFamily="18" charset="0"/>
                            </a:rPr>
                            <m:t>𝑝</m:t>
                          </m:r>
                          <m:d>
                            <m:dPr>
                              <m:ctrlPr>
                                <a:rPr lang="en-US" sz="7333" i="1">
                                  <a:solidFill>
                                    <a:schemeClr val="bg1"/>
                                  </a:solidFill>
                                  <a:latin typeface="Cambria Math" panose="02040503050406030204" pitchFamily="18" charset="0"/>
                                  <a:ea typeface="Cambria Math" panose="02040503050406030204" pitchFamily="18" charset="0"/>
                                </a:rPr>
                              </m:ctrlPr>
                            </m:dPr>
                            <m:e>
                              <m:r>
                                <a:rPr lang="en-US" sz="7333" i="1">
                                  <a:solidFill>
                                    <a:schemeClr val="bg1"/>
                                  </a:solidFill>
                                  <a:latin typeface="Cambria Math" panose="02040503050406030204" pitchFamily="18" charset="0"/>
                                  <a:ea typeface="Cambria Math" panose="02040503050406030204" pitchFamily="18" charset="0"/>
                                </a:rPr>
                                <m:t>𝑥</m:t>
                              </m:r>
                            </m:e>
                          </m:d>
                          <m:r>
                            <a:rPr lang="en-US" sz="7333" i="1">
                              <a:solidFill>
                                <a:schemeClr val="bg1"/>
                              </a:solidFill>
                              <a:latin typeface="Cambria Math" panose="02040503050406030204" pitchFamily="18" charset="0"/>
                              <a:ea typeface="Cambria Math" panose="02040503050406030204" pitchFamily="18" charset="0"/>
                            </a:rPr>
                            <m:t>)+</m:t>
                          </m:r>
                          <m:d>
                            <m:dPr>
                              <m:ctrlPr>
                                <a:rPr lang="en-US" sz="7333" i="1">
                                  <a:solidFill>
                                    <a:schemeClr val="bg1"/>
                                  </a:solidFill>
                                  <a:latin typeface="Cambria Math" panose="02040503050406030204" pitchFamily="18" charset="0"/>
                                  <a:ea typeface="Cambria Math" panose="02040503050406030204" pitchFamily="18" charset="0"/>
                                </a:rPr>
                              </m:ctrlPr>
                            </m:dPr>
                            <m:e>
                              <m:r>
                                <a:rPr lang="en-US" sz="7333" i="1">
                                  <a:solidFill>
                                    <a:schemeClr val="bg1"/>
                                  </a:solidFill>
                                  <a:latin typeface="Cambria Math" panose="02040503050406030204" pitchFamily="18" charset="0"/>
                                  <a:ea typeface="Cambria Math" panose="02040503050406030204" pitchFamily="18" charset="0"/>
                                </a:rPr>
                                <m:t>1−</m:t>
                              </m:r>
                              <m:r>
                                <a:rPr lang="en-US" sz="7333" i="1">
                                  <a:solidFill>
                                    <a:schemeClr val="bg1"/>
                                  </a:solidFill>
                                  <a:latin typeface="Cambria Math" panose="02040503050406030204" pitchFamily="18" charset="0"/>
                                  <a:ea typeface="Cambria Math" panose="02040503050406030204" pitchFamily="18" charset="0"/>
                                </a:rPr>
                                <m:t>𝑡</m:t>
                              </m:r>
                              <m:d>
                                <m:dPr>
                                  <m:ctrlPr>
                                    <a:rPr lang="en-US" sz="7333" i="1">
                                      <a:solidFill>
                                        <a:schemeClr val="bg1"/>
                                      </a:solidFill>
                                      <a:latin typeface="Cambria Math" panose="02040503050406030204" pitchFamily="18" charset="0"/>
                                      <a:ea typeface="Cambria Math" panose="02040503050406030204" pitchFamily="18" charset="0"/>
                                    </a:rPr>
                                  </m:ctrlPr>
                                </m:dPr>
                                <m:e>
                                  <m:r>
                                    <a:rPr lang="en-US" sz="7333" i="1">
                                      <a:solidFill>
                                        <a:schemeClr val="bg1"/>
                                      </a:solidFill>
                                      <a:latin typeface="Cambria Math" panose="02040503050406030204" pitchFamily="18" charset="0"/>
                                      <a:ea typeface="Cambria Math" panose="02040503050406030204" pitchFamily="18" charset="0"/>
                                    </a:rPr>
                                    <m:t>𝑥</m:t>
                                  </m:r>
                                </m:e>
                              </m:d>
                            </m:e>
                          </m:d>
                          <m:r>
                            <a:rPr lang="en-US" sz="7333" i="1">
                              <a:solidFill>
                                <a:schemeClr val="bg1"/>
                              </a:solidFill>
                              <a:latin typeface="Cambria Math" panose="02040503050406030204" pitchFamily="18" charset="0"/>
                              <a:ea typeface="Cambria Math" panose="02040503050406030204" pitchFamily="18" charset="0"/>
                            </a:rPr>
                            <m:t>∙</m:t>
                          </m:r>
                          <m:func>
                            <m:funcPr>
                              <m:ctrlPr>
                                <a:rPr lang="en-US" sz="7333" i="1">
                                  <a:solidFill>
                                    <a:schemeClr val="bg1"/>
                                  </a:solidFill>
                                  <a:latin typeface="Cambria Math" panose="02040503050406030204" pitchFamily="18" charset="0"/>
                                  <a:ea typeface="Cambria Math" panose="02040503050406030204" pitchFamily="18" charset="0"/>
                                </a:rPr>
                              </m:ctrlPr>
                            </m:funcPr>
                            <m:fName>
                              <m:r>
                                <m:rPr>
                                  <m:sty m:val="p"/>
                                </m:rPr>
                                <a:rPr lang="en-US" sz="7333">
                                  <a:solidFill>
                                    <a:schemeClr val="bg1"/>
                                  </a:solidFill>
                                  <a:latin typeface="Cambria Math" panose="02040503050406030204" pitchFamily="18" charset="0"/>
                                  <a:ea typeface="Cambria Math" panose="02040503050406030204" pitchFamily="18" charset="0"/>
                                </a:rPr>
                                <m:t>log</m:t>
                              </m:r>
                            </m:fName>
                            <m:e>
                              <m:d>
                                <m:dPr>
                                  <m:ctrlPr>
                                    <a:rPr lang="en-US" sz="7333" i="1">
                                      <a:solidFill>
                                        <a:schemeClr val="bg1"/>
                                      </a:solidFill>
                                      <a:latin typeface="Cambria Math" panose="02040503050406030204" pitchFamily="18" charset="0"/>
                                      <a:ea typeface="Cambria Math" panose="02040503050406030204" pitchFamily="18" charset="0"/>
                                    </a:rPr>
                                  </m:ctrlPr>
                                </m:dPr>
                                <m:e>
                                  <m:r>
                                    <a:rPr lang="en-US" sz="7333" i="1">
                                      <a:solidFill>
                                        <a:schemeClr val="bg1"/>
                                      </a:solidFill>
                                      <a:latin typeface="Cambria Math" panose="02040503050406030204" pitchFamily="18" charset="0"/>
                                      <a:ea typeface="Cambria Math" panose="02040503050406030204" pitchFamily="18" charset="0"/>
                                    </a:rPr>
                                    <m:t>1−</m:t>
                                  </m:r>
                                  <m:r>
                                    <a:rPr lang="en-US" sz="7333" i="1">
                                      <a:solidFill>
                                        <a:schemeClr val="bg1"/>
                                      </a:solidFill>
                                      <a:latin typeface="Cambria Math" panose="02040503050406030204" pitchFamily="18" charset="0"/>
                                      <a:ea typeface="Cambria Math" panose="02040503050406030204" pitchFamily="18" charset="0"/>
                                    </a:rPr>
                                    <m:t>𝑝</m:t>
                                  </m:r>
                                  <m:r>
                                    <a:rPr lang="en-US" sz="7333" i="1">
                                      <a:solidFill>
                                        <a:schemeClr val="bg1"/>
                                      </a:solidFill>
                                      <a:latin typeface="Cambria Math" panose="02040503050406030204" pitchFamily="18" charset="0"/>
                                      <a:ea typeface="Cambria Math" panose="02040503050406030204" pitchFamily="18" charset="0"/>
                                    </a:rPr>
                                    <m:t>(</m:t>
                                  </m:r>
                                  <m:r>
                                    <a:rPr lang="en-US" sz="7333" i="1">
                                      <a:solidFill>
                                        <a:schemeClr val="bg1"/>
                                      </a:solidFill>
                                      <a:latin typeface="Cambria Math" panose="02040503050406030204" pitchFamily="18" charset="0"/>
                                      <a:ea typeface="Cambria Math" panose="02040503050406030204" pitchFamily="18" charset="0"/>
                                    </a:rPr>
                                    <m:t>𝑥</m:t>
                                  </m:r>
                                  <m:r>
                                    <a:rPr lang="en-US" sz="7333" i="1">
                                      <a:solidFill>
                                        <a:schemeClr val="bg1"/>
                                      </a:solidFill>
                                      <a:latin typeface="Cambria Math" panose="02040503050406030204" pitchFamily="18" charset="0"/>
                                      <a:ea typeface="Cambria Math" panose="02040503050406030204" pitchFamily="18" charset="0"/>
                                    </a:rPr>
                                    <m:t>)</m:t>
                                  </m:r>
                                </m:e>
                              </m:d>
                            </m:e>
                          </m:func>
                        </m:e>
                      </m:d>
                    </m:oMath>
                  </m:oMathPara>
                </a14:m>
                <a:endParaRPr lang="en-US" sz="7333" dirty="0">
                  <a:solidFill>
                    <a:schemeClr val="bg1"/>
                  </a:solidFill>
                </a:endParaRPr>
              </a:p>
            </p:txBody>
          </p:sp>
        </mc:Choice>
        <mc:Fallback xmlns="">
          <p:sp>
            <p:nvSpPr>
              <p:cNvPr id="10" name="TextBox 9">
                <a:extLst>
                  <a:ext uri="{FF2B5EF4-FFF2-40B4-BE49-F238E27FC236}">
                    <a16:creationId xmlns:a16="http://schemas.microsoft.com/office/drawing/2014/main" id="{111A1BD5-00C0-455C-9F3F-65CD7434536D}"/>
                  </a:ext>
                </a:extLst>
              </p:cNvPr>
              <p:cNvSpPr txBox="1">
                <a:spLocks noRot="1" noChangeAspect="1" noMove="1" noResize="1" noEditPoints="1" noAdjustHandles="1" noChangeArrowheads="1" noChangeShapeType="1" noTextEdit="1"/>
              </p:cNvSpPr>
              <p:nvPr/>
            </p:nvSpPr>
            <p:spPr>
              <a:xfrm>
                <a:off x="1135917" y="14939324"/>
                <a:ext cx="22998219" cy="1146404"/>
              </a:xfrm>
              <a:prstGeom prst="rect">
                <a:avLst/>
              </a:prstGeom>
              <a:blipFill>
                <a:blip r:embed="rId3"/>
                <a:stretch>
                  <a:fillRect b="-1064"/>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932105A-F647-49E0-AC40-32A0F7229C66}"/>
                  </a:ext>
                </a:extLst>
              </p:cNvPr>
              <p:cNvSpPr txBox="1"/>
              <p:nvPr/>
            </p:nvSpPr>
            <p:spPr>
              <a:xfrm>
                <a:off x="1788935" y="16817807"/>
                <a:ext cx="15187363" cy="10155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7333" i="1">
                          <a:solidFill>
                            <a:schemeClr val="bg1"/>
                          </a:solidFill>
                          <a:latin typeface="Cambria Math" panose="02040503050406030204" pitchFamily="18" charset="0"/>
                        </a:rPr>
                        <m:t>𝑡</m:t>
                      </m:r>
                      <m:d>
                        <m:dPr>
                          <m:ctrlPr>
                            <a:rPr lang="en-US" sz="7333" i="1">
                              <a:solidFill>
                                <a:schemeClr val="bg1"/>
                              </a:solidFill>
                              <a:latin typeface="Cambria Math" panose="02040503050406030204" pitchFamily="18" charset="0"/>
                            </a:rPr>
                          </m:ctrlPr>
                        </m:dPr>
                        <m:e>
                          <m:r>
                            <a:rPr lang="en-US" sz="7333" i="1">
                              <a:solidFill>
                                <a:schemeClr val="bg1"/>
                              </a:solidFill>
                              <a:latin typeface="Cambria Math" panose="02040503050406030204" pitchFamily="18" charset="0"/>
                            </a:rPr>
                            <m:t>𝑥</m:t>
                          </m:r>
                        </m:e>
                      </m:d>
                      <m:r>
                        <a:rPr lang="en-US" sz="7333" i="1">
                          <a:solidFill>
                            <a:schemeClr val="bg1"/>
                          </a:solidFill>
                          <a:latin typeface="Cambria Math" panose="02040503050406030204" pitchFamily="18" charset="0"/>
                        </a:rPr>
                        <m:t>=</m:t>
                      </m:r>
                      <m:r>
                        <a:rPr lang="en-US" sz="7333" i="1">
                          <a:solidFill>
                            <a:schemeClr val="bg1"/>
                          </a:solidFill>
                          <a:latin typeface="Cambria Math" panose="02040503050406030204" pitchFamily="18" charset="0"/>
                        </a:rPr>
                        <m:t>𝑡𝑎𝑟𝑔𝑒𝑡</m:t>
                      </m:r>
                      <m:r>
                        <a:rPr lang="en-US" sz="7333" i="1">
                          <a:solidFill>
                            <a:schemeClr val="bg1"/>
                          </a:solidFill>
                          <a:latin typeface="Cambria Math" panose="02040503050406030204" pitchFamily="18" charset="0"/>
                        </a:rPr>
                        <m:t> (0 </m:t>
                      </m:r>
                      <m:r>
                        <a:rPr lang="en-US" sz="7333" i="1">
                          <a:solidFill>
                            <a:schemeClr val="bg1"/>
                          </a:solidFill>
                          <a:latin typeface="Cambria Math" panose="02040503050406030204" pitchFamily="18" charset="0"/>
                        </a:rPr>
                        <m:t>𝑖𝑓</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𝐹𝑎𝑙𝑠𝑒</m:t>
                      </m:r>
                      <m:r>
                        <a:rPr lang="en-US" sz="7333" i="1">
                          <a:solidFill>
                            <a:schemeClr val="bg1"/>
                          </a:solidFill>
                          <a:latin typeface="Cambria Math" panose="02040503050406030204" pitchFamily="18" charset="0"/>
                        </a:rPr>
                        <m:t>, 1 </m:t>
                      </m:r>
                      <m:r>
                        <a:rPr lang="en-US" sz="7333" i="1">
                          <a:solidFill>
                            <a:schemeClr val="bg1"/>
                          </a:solidFill>
                          <a:latin typeface="Cambria Math" panose="02040503050406030204" pitchFamily="18" charset="0"/>
                        </a:rPr>
                        <m:t>𝑖𝑓</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𝑇𝑟𝑢𝑒</m:t>
                      </m:r>
                      <m:r>
                        <a:rPr lang="en-US" sz="7333" i="1">
                          <a:solidFill>
                            <a:schemeClr val="bg1"/>
                          </a:solidFill>
                          <a:latin typeface="Cambria Math" panose="02040503050406030204" pitchFamily="18" charset="0"/>
                        </a:rPr>
                        <m:t>)</m:t>
                      </m:r>
                    </m:oMath>
                  </m:oMathPara>
                </a14:m>
                <a:endParaRPr lang="en-US" sz="7333" dirty="0">
                  <a:solidFill>
                    <a:schemeClr val="bg1"/>
                  </a:solidFill>
                </a:endParaRPr>
              </a:p>
            </p:txBody>
          </p:sp>
        </mc:Choice>
        <mc:Fallback xmlns="">
          <p:sp>
            <p:nvSpPr>
              <p:cNvPr id="3" name="TextBox 2">
                <a:extLst>
                  <a:ext uri="{FF2B5EF4-FFF2-40B4-BE49-F238E27FC236}">
                    <a16:creationId xmlns:a16="http://schemas.microsoft.com/office/drawing/2014/main" id="{2932105A-F647-49E0-AC40-32A0F7229C66}"/>
                  </a:ext>
                </a:extLst>
              </p:cNvPr>
              <p:cNvSpPr txBox="1">
                <a:spLocks noRot="1" noChangeAspect="1" noMove="1" noResize="1" noEditPoints="1" noAdjustHandles="1" noChangeArrowheads="1" noChangeShapeType="1" noTextEdit="1"/>
              </p:cNvSpPr>
              <p:nvPr/>
            </p:nvSpPr>
            <p:spPr>
              <a:xfrm>
                <a:off x="1788935" y="16817807"/>
                <a:ext cx="15187363" cy="1015599"/>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BD6A7F-25BA-4A79-B307-897497E84F26}"/>
                  </a:ext>
                </a:extLst>
              </p:cNvPr>
              <p:cNvSpPr txBox="1"/>
              <p:nvPr/>
            </p:nvSpPr>
            <p:spPr>
              <a:xfrm>
                <a:off x="1687631" y="18565483"/>
                <a:ext cx="17227857" cy="10155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lnSpc>
                    <a:spcPct val="90000"/>
                  </a:lnSpc>
                </a:pPr>
                <a14:m>
                  <m:oMathPara xmlns:m="http://schemas.openxmlformats.org/officeDocument/2006/math">
                    <m:oMathParaPr>
                      <m:jc m:val="centerGroup"/>
                    </m:oMathParaPr>
                    <m:oMath xmlns:m="http://schemas.openxmlformats.org/officeDocument/2006/math">
                      <m:r>
                        <a:rPr lang="en-US" sz="7333" i="1">
                          <a:solidFill>
                            <a:schemeClr val="bg1"/>
                          </a:solidFill>
                          <a:latin typeface="Cambria Math" panose="02040503050406030204" pitchFamily="18" charset="0"/>
                        </a:rPr>
                        <m:t>𝑝</m:t>
                      </m:r>
                      <m:d>
                        <m:dPr>
                          <m:ctrlPr>
                            <a:rPr lang="en-US" sz="7333" i="1">
                              <a:solidFill>
                                <a:schemeClr val="bg1"/>
                              </a:solidFill>
                              <a:latin typeface="Cambria Math" panose="02040503050406030204" pitchFamily="18" charset="0"/>
                            </a:rPr>
                          </m:ctrlPr>
                        </m:dPr>
                        <m:e>
                          <m:r>
                            <a:rPr lang="en-US" sz="7333" i="1">
                              <a:solidFill>
                                <a:schemeClr val="bg1"/>
                              </a:solidFill>
                              <a:latin typeface="Cambria Math" panose="02040503050406030204" pitchFamily="18" charset="0"/>
                            </a:rPr>
                            <m:t>𝑥</m:t>
                          </m:r>
                        </m:e>
                      </m:d>
                      <m:r>
                        <a:rPr lang="en-US" sz="7333" i="1">
                          <a:solidFill>
                            <a:schemeClr val="bg1"/>
                          </a:solidFill>
                          <a:latin typeface="Cambria Math" panose="02040503050406030204" pitchFamily="18" charset="0"/>
                        </a:rPr>
                        <m:t>=</m:t>
                      </m:r>
                      <m:r>
                        <a:rPr lang="en-US" sz="7333" i="1">
                          <a:solidFill>
                            <a:schemeClr val="bg1"/>
                          </a:solidFill>
                          <a:latin typeface="Cambria Math" panose="02040503050406030204" pitchFamily="18" charset="0"/>
                        </a:rPr>
                        <m:t>𝑝𝑟𝑜𝑏𝑎𝑏𝑖𝑙𝑖𝑡𝑦</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𝑝𝑟𝑒𝑑𝑖𝑐𝑡𝑖𝑜𝑛</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𝑜𝑓</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𝑝𝑜𝑖𝑛𝑡</m:t>
                      </m:r>
                      <m:r>
                        <a:rPr lang="en-US" sz="7333" i="1">
                          <a:solidFill>
                            <a:schemeClr val="bg1"/>
                          </a:solidFill>
                          <a:latin typeface="Cambria Math" panose="02040503050406030204" pitchFamily="18" charset="0"/>
                        </a:rPr>
                        <m:t> </m:t>
                      </m:r>
                      <m:r>
                        <a:rPr lang="en-US" sz="7333" i="1">
                          <a:solidFill>
                            <a:schemeClr val="bg1"/>
                          </a:solidFill>
                          <a:latin typeface="Cambria Math" panose="02040503050406030204" pitchFamily="18" charset="0"/>
                        </a:rPr>
                        <m:t>𝑥</m:t>
                      </m:r>
                    </m:oMath>
                  </m:oMathPara>
                </a14:m>
                <a:endParaRPr lang="en-US" sz="7333">
                  <a:solidFill>
                    <a:schemeClr val="bg1"/>
                  </a:solidFill>
                </a:endParaRPr>
              </a:p>
            </p:txBody>
          </p:sp>
        </mc:Choice>
        <mc:Fallback xmlns="">
          <p:sp>
            <p:nvSpPr>
              <p:cNvPr id="4" name="TextBox 3">
                <a:extLst>
                  <a:ext uri="{FF2B5EF4-FFF2-40B4-BE49-F238E27FC236}">
                    <a16:creationId xmlns:a16="http://schemas.microsoft.com/office/drawing/2014/main" id="{33BD6A7F-25BA-4A79-B307-897497E84F26}"/>
                  </a:ext>
                </a:extLst>
              </p:cNvPr>
              <p:cNvSpPr txBox="1">
                <a:spLocks noRot="1" noChangeAspect="1" noMove="1" noResize="1" noEditPoints="1" noAdjustHandles="1" noChangeArrowheads="1" noChangeShapeType="1" noTextEdit="1"/>
              </p:cNvSpPr>
              <p:nvPr/>
            </p:nvSpPr>
            <p:spPr>
              <a:xfrm>
                <a:off x="1687631" y="18565483"/>
                <a:ext cx="17227857" cy="1015599"/>
              </a:xfrm>
              <a:prstGeom prst="rect">
                <a:avLst/>
              </a:prstGeom>
              <a:blipFill>
                <a:blip r:embed="rId5"/>
                <a:stretch>
                  <a:fillRect/>
                </a:stretch>
              </a:blipFill>
              <a:ln w="6350">
                <a:noFill/>
              </a:ln>
            </p:spPr>
            <p:txBody>
              <a:bodyPr/>
              <a:lstStyle/>
              <a:p>
                <a:r>
                  <a:rPr lang="en-US">
                    <a:noFill/>
                  </a:rPr>
                  <a:t> </a:t>
                </a:r>
              </a:p>
            </p:txBody>
          </p:sp>
        </mc:Fallback>
      </mc:AlternateContent>
      <p:graphicFrame>
        <p:nvGraphicFramePr>
          <p:cNvPr id="6" name="Chart 5">
            <a:extLst>
              <a:ext uri="{FF2B5EF4-FFF2-40B4-BE49-F238E27FC236}">
                <a16:creationId xmlns:a16="http://schemas.microsoft.com/office/drawing/2014/main" id="{DD9B1F21-7AD3-3EB6-AED2-50DD9008DB3E}"/>
              </a:ext>
            </a:extLst>
          </p:cNvPr>
          <p:cNvGraphicFramePr/>
          <p:nvPr/>
        </p:nvGraphicFramePr>
        <p:xfrm>
          <a:off x="23356187" y="5651407"/>
          <a:ext cx="11558653" cy="1271850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26DA0134-F534-C4E0-94E2-A1FFA72AD41B}"/>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7"/>
          </a:graphicData>
        </a:graphic>
      </p:graphicFrame>
      <p:cxnSp>
        <p:nvCxnSpPr>
          <p:cNvPr id="5" name="Straight Connector 4">
            <a:extLst>
              <a:ext uri="{FF2B5EF4-FFF2-40B4-BE49-F238E27FC236}">
                <a16:creationId xmlns:a16="http://schemas.microsoft.com/office/drawing/2014/main" id="{3A770A61-F8B9-DF6D-DFB8-7E80F6F90AFF}"/>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79F9D3D-5152-FA3F-24A0-81687DD1D05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BD49FEEA-7D87-C96E-96AA-BC5BFDD50E5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94369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Cross Entropy</a:t>
            </a:r>
          </a:p>
        </p:txBody>
      </p:sp>
      <p:graphicFrame>
        <p:nvGraphicFramePr>
          <p:cNvPr id="7" name="Chart 6">
            <a:extLst>
              <a:ext uri="{FF2B5EF4-FFF2-40B4-BE49-F238E27FC236}">
                <a16:creationId xmlns:a16="http://schemas.microsoft.com/office/drawing/2014/main" id="{57E6A29F-A383-4F99-9BD5-C2F62A9CB7C4}"/>
              </a:ext>
            </a:extLst>
          </p:cNvPr>
          <p:cNvGraphicFramePr/>
          <p:nvPr/>
        </p:nvGraphicFramePr>
        <p:xfrm>
          <a:off x="23356187" y="5651407"/>
          <a:ext cx="11558653" cy="127185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0C25E2F-529A-4F92-8A20-EFD6D4BFD8DE}"/>
              </a:ext>
            </a:extLst>
          </p:cNvPr>
          <p:cNvGraphicFramePr/>
          <p:nvPr/>
        </p:nvGraphicFramePr>
        <p:xfrm>
          <a:off x="2410047" y="5483847"/>
          <a:ext cx="20343627" cy="8551133"/>
        </p:xfrm>
        <a:graphic>
          <a:graphicData uri="http://schemas.openxmlformats.org/drawingml/2006/chart">
            <c:chart xmlns:c="http://schemas.openxmlformats.org/drawingml/2006/chart" xmlns:r="http://schemas.openxmlformats.org/officeDocument/2006/relationships" r:id="rId4"/>
          </a:graphicData>
        </a:graphic>
      </p:graphicFrame>
      <p:cxnSp>
        <p:nvCxnSpPr>
          <p:cNvPr id="9" name="Straight Connector 8">
            <a:extLst>
              <a:ext uri="{FF2B5EF4-FFF2-40B4-BE49-F238E27FC236}">
                <a16:creationId xmlns:a16="http://schemas.microsoft.com/office/drawing/2014/main" id="{E828AB56-B04F-4E2C-AFEE-8A630247B93F}"/>
              </a:ext>
            </a:extLst>
          </p:cNvPr>
          <p:cNvCxnSpPr>
            <a:cxnSpLocks/>
          </p:cNvCxnSpPr>
          <p:nvPr/>
        </p:nvCxnSpPr>
        <p:spPr>
          <a:xfrm>
            <a:off x="5519057" y="5910943"/>
            <a:ext cx="14956972" cy="711925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657EF72-B63A-433E-B07E-8EB00E2FCD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10047" y="15198008"/>
            <a:ext cx="20343627" cy="2944850"/>
          </a:xfrm>
          <a:prstGeom prst="rect">
            <a:avLst/>
          </a:prstGeom>
        </p:spPr>
      </p:pic>
      <p:sp>
        <p:nvSpPr>
          <p:cNvPr id="3" name="TextBox 2">
            <a:extLst>
              <a:ext uri="{FF2B5EF4-FFF2-40B4-BE49-F238E27FC236}">
                <a16:creationId xmlns:a16="http://schemas.microsoft.com/office/drawing/2014/main" id="{03057FFF-63D4-2458-8AE8-1689CC3097C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C3A4080-72C7-B20E-8D13-358E2D9F3B0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60335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1951F1-4249-1E19-CF8E-81AB3562A8CF}"/>
              </a:ext>
            </a:extLst>
          </p:cNvPr>
          <p:cNvSpPr>
            <a:spLocks noGrp="1"/>
          </p:cNvSpPr>
          <p:nvPr>
            <p:ph type="body" sz="quarter" idx="13"/>
          </p:nvPr>
        </p:nvSpPr>
        <p:spPr/>
        <p:txBody>
          <a:bodyPr/>
          <a:lstStyle/>
          <a:p>
            <a:r>
              <a:rPr lang="en-GB" sz="14000" dirty="0"/>
              <a:t>Bringing it Together</a:t>
            </a:r>
            <a:endParaRPr lang="en-US" sz="14000" dirty="0"/>
          </a:p>
        </p:txBody>
      </p:sp>
      <p:sp>
        <p:nvSpPr>
          <p:cNvPr id="3" name="TextBox 2">
            <a:extLst>
              <a:ext uri="{FF2B5EF4-FFF2-40B4-BE49-F238E27FC236}">
                <a16:creationId xmlns:a16="http://schemas.microsoft.com/office/drawing/2014/main" id="{3F678789-A5ED-4FFA-BCC7-A1C4D5FD991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64DFE8D-D7B0-2FBB-0DAA-7BF4A33BFED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039210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6000" dirty="0"/>
              <a:t>The Next Exercise</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p:txBody>
          <a:bodyPr/>
          <a:lstStyle/>
          <a:p>
            <a:r>
              <a:rPr lang="en-US" sz="8000" dirty="0"/>
              <a:t>The American Sign Language Alphabet</a:t>
            </a: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idx="4294967295"/>
          </p:nvPr>
        </p:nvSpPr>
        <p:spPr>
          <a:xfrm>
            <a:off x="0" y="5913438"/>
            <a:ext cx="33162875" cy="12396787"/>
          </a:xfrm>
        </p:spPr>
        <p:txBody>
          <a:bodyPr/>
          <a:lstStyle/>
          <a:p>
            <a:endParaRPr lang="en-US"/>
          </a:p>
          <a:p>
            <a:pPr marL="1142989" indent="-1142989">
              <a:buFontTx/>
              <a:buChar char="-"/>
            </a:pPr>
            <a:endParaRPr lang="en-US"/>
          </a:p>
        </p:txBody>
      </p:sp>
      <p:pic>
        <p:nvPicPr>
          <p:cNvPr id="6" name="Picture 5" descr="A close up of text on a white background&#10;&#10;Description automatically generated">
            <a:extLst>
              <a:ext uri="{FF2B5EF4-FFF2-40B4-BE49-F238E27FC236}">
                <a16:creationId xmlns:a16="http://schemas.microsoft.com/office/drawing/2014/main" id="{E08999CF-C19E-3840-AA28-6ABE42EA8B7C}"/>
              </a:ext>
            </a:extLst>
          </p:cNvPr>
          <p:cNvPicPr>
            <a:picLocks noChangeAspect="1"/>
          </p:cNvPicPr>
          <p:nvPr/>
        </p:nvPicPr>
        <p:blipFill>
          <a:blip r:embed="rId3"/>
          <a:stretch>
            <a:fillRect/>
          </a:stretch>
        </p:blipFill>
        <p:spPr>
          <a:xfrm>
            <a:off x="4889933" y="4020036"/>
            <a:ext cx="26796133" cy="15651376"/>
          </a:xfrm>
          <a:prstGeom prst="rect">
            <a:avLst/>
          </a:prstGeom>
        </p:spPr>
      </p:pic>
      <p:sp>
        <p:nvSpPr>
          <p:cNvPr id="5" name="TextBox 4">
            <a:extLst>
              <a:ext uri="{FF2B5EF4-FFF2-40B4-BE49-F238E27FC236}">
                <a16:creationId xmlns:a16="http://schemas.microsoft.com/office/drawing/2014/main" id="{1D1243CF-AF0C-DA22-1A1E-F2CE9B3C98F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23484DD7-3E4D-01E2-74E5-4C163E1714C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0532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E90EDA-0DDC-0516-AF83-92783AA3B410}"/>
              </a:ext>
            </a:extLst>
          </p:cNvPr>
          <p:cNvSpPr>
            <a:spLocks noGrp="1"/>
          </p:cNvSpPr>
          <p:nvPr>
            <p:ph type="body" sz="quarter" idx="13"/>
          </p:nvPr>
        </p:nvSpPr>
        <p:spPr/>
        <p:txBody>
          <a:bodyPr/>
          <a:lstStyle/>
          <a:p>
            <a:r>
              <a:rPr lang="en-GB" sz="14000" dirty="0"/>
              <a:t>Let’s go!</a:t>
            </a:r>
            <a:endParaRPr lang="en-US" sz="14000" dirty="0"/>
          </a:p>
        </p:txBody>
      </p:sp>
      <p:sp>
        <p:nvSpPr>
          <p:cNvPr id="3" name="TextBox 2">
            <a:extLst>
              <a:ext uri="{FF2B5EF4-FFF2-40B4-BE49-F238E27FC236}">
                <a16:creationId xmlns:a16="http://schemas.microsoft.com/office/drawing/2014/main" id="{DED9FE60-A314-8DE4-E5D6-48021D318E7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87443AF-CDB5-974B-C7D8-A0BB46F5D2D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04173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wrap="square" anchor="b">
            <a:normAutofit/>
          </a:bodyPr>
          <a:lstStyle/>
          <a:p>
            <a:r>
              <a:rPr lang="en-GB" sz="16000" dirty="0"/>
              <a:t>Appendix: </a:t>
            </a:r>
            <a:br>
              <a:rPr lang="en-GB" sz="16000" dirty="0"/>
            </a:br>
            <a:r>
              <a:rPr lang="en-GB" sz="16000" dirty="0"/>
              <a:t>Gradient Descent</a:t>
            </a:r>
            <a:endParaRPr lang="en-US" sz="16000" dirty="0"/>
          </a:p>
        </p:txBody>
      </p:sp>
      <p:sp>
        <p:nvSpPr>
          <p:cNvPr id="2" name="Subtitle 1">
            <a:extLst>
              <a:ext uri="{FF2B5EF4-FFF2-40B4-BE49-F238E27FC236}">
                <a16:creationId xmlns:a16="http://schemas.microsoft.com/office/drawing/2014/main" id="{68F19EE4-5F1B-084C-FBD3-5F3E6ABDEEE5}"/>
              </a:ext>
            </a:extLst>
          </p:cNvPr>
          <p:cNvSpPr>
            <a:spLocks noGrp="1"/>
          </p:cNvSpPr>
          <p:nvPr>
            <p:ph type="subTitle" idx="1"/>
          </p:nvPr>
        </p:nvSpPr>
        <p:spPr/>
        <p:txBody>
          <a:bodyPr>
            <a:normAutofit/>
          </a:bodyPr>
          <a:lstStyle/>
          <a:p>
            <a:r>
              <a:rPr lang="en-GB" sz="8000" kern="0" dirty="0"/>
              <a:t>Helping the Computer Cheat Calculus</a:t>
            </a:r>
            <a:endParaRPr lang="en-US" sz="8000" kern="0" dirty="0"/>
          </a:p>
          <a:p>
            <a:endParaRPr lang="en-US" sz="8000" dirty="0"/>
          </a:p>
        </p:txBody>
      </p:sp>
      <p:sp>
        <p:nvSpPr>
          <p:cNvPr id="4" name="TextBox 3">
            <a:extLst>
              <a:ext uri="{FF2B5EF4-FFF2-40B4-BE49-F238E27FC236}">
                <a16:creationId xmlns:a16="http://schemas.microsoft.com/office/drawing/2014/main" id="{ADC7C3D5-15B0-33FC-20E3-65E384A3CFB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0FFF7925-58E7-BD89-4876-13D79476FC5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683885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6000" dirty="0"/>
              <a:t>Learning from Error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CF3B57C-9D80-4A84-BC19-709668AD8252}"/>
                  </a:ext>
                </a:extLst>
              </p:cNvPr>
              <p:cNvSpPr txBox="1"/>
              <p:nvPr/>
            </p:nvSpPr>
            <p:spPr>
              <a:xfrm>
                <a:off x="3281718" y="4205046"/>
                <a:ext cx="21424583" cy="161416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 xmlns:m="http://schemas.openxmlformats.org/officeDocument/2006/math">
                    <m:r>
                      <a:rPr lang="en-US" sz="8000" i="1">
                        <a:solidFill>
                          <a:prstClr val="black"/>
                        </a:solidFill>
                        <a:latin typeface="Cambria Math" panose="02040503050406030204" pitchFamily="18" charset="0"/>
                      </a:rPr>
                      <m:t>𝑀𝑆𝐸</m:t>
                    </m:r>
                    <m:r>
                      <a:rPr lang="en-US" sz="8000" i="1">
                        <a:solidFill>
                          <a:prstClr val="black"/>
                        </a:solidFill>
                        <a:latin typeface="Cambria Math" panose="02040503050406030204" pitchFamily="18" charset="0"/>
                      </a:rPr>
                      <m:t>= </m:t>
                    </m:r>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rPr>
                          <m:t>1</m:t>
                        </m:r>
                      </m:num>
                      <m:den>
                        <m:r>
                          <a:rPr lang="en-US" sz="8000" i="1">
                            <a:solidFill>
                              <a:prstClr val="black"/>
                            </a:solidFill>
                            <a:latin typeface="Cambria Math" panose="02040503050406030204" pitchFamily="18" charset="0"/>
                          </a:rPr>
                          <m:t>𝑛</m:t>
                        </m:r>
                      </m:den>
                    </m:f>
                    <m:nary>
                      <m:naryPr>
                        <m:chr m:val="∑"/>
                        <m:ctrlPr>
                          <a:rPr lang="en-US" sz="8000" i="1">
                            <a:solidFill>
                              <a:prstClr val="black"/>
                            </a:solidFill>
                            <a:latin typeface="Cambria Math" panose="02040503050406030204" pitchFamily="18" charset="0"/>
                          </a:rPr>
                        </m:ctrlPr>
                      </m:naryPr>
                      <m:sub>
                        <m:r>
                          <m:rPr>
                            <m:brk m:alnAt="23"/>
                          </m:rPr>
                          <a:rPr lang="en-US" sz="8000" i="1">
                            <a:solidFill>
                              <a:prstClr val="black"/>
                            </a:solidFill>
                            <a:latin typeface="Cambria Math" panose="02040503050406030204" pitchFamily="18" charset="0"/>
                          </a:rPr>
                          <m:t>𝑖</m:t>
                        </m:r>
                        <m:r>
                          <a:rPr lang="en-US" sz="8000" i="1">
                            <a:solidFill>
                              <a:prstClr val="black"/>
                            </a:solidFill>
                            <a:latin typeface="Cambria Math" panose="02040503050406030204" pitchFamily="18" charset="0"/>
                          </a:rPr>
                          <m:t>=1</m:t>
                        </m:r>
                      </m:sub>
                      <m:sup>
                        <m:r>
                          <a:rPr lang="en-US" sz="8000" i="1">
                            <a:solidFill>
                              <a:prstClr val="black"/>
                            </a:solidFill>
                            <a:latin typeface="Cambria Math" panose="02040503050406030204" pitchFamily="18" charset="0"/>
                          </a:rPr>
                          <m:t>𝑛</m:t>
                        </m:r>
                      </m:sup>
                      <m:e>
                        <m:sSup>
                          <m:sSupPr>
                            <m:ctrlPr>
                              <a:rPr lang="en-US" sz="8000" i="1">
                                <a:solidFill>
                                  <a:prstClr val="black"/>
                                </a:solidFill>
                                <a:latin typeface="Cambria Math" panose="02040503050406030204" pitchFamily="18" charset="0"/>
                              </a:rPr>
                            </m:ctrlPr>
                          </m:sSupPr>
                          <m:e>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𝑦</m:t>
                            </m:r>
                            <m:r>
                              <a:rPr lang="en-US" sz="8000" i="1">
                                <a:solidFill>
                                  <a:prstClr val="black"/>
                                </a:solidFill>
                                <a:latin typeface="Cambria Math" panose="02040503050406030204" pitchFamily="18" charset="0"/>
                              </a:rPr>
                              <m:t>−</m:t>
                            </m:r>
                            <m:acc>
                              <m:accPr>
                                <m:chr m:val="̂"/>
                                <m:ctrlPr>
                                  <a:rPr lang="en-US" sz="8000" i="1">
                                    <a:solidFill>
                                      <a:prstClr val="black"/>
                                    </a:solidFill>
                                    <a:latin typeface="Cambria Math" panose="02040503050406030204" pitchFamily="18" charset="0"/>
                                  </a:rPr>
                                </m:ctrlPr>
                              </m:accPr>
                              <m:e>
                                <m:r>
                                  <a:rPr lang="en-US" sz="8000" i="1">
                                    <a:solidFill>
                                      <a:prstClr val="black"/>
                                    </a:solidFill>
                                    <a:latin typeface="Cambria Math" panose="02040503050406030204" pitchFamily="18" charset="0"/>
                                  </a:rPr>
                                  <m:t>𝑦</m:t>
                                </m:r>
                              </m:e>
                            </m:acc>
                            <m:r>
                              <a:rPr lang="en-US" sz="8000" i="1">
                                <a:solidFill>
                                  <a:prstClr val="black"/>
                                </a:solidFill>
                                <a:latin typeface="Cambria Math" panose="02040503050406030204" pitchFamily="18" charset="0"/>
                              </a:rPr>
                              <m:t>)</m:t>
                            </m:r>
                          </m:e>
                          <m:sup>
                            <m:r>
                              <a:rPr lang="en-US" sz="8000" i="1">
                                <a:solidFill>
                                  <a:prstClr val="black"/>
                                </a:solidFill>
                                <a:latin typeface="Cambria Math" panose="02040503050406030204" pitchFamily="18" charset="0"/>
                              </a:rPr>
                              <m:t>2</m:t>
                            </m:r>
                          </m:sup>
                        </m:sSup>
                      </m:e>
                    </m:nary>
                    <m:r>
                      <a:rPr lang="en-US" sz="8000" i="1">
                        <a:solidFill>
                          <a:prstClr val="black"/>
                        </a:solidFill>
                        <a:latin typeface="Cambria Math" panose="02040503050406030204" pitchFamily="18" charset="0"/>
                      </a:rPr>
                      <m:t>=</m:t>
                    </m:r>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rPr>
                          <m:t>1</m:t>
                        </m:r>
                      </m:num>
                      <m:den>
                        <m:r>
                          <a:rPr lang="en-US" sz="8000" i="1">
                            <a:solidFill>
                              <a:prstClr val="black"/>
                            </a:solidFill>
                            <a:latin typeface="Cambria Math" panose="02040503050406030204" pitchFamily="18" charset="0"/>
                          </a:rPr>
                          <m:t>𝑛</m:t>
                        </m:r>
                      </m:den>
                    </m:f>
                  </m:oMath>
                </a14:m>
                <a:r>
                  <a:rPr lang="en-US" sz="8000">
                    <a:solidFill>
                      <a:prstClr val="black"/>
                    </a:solidFill>
                    <a:latin typeface="Trebuchet MS" panose="020B0603020202020204"/>
                  </a:rPr>
                  <a:t> </a:t>
                </a:r>
                <a14:m>
                  <m:oMath xmlns:m="http://schemas.openxmlformats.org/officeDocument/2006/math">
                    <m:nary>
                      <m:naryPr>
                        <m:chr m:val="∑"/>
                        <m:ctrlPr>
                          <a:rPr lang="en-US" sz="8000" i="1">
                            <a:solidFill>
                              <a:prstClr val="black"/>
                            </a:solidFill>
                            <a:latin typeface="Cambria Math" panose="02040503050406030204" pitchFamily="18" charset="0"/>
                          </a:rPr>
                        </m:ctrlPr>
                      </m:naryPr>
                      <m:sub>
                        <m:r>
                          <m:rPr>
                            <m:brk m:alnAt="23"/>
                          </m:rPr>
                          <a:rPr lang="en-US" sz="8000" i="1">
                            <a:solidFill>
                              <a:prstClr val="black"/>
                            </a:solidFill>
                            <a:latin typeface="Cambria Math" panose="02040503050406030204" pitchFamily="18" charset="0"/>
                          </a:rPr>
                          <m:t>𝑖</m:t>
                        </m:r>
                        <m:r>
                          <a:rPr lang="en-US" sz="8000" i="1">
                            <a:solidFill>
                              <a:prstClr val="black"/>
                            </a:solidFill>
                            <a:latin typeface="Cambria Math" panose="02040503050406030204" pitchFamily="18" charset="0"/>
                          </a:rPr>
                          <m:t>=1</m:t>
                        </m:r>
                      </m:sub>
                      <m:sup>
                        <m:r>
                          <a:rPr lang="en-US" sz="8000" i="1">
                            <a:solidFill>
                              <a:prstClr val="black"/>
                            </a:solidFill>
                            <a:latin typeface="Cambria Math" panose="02040503050406030204" pitchFamily="18" charset="0"/>
                          </a:rPr>
                          <m:t>𝑛</m:t>
                        </m:r>
                      </m:sup>
                      <m:e>
                        <m:sSup>
                          <m:sSupPr>
                            <m:ctrlPr>
                              <a:rPr lang="en-US" sz="8000" i="1">
                                <a:solidFill>
                                  <a:prstClr val="black"/>
                                </a:solidFill>
                                <a:latin typeface="Cambria Math" panose="02040503050406030204" pitchFamily="18" charset="0"/>
                              </a:rPr>
                            </m:ctrlPr>
                          </m:sSupPr>
                          <m:e>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𝑦</m:t>
                            </m:r>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𝑚𝑥</m:t>
                            </m:r>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m:t>
                            </m:r>
                          </m:e>
                          <m:sup>
                            <m:r>
                              <a:rPr lang="en-US" sz="8000" i="1">
                                <a:solidFill>
                                  <a:prstClr val="black"/>
                                </a:solidFill>
                                <a:latin typeface="Cambria Math" panose="02040503050406030204" pitchFamily="18" charset="0"/>
                              </a:rPr>
                              <m:t>2</m:t>
                            </m:r>
                          </m:sup>
                        </m:sSup>
                      </m:e>
                    </m:nary>
                  </m:oMath>
                </a14:m>
                <a:endParaRPr lang="en-US" sz="8000">
                  <a:solidFill>
                    <a:prstClr val="black"/>
                  </a:solidFill>
                  <a:latin typeface="Trebuchet MS" panose="020B0603020202020204"/>
                </a:endParaRPr>
              </a:p>
            </p:txBody>
          </p:sp>
        </mc:Choice>
        <mc:Fallback xmlns="">
          <p:sp>
            <p:nvSpPr>
              <p:cNvPr id="14" name="TextBox 13">
                <a:extLst>
                  <a:ext uri="{FF2B5EF4-FFF2-40B4-BE49-F238E27FC236}">
                    <a16:creationId xmlns:a16="http://schemas.microsoft.com/office/drawing/2014/main" id="{DCF3B57C-9D80-4A84-BC19-709668AD8252}"/>
                  </a:ext>
                </a:extLst>
              </p:cNvPr>
              <p:cNvSpPr txBox="1">
                <a:spLocks noRot="1" noChangeAspect="1" noMove="1" noResize="1" noEditPoints="1" noAdjustHandles="1" noChangeArrowheads="1" noChangeShapeType="1" noTextEdit="1"/>
              </p:cNvSpPr>
              <p:nvPr/>
            </p:nvSpPr>
            <p:spPr>
              <a:xfrm>
                <a:off x="3281718" y="4205046"/>
                <a:ext cx="21424583" cy="1614160"/>
              </a:xfrm>
              <a:prstGeom prst="rect">
                <a:avLst/>
              </a:prstGeom>
              <a:blipFill>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0FD39F-8661-4F55-BCDF-9A5B86679144}"/>
                  </a:ext>
                </a:extLst>
              </p:cNvPr>
              <p:cNvSpPr txBox="1"/>
              <p:nvPr/>
            </p:nvSpPr>
            <p:spPr>
              <a:xfrm>
                <a:off x="3166622" y="7450058"/>
                <a:ext cx="23363447" cy="207435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𝑀𝑆𝐸</m:t>
                      </m:r>
                      <m:r>
                        <a:rPr lang="en-US" sz="8000" i="1">
                          <a:solidFill>
                            <a:prstClr val="black"/>
                          </a:solidFill>
                          <a:latin typeface="Cambria Math" panose="02040503050406030204" pitchFamily="18" charset="0"/>
                        </a:rPr>
                        <m:t>= </m:t>
                      </m:r>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rPr>
                            <m:t>1</m:t>
                          </m:r>
                        </m:num>
                        <m:den>
                          <m:r>
                            <a:rPr lang="en-US" sz="8000" i="1">
                              <a:solidFill>
                                <a:prstClr val="black"/>
                              </a:solidFill>
                              <a:latin typeface="Cambria Math" panose="02040503050406030204" pitchFamily="18" charset="0"/>
                            </a:rPr>
                            <m:t>2</m:t>
                          </m:r>
                        </m:den>
                      </m:f>
                      <m:sSup>
                        <m:sSupPr>
                          <m:ctrlPr>
                            <a:rPr lang="en-US" sz="8000" i="1">
                              <a:solidFill>
                                <a:prstClr val="black"/>
                              </a:solidFill>
                              <a:latin typeface="Cambria Math" panose="02040503050406030204" pitchFamily="18" charset="0"/>
                            </a:rPr>
                          </m:ctrlPr>
                        </m:sSupPr>
                        <m:e>
                          <m:r>
                            <a:rPr lang="en-US" sz="8000" i="1">
                              <a:solidFill>
                                <a:prstClr val="black"/>
                              </a:solidFill>
                              <a:latin typeface="Cambria Math" panose="02040503050406030204" pitchFamily="18" charset="0"/>
                            </a:rPr>
                            <m:t>((3 −(</m:t>
                          </m:r>
                          <m:r>
                            <a:rPr lang="en-US" sz="8000" i="1">
                              <a:solidFill>
                                <a:prstClr val="black"/>
                              </a:solidFill>
                              <a:latin typeface="Cambria Math" panose="02040503050406030204" pitchFamily="18" charset="0"/>
                            </a:rPr>
                            <m:t>𝑚</m:t>
                          </m:r>
                          <m:d>
                            <m:dPr>
                              <m:ctrlPr>
                                <a:rPr lang="en-US" sz="8000" i="1">
                                  <a:solidFill>
                                    <a:prstClr val="black"/>
                                  </a:solidFill>
                                  <a:latin typeface="Cambria Math" panose="02040503050406030204" pitchFamily="18" charset="0"/>
                                </a:rPr>
                              </m:ctrlPr>
                            </m:dPr>
                            <m:e>
                              <m:r>
                                <a:rPr lang="en-US" sz="8000" i="1">
                                  <a:solidFill>
                                    <a:prstClr val="black"/>
                                  </a:solidFill>
                                  <a:latin typeface="Cambria Math" panose="02040503050406030204" pitchFamily="18" charset="0"/>
                                </a:rPr>
                                <m:t>1</m:t>
                              </m:r>
                            </m:e>
                          </m:d>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m:t>
                          </m:r>
                        </m:e>
                        <m:sup>
                          <m:r>
                            <a:rPr lang="en-US" sz="8000" i="1">
                              <a:solidFill>
                                <a:prstClr val="black"/>
                              </a:solidFill>
                              <a:latin typeface="Cambria Math" panose="02040503050406030204" pitchFamily="18" charset="0"/>
                            </a:rPr>
                            <m:t>2</m:t>
                          </m:r>
                        </m:sup>
                      </m:sSup>
                      <m:r>
                        <a:rPr lang="en-US" sz="8000" i="1">
                          <a:solidFill>
                            <a:prstClr val="black"/>
                          </a:solidFill>
                          <a:latin typeface="Cambria Math" panose="02040503050406030204" pitchFamily="18" charset="0"/>
                        </a:rPr>
                        <m:t> + </m:t>
                      </m:r>
                      <m:sSup>
                        <m:sSupPr>
                          <m:ctrlPr>
                            <a:rPr lang="en-US" sz="8000" i="1">
                              <a:solidFill>
                                <a:prstClr val="black"/>
                              </a:solidFill>
                              <a:latin typeface="Cambria Math" panose="02040503050406030204" pitchFamily="18" charset="0"/>
                            </a:rPr>
                          </m:ctrlPr>
                        </m:sSupPr>
                        <m:e>
                          <m:r>
                            <a:rPr lang="en-US" sz="8000" i="1">
                              <a:solidFill>
                                <a:prstClr val="black"/>
                              </a:solidFill>
                              <a:latin typeface="Cambria Math" panose="02040503050406030204" pitchFamily="18" charset="0"/>
                            </a:rPr>
                            <m:t>(5 −(</m:t>
                          </m:r>
                          <m:r>
                            <a:rPr lang="en-US" sz="8000" i="1">
                              <a:solidFill>
                                <a:prstClr val="black"/>
                              </a:solidFill>
                              <a:latin typeface="Cambria Math" panose="02040503050406030204" pitchFamily="18" charset="0"/>
                            </a:rPr>
                            <m:t>𝑚</m:t>
                          </m:r>
                          <m:d>
                            <m:dPr>
                              <m:ctrlPr>
                                <a:rPr lang="en-US" sz="8000" i="1">
                                  <a:solidFill>
                                    <a:prstClr val="black"/>
                                  </a:solidFill>
                                  <a:latin typeface="Cambria Math" panose="02040503050406030204" pitchFamily="18" charset="0"/>
                                </a:rPr>
                              </m:ctrlPr>
                            </m:dPr>
                            <m:e>
                              <m:r>
                                <a:rPr lang="en-US" sz="8000" i="1">
                                  <a:solidFill>
                                    <a:prstClr val="black"/>
                                  </a:solidFill>
                                  <a:latin typeface="Cambria Math" panose="02040503050406030204" pitchFamily="18" charset="0"/>
                                </a:rPr>
                                <m:t>2</m:t>
                              </m:r>
                            </m:e>
                          </m:d>
                          <m:r>
                            <a:rPr lang="en-US" sz="8000" i="1">
                              <a:solidFill>
                                <a:prstClr val="black"/>
                              </a:solidFill>
                              <a:latin typeface="Cambria Math" panose="02040503050406030204" pitchFamily="18" charset="0"/>
                            </a:rPr>
                            <m:t>+</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m:t>
                          </m:r>
                        </m:e>
                        <m:sup>
                          <m:r>
                            <a:rPr lang="en-US" sz="8000" i="1">
                              <a:solidFill>
                                <a:prstClr val="black"/>
                              </a:solidFill>
                              <a:latin typeface="Cambria Math" panose="02040503050406030204" pitchFamily="18" charset="0"/>
                            </a:rPr>
                            <m:t>2</m:t>
                          </m:r>
                        </m:sup>
                      </m:sSup>
                      <m:r>
                        <a:rPr lang="en-US" sz="8000" i="1">
                          <a:solidFill>
                            <a:prstClr val="black"/>
                          </a:solidFill>
                          <a:latin typeface="Cambria Math" panose="02040503050406030204" pitchFamily="18" charset="0"/>
                        </a:rPr>
                        <m:t>)</m:t>
                      </m:r>
                    </m:oMath>
                  </m:oMathPara>
                </a14:m>
                <a:endParaRPr lang="en-US" sz="8000" dirty="0">
                  <a:solidFill>
                    <a:prstClr val="black"/>
                  </a:solidFill>
                  <a:latin typeface="Trebuchet MS" panose="020B0603020202020204"/>
                </a:endParaRPr>
              </a:p>
            </p:txBody>
          </p:sp>
        </mc:Choice>
        <mc:Fallback xmlns="">
          <p:sp>
            <p:nvSpPr>
              <p:cNvPr id="3" name="TextBox 2">
                <a:extLst>
                  <a:ext uri="{FF2B5EF4-FFF2-40B4-BE49-F238E27FC236}">
                    <a16:creationId xmlns:a16="http://schemas.microsoft.com/office/drawing/2014/main" id="{A00FD39F-8661-4F55-BCDF-9A5B86679144}"/>
                  </a:ext>
                </a:extLst>
              </p:cNvPr>
              <p:cNvSpPr txBox="1">
                <a:spLocks noRot="1" noChangeAspect="1" noMove="1" noResize="1" noEditPoints="1" noAdjustHandles="1" noChangeArrowheads="1" noChangeShapeType="1" noTextEdit="1"/>
              </p:cNvSpPr>
              <p:nvPr/>
            </p:nvSpPr>
            <p:spPr>
              <a:xfrm>
                <a:off x="3166622" y="7450058"/>
                <a:ext cx="23363447" cy="2074350"/>
              </a:xfrm>
              <a:prstGeom prst="rect">
                <a:avLst/>
              </a:prstGeom>
              <a:blipFill>
                <a:blip r:embed="rId4"/>
                <a:stretch>
                  <a:fillRect t="-588" b="-2647"/>
                </a:stretch>
              </a:blipFill>
              <a:ln w="6350">
                <a:noFill/>
              </a:ln>
            </p:spPr>
            <p:txBody>
              <a:bodyPr/>
              <a:lstStyle/>
              <a:p>
                <a:r>
                  <a:rPr lang="en-US">
                    <a:noFill/>
                  </a:rPr>
                  <a:t> </a:t>
                </a:r>
              </a:p>
            </p:txBody>
          </p:sp>
        </mc:Fallback>
      </mc:AlternateContent>
      <p:sp>
        <p:nvSpPr>
          <p:cNvPr id="17" name="Rectangle 16">
            <a:extLst>
              <a:ext uri="{FF2B5EF4-FFF2-40B4-BE49-F238E27FC236}">
                <a16:creationId xmlns:a16="http://schemas.microsoft.com/office/drawing/2014/main" id="{86DF429B-9909-485C-A887-E7EA3816A625}"/>
              </a:ext>
            </a:extLst>
          </p:cNvPr>
          <p:cNvSpPr/>
          <p:nvPr/>
        </p:nvSpPr>
        <p:spPr>
          <a:xfrm>
            <a:off x="30582047" y="13010214"/>
            <a:ext cx="4692953" cy="4082353"/>
          </a:xfrm>
          <a:prstGeom prst="rect">
            <a:avLst/>
          </a:prstGeom>
          <a:solidFill>
            <a:schemeClr val="tx2">
              <a:lumMod val="20000"/>
              <a:lumOff val="80000"/>
            </a:schemeClr>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prstClr val="white"/>
              </a:solidFill>
              <a:latin typeface="Trebuchet MS" panose="020B0603020202020204"/>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FF739A1-DDEC-407F-9D40-B045450F75B4}"/>
                  </a:ext>
                </a:extLst>
              </p:cNvPr>
              <p:cNvSpPr txBox="1"/>
              <p:nvPr/>
            </p:nvSpPr>
            <p:spPr>
              <a:xfrm>
                <a:off x="30912735" y="13731449"/>
                <a:ext cx="3857530"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=−1</m:t>
                      </m:r>
                    </m:oMath>
                  </m:oMathPara>
                </a14:m>
                <a:endParaRPr lang="en-US" sz="4000">
                  <a:solidFill>
                    <a:prstClr val="black"/>
                  </a:solidFill>
                  <a:latin typeface="Trebuchet MS" panose="020B0603020202020204"/>
                </a:endParaRPr>
              </a:p>
            </p:txBody>
          </p:sp>
        </mc:Choice>
        <mc:Fallback xmlns="">
          <p:sp>
            <p:nvSpPr>
              <p:cNvPr id="19" name="TextBox 18">
                <a:extLst>
                  <a:ext uri="{FF2B5EF4-FFF2-40B4-BE49-F238E27FC236}">
                    <a16:creationId xmlns:a16="http://schemas.microsoft.com/office/drawing/2014/main" id="{4FF739A1-DDEC-407F-9D40-B045450F75B4}"/>
                  </a:ext>
                </a:extLst>
              </p:cNvPr>
              <p:cNvSpPr txBox="1">
                <a:spLocks noRot="1" noChangeAspect="1" noMove="1" noResize="1" noEditPoints="1" noAdjustHandles="1" noChangeArrowheads="1" noChangeShapeType="1" noTextEdit="1"/>
              </p:cNvSpPr>
              <p:nvPr/>
            </p:nvSpPr>
            <p:spPr>
              <a:xfrm>
                <a:off x="30912735" y="13731449"/>
                <a:ext cx="3857530" cy="1107996"/>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3D282A5-95F8-4402-8825-3CBF4C5DE3D9}"/>
                  </a:ext>
                </a:extLst>
              </p:cNvPr>
              <p:cNvSpPr txBox="1"/>
              <p:nvPr/>
            </p:nvSpPr>
            <p:spPr>
              <a:xfrm>
                <a:off x="30912735" y="15303829"/>
                <a:ext cx="2774028"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prstClr val="black"/>
                          </a:solidFill>
                          <a:latin typeface="Cambria Math" panose="02040503050406030204" pitchFamily="18" charset="0"/>
                        </a:rPr>
                        <m:t>b</m:t>
                      </m:r>
                      <m:r>
                        <a:rPr lang="en-US" sz="8000" i="1">
                          <a:solidFill>
                            <a:prstClr val="black"/>
                          </a:solidFill>
                          <a:latin typeface="Cambria Math" panose="02040503050406030204" pitchFamily="18" charset="0"/>
                        </a:rPr>
                        <m:t>=5</m:t>
                      </m:r>
                    </m:oMath>
                  </m:oMathPara>
                </a14:m>
                <a:endParaRPr lang="en-US" sz="4000">
                  <a:solidFill>
                    <a:prstClr val="black"/>
                  </a:solidFill>
                  <a:latin typeface="Trebuchet MS" panose="020B0603020202020204"/>
                </a:endParaRPr>
              </a:p>
            </p:txBody>
          </p:sp>
        </mc:Choice>
        <mc:Fallback xmlns="">
          <p:sp>
            <p:nvSpPr>
              <p:cNvPr id="27" name="TextBox 26">
                <a:extLst>
                  <a:ext uri="{FF2B5EF4-FFF2-40B4-BE49-F238E27FC236}">
                    <a16:creationId xmlns:a16="http://schemas.microsoft.com/office/drawing/2014/main" id="{53D282A5-95F8-4402-8825-3CBF4C5DE3D9}"/>
                  </a:ext>
                </a:extLst>
              </p:cNvPr>
              <p:cNvSpPr txBox="1">
                <a:spLocks noRot="1" noChangeAspect="1" noMove="1" noResize="1" noEditPoints="1" noAdjustHandles="1" noChangeArrowheads="1" noChangeShapeType="1" noTextEdit="1"/>
              </p:cNvSpPr>
              <p:nvPr/>
            </p:nvSpPr>
            <p:spPr>
              <a:xfrm>
                <a:off x="30912735" y="15303829"/>
                <a:ext cx="2774028" cy="1107996"/>
              </a:xfrm>
              <a:prstGeom prst="rect">
                <a:avLst/>
              </a:prstGeom>
              <a:blipFill>
                <a:blip r:embed="rId6"/>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75E2221-B4C0-4B1F-AB28-018C82163279}"/>
                  </a:ext>
                </a:extLst>
              </p:cNvPr>
              <p:cNvSpPr txBox="1"/>
              <p:nvPr/>
            </p:nvSpPr>
            <p:spPr>
              <a:xfrm>
                <a:off x="3281717" y="11568025"/>
                <a:ext cx="10482806"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lvl="0">
                  <a:lnSpc>
                    <a:spcPct val="90000"/>
                  </a:lnSpc>
                  <a:defRPr/>
                </a:pPr>
                <a14:m>
                  <m:oMathPara xmlns:m="http://schemas.openxmlformats.org/officeDocument/2006/math">
                    <m:oMathParaPr>
                      <m:jc m:val="centerGroup"/>
                    </m:oMathParaPr>
                    <m:oMath xmlns:m="http://schemas.openxmlformats.org/officeDocument/2006/math">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𝑀𝑆𝐸</m:t>
                          </m:r>
                        </m:num>
                        <m:den>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𝑚</m:t>
                          </m:r>
                        </m:den>
                      </m:f>
                      <m:r>
                        <a:rPr lang="en-US" sz="8000" i="1">
                          <a:solidFill>
                            <a:prstClr val="black"/>
                          </a:solidFill>
                          <a:latin typeface="Cambria Math" panose="02040503050406030204" pitchFamily="18" charset="0"/>
                        </a:rPr>
                        <m:t>=5</m:t>
                      </m:r>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+3</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−13</m:t>
                      </m:r>
                    </m:oMath>
                  </m:oMathPara>
                </a14:m>
                <a:endParaRPr lang="en-US" sz="8000" dirty="0">
                  <a:solidFill>
                    <a:prstClr val="black"/>
                  </a:solidFill>
                  <a:latin typeface="Trebuchet MS" panose="020B0603020202020204"/>
                </a:endParaRPr>
              </a:p>
            </p:txBody>
          </p:sp>
        </mc:Choice>
        <mc:Fallback xmlns="">
          <p:sp>
            <p:nvSpPr>
              <p:cNvPr id="12" name="TextBox 11">
                <a:extLst>
                  <a:ext uri="{FF2B5EF4-FFF2-40B4-BE49-F238E27FC236}">
                    <a16:creationId xmlns:a16="http://schemas.microsoft.com/office/drawing/2014/main" id="{F75E2221-B4C0-4B1F-AB28-018C82163279}"/>
                  </a:ext>
                </a:extLst>
              </p:cNvPr>
              <p:cNvSpPr txBox="1">
                <a:spLocks noRot="1" noChangeAspect="1" noMove="1" noResize="1" noEditPoints="1" noAdjustHandles="1" noChangeArrowheads="1" noChangeShapeType="1" noTextEdit="1"/>
              </p:cNvSpPr>
              <p:nvPr/>
            </p:nvSpPr>
            <p:spPr>
              <a:xfrm>
                <a:off x="3281717" y="11568025"/>
                <a:ext cx="10482806" cy="2106795"/>
              </a:xfrm>
              <a:prstGeom prst="rect">
                <a:avLst/>
              </a:prstGeom>
              <a:blipFill>
                <a:blip r:embed="rId7"/>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70E3DDE-E782-4A26-B37C-046E5749ED82}"/>
                  </a:ext>
                </a:extLst>
              </p:cNvPr>
              <p:cNvSpPr txBox="1"/>
              <p:nvPr/>
            </p:nvSpPr>
            <p:spPr>
              <a:xfrm>
                <a:off x="16819592" y="11584992"/>
                <a:ext cx="9915342"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lvl="0">
                  <a:lnSpc>
                    <a:spcPct val="90000"/>
                  </a:lnSpc>
                  <a:defRPr/>
                </a:pPr>
                <a14:m>
                  <m:oMathPara xmlns:m="http://schemas.openxmlformats.org/officeDocument/2006/math">
                    <m:oMathParaPr>
                      <m:jc m:val="centerGroup"/>
                    </m:oMathParaPr>
                    <m:oMath xmlns:m="http://schemas.openxmlformats.org/officeDocument/2006/math">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𝑀𝑆𝐸</m:t>
                          </m:r>
                        </m:num>
                        <m:den>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𝑏</m:t>
                          </m:r>
                        </m:den>
                      </m:f>
                      <m:r>
                        <a:rPr lang="en-US" sz="8000" i="1">
                          <a:solidFill>
                            <a:prstClr val="black"/>
                          </a:solidFill>
                          <a:latin typeface="Cambria Math" panose="02040503050406030204" pitchFamily="18" charset="0"/>
                        </a:rPr>
                        <m:t>=3</m:t>
                      </m:r>
                      <m:r>
                        <a:rPr lang="en-US" sz="8000" i="1">
                          <a:solidFill>
                            <a:prstClr val="black"/>
                          </a:solidFill>
                          <a:latin typeface="Cambria Math" panose="02040503050406030204" pitchFamily="18" charset="0"/>
                        </a:rPr>
                        <m:t>𝑚</m:t>
                      </m:r>
                      <m:r>
                        <a:rPr lang="en-US" sz="8000" i="1">
                          <a:solidFill>
                            <a:prstClr val="black"/>
                          </a:solidFill>
                          <a:latin typeface="Cambria Math" panose="02040503050406030204" pitchFamily="18" charset="0"/>
                        </a:rPr>
                        <m:t>+2</m:t>
                      </m:r>
                      <m:r>
                        <a:rPr lang="en-US" sz="8000" i="1">
                          <a:solidFill>
                            <a:prstClr val="black"/>
                          </a:solidFill>
                          <a:latin typeface="Cambria Math" panose="02040503050406030204" pitchFamily="18" charset="0"/>
                        </a:rPr>
                        <m:t>𝑏</m:t>
                      </m:r>
                      <m:r>
                        <a:rPr lang="en-US" sz="8000" i="1">
                          <a:solidFill>
                            <a:prstClr val="black"/>
                          </a:solidFill>
                          <a:latin typeface="Cambria Math" panose="02040503050406030204" pitchFamily="18" charset="0"/>
                        </a:rPr>
                        <m:t>−8</m:t>
                      </m:r>
                    </m:oMath>
                  </m:oMathPara>
                </a14:m>
                <a:endParaRPr lang="en-US" sz="8000" dirty="0">
                  <a:solidFill>
                    <a:prstClr val="black"/>
                  </a:solidFill>
                  <a:latin typeface="Trebuchet MS" panose="020B0603020202020204"/>
                </a:endParaRPr>
              </a:p>
            </p:txBody>
          </p:sp>
        </mc:Choice>
        <mc:Fallback xmlns="">
          <p:sp>
            <p:nvSpPr>
              <p:cNvPr id="15" name="TextBox 14">
                <a:extLst>
                  <a:ext uri="{FF2B5EF4-FFF2-40B4-BE49-F238E27FC236}">
                    <a16:creationId xmlns:a16="http://schemas.microsoft.com/office/drawing/2014/main" id="{B70E3DDE-E782-4A26-B37C-046E5749ED82}"/>
                  </a:ext>
                </a:extLst>
              </p:cNvPr>
              <p:cNvSpPr txBox="1">
                <a:spLocks noRot="1" noChangeAspect="1" noMove="1" noResize="1" noEditPoints="1" noAdjustHandles="1" noChangeArrowheads="1" noChangeShapeType="1" noTextEdit="1"/>
              </p:cNvSpPr>
              <p:nvPr/>
            </p:nvSpPr>
            <p:spPr>
              <a:xfrm>
                <a:off x="16819592" y="11584992"/>
                <a:ext cx="9915342" cy="2106795"/>
              </a:xfrm>
              <a:prstGeom prst="rect">
                <a:avLst/>
              </a:prstGeom>
              <a:blipFill>
                <a:blip r:embed="rId8"/>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9B2EA1E-2EA0-4625-A5EF-FB40069D9B10}"/>
                  </a:ext>
                </a:extLst>
              </p:cNvPr>
              <p:cNvSpPr txBox="1"/>
              <p:nvPr/>
            </p:nvSpPr>
            <p:spPr>
              <a:xfrm>
                <a:off x="3166622" y="1511434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𝑀𝑆𝐸</m:t>
                          </m:r>
                        </m:num>
                        <m:den>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𝑚</m:t>
                          </m:r>
                        </m:den>
                      </m:f>
                      <m:r>
                        <a:rPr lang="en-US" sz="8000" i="1">
                          <a:solidFill>
                            <a:prstClr val="black"/>
                          </a:solidFill>
                          <a:latin typeface="Cambria Math" panose="02040503050406030204" pitchFamily="18" charset="0"/>
                        </a:rPr>
                        <m:t>=−3</m:t>
                      </m:r>
                    </m:oMath>
                  </m:oMathPara>
                </a14:m>
                <a:endParaRPr lang="en-US" sz="8000" dirty="0">
                  <a:solidFill>
                    <a:prstClr val="black"/>
                  </a:solidFill>
                  <a:latin typeface="Trebuchet MS" panose="020B0603020202020204"/>
                </a:endParaRPr>
              </a:p>
            </p:txBody>
          </p:sp>
        </mc:Choice>
        <mc:Fallback xmlns="">
          <p:sp>
            <p:nvSpPr>
              <p:cNvPr id="16" name="TextBox 15">
                <a:extLst>
                  <a:ext uri="{FF2B5EF4-FFF2-40B4-BE49-F238E27FC236}">
                    <a16:creationId xmlns:a16="http://schemas.microsoft.com/office/drawing/2014/main" id="{19B2EA1E-2EA0-4625-A5EF-FB40069D9B10}"/>
                  </a:ext>
                </a:extLst>
              </p:cNvPr>
              <p:cNvSpPr txBox="1">
                <a:spLocks noRot="1" noChangeAspect="1" noMove="1" noResize="1" noEditPoints="1" noAdjustHandles="1" noChangeArrowheads="1" noChangeShapeType="1" noTextEdit="1"/>
              </p:cNvSpPr>
              <p:nvPr/>
            </p:nvSpPr>
            <p:spPr>
              <a:xfrm>
                <a:off x="3166622" y="15114349"/>
                <a:ext cx="5648213" cy="2106795"/>
              </a:xfrm>
              <a:prstGeom prst="rect">
                <a:avLst/>
              </a:prstGeom>
              <a:blipFill>
                <a:blip r:embed="rId9"/>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556103A-EB8E-4C13-80D9-B35E65F1D371}"/>
                  </a:ext>
                </a:extLst>
              </p:cNvPr>
              <p:cNvSpPr txBox="1"/>
              <p:nvPr/>
            </p:nvSpPr>
            <p:spPr>
              <a:xfrm>
                <a:off x="16819592" y="15114455"/>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a:solidFill>
                                <a:prstClr val="black"/>
                              </a:solidFill>
                              <a:latin typeface="Cambria Math" panose="02040503050406030204" pitchFamily="18" charset="0"/>
                            </a:rPr>
                          </m:ctrlPr>
                        </m:fPr>
                        <m:num>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𝑀𝑆𝐸</m:t>
                          </m:r>
                        </m:num>
                        <m:den>
                          <m:r>
                            <a:rPr lang="en-US" sz="8000" i="1">
                              <a:solidFill>
                                <a:prstClr val="black"/>
                              </a:solidFill>
                              <a:latin typeface="Cambria Math" panose="02040503050406030204" pitchFamily="18" charset="0"/>
                              <a:ea typeface="Cambria Math" panose="02040503050406030204" pitchFamily="18" charset="0"/>
                            </a:rPr>
                            <m:t>𝜕</m:t>
                          </m:r>
                          <m:r>
                            <a:rPr lang="en-US" sz="8000" i="1">
                              <a:solidFill>
                                <a:prstClr val="black"/>
                              </a:solidFill>
                              <a:latin typeface="Cambria Math" panose="02040503050406030204" pitchFamily="18" charset="0"/>
                              <a:ea typeface="Cambria Math" panose="02040503050406030204" pitchFamily="18" charset="0"/>
                            </a:rPr>
                            <m:t>𝑏</m:t>
                          </m:r>
                        </m:den>
                      </m:f>
                      <m:r>
                        <a:rPr lang="en-US" sz="8000" i="1">
                          <a:solidFill>
                            <a:prstClr val="black"/>
                          </a:solidFill>
                          <a:latin typeface="Cambria Math" panose="02040503050406030204" pitchFamily="18" charset="0"/>
                        </a:rPr>
                        <m:t>=−1</m:t>
                      </m:r>
                    </m:oMath>
                  </m:oMathPara>
                </a14:m>
                <a:endParaRPr lang="en-US" sz="8000" dirty="0">
                  <a:solidFill>
                    <a:prstClr val="black"/>
                  </a:solidFill>
                  <a:latin typeface="Trebuchet MS" panose="020B0603020202020204"/>
                </a:endParaRPr>
              </a:p>
            </p:txBody>
          </p:sp>
        </mc:Choice>
        <mc:Fallback xmlns="">
          <p:sp>
            <p:nvSpPr>
              <p:cNvPr id="18" name="TextBox 17">
                <a:extLst>
                  <a:ext uri="{FF2B5EF4-FFF2-40B4-BE49-F238E27FC236}">
                    <a16:creationId xmlns:a16="http://schemas.microsoft.com/office/drawing/2014/main" id="{A556103A-EB8E-4C13-80D9-B35E65F1D371}"/>
                  </a:ext>
                </a:extLst>
              </p:cNvPr>
              <p:cNvSpPr txBox="1">
                <a:spLocks noRot="1" noChangeAspect="1" noMove="1" noResize="1" noEditPoints="1" noAdjustHandles="1" noChangeArrowheads="1" noChangeShapeType="1" noTextEdit="1"/>
              </p:cNvSpPr>
              <p:nvPr/>
            </p:nvSpPr>
            <p:spPr>
              <a:xfrm>
                <a:off x="16819592" y="15114455"/>
                <a:ext cx="5648213" cy="2106795"/>
              </a:xfrm>
              <a:prstGeom prst="rect">
                <a:avLst/>
              </a:prstGeom>
              <a:blipFill>
                <a:blip r:embed="rId10"/>
                <a:stretch>
                  <a:fillRect t="-867" b="-2601"/>
                </a:stretch>
              </a:blipFill>
              <a:ln w="6350">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86EB7029-374B-30B8-0E57-44A4CB0E8B6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1">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21609E74-C17A-1C97-E0C5-7643F5A3915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509945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a:extLst>
              <a:ext uri="{FF2B5EF4-FFF2-40B4-BE49-F238E27FC236}">
                <a16:creationId xmlns:a16="http://schemas.microsoft.com/office/drawing/2014/main" id="{E01D3D47-77AB-1F2E-D977-314226EE7CA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5" name="TextBox 4">
            <a:extLst>
              <a:ext uri="{FF2B5EF4-FFF2-40B4-BE49-F238E27FC236}">
                <a16:creationId xmlns:a16="http://schemas.microsoft.com/office/drawing/2014/main" id="{C828C585-EADB-4A72-9EEF-84EAEA5B497C}"/>
              </a:ext>
            </a:extLst>
          </p:cNvPr>
          <p:cNvSpPr txBox="1"/>
          <p:nvPr/>
        </p:nvSpPr>
        <p:spPr>
          <a:xfrm>
            <a:off x="20884962" y="8528572"/>
            <a:ext cx="2225289"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Current</a:t>
            </a: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pic>
        <p:nvPicPr>
          <p:cNvPr id="8" name="Picture 4">
            <a:extLst>
              <a:ext uri="{FF2B5EF4-FFF2-40B4-BE49-F238E27FC236}">
                <a16:creationId xmlns:a16="http://schemas.microsoft.com/office/drawing/2014/main" id="{C6A30359-3868-0698-E87D-04F6D3B598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642" y="5146741"/>
            <a:ext cx="14332717" cy="123689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F4C2BE0-3C23-1A68-63EB-0555F695EEC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67DD0812-1399-771A-8E89-F3450154B9F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55837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8903AE3F-AE90-183D-4973-982A4ED940C2}"/>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3</m:t>
                      </m:r>
                    </m:oMath>
                  </m:oMathPara>
                </a14:m>
                <a:endParaRPr lang="en-US" sz="8000" dirty="0">
                  <a:solidFill>
                    <a:srgbClr val="000000"/>
                  </a:solidFill>
                  <a:latin typeface="Trebuchet M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38B3515E-4F55-47D7-B0C8-0C74ECB50465}"/>
              </a:ext>
            </a:extLst>
          </p:cNvPr>
          <p:cNvCxnSpPr>
            <a:cxnSpLocks/>
          </p:cNvCxnSpPr>
          <p:nvPr/>
        </p:nvCxnSpPr>
        <p:spPr>
          <a:xfrm flipV="1">
            <a:off x="20669252" y="7905745"/>
            <a:ext cx="6540500" cy="885557"/>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5ADC776-2C3C-6B7B-9820-21F035E08BE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B5CBE181-A0CB-11AE-54C3-5BF556FAD4B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26422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A38B0520-B1EE-92BC-FD40-B0BB520D949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3</m:t>
                      </m:r>
                    </m:oMath>
                  </m:oMathPara>
                </a14:m>
                <a:endParaRPr lang="en-US" sz="8000" dirty="0">
                  <a:solidFill>
                    <a:srgbClr val="000000"/>
                  </a:solidFill>
                  <a:latin typeface="Trebuchet M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ECDC75-2C65-4626-9799-62A5E597CB28}"/>
                  </a:ext>
                </a:extLst>
              </p:cNvPr>
              <p:cNvSpPr txBox="1"/>
              <p:nvPr/>
            </p:nvSpPr>
            <p:spPr>
              <a:xfrm>
                <a:off x="2859692" y="10604345"/>
                <a:ext cx="8681351"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oMath>
                  </m:oMathPara>
                </a14:m>
                <a:endParaRPr lang="en-US" sz="8000">
                  <a:solidFill>
                    <a:srgbClr val="000000"/>
                  </a:solidFill>
                  <a:latin typeface="Trebuchet MS"/>
                </a:endParaRPr>
              </a:p>
            </p:txBody>
          </p:sp>
        </mc:Choice>
        <mc:Fallback xmlns="">
          <p:sp>
            <p:nvSpPr>
              <p:cNvPr id="5"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2859692" y="10604345"/>
                <a:ext cx="8681351" cy="2106795"/>
              </a:xfrm>
              <a:prstGeom prst="rect">
                <a:avLst/>
              </a:prstGeom>
              <a:blipFill>
                <a:blip r:embed="rId6"/>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6447E0-328E-46D1-A5A1-281A5094C866}"/>
                  </a:ext>
                </a:extLst>
              </p:cNvPr>
              <p:cNvSpPr txBox="1"/>
              <p:nvPr/>
            </p:nvSpPr>
            <p:spPr>
              <a:xfrm>
                <a:off x="2859690" y="14441665"/>
                <a:ext cx="8215005"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b</m:t>
                      </m:r>
                      <m:r>
                        <a:rPr lang="en-US" sz="8000">
                          <a:solidFill>
                            <a:srgbClr val="000000"/>
                          </a:solidFill>
                          <a:latin typeface="Cambria Math" panose="02040503050406030204" pitchFamily="18" charset="0"/>
                        </a:rPr>
                        <m:t> </m:t>
                      </m:r>
                      <m:r>
                        <a:rPr lang="en-US" sz="8000" i="1">
                          <a:solidFill>
                            <a:srgbClr val="000000"/>
                          </a:solidFill>
                          <a:latin typeface="Cambria Math" panose="02040503050406030204" pitchFamily="18" charset="0"/>
                        </a:rPr>
                        <m:t>≔</m:t>
                      </m:r>
                      <m:r>
                        <a:rPr lang="en-US" sz="8000" i="1">
                          <a:solidFill>
                            <a:srgbClr val="000000"/>
                          </a:solidFill>
                          <a:latin typeface="Cambria Math" panose="02040503050406030204" pitchFamily="18" charset="0"/>
                        </a:rPr>
                        <m:t>𝑏</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oMath>
                  </m:oMathPara>
                </a14:m>
                <a:endParaRPr lang="en-US" sz="8000">
                  <a:solidFill>
                    <a:srgbClr val="000000"/>
                  </a:solidFill>
                  <a:latin typeface="Trebuchet MS"/>
                </a:endParaRPr>
              </a:p>
            </p:txBody>
          </p:sp>
        </mc:Choice>
        <mc:Fallback xmlns="">
          <p:sp>
            <p:nvSpPr>
              <p:cNvPr id="9"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2859690" y="14441665"/>
                <a:ext cx="8215005" cy="2106795"/>
              </a:xfrm>
              <a:prstGeom prst="rect">
                <a:avLst/>
              </a:prstGeom>
              <a:blipFill>
                <a:blip r:embed="rId7"/>
                <a:stretch>
                  <a:fillRect t="-867" b="-2601"/>
                </a:stretch>
              </a:blipFill>
              <a:ln w="6350">
                <a:noFill/>
              </a:ln>
            </p:spPr>
            <p:txBody>
              <a:bodyPr/>
              <a:lstStyle/>
              <a:p>
                <a:r>
                  <a:rPr lang="en-US">
                    <a:noFill/>
                  </a:rPr>
                  <a:t> </a:t>
                </a:r>
              </a:p>
            </p:txBody>
          </p:sp>
        </mc:Fallback>
      </mc:AlternateContent>
      <p:sp>
        <p:nvSpPr>
          <p:cNvPr id="16" name="Oval 15">
            <a:extLst>
              <a:ext uri="{FF2B5EF4-FFF2-40B4-BE49-F238E27FC236}">
                <a16:creationId xmlns:a16="http://schemas.microsoft.com/office/drawing/2014/main" id="{519D3564-3C82-4C73-93FF-0769A92B483A}"/>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17" name="Oval 16">
            <a:extLst>
              <a:ext uri="{FF2B5EF4-FFF2-40B4-BE49-F238E27FC236}">
                <a16:creationId xmlns:a16="http://schemas.microsoft.com/office/drawing/2014/main" id="{0060893E-A07B-40F8-A352-FA8270010B43}"/>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18" name="TextBox 17">
            <a:extLst>
              <a:ext uri="{FF2B5EF4-FFF2-40B4-BE49-F238E27FC236}">
                <a16:creationId xmlns:a16="http://schemas.microsoft.com/office/drawing/2014/main" id="{22268D1D-2B87-4150-A31A-B5B56CD4BAED}"/>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p:cxnSp>
        <p:nvCxnSpPr>
          <p:cNvPr id="4" name="Straight Arrow Connector 3">
            <a:extLst>
              <a:ext uri="{FF2B5EF4-FFF2-40B4-BE49-F238E27FC236}">
                <a16:creationId xmlns:a16="http://schemas.microsoft.com/office/drawing/2014/main" id="{668AD67F-B3EB-600D-59C6-E657DA8114BD}"/>
              </a:ext>
            </a:extLst>
          </p:cNvPr>
          <p:cNvCxnSpPr>
            <a:cxnSpLocks/>
          </p:cNvCxnSpPr>
          <p:nvPr/>
        </p:nvCxnSpPr>
        <p:spPr>
          <a:xfrm flipV="1">
            <a:off x="20669252" y="7905745"/>
            <a:ext cx="6540500" cy="885557"/>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32848B0-1C20-7454-C37C-C548334A237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A59341EA-E357-D279-153E-A2A69B39970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169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79062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80"/>
            <a:ext cx="22571244" cy="92333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5" name="Group 4">
            <a:extLst>
              <a:ext uri="{FF2B5EF4-FFF2-40B4-BE49-F238E27FC236}">
                <a16:creationId xmlns:a16="http://schemas.microsoft.com/office/drawing/2014/main" id="{352B5AEF-EF20-352B-7A21-564F56CF9FDD}"/>
              </a:ext>
            </a:extLst>
          </p:cNvPr>
          <p:cNvGrpSpPr/>
          <p:nvPr/>
        </p:nvGrpSpPr>
        <p:grpSpPr>
          <a:xfrm>
            <a:off x="3252255" y="9997589"/>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1622771" y="9997589"/>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2927"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9" y="162185"/>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4"/>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2991887" y="9684830"/>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C4D1AF14-1F9C-785F-F14D-B5DBD66D5648}"/>
              </a:ext>
            </a:extLst>
          </p:cNvPr>
          <p:cNvSpPr/>
          <p:nvPr/>
        </p:nvSpPr>
        <p:spPr>
          <a:xfrm>
            <a:off x="11326004" y="9632573"/>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DBDA8CB3-D3F1-7064-7D09-2DCA7BD9FC64}"/>
              </a:ext>
            </a:extLst>
          </p:cNvPr>
          <p:cNvSpPr txBox="1"/>
          <p:nvPr/>
        </p:nvSpPr>
        <p:spPr>
          <a:xfrm>
            <a:off x="10557107" y="3166551"/>
            <a:ext cx="17724627" cy="3046988"/>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96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Building RAG Agents with LLMs </a:t>
            </a:r>
            <a:br>
              <a:rPr kumimoji="0" lang="en-US" sz="96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br>
            <a:r>
              <a:rPr kumimoji="0" lang="en-US" sz="9600" b="1" i="0" u="none" strike="noStrike" kern="1200" cap="none" spc="0" normalizeH="0" baseline="0" noProof="0" dirty="0">
                <a:ln>
                  <a:noFill/>
                </a:ln>
                <a:solidFill>
                  <a:srgbClr val="7030A0"/>
                </a:solidFill>
                <a:effectLst/>
                <a:uLnTx/>
                <a:uFillTx/>
                <a:latin typeface="Calibri" panose="020F0502020204030204"/>
                <a:ea typeface="+mn-ea"/>
                <a:cs typeface="Arial"/>
                <a:sym typeface="Arial"/>
              </a:rPr>
              <a:t>workshop </a:t>
            </a:r>
          </a:p>
        </p:txBody>
      </p:sp>
      <p:sp>
        <p:nvSpPr>
          <p:cNvPr id="23" name="TextBox 22">
            <a:extLst>
              <a:ext uri="{FF2B5EF4-FFF2-40B4-BE49-F238E27FC236}">
                <a16:creationId xmlns:a16="http://schemas.microsoft.com/office/drawing/2014/main" id="{E51D5D03-9E62-76A8-54FD-170C66B1AA03}"/>
              </a:ext>
            </a:extLst>
          </p:cNvPr>
          <p:cNvSpPr txBox="1"/>
          <p:nvPr/>
        </p:nvSpPr>
        <p:spPr>
          <a:xfrm>
            <a:off x="20175540" y="9604116"/>
            <a:ext cx="15556896" cy="8494633"/>
          </a:xfrm>
          <a:prstGeom prst="rect">
            <a:avLst/>
          </a:prstGeom>
          <a:noFill/>
        </p:spPr>
        <p:txBody>
          <a:bodyPr wrap="square">
            <a:spAutoFit/>
          </a:bodyPr>
          <a:lstStyle/>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Step 1. </a:t>
            </a: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Visit </a:t>
            </a: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https://learn.nvidia.com/dli-event</a:t>
            </a:r>
            <a:endPar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Step 2. </a:t>
            </a:r>
          </a:p>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78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Enter the event code: </a:t>
            </a:r>
            <a:r>
              <a:rPr kumimoji="0" lang="en-US" sz="7800" b="0"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NTPU_RAG_AMBASSADOR_OC25</a:t>
            </a:r>
          </a:p>
        </p:txBody>
      </p:sp>
    </p:spTree>
    <p:extLst>
      <p:ext uri="{BB962C8B-B14F-4D97-AF65-F5344CB8AC3E}">
        <p14:creationId xmlns:p14="http://schemas.microsoft.com/office/powerpoint/2010/main" val="36251223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F5DE972F-073B-4086-DAC4-608172773455}"/>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a:xfrm>
            <a:off x="2514600" y="20783"/>
            <a:ext cx="31546800" cy="2514601"/>
          </a:xfrm>
        </p:spPr>
        <p:txBody>
          <a:bodyPr>
            <a:normAutofit/>
          </a:bodyPr>
          <a:lstStyle/>
          <a:p>
            <a:r>
              <a:rPr lang="en-US" sz="1400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3</m:t>
                      </m:r>
                    </m:oMath>
                  </m:oMathPara>
                </a14:m>
                <a:endParaRPr lang="en-US" sz="8000" dirty="0">
                  <a:solidFill>
                    <a:srgbClr val="000000"/>
                  </a:solidFill>
                  <a:latin typeface="Trebuchet M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ECDC75-2C65-4626-9799-62A5E597CB28}"/>
                  </a:ext>
                </a:extLst>
              </p:cNvPr>
              <p:cNvSpPr txBox="1"/>
              <p:nvPr/>
            </p:nvSpPr>
            <p:spPr>
              <a:xfrm>
                <a:off x="2859692" y="10604345"/>
                <a:ext cx="8681351"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oMath>
                  </m:oMathPara>
                </a14:m>
                <a:endParaRPr lang="en-US" sz="8000">
                  <a:solidFill>
                    <a:srgbClr val="000000"/>
                  </a:solidFill>
                  <a:latin typeface="Trebuchet MS"/>
                </a:endParaRPr>
              </a:p>
            </p:txBody>
          </p:sp>
        </mc:Choice>
        <mc:Fallback xmlns="">
          <p:sp>
            <p:nvSpPr>
              <p:cNvPr id="5"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2859692" y="10604345"/>
                <a:ext cx="8681351" cy="2106795"/>
              </a:xfrm>
              <a:prstGeom prst="rect">
                <a:avLst/>
              </a:prstGeom>
              <a:blipFill>
                <a:blip r:embed="rId6"/>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6447E0-328E-46D1-A5A1-281A5094C866}"/>
                  </a:ext>
                </a:extLst>
              </p:cNvPr>
              <p:cNvSpPr txBox="1"/>
              <p:nvPr/>
            </p:nvSpPr>
            <p:spPr>
              <a:xfrm>
                <a:off x="2859690" y="14441665"/>
                <a:ext cx="8215005"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b</m:t>
                      </m:r>
                      <m:r>
                        <a:rPr lang="en-US" sz="8000">
                          <a:solidFill>
                            <a:srgbClr val="000000"/>
                          </a:solidFill>
                          <a:latin typeface="Cambria Math" panose="02040503050406030204" pitchFamily="18" charset="0"/>
                        </a:rPr>
                        <m:t> </m:t>
                      </m:r>
                      <m:r>
                        <a:rPr lang="en-US" sz="8000" i="1">
                          <a:solidFill>
                            <a:srgbClr val="000000"/>
                          </a:solidFill>
                          <a:latin typeface="Cambria Math" panose="02040503050406030204" pitchFamily="18" charset="0"/>
                        </a:rPr>
                        <m:t>≔</m:t>
                      </m:r>
                      <m:r>
                        <a:rPr lang="en-US" sz="8000" i="1">
                          <a:solidFill>
                            <a:srgbClr val="000000"/>
                          </a:solidFill>
                          <a:latin typeface="Cambria Math" panose="02040503050406030204" pitchFamily="18" charset="0"/>
                        </a:rPr>
                        <m:t>𝑏</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oMath>
                  </m:oMathPara>
                </a14:m>
                <a:endParaRPr lang="en-US" sz="8000">
                  <a:solidFill>
                    <a:srgbClr val="000000"/>
                  </a:solidFill>
                  <a:latin typeface="Trebuchet MS"/>
                </a:endParaRPr>
              </a:p>
            </p:txBody>
          </p:sp>
        </mc:Choice>
        <mc:Fallback xmlns="">
          <p:sp>
            <p:nvSpPr>
              <p:cNvPr id="9"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2859690" y="14441665"/>
                <a:ext cx="8215005" cy="2106795"/>
              </a:xfrm>
              <a:prstGeom prst="rect">
                <a:avLst/>
              </a:prstGeom>
              <a:blipFill>
                <a:blip r:embed="rId7"/>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9299A5-649F-4F8D-AD63-8E779E9511BD}"/>
                  </a:ext>
                </a:extLst>
              </p:cNvPr>
              <p:cNvSpPr txBox="1"/>
              <p:nvPr/>
            </p:nvSpPr>
            <p:spPr>
              <a:xfrm>
                <a:off x="12928150" y="12819065"/>
                <a:ext cx="2713115"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l-GR" sz="8000" i="1" smtClean="0">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2</m:t>
                      </m:r>
                    </m:oMath>
                  </m:oMathPara>
                </a14:m>
                <a:endParaRPr lang="en-US" sz="8000" dirty="0">
                  <a:solidFill>
                    <a:srgbClr val="000000"/>
                  </a:solidFill>
                  <a:latin typeface="Trebuchet MS"/>
                </a:endParaRPr>
              </a:p>
            </p:txBody>
          </p:sp>
        </mc:Choice>
        <mc:Fallback xmlns="">
          <p:sp>
            <p:nvSpPr>
              <p:cNvPr id="10" name="TextBox 9">
                <a:extLst>
                  <a:ext uri="{FF2B5EF4-FFF2-40B4-BE49-F238E27FC236}">
                    <a16:creationId xmlns:a16="http://schemas.microsoft.com/office/drawing/2014/main" id="{1A9299A5-649F-4F8D-AD63-8E779E9511BD}"/>
                  </a:ext>
                </a:extLst>
              </p:cNvPr>
              <p:cNvSpPr txBox="1">
                <a:spLocks noRot="1" noChangeAspect="1" noMove="1" noResize="1" noEditPoints="1" noAdjustHandles="1" noChangeArrowheads="1" noChangeShapeType="1" noTextEdit="1"/>
              </p:cNvSpPr>
              <p:nvPr/>
            </p:nvSpPr>
            <p:spPr>
              <a:xfrm>
                <a:off x="12928150" y="12819065"/>
                <a:ext cx="2713115" cy="1107996"/>
              </a:xfrm>
              <a:prstGeom prst="rect">
                <a:avLst/>
              </a:prstGeom>
              <a:blipFill>
                <a:blip r:embed="rId8"/>
                <a:stretch>
                  <a:fillRect/>
                </a:stretch>
              </a:blipFill>
              <a:ln w="6350">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ECA378CA-5ABA-AD8E-CBC0-9464D24E6960}"/>
              </a:ext>
            </a:extLst>
          </p:cNvPr>
          <p:cNvCxnSpPr>
            <a:cxnSpLocks/>
          </p:cNvCxnSpPr>
          <p:nvPr/>
        </p:nvCxnSpPr>
        <p:spPr>
          <a:xfrm flipV="1">
            <a:off x="20669252" y="7389273"/>
            <a:ext cx="10355034" cy="1402029"/>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A6FADA-2B19-753D-BC80-66D9A9842A6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4" name="Slide Number Placeholder 3">
            <a:extLst>
              <a:ext uri="{FF2B5EF4-FFF2-40B4-BE49-F238E27FC236}">
                <a16:creationId xmlns:a16="http://schemas.microsoft.com/office/drawing/2014/main" id="{AD9F2A6F-70C7-AB2F-EB13-1619EEC54A3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82722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a:extLst>
              <a:ext uri="{FF2B5EF4-FFF2-40B4-BE49-F238E27FC236}">
                <a16:creationId xmlns:a16="http://schemas.microsoft.com/office/drawing/2014/main" id="{E0A83668-3BD2-619D-4B81-466E54DE4C9D}"/>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a:t>The Loss Curve</a:t>
            </a:r>
          </a:p>
        </p:txBody>
      </p:sp>
      <p:sp>
        <p:nvSpPr>
          <p:cNvPr id="3" name="Oval 2">
            <a:extLst>
              <a:ext uri="{FF2B5EF4-FFF2-40B4-BE49-F238E27FC236}">
                <a16:creationId xmlns:a16="http://schemas.microsoft.com/office/drawing/2014/main" id="{7DD8BE05-5B97-4152-A6E4-0B4B5C2FD7AE}"/>
              </a:ext>
            </a:extLst>
          </p:cNvPr>
          <p:cNvSpPr/>
          <p:nvPr/>
        </p:nvSpPr>
        <p:spPr>
          <a:xfrm>
            <a:off x="20367629" y="8747129"/>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4" name="Oval 3">
            <a:extLst>
              <a:ext uri="{FF2B5EF4-FFF2-40B4-BE49-F238E27FC236}">
                <a16:creationId xmlns:a16="http://schemas.microsoft.com/office/drawing/2014/main" id="{82602396-AC39-47D2-A2F8-890C4FECDEC9}"/>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7" name="TextBox 6">
            <a:extLst>
              <a:ext uri="{FF2B5EF4-FFF2-40B4-BE49-F238E27FC236}">
                <a16:creationId xmlns:a16="http://schemas.microsoft.com/office/drawing/2014/main" id="{93C8ED10-82C5-404B-81EC-13FCFE4CD5F0}"/>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EBDC5C3-6AC5-4FF1-B9EE-39030FE38C38}"/>
                  </a:ext>
                </a:extLst>
              </p:cNvPr>
              <p:cNvSpPr txBox="1"/>
              <p:nvPr/>
            </p:nvSpPr>
            <p:spPr>
              <a:xfrm>
                <a:off x="2859692" y="6640239"/>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3</m:t>
                      </m:r>
                    </m:oMath>
                  </m:oMathPara>
                </a14:m>
                <a:endParaRPr lang="en-US" sz="8000" dirty="0">
                  <a:solidFill>
                    <a:srgbClr val="000000"/>
                  </a:solidFill>
                  <a:latin typeface="Trebuchet MS"/>
                </a:endParaRPr>
              </a:p>
            </p:txBody>
          </p:sp>
        </mc:Choice>
        <mc:Fallback xmlns="">
          <p:sp>
            <p:nvSpPr>
              <p:cNvPr id="6" name="TextBox 5">
                <a:extLst>
                  <a:ext uri="{FF2B5EF4-FFF2-40B4-BE49-F238E27FC236}">
                    <a16:creationId xmlns:a16="http://schemas.microsoft.com/office/drawing/2014/main" id="{9EBDC5C3-6AC5-4FF1-B9EE-39030FE38C38}"/>
                  </a:ext>
                </a:extLst>
              </p:cNvPr>
              <p:cNvSpPr txBox="1">
                <a:spLocks noRot="1" noChangeAspect="1" noMove="1" noResize="1" noEditPoints="1" noAdjustHandles="1" noChangeArrowheads="1" noChangeShapeType="1" noTextEdit="1"/>
              </p:cNvSpPr>
              <p:nvPr/>
            </p:nvSpPr>
            <p:spPr>
              <a:xfrm>
                <a:off x="2859692" y="6640239"/>
                <a:ext cx="5648213" cy="2106795"/>
              </a:xfrm>
              <a:prstGeom prst="rect">
                <a:avLst/>
              </a:prstGeom>
              <a:blipFill>
                <a:blip r:embed="rId4"/>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C4D4F3D-0198-4E5B-9D85-D4CEA524CF01}"/>
                  </a:ext>
                </a:extLst>
              </p:cNvPr>
              <p:cNvSpPr txBox="1"/>
              <p:nvPr/>
            </p:nvSpPr>
            <p:spPr>
              <a:xfrm>
                <a:off x="10106438" y="6640132"/>
                <a:ext cx="5648213"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f>
                        <m:fPr>
                          <m:ctrlPr>
                            <a:rPr lang="en-US" sz="8000" i="1" smtClean="0">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8" name="TextBox 7">
                <a:extLst>
                  <a:ext uri="{FF2B5EF4-FFF2-40B4-BE49-F238E27FC236}">
                    <a16:creationId xmlns:a16="http://schemas.microsoft.com/office/drawing/2014/main" id="{0C4D4F3D-0198-4E5B-9D85-D4CEA524CF01}"/>
                  </a:ext>
                </a:extLst>
              </p:cNvPr>
              <p:cNvSpPr txBox="1">
                <a:spLocks noRot="1" noChangeAspect="1" noMove="1" noResize="1" noEditPoints="1" noAdjustHandles="1" noChangeArrowheads="1" noChangeShapeType="1" noTextEdit="1"/>
              </p:cNvSpPr>
              <p:nvPr/>
            </p:nvSpPr>
            <p:spPr>
              <a:xfrm>
                <a:off x="10106438" y="6640132"/>
                <a:ext cx="5648213" cy="2106795"/>
              </a:xfrm>
              <a:prstGeom prst="rect">
                <a:avLst/>
              </a:prstGeom>
              <a:blipFill>
                <a:blip r:embed="rId5"/>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5ECDC75-2C65-4626-9799-62A5E597CB28}"/>
                  </a:ext>
                </a:extLst>
              </p:cNvPr>
              <p:cNvSpPr txBox="1"/>
              <p:nvPr/>
            </p:nvSpPr>
            <p:spPr>
              <a:xfrm>
                <a:off x="2859692" y="10604345"/>
                <a:ext cx="8681351"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n-US" sz="8000">
                          <a:solidFill>
                            <a:srgbClr val="000000"/>
                          </a:solidFill>
                          <a:latin typeface="Cambria Math" panose="02040503050406030204" pitchFamily="18" charset="0"/>
                        </a:rPr>
                        <m:t>m</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𝑚</m:t>
                          </m:r>
                        </m:den>
                      </m:f>
                    </m:oMath>
                  </m:oMathPara>
                </a14:m>
                <a:endParaRPr lang="en-US" sz="8000">
                  <a:solidFill>
                    <a:srgbClr val="000000"/>
                  </a:solidFill>
                  <a:latin typeface="Trebuchet MS"/>
                </a:endParaRPr>
              </a:p>
            </p:txBody>
          </p:sp>
        </mc:Choice>
        <mc:Fallback xmlns="">
          <p:sp>
            <p:nvSpPr>
              <p:cNvPr id="5"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2859692" y="10604345"/>
                <a:ext cx="8681351" cy="2106795"/>
              </a:xfrm>
              <a:prstGeom prst="rect">
                <a:avLst/>
              </a:prstGeom>
              <a:blipFill>
                <a:blip r:embed="rId6"/>
                <a:stretch>
                  <a:fillRect t="-870" b="-2609"/>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F6447E0-328E-46D1-A5A1-281A5094C866}"/>
                  </a:ext>
                </a:extLst>
              </p:cNvPr>
              <p:cNvSpPr txBox="1"/>
              <p:nvPr/>
            </p:nvSpPr>
            <p:spPr>
              <a:xfrm>
                <a:off x="2859690" y="14441665"/>
                <a:ext cx="8215005" cy="210679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n-US" sz="8000">
                          <a:solidFill>
                            <a:srgbClr val="000000"/>
                          </a:solidFill>
                          <a:latin typeface="Cambria Math" panose="02040503050406030204" pitchFamily="18" charset="0"/>
                        </a:rPr>
                        <m:t>b</m:t>
                      </m:r>
                      <m:r>
                        <a:rPr lang="en-US" sz="8000">
                          <a:solidFill>
                            <a:srgbClr val="000000"/>
                          </a:solidFill>
                          <a:latin typeface="Cambria Math" panose="02040503050406030204" pitchFamily="18" charset="0"/>
                        </a:rPr>
                        <m:t> </m:t>
                      </m:r>
                      <m:r>
                        <a:rPr lang="en-US" sz="8000" i="1">
                          <a:solidFill>
                            <a:srgbClr val="000000"/>
                          </a:solidFill>
                          <a:latin typeface="Cambria Math" panose="02040503050406030204" pitchFamily="18" charset="0"/>
                        </a:rPr>
                        <m:t>≔</m:t>
                      </m:r>
                      <m:r>
                        <a:rPr lang="en-US" sz="8000" i="1">
                          <a:solidFill>
                            <a:srgbClr val="000000"/>
                          </a:solidFill>
                          <a:latin typeface="Cambria Math" panose="02040503050406030204" pitchFamily="18" charset="0"/>
                        </a:rPr>
                        <m:t>𝑏</m:t>
                      </m:r>
                      <m:r>
                        <a:rPr lang="en-US" sz="8000">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a:solidFill>
                            <a:srgbClr val="000000"/>
                          </a:solidFill>
                          <a:latin typeface="Cambria Math" panose="02040503050406030204" pitchFamily="18" charset="0"/>
                        </a:rPr>
                        <m:t> </m:t>
                      </m:r>
                      <m:f>
                        <m:fPr>
                          <m:ctrlPr>
                            <a:rPr lang="en-US" sz="8000" i="1">
                              <a:solidFill>
                                <a:srgbClr val="000000"/>
                              </a:solidFill>
                              <a:latin typeface="Cambria Math" panose="02040503050406030204" pitchFamily="18" charset="0"/>
                            </a:rPr>
                          </m:ctrlPr>
                        </m:fPr>
                        <m:num>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𝑀𝑆𝐸</m:t>
                          </m:r>
                        </m:num>
                        <m:den>
                          <m:r>
                            <a:rPr lang="en-US" sz="8000" i="1">
                              <a:solidFill>
                                <a:srgbClr val="000000"/>
                              </a:solidFill>
                              <a:latin typeface="Cambria Math" panose="02040503050406030204" pitchFamily="18" charset="0"/>
                              <a:ea typeface="Cambria Math" panose="02040503050406030204" pitchFamily="18" charset="0"/>
                            </a:rPr>
                            <m:t>𝜕</m:t>
                          </m:r>
                          <m:r>
                            <a:rPr lang="en-US" sz="8000" i="1">
                              <a:solidFill>
                                <a:srgbClr val="000000"/>
                              </a:solidFill>
                              <a:latin typeface="Cambria Math" panose="02040503050406030204" pitchFamily="18" charset="0"/>
                              <a:ea typeface="Cambria Math" panose="02040503050406030204" pitchFamily="18" charset="0"/>
                            </a:rPr>
                            <m:t>𝑏</m:t>
                          </m:r>
                        </m:den>
                      </m:f>
                    </m:oMath>
                  </m:oMathPara>
                </a14:m>
                <a:endParaRPr lang="en-US" sz="8000">
                  <a:solidFill>
                    <a:srgbClr val="000000"/>
                  </a:solidFill>
                  <a:latin typeface="Trebuchet MS"/>
                </a:endParaRPr>
              </a:p>
            </p:txBody>
          </p:sp>
        </mc:Choice>
        <mc:Fallback xmlns="">
          <p:sp>
            <p:nvSpPr>
              <p:cNvPr id="9"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2859690" y="14441665"/>
                <a:ext cx="8215005" cy="2106795"/>
              </a:xfrm>
              <a:prstGeom prst="rect">
                <a:avLst/>
              </a:prstGeom>
              <a:blipFill>
                <a:blip r:embed="rId7"/>
                <a:stretch>
                  <a:fillRect t="-867" b="-2601"/>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A9299A5-649F-4F8D-AD63-8E779E9511BD}"/>
                  </a:ext>
                </a:extLst>
              </p:cNvPr>
              <p:cNvSpPr txBox="1"/>
              <p:nvPr/>
            </p:nvSpPr>
            <p:spPr>
              <a:xfrm>
                <a:off x="12928150" y="12819065"/>
                <a:ext cx="2923108"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defTabSz="1523985" fontAlgn="base">
                  <a:lnSpc>
                    <a:spcPct val="90000"/>
                  </a:lnSpc>
                  <a:spcBef>
                    <a:spcPct val="0"/>
                  </a:spcBef>
                  <a:spcAft>
                    <a:spcPct val="0"/>
                  </a:spcAft>
                  <a:defRPr/>
                </a:pPr>
                <a14:m>
                  <m:oMathPara xmlns:m="http://schemas.openxmlformats.org/officeDocument/2006/math">
                    <m:oMathParaPr>
                      <m:jc m:val="centerGroup"/>
                    </m:oMathParaPr>
                    <m:oMath xmlns:m="http://schemas.openxmlformats.org/officeDocument/2006/math">
                      <m:r>
                        <m:rPr>
                          <m:sty m:val="p"/>
                        </m:rPr>
                        <a:rPr lang="el-GR" sz="8000" i="1" smtClean="0">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rPr>
                        <m:t>=.</m:t>
                      </m:r>
                      <m:r>
                        <a:rPr lang="en-US" sz="8000" b="0" i="1" smtClean="0">
                          <a:solidFill>
                            <a:srgbClr val="000000"/>
                          </a:solidFill>
                          <a:latin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10" name="TextBox 9">
                <a:extLst>
                  <a:ext uri="{FF2B5EF4-FFF2-40B4-BE49-F238E27FC236}">
                    <a16:creationId xmlns:a16="http://schemas.microsoft.com/office/drawing/2014/main" id="{1A9299A5-649F-4F8D-AD63-8E779E9511BD}"/>
                  </a:ext>
                </a:extLst>
              </p:cNvPr>
              <p:cNvSpPr txBox="1">
                <a:spLocks noRot="1" noChangeAspect="1" noMove="1" noResize="1" noEditPoints="1" noAdjustHandles="1" noChangeArrowheads="1" noChangeShapeType="1" noTextEdit="1"/>
              </p:cNvSpPr>
              <p:nvPr/>
            </p:nvSpPr>
            <p:spPr>
              <a:xfrm>
                <a:off x="12928150" y="12819065"/>
                <a:ext cx="2923108" cy="1107996"/>
              </a:xfrm>
              <a:prstGeom prst="rect">
                <a:avLst/>
              </a:prstGeom>
              <a:blipFill>
                <a:blip r:embed="rId8"/>
                <a:stretch>
                  <a:fillRect/>
                </a:stretch>
              </a:blipFill>
              <a:ln w="6350">
                <a:noFill/>
              </a:ln>
            </p:spPr>
            <p:txBody>
              <a:bodyPr/>
              <a:lstStyle/>
              <a:p>
                <a:r>
                  <a:rPr lang="en-US">
                    <a:noFill/>
                  </a:rPr>
                  <a:t> </a:t>
                </a:r>
              </a:p>
            </p:txBody>
          </p:sp>
        </mc:Fallback>
      </mc:AlternateContent>
      <p:cxnSp>
        <p:nvCxnSpPr>
          <p:cNvPr id="11" name="Straight Arrow Connector 10">
            <a:extLst>
              <a:ext uri="{FF2B5EF4-FFF2-40B4-BE49-F238E27FC236}">
                <a16:creationId xmlns:a16="http://schemas.microsoft.com/office/drawing/2014/main" id="{FD2C79C1-F1B8-1D4E-4FB3-38E2A3082FF5}"/>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1EB2758-56D0-768F-493B-C4BE73B5ABA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4" name="Slide Number Placeholder 3">
            <a:extLst>
              <a:ext uri="{FF2B5EF4-FFF2-40B4-BE49-F238E27FC236}">
                <a16:creationId xmlns:a16="http://schemas.microsoft.com/office/drawing/2014/main" id="{E807BBDC-79B8-E1DD-2835-1D11FCF11F1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098742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67401EDB-D332-B36C-8A5E-5779C1507B6F}"/>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20013" y="5146741"/>
            <a:ext cx="18621101" cy="121340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D33D19-8183-674E-8922-A1E6F5FB7070}"/>
              </a:ext>
            </a:extLst>
          </p:cNvPr>
          <p:cNvSpPr>
            <a:spLocks noGrp="1"/>
          </p:cNvSpPr>
          <p:nvPr>
            <p:ph type="title"/>
          </p:nvPr>
        </p:nvSpPr>
        <p:spPr/>
        <p:txBody>
          <a:bodyPr>
            <a:normAutofit/>
          </a:bodyPr>
          <a:lstStyle/>
          <a:p>
            <a:r>
              <a:rPr lang="en-US" sz="14000" dirty="0"/>
              <a:t>The Loss Curve</a:t>
            </a:r>
          </a:p>
        </p:txBody>
      </p:sp>
      <p:sp>
        <p:nvSpPr>
          <p:cNvPr id="21" name="Oval 20">
            <a:extLst>
              <a:ext uri="{FF2B5EF4-FFF2-40B4-BE49-F238E27FC236}">
                <a16:creationId xmlns:a16="http://schemas.microsoft.com/office/drawing/2014/main" id="{B3C6E4DC-D509-45F3-8898-2D62F10C48B7}"/>
              </a:ext>
            </a:extLst>
          </p:cNvPr>
          <p:cNvSpPr/>
          <p:nvPr/>
        </p:nvSpPr>
        <p:spPr>
          <a:xfrm>
            <a:off x="20367629" y="8747129"/>
            <a:ext cx="301623" cy="301623"/>
          </a:xfrm>
          <a:prstGeom prst="ellipse">
            <a:avLst/>
          </a:prstGeom>
          <a:solidFill>
            <a:schemeClr val="tx1"/>
          </a:solid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24" name="TextBox 23">
            <a:extLst>
              <a:ext uri="{FF2B5EF4-FFF2-40B4-BE49-F238E27FC236}">
                <a16:creationId xmlns:a16="http://schemas.microsoft.com/office/drawing/2014/main" id="{071AD6B0-67CA-462C-A82A-51EDBA29F00E}"/>
              </a:ext>
            </a:extLst>
          </p:cNvPr>
          <p:cNvSpPr txBox="1"/>
          <p:nvPr/>
        </p:nvSpPr>
        <p:spPr>
          <a:xfrm>
            <a:off x="27603780" y="12449699"/>
            <a:ext cx="18686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defTabSz="1523985" fontAlgn="base">
              <a:lnSpc>
                <a:spcPct val="90000"/>
              </a:lnSpc>
              <a:spcBef>
                <a:spcPct val="0"/>
              </a:spcBef>
              <a:spcAft>
                <a:spcPct val="0"/>
              </a:spcAft>
              <a:defRPr/>
            </a:pPr>
            <a:r>
              <a:rPr lang="en-US" sz="4667">
                <a:solidFill>
                  <a:srgbClr val="FFFFFF"/>
                </a:solidFill>
                <a:latin typeface="Trebuchet MS"/>
              </a:rPr>
              <a:t>Target</a:t>
            </a:r>
          </a:p>
        </p:txBody>
      </p:sp>
      <mc:AlternateContent xmlns:mc="http://schemas.openxmlformats.org/markup-compatibility/2006" xmlns:a14="http://schemas.microsoft.com/office/drawing/2010/main">
        <mc:Choice Requires="a14">
          <p:sp>
            <p:nvSpPr>
              <p:cNvPr id="18" name="TextBox 4">
                <a:extLst>
                  <a:ext uri="{FF2B5EF4-FFF2-40B4-BE49-F238E27FC236}">
                    <a16:creationId xmlns:a16="http://schemas.microsoft.com/office/drawing/2014/main" id="{25ECDC75-2C65-4626-9799-62A5E597CB28}"/>
                  </a:ext>
                </a:extLst>
              </p:cNvPr>
              <p:cNvSpPr txBox="1"/>
              <p:nvPr/>
            </p:nvSpPr>
            <p:spPr>
              <a:xfrm>
                <a:off x="3206038" y="10443105"/>
                <a:ext cx="9989145"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523985">
                  <a:lnSpc>
                    <a:spcPct val="90000"/>
                  </a:lnSpc>
                  <a:defRPr/>
                </a:pPr>
                <a14:m>
                  <m:oMath xmlns:m="http://schemas.openxmlformats.org/officeDocument/2006/math">
                    <m:r>
                      <m:rPr>
                        <m:sty m:val="p"/>
                      </m:rPr>
                      <a:rPr lang="en-US" sz="8000" smtClean="0">
                        <a:solidFill>
                          <a:srgbClr val="000000"/>
                        </a:solidFill>
                        <a:latin typeface="Cambria Math" panose="02040503050406030204" pitchFamily="18" charset="0"/>
                      </a:rPr>
                      <m:t>m</m:t>
                    </m:r>
                    <m:r>
                      <a:rPr lang="en-US" sz="8000" i="1">
                        <a:solidFill>
                          <a:srgbClr val="000000"/>
                        </a:solidFill>
                        <a:latin typeface="Cambria Math" panose="02040503050406030204" pitchFamily="18" charset="0"/>
                      </a:rPr>
                      <m:t>≔−1+</m:t>
                    </m:r>
                    <m:r>
                      <a:rPr lang="en-US" sz="8000" b="0" i="1" smtClean="0">
                        <a:solidFill>
                          <a:srgbClr val="000000"/>
                        </a:solidFill>
                        <a:latin typeface="Cambria Math" panose="02040503050406030204" pitchFamily="18" charset="0"/>
                      </a:rPr>
                      <m:t>3</m:t>
                    </m:r>
                    <m:r>
                      <a:rPr lang="en-US" sz="8000" i="1">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ea typeface="Cambria Math" panose="02040503050406030204" pitchFamily="18" charset="0"/>
                      </a:rPr>
                      <m:t>=−</m:t>
                    </m:r>
                    <m:r>
                      <a:rPr lang="en-US" sz="8000" b="0" i="1" smtClean="0">
                        <a:solidFill>
                          <a:srgbClr val="000000"/>
                        </a:solidFill>
                        <a:latin typeface="Cambria Math" panose="02040503050406030204" pitchFamily="18" charset="0"/>
                        <a:ea typeface="Cambria Math" panose="02040503050406030204" pitchFamily="18" charset="0"/>
                      </a:rPr>
                      <m:t>0</m:t>
                    </m:r>
                    <m:r>
                      <a:rPr lang="en-US" sz="8000" i="1">
                        <a:solidFill>
                          <a:srgbClr val="000000"/>
                        </a:solidFill>
                        <a:latin typeface="Cambria Math" panose="02040503050406030204" pitchFamily="18" charset="0"/>
                        <a:ea typeface="Cambria Math" panose="02040503050406030204" pitchFamily="18" charset="0"/>
                      </a:rPr>
                      <m:t>.</m:t>
                    </m:r>
                    <m:r>
                      <a:rPr lang="en-US" sz="8000" b="0" i="1" smtClean="0">
                        <a:solidFill>
                          <a:srgbClr val="000000"/>
                        </a:solidFill>
                        <a:latin typeface="Cambria Math" panose="02040503050406030204" pitchFamily="18" charset="0"/>
                        <a:ea typeface="Cambria Math" panose="02040503050406030204" pitchFamily="18" charset="0"/>
                      </a:rPr>
                      <m:t>7</m:t>
                    </m:r>
                  </m:oMath>
                </a14:m>
                <a:r>
                  <a:rPr lang="en-US" sz="8000" dirty="0">
                    <a:solidFill>
                      <a:srgbClr val="000000"/>
                    </a:solidFill>
                    <a:latin typeface="Trebuchet MS"/>
                  </a:rPr>
                  <a:t> </a:t>
                </a:r>
              </a:p>
            </p:txBody>
          </p:sp>
        </mc:Choice>
        <mc:Fallback xmlns="">
          <p:sp>
            <p:nvSpPr>
              <p:cNvPr id="18" name="TextBox 4">
                <a:extLst>
                  <a:ext uri="{FF2B5EF4-FFF2-40B4-BE49-F238E27FC236}">
                    <a16:creationId xmlns:a16="http://schemas.microsoft.com/office/drawing/2014/main" id="{25ECDC75-2C65-4626-9799-62A5E597CB28}"/>
                  </a:ext>
                </a:extLst>
              </p:cNvPr>
              <p:cNvSpPr txBox="1">
                <a:spLocks noRot="1" noChangeAspect="1" noMove="1" noResize="1" noEditPoints="1" noAdjustHandles="1" noChangeArrowheads="1" noChangeShapeType="1" noTextEdit="1"/>
              </p:cNvSpPr>
              <p:nvPr/>
            </p:nvSpPr>
            <p:spPr>
              <a:xfrm>
                <a:off x="3206038" y="10443105"/>
                <a:ext cx="9989145" cy="1107996"/>
              </a:xfrm>
              <a:prstGeom prst="rect">
                <a:avLst/>
              </a:prstGeom>
              <a:blipFill>
                <a:blip r:embed="rId4"/>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8">
                <a:extLst>
                  <a:ext uri="{FF2B5EF4-FFF2-40B4-BE49-F238E27FC236}">
                    <a16:creationId xmlns:a16="http://schemas.microsoft.com/office/drawing/2014/main" id="{7F6447E0-328E-46D1-A5A1-281A5094C866}"/>
                  </a:ext>
                </a:extLst>
              </p:cNvPr>
              <p:cNvSpPr txBox="1"/>
              <p:nvPr/>
            </p:nvSpPr>
            <p:spPr>
              <a:xfrm>
                <a:off x="3206037" y="12635482"/>
                <a:ext cx="7821885"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523985">
                  <a:lnSpc>
                    <a:spcPct val="90000"/>
                  </a:lnSpc>
                  <a:defRPr/>
                </a:pPr>
                <a14:m>
                  <m:oMathPara xmlns:m="http://schemas.openxmlformats.org/officeDocument/2006/math">
                    <m:oMathParaPr>
                      <m:jc m:val="centerGroup"/>
                    </m:oMathParaPr>
                    <m:oMath xmlns:m="http://schemas.openxmlformats.org/officeDocument/2006/math">
                      <m:r>
                        <m:rPr>
                          <m:sty m:val="p"/>
                        </m:rPr>
                        <a:rPr lang="en-US" sz="8000" smtClean="0">
                          <a:solidFill>
                            <a:srgbClr val="000000"/>
                          </a:solidFill>
                          <a:latin typeface="Cambria Math" panose="02040503050406030204" pitchFamily="18" charset="0"/>
                        </a:rPr>
                        <m:t>b</m:t>
                      </m:r>
                      <m:r>
                        <a:rPr lang="en-US" sz="8000" smtClean="0">
                          <a:solidFill>
                            <a:srgbClr val="000000"/>
                          </a:solidFill>
                          <a:latin typeface="Cambria Math" panose="02040503050406030204" pitchFamily="18" charset="0"/>
                        </a:rPr>
                        <m:t> </m:t>
                      </m:r>
                      <m:r>
                        <a:rPr lang="en-US" sz="8000" i="1">
                          <a:solidFill>
                            <a:srgbClr val="000000"/>
                          </a:solidFill>
                          <a:latin typeface="Cambria Math" panose="02040503050406030204" pitchFamily="18" charset="0"/>
                        </a:rPr>
                        <m:t>≔</m:t>
                      </m:r>
                      <m:r>
                        <a:rPr lang="en-US" sz="8000">
                          <a:solidFill>
                            <a:srgbClr val="000000"/>
                          </a:solidFill>
                          <a:latin typeface="Cambria Math" panose="02040503050406030204" pitchFamily="18" charset="0"/>
                        </a:rPr>
                        <m:t>5</m:t>
                      </m:r>
                      <m:r>
                        <a:rPr lang="en-US" sz="8000" i="1">
                          <a:solidFill>
                            <a:srgbClr val="000000"/>
                          </a:solidFill>
                          <a:latin typeface="Cambria Math" panose="02040503050406030204" pitchFamily="18" charset="0"/>
                        </a:rPr>
                        <m:t>+ </m:t>
                      </m:r>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ea typeface="Cambria Math" panose="02040503050406030204" pitchFamily="18" charset="0"/>
                        </a:rPr>
                        <m:t>=</m:t>
                      </m:r>
                      <m:r>
                        <a:rPr lang="en-US" sz="8000" b="0" i="1" smtClean="0">
                          <a:solidFill>
                            <a:srgbClr val="000000"/>
                          </a:solidFill>
                          <a:latin typeface="Cambria Math" panose="02040503050406030204" pitchFamily="18" charset="0"/>
                          <a:ea typeface="Cambria Math" panose="02040503050406030204" pitchFamily="18" charset="0"/>
                        </a:rPr>
                        <m:t>5</m:t>
                      </m:r>
                      <m:r>
                        <a:rPr lang="en-US" sz="8000" i="1">
                          <a:solidFill>
                            <a:srgbClr val="000000"/>
                          </a:solidFill>
                          <a:latin typeface="Cambria Math" panose="02040503050406030204" pitchFamily="18" charset="0"/>
                          <a:ea typeface="Cambria Math" panose="02040503050406030204" pitchFamily="18" charset="0"/>
                        </a:rPr>
                        <m:t>.</m:t>
                      </m:r>
                      <m:r>
                        <a:rPr lang="en-US" sz="8000" b="0" i="1" smtClean="0">
                          <a:solidFill>
                            <a:srgbClr val="000000"/>
                          </a:solidFill>
                          <a:latin typeface="Cambria Math" panose="02040503050406030204" pitchFamily="18" charset="0"/>
                          <a:ea typeface="Cambria Math" panose="02040503050406030204" pitchFamily="18" charset="0"/>
                        </a:rPr>
                        <m:t>1</m:t>
                      </m:r>
                    </m:oMath>
                  </m:oMathPara>
                </a14:m>
                <a:endParaRPr lang="en-US" sz="8000" dirty="0">
                  <a:solidFill>
                    <a:srgbClr val="000000"/>
                  </a:solidFill>
                  <a:latin typeface="Trebuchet MS"/>
                </a:endParaRPr>
              </a:p>
            </p:txBody>
          </p:sp>
        </mc:Choice>
        <mc:Fallback xmlns="">
          <p:sp>
            <p:nvSpPr>
              <p:cNvPr id="20" name="TextBox 8">
                <a:extLst>
                  <a:ext uri="{FF2B5EF4-FFF2-40B4-BE49-F238E27FC236}">
                    <a16:creationId xmlns:a16="http://schemas.microsoft.com/office/drawing/2014/main" id="{7F6447E0-328E-46D1-A5A1-281A5094C866}"/>
                  </a:ext>
                </a:extLst>
              </p:cNvPr>
              <p:cNvSpPr txBox="1">
                <a:spLocks noRot="1" noChangeAspect="1" noMove="1" noResize="1" noEditPoints="1" noAdjustHandles="1" noChangeArrowheads="1" noChangeShapeType="1" noTextEdit="1"/>
              </p:cNvSpPr>
              <p:nvPr/>
            </p:nvSpPr>
            <p:spPr>
              <a:xfrm>
                <a:off x="3206037" y="12635482"/>
                <a:ext cx="7821885" cy="1107996"/>
              </a:xfrm>
              <a:prstGeom prst="rect">
                <a:avLst/>
              </a:prstGeom>
              <a:blipFill>
                <a:blip r:embed="rId5"/>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9">
                <a:extLst>
                  <a:ext uri="{FF2B5EF4-FFF2-40B4-BE49-F238E27FC236}">
                    <a16:creationId xmlns:a16="http://schemas.microsoft.com/office/drawing/2014/main" id="{1A9299A5-649F-4F8D-AD63-8E779E9511BD}"/>
                  </a:ext>
                </a:extLst>
              </p:cNvPr>
              <p:cNvSpPr txBox="1"/>
              <p:nvPr/>
            </p:nvSpPr>
            <p:spPr>
              <a:xfrm>
                <a:off x="3159324" y="8237302"/>
                <a:ext cx="2923108" cy="11079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defPPr>
                  <a:defRPr lang="en-US"/>
                </a:defPPr>
                <a:lvl1pPr algn="l" defTabSz="457200" rtl="0" fontAlgn="base">
                  <a:spcBef>
                    <a:spcPct val="0"/>
                  </a:spcBef>
                  <a:spcAft>
                    <a:spcPct val="0"/>
                  </a:spcAft>
                  <a:defRPr kern="1200">
                    <a:solidFill>
                      <a:schemeClr val="lt1"/>
                    </a:solidFill>
                    <a:latin typeface="+mn-lt"/>
                    <a:ea typeface="+mn-ea"/>
                    <a:cs typeface="+mn-cs"/>
                  </a:defRPr>
                </a:lvl1pPr>
                <a:lvl2pPr marL="457200" algn="l" defTabSz="457200" rtl="0" fontAlgn="base">
                  <a:spcBef>
                    <a:spcPct val="0"/>
                  </a:spcBef>
                  <a:spcAft>
                    <a:spcPct val="0"/>
                  </a:spcAft>
                  <a:defRPr kern="1200">
                    <a:solidFill>
                      <a:schemeClr val="lt1"/>
                    </a:solidFill>
                    <a:latin typeface="+mn-lt"/>
                    <a:ea typeface="+mn-ea"/>
                    <a:cs typeface="+mn-cs"/>
                  </a:defRPr>
                </a:lvl2pPr>
                <a:lvl3pPr marL="914400" algn="l" defTabSz="457200" rtl="0" fontAlgn="base">
                  <a:spcBef>
                    <a:spcPct val="0"/>
                  </a:spcBef>
                  <a:spcAft>
                    <a:spcPct val="0"/>
                  </a:spcAft>
                  <a:defRPr kern="1200">
                    <a:solidFill>
                      <a:schemeClr val="lt1"/>
                    </a:solidFill>
                    <a:latin typeface="+mn-lt"/>
                    <a:ea typeface="+mn-ea"/>
                    <a:cs typeface="+mn-cs"/>
                  </a:defRPr>
                </a:lvl3pPr>
                <a:lvl4pPr marL="1371600" algn="l" defTabSz="457200" rtl="0" fontAlgn="base">
                  <a:spcBef>
                    <a:spcPct val="0"/>
                  </a:spcBef>
                  <a:spcAft>
                    <a:spcPct val="0"/>
                  </a:spcAft>
                  <a:defRPr kern="1200">
                    <a:solidFill>
                      <a:schemeClr val="lt1"/>
                    </a:solidFill>
                    <a:latin typeface="+mn-lt"/>
                    <a:ea typeface="+mn-ea"/>
                    <a:cs typeface="+mn-cs"/>
                  </a:defRPr>
                </a:lvl4pPr>
                <a:lvl5pPr marL="1828800" algn="l" defTabSz="457200"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defTabSz="1523985">
                  <a:lnSpc>
                    <a:spcPct val="90000"/>
                  </a:lnSpc>
                  <a:defRPr/>
                </a:pPr>
                <a14:m>
                  <m:oMathPara xmlns:m="http://schemas.openxmlformats.org/officeDocument/2006/math">
                    <m:oMathParaPr>
                      <m:jc m:val="centerGroup"/>
                    </m:oMathParaPr>
                    <m:oMath xmlns:m="http://schemas.openxmlformats.org/officeDocument/2006/math">
                      <m:r>
                        <m:rPr>
                          <m:sty m:val="p"/>
                        </m:rPr>
                        <a:rPr lang="el-GR" sz="8000" i="1">
                          <a:solidFill>
                            <a:srgbClr val="000000"/>
                          </a:solidFill>
                          <a:latin typeface="Cambria Math" panose="02040503050406030204" pitchFamily="18" charset="0"/>
                          <a:ea typeface="Cambria Math" panose="02040503050406030204" pitchFamily="18" charset="0"/>
                        </a:rPr>
                        <m:t>λ</m:t>
                      </m:r>
                      <m:r>
                        <a:rPr lang="en-US" sz="8000" i="1">
                          <a:solidFill>
                            <a:srgbClr val="000000"/>
                          </a:solidFill>
                          <a:latin typeface="Cambria Math" panose="02040503050406030204" pitchFamily="18" charset="0"/>
                        </a:rPr>
                        <m:t>=.1</m:t>
                      </m:r>
                    </m:oMath>
                  </m:oMathPara>
                </a14:m>
                <a:endParaRPr lang="en-US" sz="8000">
                  <a:solidFill>
                    <a:srgbClr val="000000"/>
                  </a:solidFill>
                  <a:latin typeface="Trebuchet MS"/>
                </a:endParaRPr>
              </a:p>
            </p:txBody>
          </p:sp>
        </mc:Choice>
        <mc:Fallback xmlns="">
          <p:sp>
            <p:nvSpPr>
              <p:cNvPr id="23" name="TextBox 9">
                <a:extLst>
                  <a:ext uri="{FF2B5EF4-FFF2-40B4-BE49-F238E27FC236}">
                    <a16:creationId xmlns:a16="http://schemas.microsoft.com/office/drawing/2014/main" id="{1A9299A5-649F-4F8D-AD63-8E779E9511BD}"/>
                  </a:ext>
                </a:extLst>
              </p:cNvPr>
              <p:cNvSpPr txBox="1">
                <a:spLocks noRot="1" noChangeAspect="1" noMove="1" noResize="1" noEditPoints="1" noAdjustHandles="1" noChangeArrowheads="1" noChangeShapeType="1" noTextEdit="1"/>
              </p:cNvSpPr>
              <p:nvPr/>
            </p:nvSpPr>
            <p:spPr>
              <a:xfrm>
                <a:off x="3159324" y="8237302"/>
                <a:ext cx="2923108" cy="1107996"/>
              </a:xfrm>
              <a:prstGeom prst="rect">
                <a:avLst/>
              </a:prstGeom>
              <a:blipFill>
                <a:blip r:embed="rId6"/>
                <a:stretch>
                  <a:fillRect/>
                </a:stretch>
              </a:blipFill>
              <a:ln w="6350">
                <a:noFill/>
              </a:ln>
            </p:spPr>
            <p:txBody>
              <a:bodyPr/>
              <a:lstStyle/>
              <a:p>
                <a:r>
                  <a:rPr lang="en-US">
                    <a:noFill/>
                  </a:rPr>
                  <a:t> </a:t>
                </a:r>
              </a:p>
            </p:txBody>
          </p:sp>
        </mc:Fallback>
      </mc:AlternateContent>
      <p:sp>
        <p:nvSpPr>
          <p:cNvPr id="27" name="Oval 26">
            <a:extLst>
              <a:ext uri="{FF2B5EF4-FFF2-40B4-BE49-F238E27FC236}">
                <a16:creationId xmlns:a16="http://schemas.microsoft.com/office/drawing/2014/main" id="{FB91821D-EC31-423A-8F7C-DC5E376BD0D2}"/>
              </a:ext>
            </a:extLst>
          </p:cNvPr>
          <p:cNvSpPr/>
          <p:nvPr/>
        </p:nvSpPr>
        <p:spPr>
          <a:xfrm>
            <a:off x="20367629" y="8747129"/>
            <a:ext cx="301623" cy="301623"/>
          </a:xfrm>
          <a:prstGeom prst="ellipse">
            <a:avLst/>
          </a:prstGeom>
          <a:solidFill>
            <a:schemeClr val="tx1"/>
          </a:solidFill>
          <a:ln w="152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cxnSp>
        <p:nvCxnSpPr>
          <p:cNvPr id="35" name="Straight Arrow Connector 34">
            <a:extLst>
              <a:ext uri="{FF2B5EF4-FFF2-40B4-BE49-F238E27FC236}">
                <a16:creationId xmlns:a16="http://schemas.microsoft.com/office/drawing/2014/main" id="{61FEC3BD-607E-4404-BB9A-B8FE0E6728F7}"/>
              </a:ext>
            </a:extLst>
          </p:cNvPr>
          <p:cNvCxnSpPr>
            <a:cxnSpLocks/>
          </p:cNvCxnSpPr>
          <p:nvPr/>
        </p:nvCxnSpPr>
        <p:spPr>
          <a:xfrm>
            <a:off x="21108604" y="8698684"/>
            <a:ext cx="941770" cy="382725"/>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3759A4D-A930-40D4-BA32-3CC81E099543}"/>
              </a:ext>
            </a:extLst>
          </p:cNvPr>
          <p:cNvCxnSpPr>
            <a:cxnSpLocks/>
          </p:cNvCxnSpPr>
          <p:nvPr/>
        </p:nvCxnSpPr>
        <p:spPr>
          <a:xfrm>
            <a:off x="23271593" y="9810750"/>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271FF6F-92C5-49C0-AFD4-AAA38E3A3934}"/>
              </a:ext>
            </a:extLst>
          </p:cNvPr>
          <p:cNvCxnSpPr>
            <a:cxnSpLocks/>
          </p:cNvCxnSpPr>
          <p:nvPr/>
        </p:nvCxnSpPr>
        <p:spPr>
          <a:xfrm>
            <a:off x="24169207" y="10541000"/>
            <a:ext cx="992427" cy="76200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2A9C66B-C803-428B-B6FB-BF7D00DCA457}"/>
              </a:ext>
            </a:extLst>
          </p:cNvPr>
          <p:cNvCxnSpPr>
            <a:cxnSpLocks/>
          </p:cNvCxnSpPr>
          <p:nvPr/>
        </p:nvCxnSpPr>
        <p:spPr>
          <a:xfrm>
            <a:off x="25126045" y="11282634"/>
            <a:ext cx="850010" cy="666753"/>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C868263-766B-4608-9577-B0D73691E208}"/>
              </a:ext>
            </a:extLst>
          </p:cNvPr>
          <p:cNvCxnSpPr>
            <a:cxnSpLocks/>
          </p:cNvCxnSpPr>
          <p:nvPr/>
        </p:nvCxnSpPr>
        <p:spPr>
          <a:xfrm>
            <a:off x="25919628" y="11858110"/>
            <a:ext cx="829750" cy="6831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C4054B39-BB8F-F63E-C955-A7D03E99648A}"/>
              </a:ext>
            </a:extLst>
          </p:cNvPr>
          <p:cNvCxnSpPr>
            <a:cxnSpLocks/>
          </p:cNvCxnSpPr>
          <p:nvPr/>
        </p:nvCxnSpPr>
        <p:spPr>
          <a:xfrm flipV="1">
            <a:off x="20669252" y="8689236"/>
            <a:ext cx="753834" cy="102066"/>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2A22126-5A66-910C-64CA-62C218260540}"/>
              </a:ext>
            </a:extLst>
          </p:cNvPr>
          <p:cNvCxnSpPr>
            <a:cxnSpLocks/>
          </p:cNvCxnSpPr>
          <p:nvPr/>
        </p:nvCxnSpPr>
        <p:spPr>
          <a:xfrm>
            <a:off x="21667356" y="8897940"/>
            <a:ext cx="1062015" cy="447358"/>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CEAC2D6-B744-A23C-ED49-E54DC2204915}"/>
              </a:ext>
            </a:extLst>
          </p:cNvPr>
          <p:cNvCxnSpPr>
            <a:cxnSpLocks/>
          </p:cNvCxnSpPr>
          <p:nvPr/>
        </p:nvCxnSpPr>
        <p:spPr>
          <a:xfrm>
            <a:off x="22623671" y="9279984"/>
            <a:ext cx="985407" cy="741640"/>
          </a:xfrm>
          <a:prstGeom prst="straightConnector1">
            <a:avLst/>
          </a:prstGeom>
          <a:ln w="152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1BA3EDB-3355-3E76-BB8E-499EDBEB5AED}"/>
              </a:ext>
            </a:extLst>
          </p:cNvPr>
          <p:cNvSpPr/>
          <p:nvPr/>
        </p:nvSpPr>
        <p:spPr>
          <a:xfrm>
            <a:off x="26908129" y="12668255"/>
            <a:ext cx="301623" cy="3016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23985" fontAlgn="base">
              <a:spcBef>
                <a:spcPct val="0"/>
              </a:spcBef>
              <a:spcAft>
                <a:spcPct val="0"/>
              </a:spcAft>
              <a:defRPr/>
            </a:pPr>
            <a:endParaRPr lang="en-US" sz="6000">
              <a:solidFill>
                <a:srgbClr val="FFFFFF"/>
              </a:solidFill>
              <a:latin typeface="Trebuchet MS"/>
            </a:endParaRPr>
          </a:p>
        </p:txBody>
      </p:sp>
      <p:sp>
        <p:nvSpPr>
          <p:cNvPr id="5" name="TextBox 4">
            <a:extLst>
              <a:ext uri="{FF2B5EF4-FFF2-40B4-BE49-F238E27FC236}">
                <a16:creationId xmlns:a16="http://schemas.microsoft.com/office/drawing/2014/main" id="{4C12033D-B0BF-A17A-B6F3-0CC415505E6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3E793BE8-373D-FCC1-93A1-D2B3913EEDE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992065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4A84-6571-EA88-C232-4D2E6A5C1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C1251F-75F0-B9EF-E3E6-AE69FC4C6294}"/>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BE83C0D-6A03-0E14-A2EA-0D1DD495698C}"/>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173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C9FD919-A775-DF91-F4A0-E2DA27A89D30}"/>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612CE21-B213-8014-FAB6-314BA37B2F13}"/>
              </a:ext>
            </a:extLst>
          </p:cNvPr>
          <p:cNvPicPr>
            <a:picLocks noChangeAspect="1"/>
          </p:cNvPicPr>
          <p:nvPr/>
        </p:nvPicPr>
        <p:blipFill>
          <a:blip r:embed="rId3"/>
          <a:stretch>
            <a:fillRect/>
          </a:stretch>
        </p:blipFill>
        <p:spPr>
          <a:xfrm>
            <a:off x="2330201" y="2348171"/>
            <a:ext cx="32212467" cy="17362056"/>
          </a:xfrm>
          <a:prstGeom prst="rect">
            <a:avLst/>
          </a:prstGeom>
        </p:spPr>
      </p:pic>
    </p:spTree>
    <p:extLst>
      <p:ext uri="{BB962C8B-B14F-4D97-AF65-F5344CB8AC3E}">
        <p14:creationId xmlns:p14="http://schemas.microsoft.com/office/powerpoint/2010/main" val="332091131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5FC84-9685-093A-0429-C67096C12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2C8AE8-B8C7-8228-F699-E512AD3A1AD6}"/>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American Sign Language (ASL) Alphabet</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5E288C09-AADD-5398-3563-356E881E561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174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FD9CC04-AF24-2B66-A411-472D3479CD7E}"/>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F78007C-BAD7-95D8-0650-4EDFB463C5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729" y="4231014"/>
            <a:ext cx="26596220" cy="15534609"/>
          </a:xfrm>
          <a:prstGeom prst="rect">
            <a:avLst/>
          </a:prstGeom>
        </p:spPr>
      </p:pic>
      <p:pic>
        <p:nvPicPr>
          <p:cNvPr id="10" name="Picture 9">
            <a:extLst>
              <a:ext uri="{FF2B5EF4-FFF2-40B4-BE49-F238E27FC236}">
                <a16:creationId xmlns:a16="http://schemas.microsoft.com/office/drawing/2014/main" id="{2851B23E-0DD3-0D2C-9EF5-3E1D9B3231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71308" y="4281481"/>
            <a:ext cx="6070798" cy="6006215"/>
          </a:xfrm>
          <a:prstGeom prst="rect">
            <a:avLst/>
          </a:prstGeom>
        </p:spPr>
      </p:pic>
      <p:pic>
        <p:nvPicPr>
          <p:cNvPr id="12" name="Picture 11">
            <a:extLst>
              <a:ext uri="{FF2B5EF4-FFF2-40B4-BE49-F238E27FC236}">
                <a16:creationId xmlns:a16="http://schemas.microsoft.com/office/drawing/2014/main" id="{773532FA-E4D8-F734-4AA6-4621EC3D965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636181" y="11733057"/>
            <a:ext cx="6071502" cy="6006215"/>
          </a:xfrm>
          <a:prstGeom prst="rect">
            <a:avLst/>
          </a:prstGeom>
        </p:spPr>
      </p:pic>
    </p:spTree>
    <p:extLst>
      <p:ext uri="{BB962C8B-B14F-4D97-AF65-F5344CB8AC3E}">
        <p14:creationId xmlns:p14="http://schemas.microsoft.com/office/powerpoint/2010/main" val="35809643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507D-0FDB-1790-5BA4-FB2559FE99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86CB6-25F1-4AC1-BB9E-0E04AF71C471}"/>
              </a:ext>
            </a:extLst>
          </p:cNvPr>
          <p:cNvSpPr>
            <a:spLocks noGrp="1"/>
          </p:cNvSpPr>
          <p:nvPr>
            <p:ph type="title"/>
          </p:nvPr>
        </p:nvSpPr>
        <p:spPr>
          <a:xfrm>
            <a:off x="1603166" y="36825"/>
            <a:ext cx="33666543" cy="3238638"/>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26FAA3D2-3D56-4303-B5FB-5815379E9DD7}"/>
              </a:ext>
            </a:extLst>
          </p:cNvPr>
          <p:cNvSpPr>
            <a:spLocks noGrp="1"/>
          </p:cNvSpPr>
          <p:nvPr>
            <p:ph idx="1"/>
          </p:nvPr>
        </p:nvSpPr>
        <p:spPr>
          <a:xfrm>
            <a:off x="1603166" y="3275465"/>
            <a:ext cx="33666543" cy="16411269"/>
          </a:xfrm>
        </p:spPr>
        <p:txBody>
          <a:bodyPr>
            <a:noAutofit/>
          </a:bodyPr>
          <a:lstStyle/>
          <a:p>
            <a:pPr marL="0" indent="0">
              <a:buNone/>
            </a:pPr>
            <a:r>
              <a:rPr lang="en-US" sz="12600" dirty="0"/>
              <a:t>1: An Introduction to Deep Learning</a:t>
            </a:r>
          </a:p>
          <a:p>
            <a:pPr marL="0" indent="0">
              <a:buNone/>
            </a:pPr>
            <a:r>
              <a:rPr lang="en-US" sz="12600" dirty="0"/>
              <a:t>2: The Theory Behind Neural Networks</a:t>
            </a:r>
          </a:p>
          <a:p>
            <a:pPr marL="0" indent="0">
              <a:buNone/>
            </a:pPr>
            <a:r>
              <a:rPr lang="en-US" sz="12600" dirty="0">
                <a:solidFill>
                  <a:srgbClr val="C00000"/>
                </a:solidFill>
              </a:rPr>
              <a:t>3: Convolutional Neural Networks</a:t>
            </a:r>
          </a:p>
          <a:p>
            <a:pPr marL="0" indent="0">
              <a:buNone/>
            </a:pPr>
            <a:r>
              <a:rPr lang="en-US" sz="12600" dirty="0">
                <a:solidFill>
                  <a:srgbClr val="C00000"/>
                </a:solidFill>
              </a:rPr>
              <a:t>4: Data Augmentation and Deployment</a:t>
            </a:r>
          </a:p>
          <a:p>
            <a:pPr marL="0" indent="0">
              <a:buNone/>
            </a:pPr>
            <a:r>
              <a:rPr lang="en-US" sz="12600" dirty="0"/>
              <a:t>5: Pre-trained Models</a:t>
            </a:r>
          </a:p>
          <a:p>
            <a:pPr marL="0" indent="0">
              <a:buNone/>
            </a:pPr>
            <a:r>
              <a:rPr lang="en-US" sz="12600" dirty="0"/>
              <a:t>6: Natural Language Processing</a:t>
            </a:r>
          </a:p>
          <a:p>
            <a:pPr marL="0" indent="0">
              <a:buNone/>
            </a:pPr>
            <a:r>
              <a:rPr lang="en-US" sz="12600" dirty="0"/>
              <a:t>7: Wrap-up and Assessment</a:t>
            </a:r>
            <a:endParaRPr lang="en-TW" sz="12600" dirty="0"/>
          </a:p>
        </p:txBody>
      </p:sp>
      <p:sp>
        <p:nvSpPr>
          <p:cNvPr id="4" name="Slide Number Placeholder 3">
            <a:extLst>
              <a:ext uri="{FF2B5EF4-FFF2-40B4-BE49-F238E27FC236}">
                <a16:creationId xmlns:a16="http://schemas.microsoft.com/office/drawing/2014/main" id="{DD88B4AA-DE64-1376-1640-7BDBB212B2B6}"/>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175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6DEABE7-EAC4-BB6D-CBBA-E3E5FCB013B3}"/>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93974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3: Convolutional Neural Networks</a:t>
            </a:r>
          </a:p>
        </p:txBody>
      </p:sp>
      <p:sp>
        <p:nvSpPr>
          <p:cNvPr id="2" name="TextBox 1">
            <a:extLst>
              <a:ext uri="{FF2B5EF4-FFF2-40B4-BE49-F238E27FC236}">
                <a16:creationId xmlns:a16="http://schemas.microsoft.com/office/drawing/2014/main" id="{C0F3A58E-85E5-D888-078D-287D26C0D10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38A84682-30CB-24DD-7A93-769D0185B57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62981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542899169"/>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0774531"/>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5FD47787-54B9-FCDA-5F7F-39C646F7A69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4F975EB-75D7-D982-5BFA-6AC85BBE8C1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177</a:t>
            </a:fld>
            <a:endParaRPr lang="en-US" sz="2400" dirty="0">
              <a:solidFill>
                <a:prstClr val="black">
                  <a:tint val="75000"/>
                </a:prstClr>
              </a:solidFill>
              <a:latin typeface="Calibri" panose="020F0502020204030204"/>
              <a:cs typeface="Arial"/>
              <a:sym typeface="Arial"/>
            </a:endParaRPr>
          </a:p>
        </p:txBody>
      </p:sp>
      <p:sp>
        <p:nvSpPr>
          <p:cNvPr id="9" name="Title 3">
            <a:extLst>
              <a:ext uri="{FF2B5EF4-FFF2-40B4-BE49-F238E27FC236}">
                <a16:creationId xmlns:a16="http://schemas.microsoft.com/office/drawing/2014/main" id="{66B45807-D062-1F5B-6913-64BE6B1E26E4}"/>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2977541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Recap of the exercise</a:t>
            </a:r>
          </a:p>
        </p:txBody>
      </p:sp>
      <p:graphicFrame>
        <p:nvGraphicFramePr>
          <p:cNvPr id="6" name="Content Placeholder 2">
            <a:extLst>
              <a:ext uri="{FF2B5EF4-FFF2-40B4-BE49-F238E27FC236}">
                <a16:creationId xmlns:a16="http://schemas.microsoft.com/office/drawing/2014/main" id="{3DC7D4A5-282B-41AD-A71F-682A783A26D7}"/>
              </a:ext>
            </a:extLst>
          </p:cNvPr>
          <p:cNvGraphicFramePr>
            <a:graphicFrameLocks noGrp="1"/>
          </p:cNvGraphicFramePr>
          <p:nvPr>
            <p:ph idx="4294967295"/>
            <p:extLst>
              <p:ext uri="{D42A27DB-BD31-4B8C-83A1-F6EECF244321}">
                <p14:modId xmlns:p14="http://schemas.microsoft.com/office/powerpoint/2010/main" val="1372961605"/>
              </p:ext>
            </p:extLst>
          </p:nvPr>
        </p:nvGraphicFramePr>
        <p:xfrm>
          <a:off x="1706562" y="4088606"/>
          <a:ext cx="33162875" cy="12396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120EC3D-9A6E-648D-972C-74111A7C67D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9136FB8-7105-D98D-CE49-4D0E4F2FC16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226229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F44C3C-B6A2-3C90-092C-8BB87D9235E2}"/>
              </a:ext>
            </a:extLst>
          </p:cNvPr>
          <p:cNvSpPr>
            <a:spLocks noGrp="1"/>
          </p:cNvSpPr>
          <p:nvPr>
            <p:ph type="body" sz="quarter" idx="13"/>
          </p:nvPr>
        </p:nvSpPr>
        <p:spPr/>
        <p:txBody>
          <a:bodyPr/>
          <a:lstStyle/>
          <a:p>
            <a:r>
              <a:rPr lang="en-US" sz="14000" dirty="0"/>
              <a:t>Kernels and Convolution</a:t>
            </a:r>
          </a:p>
        </p:txBody>
      </p:sp>
      <p:sp>
        <p:nvSpPr>
          <p:cNvPr id="2" name="TextBox 1">
            <a:extLst>
              <a:ext uri="{FF2B5EF4-FFF2-40B4-BE49-F238E27FC236}">
                <a16:creationId xmlns:a16="http://schemas.microsoft.com/office/drawing/2014/main" id="{91CF39F0-A8EA-3312-36F5-CADC35440BD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F5DE232B-E884-8E66-9CE1-05F92994896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179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076446240"/>
      </p:ext>
    </p:extLst>
  </p:cSld>
  <p:clrMapOvr>
    <a:masterClrMapping/>
  </p:clrMapOvr>
  <mc:AlternateContent xmlns:mc="http://schemas.openxmlformats.org/markup-compatibility/2006" xmlns:p14="http://schemas.microsoft.com/office/powerpoint/2010/main">
    <mc:Choice Requires="p14">
      <p:transition p14:dur="0" advTm="2000"/>
    </mc:Choice>
    <mc:Fallback xmlns="">
      <p:transition advTm="2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https://learn.nvidia.com/certificates?id=ed-qOCIMQaatzU8SNUNxgw</a:t>
            </a:r>
          </a:p>
        </p:txBody>
      </p:sp>
      <p:pic>
        <p:nvPicPr>
          <p:cNvPr id="3" name="Picture 2">
            <a:extLst>
              <a:ext uri="{FF2B5EF4-FFF2-40B4-BE49-F238E27FC236}">
                <a16:creationId xmlns:a16="http://schemas.microsoft.com/office/drawing/2014/main" id="{5329C7B2-232F-4BBD-F977-EC75C495BAFF}"/>
              </a:ext>
            </a:extLst>
          </p:cNvPr>
          <p:cNvPicPr>
            <a:picLocks noChangeAspect="1"/>
          </p:cNvPicPr>
          <p:nvPr/>
        </p:nvPicPr>
        <p:blipFill>
          <a:blip r:embed="rId3"/>
          <a:stretch>
            <a:fillRect/>
          </a:stretch>
        </p:blipFill>
        <p:spPr>
          <a:xfrm>
            <a:off x="2278889" y="1645920"/>
            <a:ext cx="32641551" cy="18005904"/>
          </a:xfrm>
          <a:prstGeom prst="rect">
            <a:avLst/>
          </a:prstGeom>
        </p:spPr>
      </p:pic>
      <p:sp>
        <p:nvSpPr>
          <p:cNvPr id="5" name="Title 1">
            <a:extLst>
              <a:ext uri="{FF2B5EF4-FFF2-40B4-BE49-F238E27FC236}">
                <a16:creationId xmlns:a16="http://schemas.microsoft.com/office/drawing/2014/main" id="{3EA70EE8-6889-4F4D-281D-853A5E812FB9}"/>
              </a:ext>
            </a:extLst>
          </p:cNvPr>
          <p:cNvSpPr>
            <a:spLocks noGrp="1"/>
          </p:cNvSpPr>
          <p:nvPr>
            <p:ph type="title"/>
          </p:nvPr>
        </p:nvSpPr>
        <p:spPr>
          <a:xfrm>
            <a:off x="1603169" y="116412"/>
            <a:ext cx="33666543" cy="1494600"/>
          </a:xfrm>
        </p:spPr>
        <p:txBody>
          <a:bodyPr>
            <a:normAutofit fontScale="90000"/>
          </a:bodyPr>
          <a:lstStyle/>
          <a:p>
            <a:r>
              <a:rPr lang="en-US" dirty="0"/>
              <a:t>Get NVIDIA Certificate</a:t>
            </a:r>
          </a:p>
        </p:txBody>
      </p:sp>
      <p:pic>
        <p:nvPicPr>
          <p:cNvPr id="7" name="Picture 6">
            <a:extLst>
              <a:ext uri="{FF2B5EF4-FFF2-40B4-BE49-F238E27FC236}">
                <a16:creationId xmlns:a16="http://schemas.microsoft.com/office/drawing/2014/main" id="{19749A47-32C1-E949-D735-1E72E7382FEE}"/>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132734944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sp>
        <p:nvSpPr>
          <p:cNvPr id="6" name="Rectangle 5">
            <a:extLst>
              <a:ext uri="{FF2B5EF4-FFF2-40B4-BE49-F238E27FC236}">
                <a16:creationId xmlns:a16="http://schemas.microsoft.com/office/drawing/2014/main" id="{867C6098-1F31-648D-375B-E4E703F0586B}"/>
              </a:ext>
            </a:extLst>
          </p:cNvPr>
          <p:cNvSpPr/>
          <p:nvPr/>
        </p:nvSpPr>
        <p:spPr>
          <a:xfrm>
            <a:off x="23081140" y="1197392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Darken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9" name="Rectangle 8">
            <a:extLst>
              <a:ext uri="{FF2B5EF4-FFF2-40B4-BE49-F238E27FC236}">
                <a16:creationId xmlns:a16="http://schemas.microsoft.com/office/drawing/2014/main" id="{FA710E36-E636-9BA6-5C1A-786CE2509F39}"/>
              </a:ext>
            </a:extLst>
          </p:cNvPr>
          <p:cNvSpPr/>
          <p:nvPr/>
        </p:nvSpPr>
        <p:spPr>
          <a:xfrm>
            <a:off x="23081140" y="438566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Sharpen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11" name="Rectangle 10">
            <a:extLst>
              <a:ext uri="{FF2B5EF4-FFF2-40B4-BE49-F238E27FC236}">
                <a16:creationId xmlns:a16="http://schemas.microsoft.com/office/drawing/2014/main" id="{35B3BF32-C2D6-A48D-1024-CB65897D377A}"/>
              </a:ext>
            </a:extLst>
          </p:cNvPr>
          <p:cNvSpPr/>
          <p:nvPr/>
        </p:nvSpPr>
        <p:spPr>
          <a:xfrm>
            <a:off x="10313910" y="11910418"/>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Brighten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12" name="Rectangle 11">
            <a:extLst>
              <a:ext uri="{FF2B5EF4-FFF2-40B4-BE49-F238E27FC236}">
                <a16:creationId xmlns:a16="http://schemas.microsoft.com/office/drawing/2014/main" id="{8FAF5FFF-AC1E-A45D-DC5C-E5EF21078023}"/>
              </a:ext>
            </a:extLst>
          </p:cNvPr>
          <p:cNvSpPr/>
          <p:nvPr/>
        </p:nvSpPr>
        <p:spPr>
          <a:xfrm>
            <a:off x="10340060" y="438566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Blur</a:t>
            </a: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13" name="Rectangle 12">
            <a:extLst>
              <a:ext uri="{FF2B5EF4-FFF2-40B4-BE49-F238E27FC236}">
                <a16:creationId xmlns:a16="http://schemas.microsoft.com/office/drawing/2014/main" id="{72B61E42-23D4-DB6C-977D-0D411AAF7975}"/>
              </a:ext>
            </a:extLst>
          </p:cNvPr>
          <p:cNvSpPr/>
          <p:nvPr/>
        </p:nvSpPr>
        <p:spPr>
          <a:xfrm>
            <a:off x="1353869" y="12880284"/>
            <a:ext cx="8001003" cy="3048000"/>
          </a:xfrm>
          <a:prstGeom prst="rect">
            <a:avLst/>
          </a:prstGeom>
          <a:solidFill>
            <a:schemeClr val="tx2">
              <a:lumMod val="50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pic>
        <p:nvPicPr>
          <p:cNvPr id="14" name="Graphic 13" descr="Water">
            <a:extLst>
              <a:ext uri="{FF2B5EF4-FFF2-40B4-BE49-F238E27FC236}">
                <a16:creationId xmlns:a16="http://schemas.microsoft.com/office/drawing/2014/main" id="{8B7FEEE8-3E9F-06B7-CF21-3EC561D34B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0060" y="4647601"/>
            <a:ext cx="3048000" cy="3048000"/>
          </a:xfrm>
          <a:prstGeom prst="rect">
            <a:avLst/>
          </a:prstGeom>
        </p:spPr>
      </p:pic>
      <p:sp>
        <p:nvSpPr>
          <p:cNvPr id="15" name="Isosceles Triangle 14">
            <a:extLst>
              <a:ext uri="{FF2B5EF4-FFF2-40B4-BE49-F238E27FC236}">
                <a16:creationId xmlns:a16="http://schemas.microsoft.com/office/drawing/2014/main" id="{F53239B3-19B3-F816-F62F-050A65673C3D}"/>
              </a:ext>
            </a:extLst>
          </p:cNvPr>
          <p:cNvSpPr/>
          <p:nvPr/>
        </p:nvSpPr>
        <p:spPr>
          <a:xfrm>
            <a:off x="23557390" y="5092100"/>
            <a:ext cx="2095500" cy="21590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18" name="Picture 2">
            <a:extLst>
              <a:ext uri="{FF2B5EF4-FFF2-40B4-BE49-F238E27FC236}">
                <a16:creationId xmlns:a16="http://schemas.microsoft.com/office/drawing/2014/main" id="{6E384F32-48F0-1965-6048-BD531148E3F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66945" y="6227853"/>
            <a:ext cx="8014077" cy="6010557"/>
          </a:xfrm>
          <a:prstGeom prst="rect">
            <a:avLst/>
          </a:prstGeom>
          <a:noFill/>
          <a:ln w="28575">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705B5675-EEDB-3155-F52E-8EB1984DC170}"/>
              </a:ext>
            </a:extLst>
          </p:cNvPr>
          <p:cNvPicPr>
            <a:picLocks noChangeAspect="1"/>
          </p:cNvPicPr>
          <p:nvPr/>
        </p:nvPicPr>
        <p:blipFill>
          <a:blip r:embed="rId6"/>
          <a:stretch>
            <a:fillRect/>
          </a:stretch>
        </p:blipFill>
        <p:spPr>
          <a:xfrm>
            <a:off x="14234100" y="4418688"/>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B47377A0-B88F-AD8F-AEC1-B63D9E8344DF}"/>
              </a:ext>
            </a:extLst>
          </p:cNvPr>
          <p:cNvPicPr>
            <a:picLocks noChangeAspect="1"/>
          </p:cNvPicPr>
          <p:nvPr/>
        </p:nvPicPr>
        <p:blipFill>
          <a:blip r:embed="rId7"/>
          <a:stretch>
            <a:fillRect/>
          </a:stretch>
        </p:blipFill>
        <p:spPr>
          <a:xfrm>
            <a:off x="26975180" y="4418688"/>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21" name="Graphic 20" descr="Dim (Medium Sun)">
            <a:extLst>
              <a:ext uri="{FF2B5EF4-FFF2-40B4-BE49-F238E27FC236}">
                <a16:creationId xmlns:a16="http://schemas.microsoft.com/office/drawing/2014/main" id="{8710C8AA-8324-9B72-9B7D-B57C1C6438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13910" y="12238408"/>
            <a:ext cx="3048000" cy="3048000"/>
          </a:xfrm>
          <a:prstGeom prst="rect">
            <a:avLst/>
          </a:prstGeom>
        </p:spPr>
      </p:pic>
      <p:pic>
        <p:nvPicPr>
          <p:cNvPr id="22" name="Graphic 21" descr="Sunglasses">
            <a:extLst>
              <a:ext uri="{FF2B5EF4-FFF2-40B4-BE49-F238E27FC236}">
                <a16:creationId xmlns:a16="http://schemas.microsoft.com/office/drawing/2014/main" id="{FA67D743-B5A4-9087-7F04-DC33311FBF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081140" y="12238408"/>
            <a:ext cx="3048000" cy="3048000"/>
          </a:xfrm>
          <a:prstGeom prst="rect">
            <a:avLst/>
          </a:prstGeom>
        </p:spPr>
      </p:pic>
      <p:pic>
        <p:nvPicPr>
          <p:cNvPr id="24" name="Picture 23">
            <a:extLst>
              <a:ext uri="{FF2B5EF4-FFF2-40B4-BE49-F238E27FC236}">
                <a16:creationId xmlns:a16="http://schemas.microsoft.com/office/drawing/2014/main" id="{8B5A13C2-2CFC-9659-1365-E5B13EBA6F60}"/>
              </a:ext>
            </a:extLst>
          </p:cNvPr>
          <p:cNvPicPr>
            <a:picLocks noChangeAspect="1"/>
          </p:cNvPicPr>
          <p:nvPr/>
        </p:nvPicPr>
        <p:blipFill>
          <a:blip r:embed="rId12"/>
          <a:stretch>
            <a:fillRect/>
          </a:stretch>
        </p:blipFill>
        <p:spPr>
          <a:xfrm>
            <a:off x="26975180" y="11943441"/>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575040FB-27E5-148C-4DF7-BE44B637D2EB}"/>
              </a:ext>
            </a:extLst>
          </p:cNvPr>
          <p:cNvPicPr>
            <a:picLocks noChangeAspect="1"/>
          </p:cNvPicPr>
          <p:nvPr/>
        </p:nvPicPr>
        <p:blipFill>
          <a:blip r:embed="rId13"/>
          <a:stretch>
            <a:fillRect/>
          </a:stretch>
        </p:blipFill>
        <p:spPr>
          <a:xfrm>
            <a:off x="14234100" y="11943441"/>
            <a:ext cx="8001000" cy="6032500"/>
          </a:xfrm>
          <a:prstGeom prst="rect">
            <a:avLst/>
          </a:prstGeom>
          <a:ln w="28575">
            <a:solidFill>
              <a:schemeClr val="bg1"/>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99D1B84D-AE78-7247-B100-559D73F3AAB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2808C38-FFDF-3414-B4A6-C483F3BEBC1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659436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7B92A84-0642-4326-8E95-DA98A84D621B}"/>
              </a:ext>
            </a:extLst>
          </p:cNvPr>
          <p:cNvSpPr/>
          <p:nvPr/>
        </p:nvSpPr>
        <p:spPr>
          <a:xfrm>
            <a:off x="23081140" y="1197392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Darken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30" name="Rectangle 29">
            <a:extLst>
              <a:ext uri="{FF2B5EF4-FFF2-40B4-BE49-F238E27FC236}">
                <a16:creationId xmlns:a16="http://schemas.microsoft.com/office/drawing/2014/main" id="{84D5E224-845A-462B-8FC0-4ED4BB939EFA}"/>
              </a:ext>
            </a:extLst>
          </p:cNvPr>
          <p:cNvSpPr/>
          <p:nvPr/>
        </p:nvSpPr>
        <p:spPr>
          <a:xfrm>
            <a:off x="23081140" y="438566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Sharpen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28" name="Rectangle 27">
            <a:extLst>
              <a:ext uri="{FF2B5EF4-FFF2-40B4-BE49-F238E27FC236}">
                <a16:creationId xmlns:a16="http://schemas.microsoft.com/office/drawing/2014/main" id="{64810FA5-FDB6-4CFC-B5EA-FD55A5861134}"/>
              </a:ext>
            </a:extLst>
          </p:cNvPr>
          <p:cNvSpPr/>
          <p:nvPr/>
        </p:nvSpPr>
        <p:spPr>
          <a:xfrm>
            <a:off x="10313910" y="11910418"/>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Brighten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27" name="Rectangle 26">
            <a:extLst>
              <a:ext uri="{FF2B5EF4-FFF2-40B4-BE49-F238E27FC236}">
                <a16:creationId xmlns:a16="http://schemas.microsoft.com/office/drawing/2014/main" id="{443EBE57-4C11-44F9-90D4-F9598A0225F8}"/>
              </a:ext>
            </a:extLst>
          </p:cNvPr>
          <p:cNvSpPr/>
          <p:nvPr/>
        </p:nvSpPr>
        <p:spPr>
          <a:xfrm>
            <a:off x="10340060" y="4385661"/>
            <a:ext cx="3048000" cy="603504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667" b="1" i="0" u="none" strike="noStrike" kern="1200" cap="none" spc="0" normalizeH="0" baseline="0" noProof="0">
                <a:ln>
                  <a:noFill/>
                </a:ln>
                <a:solidFill>
                  <a:srgbClr val="FFFFFF"/>
                </a:solidFill>
                <a:effectLst/>
                <a:uLnTx/>
                <a:uFillTx/>
                <a:latin typeface="NVIDIA Sans"/>
                <a:ea typeface="+mn-ea"/>
                <a:cs typeface="+mn-cs"/>
              </a:rPr>
              <a:t>Blur</a:t>
            </a: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67" b="1" i="0" u="none" strike="noStrike" kern="1200" cap="none" spc="0" normalizeH="0" baseline="0" noProof="0">
              <a:ln>
                <a:noFill/>
              </a:ln>
              <a:solidFill>
                <a:srgbClr val="FFFFFF"/>
              </a:solidFill>
              <a:effectLst/>
              <a:uLnTx/>
              <a:uFillTx/>
              <a:latin typeface="NVIDIA Sans"/>
              <a:ea typeface="+mn-ea"/>
              <a:cs typeface="+mn-cs"/>
            </a:endParaRPr>
          </a:p>
        </p:txBody>
      </p:sp>
      <p:sp>
        <p:nvSpPr>
          <p:cNvPr id="26" name="Rectangle 25">
            <a:extLst>
              <a:ext uri="{FF2B5EF4-FFF2-40B4-BE49-F238E27FC236}">
                <a16:creationId xmlns:a16="http://schemas.microsoft.com/office/drawing/2014/main" id="{E3CF1A41-93FF-46D4-90F8-14D211F9178A}"/>
              </a:ext>
            </a:extLst>
          </p:cNvPr>
          <p:cNvSpPr/>
          <p:nvPr/>
        </p:nvSpPr>
        <p:spPr>
          <a:xfrm>
            <a:off x="1353869" y="12880284"/>
            <a:ext cx="8001003" cy="3048000"/>
          </a:xfrm>
          <a:prstGeom prst="rect">
            <a:avLst/>
          </a:prstGeom>
          <a:solidFill>
            <a:schemeClr val="tx2">
              <a:lumMod val="50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pic>
        <p:nvPicPr>
          <p:cNvPr id="7" name="Graphic 6" descr="Water">
            <a:extLst>
              <a:ext uri="{FF2B5EF4-FFF2-40B4-BE49-F238E27FC236}">
                <a16:creationId xmlns:a16="http://schemas.microsoft.com/office/drawing/2014/main" id="{DF7AC166-B2F9-4F20-A645-54F0AD4EB0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0060" y="4647601"/>
            <a:ext cx="3048000" cy="3048000"/>
          </a:xfrm>
          <a:prstGeom prst="rect">
            <a:avLst/>
          </a:prstGeom>
        </p:spPr>
      </p:pic>
      <p:sp>
        <p:nvSpPr>
          <p:cNvPr id="10" name="Isosceles Triangle 9">
            <a:extLst>
              <a:ext uri="{FF2B5EF4-FFF2-40B4-BE49-F238E27FC236}">
                <a16:creationId xmlns:a16="http://schemas.microsoft.com/office/drawing/2014/main" id="{863D290A-2F79-480A-BD5E-CB7611E11DED}"/>
              </a:ext>
            </a:extLst>
          </p:cNvPr>
          <p:cNvSpPr/>
          <p:nvPr/>
        </p:nvSpPr>
        <p:spPr>
          <a:xfrm>
            <a:off x="23557390" y="5092100"/>
            <a:ext cx="2095500" cy="215900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16" name="Picture 2">
            <a:extLst>
              <a:ext uri="{FF2B5EF4-FFF2-40B4-BE49-F238E27FC236}">
                <a16:creationId xmlns:a16="http://schemas.microsoft.com/office/drawing/2014/main" id="{86EB1CF4-A607-4327-825A-6C33D83EF24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366945" y="6227853"/>
            <a:ext cx="8014077" cy="6010557"/>
          </a:xfrm>
          <a:prstGeom prst="rect">
            <a:avLst/>
          </a:prstGeom>
          <a:noFill/>
          <a:ln w="28575">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6C27AD-DF60-454F-B157-C9E832E257BB}"/>
              </a:ext>
            </a:extLst>
          </p:cNvPr>
          <p:cNvPicPr>
            <a:picLocks noChangeAspect="1"/>
          </p:cNvPicPr>
          <p:nvPr/>
        </p:nvPicPr>
        <p:blipFill>
          <a:blip r:embed="rId6"/>
          <a:stretch>
            <a:fillRect/>
          </a:stretch>
        </p:blipFill>
        <p:spPr>
          <a:xfrm>
            <a:off x="14234100" y="4418688"/>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6B1F80BB-E15F-4022-8DB1-4AC64E114B99}"/>
              </a:ext>
            </a:extLst>
          </p:cNvPr>
          <p:cNvPicPr>
            <a:picLocks noChangeAspect="1"/>
          </p:cNvPicPr>
          <p:nvPr/>
        </p:nvPicPr>
        <p:blipFill>
          <a:blip r:embed="rId7"/>
          <a:stretch>
            <a:fillRect/>
          </a:stretch>
        </p:blipFill>
        <p:spPr>
          <a:xfrm>
            <a:off x="26975180" y="4418688"/>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8" name="Graphic 7" descr="Dim (Medium Sun)">
            <a:extLst>
              <a:ext uri="{FF2B5EF4-FFF2-40B4-BE49-F238E27FC236}">
                <a16:creationId xmlns:a16="http://schemas.microsoft.com/office/drawing/2014/main" id="{A0CA8C48-2CED-4148-A36A-6A2FD0DF3F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13910" y="12238408"/>
            <a:ext cx="3048000" cy="3048000"/>
          </a:xfrm>
          <a:prstGeom prst="rect">
            <a:avLst/>
          </a:prstGeom>
        </p:spPr>
      </p:pic>
      <p:pic>
        <p:nvPicPr>
          <p:cNvPr id="17" name="Graphic 16" descr="Sunglasses">
            <a:extLst>
              <a:ext uri="{FF2B5EF4-FFF2-40B4-BE49-F238E27FC236}">
                <a16:creationId xmlns:a16="http://schemas.microsoft.com/office/drawing/2014/main" id="{C4665D4A-F44A-43C6-840E-AF66901524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081140" y="12238408"/>
            <a:ext cx="3048000" cy="3048000"/>
          </a:xfrm>
          <a:prstGeom prst="rect">
            <a:avLst/>
          </a:prstGeom>
        </p:spPr>
      </p:pic>
      <p:pic>
        <p:nvPicPr>
          <p:cNvPr id="23" name="Picture 22">
            <a:extLst>
              <a:ext uri="{FF2B5EF4-FFF2-40B4-BE49-F238E27FC236}">
                <a16:creationId xmlns:a16="http://schemas.microsoft.com/office/drawing/2014/main" id="{20428FB5-42A0-454D-91E4-B0BAF86B7ABF}"/>
              </a:ext>
            </a:extLst>
          </p:cNvPr>
          <p:cNvPicPr>
            <a:picLocks noChangeAspect="1"/>
          </p:cNvPicPr>
          <p:nvPr/>
        </p:nvPicPr>
        <p:blipFill>
          <a:blip r:embed="rId12"/>
          <a:stretch>
            <a:fillRect/>
          </a:stretch>
        </p:blipFill>
        <p:spPr>
          <a:xfrm>
            <a:off x="26975180" y="11943441"/>
            <a:ext cx="8001000" cy="6032500"/>
          </a:xfrm>
          <a:prstGeom prst="rect">
            <a:avLst/>
          </a:prstGeom>
          <a:ln w="28575">
            <a:solidFill>
              <a:schemeClr val="bg1"/>
            </a:solidFill>
          </a:ln>
          <a:effectLst>
            <a:outerShdw blurRad="50800" dist="38100" dir="8100000" algn="tr" rotWithShape="0">
              <a:prstClr val="black">
                <a:alpha val="40000"/>
              </a:prstClr>
            </a:outerShdw>
          </a:effectLst>
        </p:spPr>
      </p:pic>
      <p:pic>
        <p:nvPicPr>
          <p:cNvPr id="25" name="Picture 24">
            <a:extLst>
              <a:ext uri="{FF2B5EF4-FFF2-40B4-BE49-F238E27FC236}">
                <a16:creationId xmlns:a16="http://schemas.microsoft.com/office/drawing/2014/main" id="{B513BDB2-6CD7-4EDF-89B7-C5760E8D8711}"/>
              </a:ext>
            </a:extLst>
          </p:cNvPr>
          <p:cNvPicPr>
            <a:picLocks noChangeAspect="1"/>
          </p:cNvPicPr>
          <p:nvPr/>
        </p:nvPicPr>
        <p:blipFill>
          <a:blip r:embed="rId13"/>
          <a:stretch>
            <a:fillRect/>
          </a:stretch>
        </p:blipFill>
        <p:spPr>
          <a:xfrm>
            <a:off x="14234100" y="11943441"/>
            <a:ext cx="8001000" cy="6032500"/>
          </a:xfrm>
          <a:prstGeom prst="rect">
            <a:avLst/>
          </a:prstGeom>
          <a:ln w="28575">
            <a:solidFill>
              <a:schemeClr val="bg1"/>
            </a:solidFill>
          </a:ln>
          <a:effectLst>
            <a:outerShdw blurRad="50800" dist="38100" dir="8100000" algn="tr" rotWithShape="0">
              <a:prstClr val="black">
                <a:alpha val="40000"/>
              </a:prstClr>
            </a:outerShdw>
          </a:effectLst>
        </p:spPr>
      </p:pic>
      <p:graphicFrame>
        <p:nvGraphicFramePr>
          <p:cNvPr id="6" name="Table 5">
            <a:extLst>
              <a:ext uri="{FF2B5EF4-FFF2-40B4-BE49-F238E27FC236}">
                <a16:creationId xmlns:a16="http://schemas.microsoft.com/office/drawing/2014/main" id="{5DDA5564-7AE2-4114-B994-76ECC1CFB318}"/>
              </a:ext>
            </a:extLst>
          </p:cNvPr>
          <p:cNvGraphicFramePr>
            <a:graphicFrameLocks noGrp="1"/>
          </p:cNvGraphicFramePr>
          <p:nvPr/>
        </p:nvGraphicFramePr>
        <p:xfrm>
          <a:off x="14320952" y="1206879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9" name="Table 8">
            <a:extLst>
              <a:ext uri="{FF2B5EF4-FFF2-40B4-BE49-F238E27FC236}">
                <a16:creationId xmlns:a16="http://schemas.microsoft.com/office/drawing/2014/main" id="{5D236B6E-41D6-42E0-BD0E-9D1195070426}"/>
              </a:ext>
            </a:extLst>
          </p:cNvPr>
          <p:cNvGraphicFramePr>
            <a:graphicFrameLocks noGrp="1"/>
          </p:cNvGraphicFramePr>
          <p:nvPr/>
        </p:nvGraphicFramePr>
        <p:xfrm>
          <a:off x="27103328" y="1206879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11" name="Table 10">
            <a:extLst>
              <a:ext uri="{FF2B5EF4-FFF2-40B4-BE49-F238E27FC236}">
                <a16:creationId xmlns:a16="http://schemas.microsoft.com/office/drawing/2014/main" id="{58292BC3-96F4-41E8-84B0-2A620B28AECB}"/>
              </a:ext>
            </a:extLst>
          </p:cNvPr>
          <p:cNvGraphicFramePr>
            <a:graphicFrameLocks noGrp="1"/>
          </p:cNvGraphicFramePr>
          <p:nvPr/>
        </p:nvGraphicFramePr>
        <p:xfrm>
          <a:off x="14322732" y="4510301"/>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dirty="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dirty="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dirty="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12" name="Table 11">
            <a:extLst>
              <a:ext uri="{FF2B5EF4-FFF2-40B4-BE49-F238E27FC236}">
                <a16:creationId xmlns:a16="http://schemas.microsoft.com/office/drawing/2014/main" id="{46B3D67B-D63F-464D-9CDB-988153CAB7E5}"/>
              </a:ext>
            </a:extLst>
          </p:cNvPr>
          <p:cNvGraphicFramePr>
            <a:graphicFrameLocks noGrp="1"/>
          </p:cNvGraphicFramePr>
          <p:nvPr/>
        </p:nvGraphicFramePr>
        <p:xfrm>
          <a:off x="27103328" y="4508374"/>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4" name="TextBox 3">
            <a:extLst>
              <a:ext uri="{FF2B5EF4-FFF2-40B4-BE49-F238E27FC236}">
                <a16:creationId xmlns:a16="http://schemas.microsoft.com/office/drawing/2014/main" id="{905F5C26-4FFC-649C-06A8-507818BFCBF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3" name="Slide Number Placeholder 3">
            <a:extLst>
              <a:ext uri="{FF2B5EF4-FFF2-40B4-BE49-F238E27FC236}">
                <a16:creationId xmlns:a16="http://schemas.microsoft.com/office/drawing/2014/main" id="{3E2970B7-8B43-D2A0-AAD4-C9CBE42478C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579485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graphicFrame>
        <p:nvGraphicFramePr>
          <p:cNvPr id="4" name="Table 12">
            <a:extLst>
              <a:ext uri="{FF2B5EF4-FFF2-40B4-BE49-F238E27FC236}">
                <a16:creationId xmlns:a16="http://schemas.microsoft.com/office/drawing/2014/main" id="{BE4242B0-1BBB-4B75-A0CD-99037FDEAF05}"/>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graphicFrame>
        <p:nvGraphicFramePr>
          <p:cNvPr id="13" name="Table 12">
            <a:extLst>
              <a:ext uri="{FF2B5EF4-FFF2-40B4-BE49-F238E27FC236}">
                <a16:creationId xmlns:a16="http://schemas.microsoft.com/office/drawing/2014/main" id="{738E6E95-8DF3-4930-885F-0A3549E4D00D}"/>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14" name="Rectangle 13">
            <a:extLst>
              <a:ext uri="{FF2B5EF4-FFF2-40B4-BE49-F238E27FC236}">
                <a16:creationId xmlns:a16="http://schemas.microsoft.com/office/drawing/2014/main" id="{1611D445-0D43-4945-9680-414E73DD2E2C}"/>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15" name="Rectangle 14">
            <a:extLst>
              <a:ext uri="{FF2B5EF4-FFF2-40B4-BE49-F238E27FC236}">
                <a16:creationId xmlns:a16="http://schemas.microsoft.com/office/drawing/2014/main" id="{F8F5E77E-5566-4F0E-B7DC-61BA7B0F09C6}"/>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478D823-1113-4FF6-BEAE-378E43C5B115}"/>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18" name="TextBox 17">
                <a:extLst>
                  <a:ext uri="{FF2B5EF4-FFF2-40B4-BE49-F238E27FC236}">
                    <a16:creationId xmlns:a16="http://schemas.microsoft.com/office/drawing/2014/main" id="{2478D823-1113-4FF6-BEAE-378E43C5B115}"/>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3"/>
                <a:stretch>
                  <a:fillRect/>
                </a:stretch>
              </a:blipFill>
              <a:ln w="63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4"/>
                <a:stretch>
                  <a:fillRect/>
                </a:stretch>
              </a:blipFill>
              <a:ln w="6350">
                <a:noFill/>
              </a:ln>
            </p:spPr>
            <p:txBody>
              <a:bodyPr/>
              <a:lstStyle/>
              <a:p>
                <a:r>
                  <a:rPr lang="en-US">
                    <a:noFill/>
                  </a:rPr>
                  <a:t> </a:t>
                </a:r>
              </a:p>
            </p:txBody>
          </p:sp>
        </mc:Fallback>
      </mc:AlternateContent>
      <p:graphicFrame>
        <p:nvGraphicFramePr>
          <p:cNvPr id="20" name="Table 12">
            <a:extLst>
              <a:ext uri="{FF2B5EF4-FFF2-40B4-BE49-F238E27FC236}">
                <a16:creationId xmlns:a16="http://schemas.microsoft.com/office/drawing/2014/main" id="{ADCAE3CC-2989-4751-A0D8-EC4193F73001}"/>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endParaRPr lang="en-US" sz="6000">
                        <a:solidFill>
                          <a:schemeClr val="bg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dirty="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sp>
        <p:nvSpPr>
          <p:cNvPr id="21" name="Rectangle 20">
            <a:extLst>
              <a:ext uri="{FF2B5EF4-FFF2-40B4-BE49-F238E27FC236}">
                <a16:creationId xmlns:a16="http://schemas.microsoft.com/office/drawing/2014/main" id="{D8B19572-09C3-467C-BD54-9002142CF8B4}"/>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sp>
        <p:nvSpPr>
          <p:cNvPr id="3" name="TextBox 2">
            <a:extLst>
              <a:ext uri="{FF2B5EF4-FFF2-40B4-BE49-F238E27FC236}">
                <a16:creationId xmlns:a16="http://schemas.microsoft.com/office/drawing/2014/main" id="{B501B4E0-B94A-EF7D-B07B-487C1A4589D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E045335C-AE1B-E1F9-3AD7-3AE34610A28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120538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3"/>
                <a:stretch>
                  <a:fillRect/>
                </a:stretch>
              </a:blipFill>
              <a:ln w="6350">
                <a:noFill/>
              </a:ln>
            </p:spPr>
            <p:txBody>
              <a:bodyPr/>
              <a:lstStyle/>
              <a:p>
                <a:r>
                  <a:rPr lang="en-US">
                    <a:noFill/>
                  </a:rPr>
                  <a:t> </a:t>
                </a:r>
              </a:p>
            </p:txBody>
          </p:sp>
        </mc:Fallback>
      </mc:AlternateContent>
      <p:graphicFrame>
        <p:nvGraphicFramePr>
          <p:cNvPr id="5" name="Table 12">
            <a:extLst>
              <a:ext uri="{FF2B5EF4-FFF2-40B4-BE49-F238E27FC236}">
                <a16:creationId xmlns:a16="http://schemas.microsoft.com/office/drawing/2014/main" id="{9C879AB7-7B10-AFCE-74B7-A08E297F2EDF}"/>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graphicFrame>
        <p:nvGraphicFramePr>
          <p:cNvPr id="6" name="Table 5">
            <a:extLst>
              <a:ext uri="{FF2B5EF4-FFF2-40B4-BE49-F238E27FC236}">
                <a16:creationId xmlns:a16="http://schemas.microsoft.com/office/drawing/2014/main" id="{35E990EA-E045-8075-9DCC-2A2D710320FC}"/>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7" name="Rectangle 6">
            <a:extLst>
              <a:ext uri="{FF2B5EF4-FFF2-40B4-BE49-F238E27FC236}">
                <a16:creationId xmlns:a16="http://schemas.microsoft.com/office/drawing/2014/main" id="{EE5930EE-3E84-6C58-2B5B-D150997842B7}"/>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8" name="Rectangle 7">
            <a:extLst>
              <a:ext uri="{FF2B5EF4-FFF2-40B4-BE49-F238E27FC236}">
                <a16:creationId xmlns:a16="http://schemas.microsoft.com/office/drawing/2014/main" id="{FF4028E1-9E9C-BA5B-0B6E-C36F9D1D7E37}"/>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146B917-C96F-178F-DD5B-F969B9BDDACB}"/>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9" name="TextBox 8">
                <a:extLst>
                  <a:ext uri="{FF2B5EF4-FFF2-40B4-BE49-F238E27FC236}">
                    <a16:creationId xmlns:a16="http://schemas.microsoft.com/office/drawing/2014/main" id="{D146B917-C96F-178F-DD5B-F969B9BDDACB}"/>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graphicFrame>
        <p:nvGraphicFramePr>
          <p:cNvPr id="10" name="Table 12">
            <a:extLst>
              <a:ext uri="{FF2B5EF4-FFF2-40B4-BE49-F238E27FC236}">
                <a16:creationId xmlns:a16="http://schemas.microsoft.com/office/drawing/2014/main" id="{AFA29DC8-3E09-AF31-AF58-FD893F166CFD}"/>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endParaRPr lang="en-US" sz="6000" dirty="0">
                        <a:solidFill>
                          <a:schemeClr val="bg1"/>
                        </a:solidFill>
                      </a:endParaRPr>
                    </a:p>
                  </a:txBody>
                  <a:tcPr marL="304800" marR="304800" marT="152400" marB="1524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tx1"/>
                        </a:solidFill>
                      </a:endParaRP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sp>
        <p:nvSpPr>
          <p:cNvPr id="11" name="Rectangle 10">
            <a:extLst>
              <a:ext uri="{FF2B5EF4-FFF2-40B4-BE49-F238E27FC236}">
                <a16:creationId xmlns:a16="http://schemas.microsoft.com/office/drawing/2014/main" id="{BD54315B-AA6C-02FC-E714-73DFD8E86CC3}"/>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sp>
        <p:nvSpPr>
          <p:cNvPr id="3" name="TextBox 2">
            <a:extLst>
              <a:ext uri="{FF2B5EF4-FFF2-40B4-BE49-F238E27FC236}">
                <a16:creationId xmlns:a16="http://schemas.microsoft.com/office/drawing/2014/main" id="{2E0539EF-C89C-CE57-0BA9-FCD571D8CEE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8109776-9C68-C523-F440-68B486DFD2C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903953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12">
            <a:extLst>
              <a:ext uri="{FF2B5EF4-FFF2-40B4-BE49-F238E27FC236}">
                <a16:creationId xmlns:a16="http://schemas.microsoft.com/office/drawing/2014/main" id="{42FFEA3A-9189-42B8-C345-0C3E8BEE790B}"/>
              </a:ext>
            </a:extLst>
          </p:cNvPr>
          <p:cNvGraphicFramePr>
            <a:graphicFrameLocks noGrp="1"/>
          </p:cNvGraphicFramePr>
          <p:nvPr/>
        </p:nvGraphicFramePr>
        <p:xfrm>
          <a:off x="11040812" y="9123318"/>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graphicFrame>
        <p:nvGraphicFramePr>
          <p:cNvPr id="36" name="Table 35">
            <a:extLst>
              <a:ext uri="{FF2B5EF4-FFF2-40B4-BE49-F238E27FC236}">
                <a16:creationId xmlns:a16="http://schemas.microsoft.com/office/drawing/2014/main" id="{E92BB4D0-E30A-1F41-7184-D3414BDEF1CC}"/>
              </a:ext>
            </a:extLst>
          </p:cNvPr>
          <p:cNvGraphicFramePr>
            <a:graphicFrameLocks noGrp="1"/>
          </p:cNvGraphicFramePr>
          <p:nvPr/>
        </p:nvGraphicFramePr>
        <p:xfrm>
          <a:off x="3087623" y="12045955"/>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37" name="Rectangle 36">
            <a:extLst>
              <a:ext uri="{FF2B5EF4-FFF2-40B4-BE49-F238E27FC236}">
                <a16:creationId xmlns:a16="http://schemas.microsoft.com/office/drawing/2014/main" id="{DC31A180-BD45-7508-4239-1AC7747B265B}"/>
              </a:ext>
            </a:extLst>
          </p:cNvPr>
          <p:cNvSpPr/>
          <p:nvPr/>
        </p:nvSpPr>
        <p:spPr>
          <a:xfrm>
            <a:off x="11040812" y="5414338"/>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38" name="Rectangle 37">
            <a:extLst>
              <a:ext uri="{FF2B5EF4-FFF2-40B4-BE49-F238E27FC236}">
                <a16:creationId xmlns:a16="http://schemas.microsoft.com/office/drawing/2014/main" id="{B239921E-E43C-7D30-D8A3-38DFDA24CF6D}"/>
              </a:ext>
            </a:extLst>
          </p:cNvPr>
          <p:cNvSpPr/>
          <p:nvPr/>
        </p:nvSpPr>
        <p:spPr>
          <a:xfrm>
            <a:off x="3087623" y="5414338"/>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3"/>
                <a:stretch>
                  <a:fillRect/>
                </a:stretch>
              </a:blipFill>
              <a:ln w="6350">
                <a:noFill/>
              </a:ln>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77266938-A201-4835-806B-78DDBD34E77E}"/>
              </a:ext>
            </a:extLst>
          </p:cNvPr>
          <p:cNvCxnSpPr>
            <a:cxnSpLocks/>
          </p:cNvCxnSpPr>
          <p:nvPr/>
        </p:nvCxnSpPr>
        <p:spPr>
          <a:xfrm flipV="1">
            <a:off x="4180115" y="10287000"/>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E1BBEB8-B6EA-4747-BB35-20AE8A8EFABF}"/>
              </a:ext>
            </a:extLst>
          </p:cNvPr>
          <p:cNvCxnSpPr>
            <a:cxnSpLocks/>
          </p:cNvCxnSpPr>
          <p:nvPr/>
        </p:nvCxnSpPr>
        <p:spPr>
          <a:xfrm flipV="1">
            <a:off x="6248409" y="10287000"/>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F78C165-12B1-4850-8864-B0A026513C00}"/>
              </a:ext>
            </a:extLst>
          </p:cNvPr>
          <p:cNvCxnSpPr>
            <a:cxnSpLocks/>
          </p:cNvCxnSpPr>
          <p:nvPr/>
        </p:nvCxnSpPr>
        <p:spPr>
          <a:xfrm flipV="1">
            <a:off x="8316702" y="10287000"/>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2426AD9-5164-4E70-8D7D-8A397C855F20}"/>
              </a:ext>
            </a:extLst>
          </p:cNvPr>
          <p:cNvCxnSpPr>
            <a:cxnSpLocks/>
          </p:cNvCxnSpPr>
          <p:nvPr/>
        </p:nvCxnSpPr>
        <p:spPr>
          <a:xfrm flipV="1">
            <a:off x="4252699" y="11636839"/>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D69802-4791-4AFD-95CE-2BA8B1A47358}"/>
              </a:ext>
            </a:extLst>
          </p:cNvPr>
          <p:cNvCxnSpPr>
            <a:cxnSpLocks/>
          </p:cNvCxnSpPr>
          <p:nvPr/>
        </p:nvCxnSpPr>
        <p:spPr>
          <a:xfrm flipV="1">
            <a:off x="6320992" y="11636839"/>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A640A2B-0E2D-44CA-BF3B-D2488B741B25}"/>
              </a:ext>
            </a:extLst>
          </p:cNvPr>
          <p:cNvCxnSpPr>
            <a:cxnSpLocks/>
          </p:cNvCxnSpPr>
          <p:nvPr/>
        </p:nvCxnSpPr>
        <p:spPr>
          <a:xfrm flipV="1">
            <a:off x="8389285" y="11636839"/>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21FD4D8-F37C-45FB-9620-F0C6DEECC07D}"/>
              </a:ext>
            </a:extLst>
          </p:cNvPr>
          <p:cNvCxnSpPr>
            <a:cxnSpLocks/>
          </p:cNvCxnSpPr>
          <p:nvPr/>
        </p:nvCxnSpPr>
        <p:spPr>
          <a:xfrm flipV="1">
            <a:off x="4455875" y="13175356"/>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0DF27BD-EBBC-4449-83D5-CB20B538622E}"/>
              </a:ext>
            </a:extLst>
          </p:cNvPr>
          <p:cNvCxnSpPr>
            <a:cxnSpLocks/>
          </p:cNvCxnSpPr>
          <p:nvPr/>
        </p:nvCxnSpPr>
        <p:spPr>
          <a:xfrm flipV="1">
            <a:off x="6524169" y="13175356"/>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FF79467-5E45-4036-BCAE-89FEA924088A}"/>
              </a:ext>
            </a:extLst>
          </p:cNvPr>
          <p:cNvCxnSpPr>
            <a:cxnSpLocks/>
          </p:cNvCxnSpPr>
          <p:nvPr/>
        </p:nvCxnSpPr>
        <p:spPr>
          <a:xfrm flipV="1">
            <a:off x="8592462" y="13175356"/>
            <a:ext cx="7257143" cy="176984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859CDC5-8730-40EC-B3E1-5205E4BAF125}"/>
              </a:ext>
            </a:extLst>
          </p:cNvPr>
          <p:cNvSpPr txBox="1"/>
          <p:nvPr/>
        </p:nvSpPr>
        <p:spPr>
          <a:xfrm rot="20753442">
            <a:off x="5045553" y="9717365"/>
            <a:ext cx="4112700" cy="923330"/>
          </a:xfrm>
          <a:prstGeom prst="rect">
            <a:avLst/>
          </a:prstGeom>
          <a:solidFill>
            <a:schemeClr val="accent5"/>
          </a:solidFill>
          <a:ln w="28575">
            <a:solidFill>
              <a:schemeClr val="bg1"/>
            </a:solidFill>
          </a:ln>
        </p:spPr>
        <p:style>
          <a:lnRef idx="3">
            <a:schemeClr val="lt1"/>
          </a:lnRef>
          <a:fillRef idx="1">
            <a:schemeClr val="accent3"/>
          </a:fillRef>
          <a:effectRef idx="1">
            <a:schemeClr val="accent3"/>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Multiply</a:t>
            </a:r>
          </a:p>
        </p:txBody>
      </p:sp>
      <p:graphicFrame>
        <p:nvGraphicFramePr>
          <p:cNvPr id="12" name="Table 12">
            <a:extLst>
              <a:ext uri="{FF2B5EF4-FFF2-40B4-BE49-F238E27FC236}">
                <a16:creationId xmlns:a16="http://schemas.microsoft.com/office/drawing/2014/main" id="{86333F94-B6A0-FD76-5B44-651A227F2E93}"/>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endParaRPr lang="en-US" sz="6000" dirty="0">
                        <a:solidFill>
                          <a:schemeClr val="bg1"/>
                        </a:solidFill>
                      </a:endParaRPr>
                    </a:p>
                  </a:txBody>
                  <a:tcPr marL="304800" marR="304800" marT="152400" marB="1524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tx1"/>
                        </a:solidFill>
                      </a:endParaRP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sp>
        <p:nvSpPr>
          <p:cNvPr id="28" name="Rectangle 27">
            <a:extLst>
              <a:ext uri="{FF2B5EF4-FFF2-40B4-BE49-F238E27FC236}">
                <a16:creationId xmlns:a16="http://schemas.microsoft.com/office/drawing/2014/main" id="{6D4E0A73-99DA-DB93-AC3E-8E41F5D4EC56}"/>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62E3F871-FD08-4250-EC5C-329AFF607D8C}"/>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40" name="TextBox 39">
                <a:extLst>
                  <a:ext uri="{FF2B5EF4-FFF2-40B4-BE49-F238E27FC236}">
                    <a16:creationId xmlns:a16="http://schemas.microsoft.com/office/drawing/2014/main" id="{62E3F871-FD08-4250-EC5C-329AFF607D8C}"/>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7BBFFD53-E4D1-1725-C519-8EA22D241A7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A46ED79-44C5-06E2-5ADD-A20F6050A7E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48358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C9DAE3E-ACA3-97B4-26CE-0ECBB817DECC}"/>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5" name="TextBox 4">
                <a:extLst>
                  <a:ext uri="{FF2B5EF4-FFF2-40B4-BE49-F238E27FC236}">
                    <a16:creationId xmlns:a16="http://schemas.microsoft.com/office/drawing/2014/main" id="{0C9DAE3E-ACA3-97B4-26CE-0ECBB817DECC}"/>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3"/>
                <a:stretch>
                  <a:fillRect/>
                </a:stretch>
              </a:blipFill>
              <a:ln w="6350">
                <a:noFill/>
              </a:ln>
            </p:spPr>
            <p:txBody>
              <a:bodyPr/>
              <a:lstStyle/>
              <a:p>
                <a:r>
                  <a:rPr lang="en-US">
                    <a:noFill/>
                  </a:rPr>
                  <a:t> </a:t>
                </a:r>
              </a:p>
            </p:txBody>
          </p:sp>
        </mc:Fallback>
      </mc:AlternateContent>
      <p:graphicFrame>
        <p:nvGraphicFramePr>
          <p:cNvPr id="6" name="Table 12">
            <a:extLst>
              <a:ext uri="{FF2B5EF4-FFF2-40B4-BE49-F238E27FC236}">
                <a16:creationId xmlns:a16="http://schemas.microsoft.com/office/drawing/2014/main" id="{E548923F-5265-B70F-5404-D8828D0DE0DE}"/>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graphicFrame>
        <p:nvGraphicFramePr>
          <p:cNvPr id="7" name="Table 6">
            <a:extLst>
              <a:ext uri="{FF2B5EF4-FFF2-40B4-BE49-F238E27FC236}">
                <a16:creationId xmlns:a16="http://schemas.microsoft.com/office/drawing/2014/main" id="{248CC1A1-5B4B-48BD-5077-B6DCFBF4F0B4}"/>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8" name="Rectangle 7">
            <a:extLst>
              <a:ext uri="{FF2B5EF4-FFF2-40B4-BE49-F238E27FC236}">
                <a16:creationId xmlns:a16="http://schemas.microsoft.com/office/drawing/2014/main" id="{5BF62A2C-BBF6-F87D-7111-17DA9018A710}"/>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9" name="Rectangle 8">
            <a:extLst>
              <a:ext uri="{FF2B5EF4-FFF2-40B4-BE49-F238E27FC236}">
                <a16:creationId xmlns:a16="http://schemas.microsoft.com/office/drawing/2014/main" id="{9C4868A7-4383-2E86-5737-B7B4B8C9AA09}"/>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7BC140-B1EA-FAF2-00CF-870176BB7CA1}"/>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10" name="TextBox 9">
                <a:extLst>
                  <a:ext uri="{FF2B5EF4-FFF2-40B4-BE49-F238E27FC236}">
                    <a16:creationId xmlns:a16="http://schemas.microsoft.com/office/drawing/2014/main" id="{B87BC140-B1EA-FAF2-00CF-870176BB7CA1}"/>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graphicFrame>
        <p:nvGraphicFramePr>
          <p:cNvPr id="12" name="Table 12">
            <a:extLst>
              <a:ext uri="{FF2B5EF4-FFF2-40B4-BE49-F238E27FC236}">
                <a16:creationId xmlns:a16="http://schemas.microsoft.com/office/drawing/2014/main" id="{5B213484-9DAA-1936-5736-869B8085DBA8}"/>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r>
                        <a:rPr lang="en-US" sz="6000" dirty="0">
                          <a:solidFill>
                            <a:schemeClr val="bg1"/>
                          </a:solidFill>
                        </a:rPr>
                        <a:t>.56</a:t>
                      </a:r>
                    </a:p>
                  </a:txBody>
                  <a:tcPr marL="304800" marR="304800" marT="152400" marB="1524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tx1"/>
                        </a:solidFill>
                      </a:endParaRP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sp>
        <p:nvSpPr>
          <p:cNvPr id="16" name="Rectangle 15">
            <a:extLst>
              <a:ext uri="{FF2B5EF4-FFF2-40B4-BE49-F238E27FC236}">
                <a16:creationId xmlns:a16="http://schemas.microsoft.com/office/drawing/2014/main" id="{3DE3B421-92FB-1FB9-7BAA-506EEE37CD99}"/>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graphicFrame>
        <p:nvGraphicFramePr>
          <p:cNvPr id="3" name="Table 2">
            <a:extLst>
              <a:ext uri="{FF2B5EF4-FFF2-40B4-BE49-F238E27FC236}">
                <a16:creationId xmlns:a16="http://schemas.microsoft.com/office/drawing/2014/main" id="{EC3A4AE6-71F7-4601-BD86-7CC34DA0ADF4}"/>
              </a:ext>
            </a:extLst>
          </p:cNvPr>
          <p:cNvGraphicFramePr>
            <a:graphicFrameLocks noGrp="1"/>
          </p:cNvGraphicFramePr>
          <p:nvPr/>
        </p:nvGraphicFramePr>
        <p:xfrm>
          <a:off x="11065401" y="9167481"/>
          <a:ext cx="5625270" cy="438912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.06</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.06</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tx1"/>
                          </a:solidFill>
                        </a:rPr>
                        <a:t>0</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bg1"/>
                          </a:solidFill>
                        </a:rPr>
                        <a:t>.25</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2284580"/>
                  </a:ext>
                </a:extLst>
              </a:tr>
              <a:tr h="1463040">
                <a:tc>
                  <a:txBody>
                    <a:bodyPr/>
                    <a:lstStyle/>
                    <a:p>
                      <a:pPr algn="ctr"/>
                      <a:r>
                        <a:rPr lang="en-US" sz="6000">
                          <a:solidFill>
                            <a:schemeClr val="tx1"/>
                          </a:solidFill>
                        </a:rPr>
                        <a:t>0</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bg1"/>
                    </a:solidFill>
                  </a:tcPr>
                </a:tc>
                <a:tc>
                  <a:txBody>
                    <a:bodyPr/>
                    <a:lstStyle/>
                    <a:p>
                      <a:pPr algn="ctr"/>
                      <a:r>
                        <a:rPr lang="en-US" sz="6000" dirty="0">
                          <a:solidFill>
                            <a:schemeClr val="bg1"/>
                          </a:solidFill>
                        </a:rPr>
                        <a:t>.13</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cxnSp>
        <p:nvCxnSpPr>
          <p:cNvPr id="28" name="Straight Arrow Connector 27">
            <a:extLst>
              <a:ext uri="{FF2B5EF4-FFF2-40B4-BE49-F238E27FC236}">
                <a16:creationId xmlns:a16="http://schemas.microsoft.com/office/drawing/2014/main" id="{B0ED838D-FED4-4DB1-A875-160B543AE7D0}"/>
              </a:ext>
            </a:extLst>
          </p:cNvPr>
          <p:cNvCxnSpPr>
            <a:cxnSpLocks/>
          </p:cNvCxnSpPr>
          <p:nvPr/>
        </p:nvCxnSpPr>
        <p:spPr>
          <a:xfrm>
            <a:off x="16889787" y="9134203"/>
            <a:ext cx="8166011" cy="694132"/>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AFC1234-0036-4769-A388-6FA4BDC18CFD}"/>
              </a:ext>
            </a:extLst>
          </p:cNvPr>
          <p:cNvCxnSpPr>
            <a:cxnSpLocks/>
          </p:cNvCxnSpPr>
          <p:nvPr/>
        </p:nvCxnSpPr>
        <p:spPr>
          <a:xfrm flipV="1">
            <a:off x="16690671" y="11279078"/>
            <a:ext cx="8365127" cy="2277523"/>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D29269-DF1B-4F8C-B1B3-8AFE8A51A33A}"/>
              </a:ext>
            </a:extLst>
          </p:cNvPr>
          <p:cNvSpPr txBox="1"/>
          <p:nvPr/>
        </p:nvSpPr>
        <p:spPr>
          <a:xfrm>
            <a:off x="16889787" y="10817413"/>
            <a:ext cx="4112700" cy="923330"/>
          </a:xfrm>
          <a:prstGeom prst="rect">
            <a:avLst/>
          </a:prstGeom>
          <a:solidFill>
            <a:schemeClr val="bg2">
              <a:lumMod val="50000"/>
            </a:schemeClr>
          </a:solidFill>
          <a:ln w="28575">
            <a:solidFill>
              <a:schemeClr val="bg1"/>
            </a:solidFill>
          </a:ln>
        </p:spPr>
        <p:style>
          <a:lnRef idx="3">
            <a:schemeClr val="lt1"/>
          </a:lnRef>
          <a:fillRef idx="1">
            <a:schemeClr val="accent3"/>
          </a:fillRef>
          <a:effectRef idx="1">
            <a:schemeClr val="accent3"/>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Total</a:t>
            </a:r>
          </a:p>
        </p:txBody>
      </p:sp>
      <p:sp>
        <p:nvSpPr>
          <p:cNvPr id="4" name="TextBox 3">
            <a:extLst>
              <a:ext uri="{FF2B5EF4-FFF2-40B4-BE49-F238E27FC236}">
                <a16:creationId xmlns:a16="http://schemas.microsoft.com/office/drawing/2014/main" id="{0B4778C0-05CD-3856-D9DA-9A0DE2A10A9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3" name="Slide Number Placeholder 3">
            <a:extLst>
              <a:ext uri="{FF2B5EF4-FFF2-40B4-BE49-F238E27FC236}">
                <a16:creationId xmlns:a16="http://schemas.microsoft.com/office/drawing/2014/main" id="{73642FCB-B4CE-3BC9-5E5B-2A86C01C379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136732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2">
            <a:extLst>
              <a:ext uri="{FF2B5EF4-FFF2-40B4-BE49-F238E27FC236}">
                <a16:creationId xmlns:a16="http://schemas.microsoft.com/office/drawing/2014/main" id="{9DBFDC19-B56F-35F1-522A-5E8639858396}"/>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sp>
        <p:nvSpPr>
          <p:cNvPr id="14" name="Rectangle 13">
            <a:extLst>
              <a:ext uri="{FF2B5EF4-FFF2-40B4-BE49-F238E27FC236}">
                <a16:creationId xmlns:a16="http://schemas.microsoft.com/office/drawing/2014/main" id="{1611D445-0D43-4945-9680-414E73DD2E2C}"/>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42948" y="13340284"/>
                <a:ext cx="1203856"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42948" y="13340284"/>
                <a:ext cx="1203856" cy="1292598"/>
              </a:xfrm>
              <a:prstGeom prst="rect">
                <a:avLst/>
              </a:prstGeom>
              <a:blipFill>
                <a:blip r:embed="rId3"/>
                <a:stretch>
                  <a:fillRect/>
                </a:stretch>
              </a:blipFill>
              <a:ln w="6350">
                <a:noFill/>
              </a:ln>
            </p:spPr>
            <p:txBody>
              <a:bodyPr/>
              <a:lstStyle/>
              <a:p>
                <a:r>
                  <a:rPr lang="en-US">
                    <a:noFill/>
                  </a:rPr>
                  <a:t> </a:t>
                </a:r>
              </a:p>
            </p:txBody>
          </p:sp>
        </mc:Fallback>
      </mc:AlternateContent>
      <p:sp>
        <p:nvSpPr>
          <p:cNvPr id="21" name="Rectangle 20">
            <a:extLst>
              <a:ext uri="{FF2B5EF4-FFF2-40B4-BE49-F238E27FC236}">
                <a16:creationId xmlns:a16="http://schemas.microsoft.com/office/drawing/2014/main" id="{D8B19572-09C3-467C-BD54-9002142CF8B4}"/>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graphicFrame>
        <p:nvGraphicFramePr>
          <p:cNvPr id="5" name="Table 12">
            <a:extLst>
              <a:ext uri="{FF2B5EF4-FFF2-40B4-BE49-F238E27FC236}">
                <a16:creationId xmlns:a16="http://schemas.microsoft.com/office/drawing/2014/main" id="{E4F673EE-C251-454D-BBD2-5517798704AC}"/>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r>
                        <a:rPr lang="en-US" sz="6000" b="0" dirty="0">
                          <a:solidFill>
                            <a:schemeClr val="bg1"/>
                          </a:solidFill>
                        </a:rPr>
                        <a:t>.56</a:t>
                      </a:r>
                    </a:p>
                  </a:txBody>
                  <a:tcPr marL="304800" marR="304800" marT="152400" marB="152400"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1" dirty="0">
                          <a:solidFill>
                            <a:schemeClr val="bg1"/>
                          </a:solidFill>
                        </a:rPr>
                        <a:t>.57</a:t>
                      </a:r>
                    </a:p>
                  </a:txBody>
                  <a:tcPr marL="304800" marR="304800" marT="152400" marB="15240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762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tx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endParaRPr lang="en-US" sz="6000">
                        <a:solidFill>
                          <a:schemeClr val="tx1"/>
                        </a:solidFill>
                      </a:endParaRP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endParaRPr lang="en-US" sz="6000" dirty="0">
                        <a:solidFill>
                          <a:schemeClr val="bg1"/>
                        </a:solidFill>
                      </a:endParaRP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graphicFrame>
        <p:nvGraphicFramePr>
          <p:cNvPr id="3" name="Table 2">
            <a:extLst>
              <a:ext uri="{FF2B5EF4-FFF2-40B4-BE49-F238E27FC236}">
                <a16:creationId xmlns:a16="http://schemas.microsoft.com/office/drawing/2014/main" id="{EC3A4AE6-71F7-4601-BD86-7CC34DA0ADF4}"/>
              </a:ext>
            </a:extLst>
          </p:cNvPr>
          <p:cNvGraphicFramePr>
            <a:graphicFrameLocks noGrp="1"/>
          </p:cNvGraphicFramePr>
          <p:nvPr/>
        </p:nvGraphicFramePr>
        <p:xfrm>
          <a:off x="13105542" y="9210368"/>
          <a:ext cx="5625270" cy="438912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tx1"/>
                          </a:solidFill>
                        </a:rPr>
                        <a:t>0</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.13</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.06</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5715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dirty="0">
                          <a:solidFill>
                            <a:schemeClr val="bg1"/>
                          </a:solidFill>
                        </a:rPr>
                        <a:t>.13</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2284580"/>
                  </a:ext>
                </a:extLst>
              </a:tr>
              <a:tr h="1463040">
                <a:tc>
                  <a:txBody>
                    <a:bodyPr/>
                    <a:lstStyle/>
                    <a:p>
                      <a:pPr algn="ctr"/>
                      <a:r>
                        <a:rPr lang="en-US" sz="6000" dirty="0">
                          <a:solidFill>
                            <a:schemeClr val="bg1"/>
                          </a:solidFill>
                        </a:rPr>
                        <a:t>.06</a:t>
                      </a:r>
                    </a:p>
                  </a:txBody>
                  <a:tcPr marL="304800" marR="304800" marT="152400" marB="152400" anchor="ctr">
                    <a:lnL w="57150" cap="flat" cmpd="sng" algn="ctr">
                      <a:solidFill>
                        <a:schemeClr val="accent5"/>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.13</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nchor="ctr">
                    <a:lnL w="12700" cap="flat" cmpd="sng" algn="ctr">
                      <a:solidFill>
                        <a:schemeClr val="tx1"/>
                      </a:solidFill>
                      <a:prstDash val="solid"/>
                      <a:round/>
                      <a:headEnd type="none" w="med" len="med"/>
                      <a:tailEnd type="none" w="med" len="med"/>
                    </a:lnL>
                    <a:lnR w="57150" cap="flat" cmpd="sng" algn="ctr">
                      <a:solidFill>
                        <a:schemeClr val="accent5"/>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accent5"/>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4" name="Table 3">
            <a:extLst>
              <a:ext uri="{FF2B5EF4-FFF2-40B4-BE49-F238E27FC236}">
                <a16:creationId xmlns:a16="http://schemas.microsoft.com/office/drawing/2014/main" id="{28F0325D-AE14-D74B-19E4-694672F5DD0F}"/>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7" name="Rectangle 6">
            <a:extLst>
              <a:ext uri="{FF2B5EF4-FFF2-40B4-BE49-F238E27FC236}">
                <a16:creationId xmlns:a16="http://schemas.microsoft.com/office/drawing/2014/main" id="{DF54031D-66C0-1A81-9B08-C15BC92091EB}"/>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94E8473-D69C-F735-0D60-BD80B42A8479}"/>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8" name="TextBox 7">
                <a:extLst>
                  <a:ext uri="{FF2B5EF4-FFF2-40B4-BE49-F238E27FC236}">
                    <a16:creationId xmlns:a16="http://schemas.microsoft.com/office/drawing/2014/main" id="{094E8473-D69C-F735-0D60-BD80B42A8479}"/>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CD85E8DF-5BCC-96A0-C34C-52A3FD5D9A6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7277DF38-B743-EA85-A692-956ADD21D63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34492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Convolution</a:t>
            </a:r>
          </a:p>
        </p:txBody>
      </p:sp>
      <p:graphicFrame>
        <p:nvGraphicFramePr>
          <p:cNvPr id="4" name="Table 12">
            <a:extLst>
              <a:ext uri="{FF2B5EF4-FFF2-40B4-BE49-F238E27FC236}">
                <a16:creationId xmlns:a16="http://schemas.microsoft.com/office/drawing/2014/main" id="{BE4242B0-1BBB-4B75-A0CD-99037FDEAF05}"/>
              </a:ext>
            </a:extLst>
          </p:cNvPr>
          <p:cNvGraphicFramePr>
            <a:graphicFrameLocks noGrp="1"/>
          </p:cNvGraphicFramePr>
          <p:nvPr/>
        </p:nvGraphicFramePr>
        <p:xfrm>
          <a:off x="11051697" y="9134203"/>
          <a:ext cx="11676180" cy="877824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72C6051-C661-43C0-8C97-B4A16A730003}"/>
                  </a:ext>
                </a:extLst>
              </p:cNvPr>
              <p:cNvSpPr txBox="1"/>
              <p:nvPr/>
            </p:nvSpPr>
            <p:spPr>
              <a:xfrm>
                <a:off x="23417301" y="13340284"/>
                <a:ext cx="1255152" cy="129259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m:oMathPara>
                </a14:m>
                <a:endParaRPr kumimoji="0" lang="en-US" sz="10667" b="0" i="0" u="none" strike="noStrike" kern="1200" cap="none" spc="0" normalizeH="0" baseline="0" noProof="0">
                  <a:ln>
                    <a:noFill/>
                  </a:ln>
                  <a:solidFill>
                    <a:srgbClr val="000000"/>
                  </a:solidFill>
                  <a:effectLst/>
                  <a:uLnTx/>
                  <a:uFillTx/>
                  <a:latin typeface="Trebuchet MS"/>
                  <a:ea typeface="+mn-ea"/>
                  <a:cs typeface="+mn-cs"/>
                </a:endParaRPr>
              </a:p>
            </p:txBody>
          </p:sp>
        </mc:Choice>
        <mc:Fallback xmlns="">
          <p:sp>
            <p:nvSpPr>
              <p:cNvPr id="19" name="TextBox 18">
                <a:extLst>
                  <a:ext uri="{FF2B5EF4-FFF2-40B4-BE49-F238E27FC236}">
                    <a16:creationId xmlns:a16="http://schemas.microsoft.com/office/drawing/2014/main" id="{F72C6051-C661-43C0-8C97-B4A16A730003}"/>
                  </a:ext>
                </a:extLst>
              </p:cNvPr>
              <p:cNvSpPr txBox="1">
                <a:spLocks noRot="1" noChangeAspect="1" noMove="1" noResize="1" noEditPoints="1" noAdjustHandles="1" noChangeArrowheads="1" noChangeShapeType="1" noTextEdit="1"/>
              </p:cNvSpPr>
              <p:nvPr/>
            </p:nvSpPr>
            <p:spPr>
              <a:xfrm>
                <a:off x="23417301" y="13340284"/>
                <a:ext cx="1255152" cy="1292598"/>
              </a:xfrm>
              <a:prstGeom prst="rect">
                <a:avLst/>
              </a:prstGeom>
              <a:blipFill>
                <a:blip r:embed="rId3"/>
                <a:stretch>
                  <a:fillRect/>
                </a:stretch>
              </a:blipFill>
              <a:ln w="6350">
                <a:noFill/>
              </a:ln>
            </p:spPr>
            <p:txBody>
              <a:bodyPr/>
              <a:lstStyle/>
              <a:p>
                <a:r>
                  <a:rPr lang="en-US">
                    <a:noFill/>
                  </a:rPr>
                  <a:t> </a:t>
                </a:r>
              </a:p>
            </p:txBody>
          </p:sp>
        </mc:Fallback>
      </mc:AlternateContent>
      <p:graphicFrame>
        <p:nvGraphicFramePr>
          <p:cNvPr id="20" name="Table 12">
            <a:extLst>
              <a:ext uri="{FF2B5EF4-FFF2-40B4-BE49-F238E27FC236}">
                <a16:creationId xmlns:a16="http://schemas.microsoft.com/office/drawing/2014/main" id="{ADCAE3CC-2989-4751-A0D8-EC4193F73001}"/>
              </a:ext>
            </a:extLst>
          </p:cNvPr>
          <p:cNvGraphicFramePr>
            <a:graphicFrameLocks noGrp="1"/>
          </p:cNvGraphicFramePr>
          <p:nvPr/>
        </p:nvGraphicFramePr>
        <p:xfrm>
          <a:off x="25055797" y="9828333"/>
          <a:ext cx="7784120" cy="585216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r>
                        <a:rPr lang="en-US" sz="6000" b="0" dirty="0">
                          <a:solidFill>
                            <a:schemeClr val="bg1"/>
                          </a:solidFill>
                        </a:rPr>
                        <a:t>.56</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.57</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.57</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.56</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r>
                        <a:rPr lang="en-US" sz="6000" b="0">
                          <a:solidFill>
                            <a:schemeClr val="bg1"/>
                          </a:solidFill>
                        </a:rPr>
                        <a:t>.7</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.82</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.82</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.7</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973328564"/>
                  </a:ext>
                </a:extLst>
              </a:tr>
              <a:tr h="1463040">
                <a:tc>
                  <a:txBody>
                    <a:bodyPr/>
                    <a:lstStyle/>
                    <a:p>
                      <a:pPr algn="ctr"/>
                      <a:r>
                        <a:rPr lang="en-US" sz="6000" b="0">
                          <a:solidFill>
                            <a:schemeClr val="bg1"/>
                          </a:solidFill>
                        </a:rPr>
                        <a:t>.69</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.95</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.95</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.69</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625559"/>
                  </a:ext>
                </a:extLst>
              </a:tr>
              <a:tr h="1463040">
                <a:tc>
                  <a:txBody>
                    <a:bodyPr/>
                    <a:lstStyle/>
                    <a:p>
                      <a:pPr algn="ctr"/>
                      <a:r>
                        <a:rPr lang="en-US" sz="6000" b="0">
                          <a:solidFill>
                            <a:schemeClr val="bg1"/>
                          </a:solidFill>
                        </a:rPr>
                        <a:t>.64</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b="0">
                          <a:solidFill>
                            <a:schemeClr val="bg1"/>
                          </a:solidFill>
                        </a:rPr>
                        <a:t>.69</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b="0">
                          <a:solidFill>
                            <a:schemeClr val="bg1"/>
                          </a:solidFill>
                        </a:rPr>
                        <a:t>.69</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.64</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553734719"/>
                  </a:ext>
                </a:extLst>
              </a:tr>
            </a:tbl>
          </a:graphicData>
        </a:graphic>
      </p:graphicFrame>
      <p:graphicFrame>
        <p:nvGraphicFramePr>
          <p:cNvPr id="5" name="Table 4">
            <a:extLst>
              <a:ext uri="{FF2B5EF4-FFF2-40B4-BE49-F238E27FC236}">
                <a16:creationId xmlns:a16="http://schemas.microsoft.com/office/drawing/2014/main" id="{1EA02904-2BF2-1CEA-D4AF-D7FFC13E03FA}"/>
              </a:ext>
            </a:extLst>
          </p:cNvPr>
          <p:cNvGraphicFramePr>
            <a:graphicFrameLocks noGrp="1"/>
          </p:cNvGraphicFramePr>
          <p:nvPr/>
        </p:nvGraphicFramePr>
        <p:xfrm>
          <a:off x="3098508" y="12056840"/>
          <a:ext cx="5625270" cy="4389120"/>
        </p:xfrm>
        <a:graphic>
          <a:graphicData uri="http://schemas.openxmlformats.org/drawingml/2006/table">
            <a:tbl>
              <a:tblPr firstRow="1" bandRow="1">
                <a:effectLst/>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.25</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.13</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.06</a:t>
                      </a: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6" name="Rectangle 5">
            <a:extLst>
              <a:ext uri="{FF2B5EF4-FFF2-40B4-BE49-F238E27FC236}">
                <a16:creationId xmlns:a16="http://schemas.microsoft.com/office/drawing/2014/main" id="{CC11E93E-D9E6-745C-012C-0109DCC4F51B}"/>
              </a:ext>
            </a:extLst>
          </p:cNvPr>
          <p:cNvSpPr/>
          <p:nvPr/>
        </p:nvSpPr>
        <p:spPr>
          <a:xfrm>
            <a:off x="3098508" y="5425223"/>
            <a:ext cx="5625270" cy="3048000"/>
          </a:xfrm>
          <a:prstGeom prst="rect">
            <a:avLst/>
          </a:prstGeom>
          <a:solidFill>
            <a:schemeClr val="tx2">
              <a:lumMod val="20000"/>
              <a:lumOff val="8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NVIDIA Sans"/>
                <a:ea typeface="+mn-ea"/>
                <a:cs typeface="+mn-cs"/>
              </a:rPr>
              <a:t>Blur Kernel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5D45BCD-BAED-5566-070C-DDB6AB8A59C5}"/>
                  </a:ext>
                </a:extLst>
              </p:cNvPr>
              <p:cNvSpPr txBox="1"/>
              <p:nvPr/>
            </p:nvSpPr>
            <p:spPr>
              <a:xfrm>
                <a:off x="9357724" y="13063285"/>
                <a:ext cx="1266372" cy="18465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3333"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10667" b="0" i="0" u="none" strike="noStrike" kern="1200" cap="none" spc="0" normalizeH="0" baseline="0" noProof="0" dirty="0">
                  <a:ln>
                    <a:noFill/>
                  </a:ln>
                  <a:solidFill>
                    <a:srgbClr val="000000"/>
                  </a:solidFill>
                  <a:effectLst/>
                  <a:uLnTx/>
                  <a:uFillTx/>
                  <a:latin typeface="NVIDIA Sans"/>
                  <a:ea typeface="+mn-ea"/>
                  <a:cs typeface="+mn-cs"/>
                </a:endParaRPr>
              </a:p>
            </p:txBody>
          </p:sp>
        </mc:Choice>
        <mc:Fallback xmlns="">
          <p:sp>
            <p:nvSpPr>
              <p:cNvPr id="7" name="TextBox 6">
                <a:extLst>
                  <a:ext uri="{FF2B5EF4-FFF2-40B4-BE49-F238E27FC236}">
                    <a16:creationId xmlns:a16="http://schemas.microsoft.com/office/drawing/2014/main" id="{F5D45BCD-BAED-5566-070C-DDB6AB8A59C5}"/>
                  </a:ext>
                </a:extLst>
              </p:cNvPr>
              <p:cNvSpPr txBox="1">
                <a:spLocks noRot="1" noChangeAspect="1" noMove="1" noResize="1" noEditPoints="1" noAdjustHandles="1" noChangeArrowheads="1" noChangeShapeType="1" noTextEdit="1"/>
              </p:cNvSpPr>
              <p:nvPr/>
            </p:nvSpPr>
            <p:spPr>
              <a:xfrm>
                <a:off x="9357724" y="13063285"/>
                <a:ext cx="1266372" cy="1846596"/>
              </a:xfrm>
              <a:prstGeom prst="rect">
                <a:avLst/>
              </a:prstGeom>
              <a:blipFill>
                <a:blip r:embed="rId4"/>
                <a:stretch>
                  <a:fillRect/>
                </a:stretch>
              </a:blipFill>
              <a:ln w="6350">
                <a:noFill/>
              </a:ln>
            </p:spPr>
            <p:txBody>
              <a:bodyPr/>
              <a:lstStyle/>
              <a:p>
                <a:r>
                  <a:rPr lang="en-US">
                    <a:noFill/>
                  </a:rPr>
                  <a:t> </a:t>
                </a:r>
              </a:p>
            </p:txBody>
          </p:sp>
        </mc:Fallback>
      </mc:AlternateContent>
      <p:sp>
        <p:nvSpPr>
          <p:cNvPr id="8" name="Rectangle 7">
            <a:extLst>
              <a:ext uri="{FF2B5EF4-FFF2-40B4-BE49-F238E27FC236}">
                <a16:creationId xmlns:a16="http://schemas.microsoft.com/office/drawing/2014/main" id="{14DE463B-6CC6-5B61-36E8-F38F8B1DB7F2}"/>
              </a:ext>
            </a:extLst>
          </p:cNvPr>
          <p:cNvSpPr/>
          <p:nvPr/>
        </p:nvSpPr>
        <p:spPr>
          <a:xfrm>
            <a:off x="11051697" y="5425223"/>
            <a:ext cx="11676180" cy="3048000"/>
          </a:xfrm>
          <a:prstGeom prst="rect">
            <a:avLst/>
          </a:prstGeom>
          <a:solidFill>
            <a:schemeClr val="tx2">
              <a:lumMod val="50000"/>
            </a:schemeClr>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9" name="Rectangle 8">
            <a:extLst>
              <a:ext uri="{FF2B5EF4-FFF2-40B4-BE49-F238E27FC236}">
                <a16:creationId xmlns:a16="http://schemas.microsoft.com/office/drawing/2014/main" id="{8C5CD456-BE34-D838-F589-1A4614653AA7}"/>
              </a:ext>
            </a:extLst>
          </p:cNvPr>
          <p:cNvSpPr/>
          <p:nvPr/>
        </p:nvSpPr>
        <p:spPr>
          <a:xfrm>
            <a:off x="25055797" y="5425223"/>
            <a:ext cx="7784120" cy="304800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Convolved Image</a:t>
            </a:r>
          </a:p>
        </p:txBody>
      </p:sp>
      <p:sp>
        <p:nvSpPr>
          <p:cNvPr id="3" name="TextBox 2">
            <a:extLst>
              <a:ext uri="{FF2B5EF4-FFF2-40B4-BE49-F238E27FC236}">
                <a16:creationId xmlns:a16="http://schemas.microsoft.com/office/drawing/2014/main" id="{0CF36456-7F0F-BF50-D258-E5D78C75BC9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0" name="Slide Number Placeholder 3">
            <a:extLst>
              <a:ext uri="{FF2B5EF4-FFF2-40B4-BE49-F238E27FC236}">
                <a16:creationId xmlns:a16="http://schemas.microsoft.com/office/drawing/2014/main" id="{632004DC-7B58-3029-A027-C123BEEFE3F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12964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2">
            <a:extLst>
              <a:ext uri="{FF2B5EF4-FFF2-40B4-BE49-F238E27FC236}">
                <a16:creationId xmlns:a16="http://schemas.microsoft.com/office/drawing/2014/main" id="{BE4242B0-1BBB-4B75-A0CD-99037FDEAF05}"/>
              </a:ext>
            </a:extLst>
          </p:cNvPr>
          <p:cNvGraphicFramePr>
            <a:graphicFrameLocks noGrp="1"/>
          </p:cNvGraphicFramePr>
          <p:nvPr/>
        </p:nvGraphicFramePr>
        <p:xfrm>
          <a:off x="7533847" y="4331537"/>
          <a:ext cx="11676180" cy="438912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762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b="0">
                          <a:solidFill>
                            <a:schemeClr val="tx1"/>
                          </a:solidFill>
                        </a:rPr>
                        <a:t>0</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60000"/>
                          <a:lumOff val="40000"/>
                        </a:schemeClr>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bl>
          </a:graphicData>
        </a:graphic>
      </p:graphicFrame>
      <p:graphicFrame>
        <p:nvGraphicFramePr>
          <p:cNvPr id="6" name="Table 12">
            <a:extLst>
              <a:ext uri="{FF2B5EF4-FFF2-40B4-BE49-F238E27FC236}">
                <a16:creationId xmlns:a16="http://schemas.microsoft.com/office/drawing/2014/main" id="{680FB274-7C94-4A0C-BBC2-F2A9E83A0F91}"/>
              </a:ext>
            </a:extLst>
          </p:cNvPr>
          <p:cNvGraphicFramePr>
            <a:graphicFrameLocks noGrp="1"/>
          </p:cNvGraphicFramePr>
          <p:nvPr/>
        </p:nvGraphicFramePr>
        <p:xfrm>
          <a:off x="7533847" y="14923120"/>
          <a:ext cx="11676180" cy="438912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b="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bl>
          </a:graphicData>
        </a:graphic>
      </p:graphicFrame>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Stride</a:t>
            </a:r>
          </a:p>
        </p:txBody>
      </p:sp>
      <p:sp>
        <p:nvSpPr>
          <p:cNvPr id="14" name="Rectangle 13">
            <a:extLst>
              <a:ext uri="{FF2B5EF4-FFF2-40B4-BE49-F238E27FC236}">
                <a16:creationId xmlns:a16="http://schemas.microsoft.com/office/drawing/2014/main" id="{1611D445-0D43-4945-9680-414E73DD2E2C}"/>
              </a:ext>
            </a:extLst>
          </p:cNvPr>
          <p:cNvSpPr/>
          <p:nvPr/>
        </p:nvSpPr>
        <p:spPr>
          <a:xfrm>
            <a:off x="1722500" y="4319019"/>
            <a:ext cx="4768873" cy="438912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Trebuchet MS"/>
                <a:ea typeface="+mn-ea"/>
                <a:cs typeface="+mn-cs"/>
              </a:rPr>
              <a:t>Stride 1</a:t>
            </a:r>
          </a:p>
        </p:txBody>
      </p:sp>
      <p:graphicFrame>
        <p:nvGraphicFramePr>
          <p:cNvPr id="20" name="Table 12">
            <a:extLst>
              <a:ext uri="{FF2B5EF4-FFF2-40B4-BE49-F238E27FC236}">
                <a16:creationId xmlns:a16="http://schemas.microsoft.com/office/drawing/2014/main" id="{ADCAE3CC-2989-4751-A0D8-EC4193F73001}"/>
              </a:ext>
            </a:extLst>
          </p:cNvPr>
          <p:cNvGraphicFramePr>
            <a:graphicFrameLocks noGrp="1"/>
          </p:cNvGraphicFramePr>
          <p:nvPr/>
        </p:nvGraphicFramePr>
        <p:xfrm>
          <a:off x="25832820" y="11226000"/>
          <a:ext cx="3892060" cy="14630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1938600863"/>
                    </a:ext>
                  </a:extLst>
                </a:gridCol>
              </a:tblGrid>
              <a:tr h="1463040">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.57</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bl>
          </a:graphicData>
        </a:graphic>
      </p:graphicFrame>
      <p:sp>
        <p:nvSpPr>
          <p:cNvPr id="5" name="Rectangle 4">
            <a:extLst>
              <a:ext uri="{FF2B5EF4-FFF2-40B4-BE49-F238E27FC236}">
                <a16:creationId xmlns:a16="http://schemas.microsoft.com/office/drawing/2014/main" id="{AEACD2B0-C088-4C8C-BCCC-8E3734543B1A}"/>
              </a:ext>
            </a:extLst>
          </p:cNvPr>
          <p:cNvSpPr/>
          <p:nvPr/>
        </p:nvSpPr>
        <p:spPr>
          <a:xfrm>
            <a:off x="1722500" y="9608546"/>
            <a:ext cx="4768873" cy="4389120"/>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Trebuchet MS"/>
                <a:ea typeface="+mn-ea"/>
                <a:cs typeface="+mn-cs"/>
              </a:rPr>
              <a:t>Stride 2</a:t>
            </a:r>
          </a:p>
        </p:txBody>
      </p:sp>
      <p:sp>
        <p:nvSpPr>
          <p:cNvPr id="7" name="Rectangle 6">
            <a:extLst>
              <a:ext uri="{FF2B5EF4-FFF2-40B4-BE49-F238E27FC236}">
                <a16:creationId xmlns:a16="http://schemas.microsoft.com/office/drawing/2014/main" id="{1B69C54D-8FF3-4677-9604-BE319CBE08B6}"/>
              </a:ext>
            </a:extLst>
          </p:cNvPr>
          <p:cNvSpPr/>
          <p:nvPr/>
        </p:nvSpPr>
        <p:spPr>
          <a:xfrm>
            <a:off x="1722500" y="14910603"/>
            <a:ext cx="4768873" cy="4401638"/>
          </a:xfrm>
          <a:prstGeom prst="rect">
            <a:avLst/>
          </a:prstGeom>
          <a:solidFill>
            <a:schemeClr val="tx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Trebuchet MS"/>
                <a:ea typeface="+mn-ea"/>
                <a:cs typeface="+mn-cs"/>
              </a:rPr>
              <a:t>Stride 3</a:t>
            </a:r>
          </a:p>
        </p:txBody>
      </p:sp>
      <p:sp>
        <p:nvSpPr>
          <p:cNvPr id="8" name="Arrow: Right 7">
            <a:extLst>
              <a:ext uri="{FF2B5EF4-FFF2-40B4-BE49-F238E27FC236}">
                <a16:creationId xmlns:a16="http://schemas.microsoft.com/office/drawing/2014/main" id="{B1748016-8FD3-4489-B50C-B3293722A979}"/>
              </a:ext>
            </a:extLst>
          </p:cNvPr>
          <p:cNvSpPr/>
          <p:nvPr/>
        </p:nvSpPr>
        <p:spPr>
          <a:xfrm>
            <a:off x="20784457" y="5550187"/>
            <a:ext cx="3425373" cy="2374613"/>
          </a:xfrm>
          <a:prstGeom prst="rightArrow">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graphicFrame>
        <p:nvGraphicFramePr>
          <p:cNvPr id="9" name="Table 12">
            <a:extLst>
              <a:ext uri="{FF2B5EF4-FFF2-40B4-BE49-F238E27FC236}">
                <a16:creationId xmlns:a16="http://schemas.microsoft.com/office/drawing/2014/main" id="{FF0A2383-154B-4BFE-AF6E-9CEAEA4A6DA1}"/>
              </a:ext>
            </a:extLst>
          </p:cNvPr>
          <p:cNvGraphicFramePr>
            <a:graphicFrameLocks noGrp="1"/>
          </p:cNvGraphicFramePr>
          <p:nvPr/>
        </p:nvGraphicFramePr>
        <p:xfrm>
          <a:off x="25784260" y="5928763"/>
          <a:ext cx="7784120" cy="14630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tblGrid>
              <a:tr h="1463040">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76200" cap="flat" cmpd="sng" algn="ctr">
                      <a:solidFill>
                        <a:schemeClr val="tx2">
                          <a:lumMod val="60000"/>
                          <a:lumOff val="40000"/>
                        </a:schemeClr>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.57</a:t>
                      </a:r>
                    </a:p>
                  </a:txBody>
                  <a:tcPr marL="304800" marR="304800" marT="152400" marB="152400" anchor="ctr">
                    <a:lnL w="76200" cap="flat" cmpd="sng" algn="ctr">
                      <a:solidFill>
                        <a:schemeClr val="tx2"/>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76200" cap="flat" cmpd="sng" algn="ctr">
                      <a:solidFill>
                        <a:schemeClr val="tx2"/>
                      </a:solidFill>
                      <a:prstDash val="solid"/>
                      <a:round/>
                      <a:headEnd type="none" w="med" len="med"/>
                      <a:tailEnd type="none" w="med" len="med"/>
                    </a:lnT>
                    <a:lnB w="76200" cap="flat" cmpd="sng" algn="ctr">
                      <a:solidFill>
                        <a:schemeClr val="tx2"/>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.57</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bl>
          </a:graphicData>
        </a:graphic>
      </p:graphicFrame>
      <p:sp>
        <p:nvSpPr>
          <p:cNvPr id="10" name="Arrow: Right 9">
            <a:extLst>
              <a:ext uri="{FF2B5EF4-FFF2-40B4-BE49-F238E27FC236}">
                <a16:creationId xmlns:a16="http://schemas.microsoft.com/office/drawing/2014/main" id="{75A11B05-ED0D-45B6-985B-EECEFFE43F6F}"/>
              </a:ext>
            </a:extLst>
          </p:cNvPr>
          <p:cNvSpPr/>
          <p:nvPr/>
        </p:nvSpPr>
        <p:spPr>
          <a:xfrm>
            <a:off x="20808737" y="10847424"/>
            <a:ext cx="3425373" cy="2374613"/>
          </a:xfrm>
          <a:prstGeom prst="rightArrow">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12" name="Arrow: Right 11">
            <a:extLst>
              <a:ext uri="{FF2B5EF4-FFF2-40B4-BE49-F238E27FC236}">
                <a16:creationId xmlns:a16="http://schemas.microsoft.com/office/drawing/2014/main" id="{0EC14298-D56F-4E03-8908-C6D4039EA183}"/>
              </a:ext>
            </a:extLst>
          </p:cNvPr>
          <p:cNvSpPr/>
          <p:nvPr/>
        </p:nvSpPr>
        <p:spPr>
          <a:xfrm>
            <a:off x="20784457" y="16149480"/>
            <a:ext cx="3425373" cy="2374613"/>
          </a:xfrm>
          <a:prstGeom prst="rightArrow">
            <a:avLst/>
          </a:prstGeom>
          <a:solidFill>
            <a:schemeClr val="tx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graphicFrame>
        <p:nvGraphicFramePr>
          <p:cNvPr id="27" name="Table 12">
            <a:extLst>
              <a:ext uri="{FF2B5EF4-FFF2-40B4-BE49-F238E27FC236}">
                <a16:creationId xmlns:a16="http://schemas.microsoft.com/office/drawing/2014/main" id="{D2371A67-48FA-444B-940E-8F885606D4C3}"/>
              </a:ext>
            </a:extLst>
          </p:cNvPr>
          <p:cNvGraphicFramePr>
            <a:graphicFrameLocks noGrp="1"/>
          </p:cNvGraphicFramePr>
          <p:nvPr/>
        </p:nvGraphicFramePr>
        <p:xfrm>
          <a:off x="25832820" y="16523237"/>
          <a:ext cx="3892060" cy="14630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1938600863"/>
                    </a:ext>
                  </a:extLst>
                </a:gridCol>
              </a:tblGrid>
              <a:tr h="1463040">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75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rgbClr val="F2F2F2"/>
                    </a:solidFill>
                  </a:tcPr>
                </a:tc>
                <a:tc>
                  <a:txBody>
                    <a:bodyPr/>
                    <a:lstStyle/>
                    <a:p>
                      <a:pPr algn="ctr"/>
                      <a:r>
                        <a:rPr lang="en-US" sz="6000" b="0" dirty="0">
                          <a:solidFill>
                            <a:schemeClr val="bg1"/>
                          </a:solidFill>
                        </a:rPr>
                        <a:t>.56</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bl>
          </a:graphicData>
        </a:graphic>
      </p:graphicFrame>
      <p:graphicFrame>
        <p:nvGraphicFramePr>
          <p:cNvPr id="11" name="Table 12">
            <a:extLst>
              <a:ext uri="{FF2B5EF4-FFF2-40B4-BE49-F238E27FC236}">
                <a16:creationId xmlns:a16="http://schemas.microsoft.com/office/drawing/2014/main" id="{082512F1-03FD-0202-734E-AC0032406F23}"/>
              </a:ext>
            </a:extLst>
          </p:cNvPr>
          <p:cNvGraphicFramePr>
            <a:graphicFrameLocks noGrp="1"/>
          </p:cNvGraphicFramePr>
          <p:nvPr/>
        </p:nvGraphicFramePr>
        <p:xfrm>
          <a:off x="7533847" y="9621063"/>
          <a:ext cx="11676180" cy="4389120"/>
        </p:xfrm>
        <a:graphic>
          <a:graphicData uri="http://schemas.openxmlformats.org/drawingml/2006/table">
            <a:tbl>
              <a:tblPr firstRow="1" bandRow="1">
                <a:effectLst/>
                <a:tableStyleId>{5C22544A-7EE6-4342-B048-85BDC9FD1C3A}</a:tableStyleId>
              </a:tblPr>
              <a:tblGrid>
                <a:gridCol w="1946030">
                  <a:extLst>
                    <a:ext uri="{9D8B030D-6E8A-4147-A177-3AD203B41FA5}">
                      <a16:colId xmlns:a16="http://schemas.microsoft.com/office/drawing/2014/main" val="1559549635"/>
                    </a:ext>
                  </a:extLst>
                </a:gridCol>
                <a:gridCol w="1946030">
                  <a:extLst>
                    <a:ext uri="{9D8B030D-6E8A-4147-A177-3AD203B41FA5}">
                      <a16:colId xmlns:a16="http://schemas.microsoft.com/office/drawing/2014/main" val="722485242"/>
                    </a:ext>
                  </a:extLst>
                </a:gridCol>
                <a:gridCol w="1946030">
                  <a:extLst>
                    <a:ext uri="{9D8B030D-6E8A-4147-A177-3AD203B41FA5}">
                      <a16:colId xmlns:a16="http://schemas.microsoft.com/office/drawing/2014/main" val="1938600863"/>
                    </a:ext>
                  </a:extLst>
                </a:gridCol>
                <a:gridCol w="1946030">
                  <a:extLst>
                    <a:ext uri="{9D8B030D-6E8A-4147-A177-3AD203B41FA5}">
                      <a16:colId xmlns:a16="http://schemas.microsoft.com/office/drawing/2014/main" val="2110764589"/>
                    </a:ext>
                  </a:extLst>
                </a:gridCol>
                <a:gridCol w="1946030">
                  <a:extLst>
                    <a:ext uri="{9D8B030D-6E8A-4147-A177-3AD203B41FA5}">
                      <a16:colId xmlns:a16="http://schemas.microsoft.com/office/drawing/2014/main" val="3106461485"/>
                    </a:ext>
                  </a:extLst>
                </a:gridCol>
                <a:gridCol w="1946030">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no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000" b="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b="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no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73328564"/>
                  </a:ext>
                </a:extLst>
              </a:tr>
              <a:tr h="1463040">
                <a:tc>
                  <a:txBody>
                    <a:bodyPr/>
                    <a:lstStyle/>
                    <a:p>
                      <a:pPr algn="ctr"/>
                      <a:r>
                        <a:rPr lang="en-US" sz="6000" b="0">
                          <a:solidFill>
                            <a:schemeClr val="tx1"/>
                          </a:solidFill>
                        </a:rPr>
                        <a:t>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solidFill>
                        <a:schemeClr val="tx2">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no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76200" cap="flat" cmpd="sng" algn="ctr">
                      <a:solidFill>
                        <a:schemeClr val="tx2">
                          <a:lumMod val="50000"/>
                        </a:schemeClr>
                      </a:solidFill>
                      <a:prstDash val="solid"/>
                      <a:round/>
                      <a:headEnd type="none" w="med" len="med"/>
                      <a:tailEnd type="none" w="med" len="med"/>
                    </a:lnL>
                    <a:lnR w="762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625559"/>
                  </a:ext>
                </a:extLst>
              </a:tr>
            </a:tbl>
          </a:graphicData>
        </a:graphic>
      </p:graphicFrame>
      <p:sp>
        <p:nvSpPr>
          <p:cNvPr id="3" name="TextBox 2">
            <a:extLst>
              <a:ext uri="{FF2B5EF4-FFF2-40B4-BE49-F238E27FC236}">
                <a16:creationId xmlns:a16="http://schemas.microsoft.com/office/drawing/2014/main" id="{32F03F13-3886-22F9-9EB4-471E671B325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13" name="Slide Number Placeholder 3">
            <a:extLst>
              <a:ext uri="{FF2B5EF4-FFF2-40B4-BE49-F238E27FC236}">
                <a16:creationId xmlns:a16="http://schemas.microsoft.com/office/drawing/2014/main" id="{D3F8630E-D9B8-EA63-41D5-C2C8F8C741F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55427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CA0CD-0A56-B9CF-B779-FAFBD1C68B27}"/>
              </a:ext>
            </a:extLst>
          </p:cNvPr>
          <p:cNvSpPr>
            <a:spLocks noGrp="1"/>
          </p:cNvSpPr>
          <p:nvPr>
            <p:ph type="title"/>
          </p:nvPr>
        </p:nvSpPr>
        <p:spPr/>
        <p:txBody>
          <a:bodyPr>
            <a:normAutofit/>
          </a:bodyPr>
          <a:lstStyle/>
          <a:p>
            <a:r>
              <a:rPr lang="en-US" sz="14000" dirty="0"/>
              <a:t>Padding</a:t>
            </a:r>
          </a:p>
        </p:txBody>
      </p:sp>
      <p:sp>
        <p:nvSpPr>
          <p:cNvPr id="17" name="Rectangle 16">
            <a:extLst>
              <a:ext uri="{FF2B5EF4-FFF2-40B4-BE49-F238E27FC236}">
                <a16:creationId xmlns:a16="http://schemas.microsoft.com/office/drawing/2014/main" id="{343EED7A-A48C-48B1-9E84-A9FAD04C54A6}"/>
              </a:ext>
            </a:extLst>
          </p:cNvPr>
          <p:cNvSpPr/>
          <p:nvPr/>
        </p:nvSpPr>
        <p:spPr>
          <a:xfrm>
            <a:off x="4113870" y="3574707"/>
            <a:ext cx="11676180" cy="170849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graphicFrame>
        <p:nvGraphicFramePr>
          <p:cNvPr id="35" name="Table 12">
            <a:extLst>
              <a:ext uri="{FF2B5EF4-FFF2-40B4-BE49-F238E27FC236}">
                <a16:creationId xmlns:a16="http://schemas.microsoft.com/office/drawing/2014/main" id="{00B8F273-1736-4E2E-B7B2-A52CC79681A0}"/>
              </a:ext>
            </a:extLst>
          </p:cNvPr>
          <p:cNvGraphicFramePr>
            <a:graphicFrameLocks noGrp="1"/>
          </p:cNvGraphicFramePr>
          <p:nvPr/>
        </p:nvGraphicFramePr>
        <p:xfrm>
          <a:off x="19107120" y="6441860"/>
          <a:ext cx="11676184" cy="1170432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459523">
                  <a:extLst>
                    <a:ext uri="{9D8B030D-6E8A-4147-A177-3AD203B41FA5}">
                      <a16:colId xmlns:a16="http://schemas.microsoft.com/office/drawing/2014/main" val="3380693492"/>
                    </a:ext>
                  </a:extLst>
                </a:gridCol>
                <a:gridCol w="1459523">
                  <a:extLst>
                    <a:ext uri="{9D8B030D-6E8A-4147-A177-3AD203B41FA5}">
                      <a16:colId xmlns:a16="http://schemas.microsoft.com/office/drawing/2014/main" val="1559549635"/>
                    </a:ext>
                  </a:extLst>
                </a:gridCol>
                <a:gridCol w="1459523">
                  <a:extLst>
                    <a:ext uri="{9D8B030D-6E8A-4147-A177-3AD203B41FA5}">
                      <a16:colId xmlns:a16="http://schemas.microsoft.com/office/drawing/2014/main" val="722485242"/>
                    </a:ext>
                  </a:extLst>
                </a:gridCol>
                <a:gridCol w="1459523">
                  <a:extLst>
                    <a:ext uri="{9D8B030D-6E8A-4147-A177-3AD203B41FA5}">
                      <a16:colId xmlns:a16="http://schemas.microsoft.com/office/drawing/2014/main" val="1938600863"/>
                    </a:ext>
                  </a:extLst>
                </a:gridCol>
                <a:gridCol w="1459523">
                  <a:extLst>
                    <a:ext uri="{9D8B030D-6E8A-4147-A177-3AD203B41FA5}">
                      <a16:colId xmlns:a16="http://schemas.microsoft.com/office/drawing/2014/main" val="2110764589"/>
                    </a:ext>
                  </a:extLst>
                </a:gridCol>
                <a:gridCol w="1459523">
                  <a:extLst>
                    <a:ext uri="{9D8B030D-6E8A-4147-A177-3AD203B41FA5}">
                      <a16:colId xmlns:a16="http://schemas.microsoft.com/office/drawing/2014/main" val="3106461485"/>
                    </a:ext>
                  </a:extLst>
                </a:gridCol>
                <a:gridCol w="1459523">
                  <a:extLst>
                    <a:ext uri="{9D8B030D-6E8A-4147-A177-3AD203B41FA5}">
                      <a16:colId xmlns:a16="http://schemas.microsoft.com/office/drawing/2014/main" val="638186255"/>
                    </a:ext>
                  </a:extLst>
                </a:gridCol>
                <a:gridCol w="1459523">
                  <a:extLst>
                    <a:ext uri="{9D8B030D-6E8A-4147-A177-3AD203B41FA5}">
                      <a16:colId xmlns:a16="http://schemas.microsoft.com/office/drawing/2014/main" val="3400768079"/>
                    </a:ext>
                  </a:extLst>
                </a:gridCol>
              </a:tblGrid>
              <a:tr h="1463040">
                <a:tc>
                  <a:txBody>
                    <a:bodyPr/>
                    <a:lstStyle/>
                    <a:p>
                      <a:pPr algn="ctr"/>
                      <a:r>
                        <a:rPr lang="en-US" sz="6000" b="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7648601"/>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2421660"/>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6386872"/>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837325993"/>
                  </a:ext>
                </a:extLst>
              </a:tr>
            </a:tbl>
          </a:graphicData>
        </a:graphic>
      </p:graphicFrame>
      <p:sp>
        <p:nvSpPr>
          <p:cNvPr id="37" name="Rectangle 36">
            <a:extLst>
              <a:ext uri="{FF2B5EF4-FFF2-40B4-BE49-F238E27FC236}">
                <a16:creationId xmlns:a16="http://schemas.microsoft.com/office/drawing/2014/main" id="{AAC57F45-FEFB-44CA-A701-D7EC616E7C94}"/>
              </a:ext>
            </a:extLst>
          </p:cNvPr>
          <p:cNvSpPr/>
          <p:nvPr/>
        </p:nvSpPr>
        <p:spPr>
          <a:xfrm>
            <a:off x="19107127" y="3574707"/>
            <a:ext cx="11676180" cy="170849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Zero Padding</a:t>
            </a:r>
          </a:p>
        </p:txBody>
      </p:sp>
      <p:graphicFrame>
        <p:nvGraphicFramePr>
          <p:cNvPr id="16" name="Table 12">
            <a:extLst>
              <a:ext uri="{FF2B5EF4-FFF2-40B4-BE49-F238E27FC236}">
                <a16:creationId xmlns:a16="http://schemas.microsoft.com/office/drawing/2014/main" id="{A7544019-8D82-458F-8D43-ED5E9D349C94}"/>
              </a:ext>
            </a:extLst>
          </p:cNvPr>
          <p:cNvGraphicFramePr>
            <a:graphicFrameLocks noGrp="1"/>
          </p:cNvGraphicFramePr>
          <p:nvPr/>
        </p:nvGraphicFramePr>
        <p:xfrm>
          <a:off x="5282827" y="8059320"/>
          <a:ext cx="8767002" cy="87782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461167">
                  <a:extLst>
                    <a:ext uri="{9D8B030D-6E8A-4147-A177-3AD203B41FA5}">
                      <a16:colId xmlns:a16="http://schemas.microsoft.com/office/drawing/2014/main" val="1559549635"/>
                    </a:ext>
                  </a:extLst>
                </a:gridCol>
                <a:gridCol w="1461167">
                  <a:extLst>
                    <a:ext uri="{9D8B030D-6E8A-4147-A177-3AD203B41FA5}">
                      <a16:colId xmlns:a16="http://schemas.microsoft.com/office/drawing/2014/main" val="722485242"/>
                    </a:ext>
                  </a:extLst>
                </a:gridCol>
                <a:gridCol w="1461167">
                  <a:extLst>
                    <a:ext uri="{9D8B030D-6E8A-4147-A177-3AD203B41FA5}">
                      <a16:colId xmlns:a16="http://schemas.microsoft.com/office/drawing/2014/main" val="1938600863"/>
                    </a:ext>
                  </a:extLst>
                </a:gridCol>
                <a:gridCol w="1461167">
                  <a:extLst>
                    <a:ext uri="{9D8B030D-6E8A-4147-A177-3AD203B41FA5}">
                      <a16:colId xmlns:a16="http://schemas.microsoft.com/office/drawing/2014/main" val="2110764589"/>
                    </a:ext>
                  </a:extLst>
                </a:gridCol>
                <a:gridCol w="1461167">
                  <a:extLst>
                    <a:ext uri="{9D8B030D-6E8A-4147-A177-3AD203B41FA5}">
                      <a16:colId xmlns:a16="http://schemas.microsoft.com/office/drawing/2014/main" val="3106461485"/>
                    </a:ext>
                  </a:extLst>
                </a:gridCol>
                <a:gridCol w="1461167">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sp>
        <p:nvSpPr>
          <p:cNvPr id="3" name="TextBox 2">
            <a:extLst>
              <a:ext uri="{FF2B5EF4-FFF2-40B4-BE49-F238E27FC236}">
                <a16:creationId xmlns:a16="http://schemas.microsoft.com/office/drawing/2014/main" id="{981E819C-7A51-4243-5005-5A3FA7B2F01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1EFC94D-62D8-9ACB-9987-5E7B3BCEAC6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189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589848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32480317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43EED7A-A48C-48B1-9E84-A9FAD04C54A6}"/>
              </a:ext>
            </a:extLst>
          </p:cNvPr>
          <p:cNvSpPr/>
          <p:nvPr/>
        </p:nvSpPr>
        <p:spPr>
          <a:xfrm>
            <a:off x="4113870" y="3574707"/>
            <a:ext cx="11676180" cy="170849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graphicFrame>
        <p:nvGraphicFramePr>
          <p:cNvPr id="35" name="Table 12">
            <a:extLst>
              <a:ext uri="{FF2B5EF4-FFF2-40B4-BE49-F238E27FC236}">
                <a16:creationId xmlns:a16="http://schemas.microsoft.com/office/drawing/2014/main" id="{00B8F273-1736-4E2E-B7B2-A52CC79681A0}"/>
              </a:ext>
            </a:extLst>
          </p:cNvPr>
          <p:cNvGraphicFramePr>
            <a:graphicFrameLocks noGrp="1"/>
          </p:cNvGraphicFramePr>
          <p:nvPr/>
        </p:nvGraphicFramePr>
        <p:xfrm>
          <a:off x="19107120" y="6441860"/>
          <a:ext cx="11676184" cy="1170432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459523">
                  <a:extLst>
                    <a:ext uri="{9D8B030D-6E8A-4147-A177-3AD203B41FA5}">
                      <a16:colId xmlns:a16="http://schemas.microsoft.com/office/drawing/2014/main" val="3380693492"/>
                    </a:ext>
                  </a:extLst>
                </a:gridCol>
                <a:gridCol w="1459523">
                  <a:extLst>
                    <a:ext uri="{9D8B030D-6E8A-4147-A177-3AD203B41FA5}">
                      <a16:colId xmlns:a16="http://schemas.microsoft.com/office/drawing/2014/main" val="1559549635"/>
                    </a:ext>
                  </a:extLst>
                </a:gridCol>
                <a:gridCol w="1459523">
                  <a:extLst>
                    <a:ext uri="{9D8B030D-6E8A-4147-A177-3AD203B41FA5}">
                      <a16:colId xmlns:a16="http://schemas.microsoft.com/office/drawing/2014/main" val="722485242"/>
                    </a:ext>
                  </a:extLst>
                </a:gridCol>
                <a:gridCol w="1459523">
                  <a:extLst>
                    <a:ext uri="{9D8B030D-6E8A-4147-A177-3AD203B41FA5}">
                      <a16:colId xmlns:a16="http://schemas.microsoft.com/office/drawing/2014/main" val="1938600863"/>
                    </a:ext>
                  </a:extLst>
                </a:gridCol>
                <a:gridCol w="1459523">
                  <a:extLst>
                    <a:ext uri="{9D8B030D-6E8A-4147-A177-3AD203B41FA5}">
                      <a16:colId xmlns:a16="http://schemas.microsoft.com/office/drawing/2014/main" val="2110764589"/>
                    </a:ext>
                  </a:extLst>
                </a:gridCol>
                <a:gridCol w="1459523">
                  <a:extLst>
                    <a:ext uri="{9D8B030D-6E8A-4147-A177-3AD203B41FA5}">
                      <a16:colId xmlns:a16="http://schemas.microsoft.com/office/drawing/2014/main" val="3106461485"/>
                    </a:ext>
                  </a:extLst>
                </a:gridCol>
                <a:gridCol w="1459523">
                  <a:extLst>
                    <a:ext uri="{9D8B030D-6E8A-4147-A177-3AD203B41FA5}">
                      <a16:colId xmlns:a16="http://schemas.microsoft.com/office/drawing/2014/main" val="638186255"/>
                    </a:ext>
                  </a:extLst>
                </a:gridCol>
                <a:gridCol w="1459523">
                  <a:extLst>
                    <a:ext uri="{9D8B030D-6E8A-4147-A177-3AD203B41FA5}">
                      <a16:colId xmlns:a16="http://schemas.microsoft.com/office/drawing/2014/main" val="3400768079"/>
                    </a:ext>
                  </a:extLst>
                </a:gridCol>
              </a:tblGrid>
              <a:tr h="1463040">
                <a:tc>
                  <a:txBody>
                    <a:bodyPr/>
                    <a:lstStyle/>
                    <a:p>
                      <a:pPr algn="ctr"/>
                      <a:r>
                        <a:rPr lang="en-US" sz="6000" b="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b="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417648601"/>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356386872"/>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2F2F2"/>
                    </a:solidFill>
                  </a:tcPr>
                </a:tc>
                <a:extLst>
                  <a:ext uri="{0D108BD9-81ED-4DB2-BD59-A6C34878D82A}">
                    <a16:rowId xmlns:a16="http://schemas.microsoft.com/office/drawing/2014/main" val="3837325993"/>
                  </a:ext>
                </a:extLst>
              </a:tr>
            </a:tbl>
          </a:graphicData>
        </a:graphic>
      </p:graphicFrame>
      <p:sp>
        <p:nvSpPr>
          <p:cNvPr id="37" name="Rectangle 36">
            <a:extLst>
              <a:ext uri="{FF2B5EF4-FFF2-40B4-BE49-F238E27FC236}">
                <a16:creationId xmlns:a16="http://schemas.microsoft.com/office/drawing/2014/main" id="{AAC57F45-FEFB-44CA-A701-D7EC616E7C94}"/>
              </a:ext>
            </a:extLst>
          </p:cNvPr>
          <p:cNvSpPr/>
          <p:nvPr/>
        </p:nvSpPr>
        <p:spPr>
          <a:xfrm>
            <a:off x="19107127" y="3574707"/>
            <a:ext cx="11676180" cy="170849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Mirror Padding</a:t>
            </a:r>
          </a:p>
        </p:txBody>
      </p:sp>
      <p:graphicFrame>
        <p:nvGraphicFramePr>
          <p:cNvPr id="16" name="Table 12">
            <a:extLst>
              <a:ext uri="{FF2B5EF4-FFF2-40B4-BE49-F238E27FC236}">
                <a16:creationId xmlns:a16="http://schemas.microsoft.com/office/drawing/2014/main" id="{A7544019-8D82-458F-8D43-ED5E9D349C94}"/>
              </a:ext>
            </a:extLst>
          </p:cNvPr>
          <p:cNvGraphicFramePr>
            <a:graphicFrameLocks noGrp="1"/>
          </p:cNvGraphicFramePr>
          <p:nvPr/>
        </p:nvGraphicFramePr>
        <p:xfrm>
          <a:off x="5282827" y="8059320"/>
          <a:ext cx="8767002" cy="87782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1461167">
                  <a:extLst>
                    <a:ext uri="{9D8B030D-6E8A-4147-A177-3AD203B41FA5}">
                      <a16:colId xmlns:a16="http://schemas.microsoft.com/office/drawing/2014/main" val="1559549635"/>
                    </a:ext>
                  </a:extLst>
                </a:gridCol>
                <a:gridCol w="1461167">
                  <a:extLst>
                    <a:ext uri="{9D8B030D-6E8A-4147-A177-3AD203B41FA5}">
                      <a16:colId xmlns:a16="http://schemas.microsoft.com/office/drawing/2014/main" val="722485242"/>
                    </a:ext>
                  </a:extLst>
                </a:gridCol>
                <a:gridCol w="1461167">
                  <a:extLst>
                    <a:ext uri="{9D8B030D-6E8A-4147-A177-3AD203B41FA5}">
                      <a16:colId xmlns:a16="http://schemas.microsoft.com/office/drawing/2014/main" val="1938600863"/>
                    </a:ext>
                  </a:extLst>
                </a:gridCol>
                <a:gridCol w="1461167">
                  <a:extLst>
                    <a:ext uri="{9D8B030D-6E8A-4147-A177-3AD203B41FA5}">
                      <a16:colId xmlns:a16="http://schemas.microsoft.com/office/drawing/2014/main" val="2110764589"/>
                    </a:ext>
                  </a:extLst>
                </a:gridCol>
                <a:gridCol w="1461167">
                  <a:extLst>
                    <a:ext uri="{9D8B030D-6E8A-4147-A177-3AD203B41FA5}">
                      <a16:colId xmlns:a16="http://schemas.microsoft.com/office/drawing/2014/main" val="3106461485"/>
                    </a:ext>
                  </a:extLst>
                </a:gridCol>
                <a:gridCol w="1461167">
                  <a:extLst>
                    <a:ext uri="{9D8B030D-6E8A-4147-A177-3AD203B41FA5}">
                      <a16:colId xmlns:a16="http://schemas.microsoft.com/office/drawing/2014/main" val="638186255"/>
                    </a:ext>
                  </a:extLst>
                </a:gridCol>
              </a:tblGrid>
              <a:tr h="1463040">
                <a:tc>
                  <a:txBody>
                    <a:bodyPr/>
                    <a:lstStyle/>
                    <a:p>
                      <a:pPr algn="ctr"/>
                      <a:r>
                        <a:rPr lang="en-US" sz="6000" b="0" dirty="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b="0" dirty="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544661677"/>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3328564"/>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625559"/>
                  </a:ext>
                </a:extLst>
              </a:tr>
              <a:tr h="1463040">
                <a:tc>
                  <a:txBody>
                    <a:bodyPr/>
                    <a:lstStyle/>
                    <a:p>
                      <a:pPr algn="ctr"/>
                      <a:r>
                        <a:rPr lang="en-US" sz="6000">
                          <a:solidFill>
                            <a:schemeClr val="tx1"/>
                          </a:solidFill>
                        </a:rPr>
                        <a:t>0</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3734719"/>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1852421660"/>
                  </a:ext>
                </a:extLst>
              </a:tr>
              <a:tr h="1463040">
                <a:tc>
                  <a:txBody>
                    <a:bodyPr/>
                    <a:lstStyle/>
                    <a:p>
                      <a:pPr algn="ctr"/>
                      <a:r>
                        <a:rPr lang="en-US" sz="6000">
                          <a:solidFill>
                            <a:schemeClr val="bg1"/>
                          </a:solidFill>
                        </a:rPr>
                        <a:t>1</a:t>
                      </a:r>
                    </a:p>
                  </a:txBody>
                  <a:tcPr marL="304800" marR="304800" marT="152400" marB="15240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tx1"/>
                          </a:solidFill>
                        </a:rPr>
                        <a:t>0</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600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r>
                        <a:rPr lang="en-US" sz="6000" dirty="0">
                          <a:solidFill>
                            <a:schemeClr val="bg1"/>
                          </a:solidFill>
                        </a:rPr>
                        <a:t>1</a:t>
                      </a:r>
                    </a:p>
                  </a:txBody>
                  <a:tcPr marL="304800" marR="304800" marT="152400" marB="15240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356386872"/>
                  </a:ext>
                </a:extLst>
              </a:tr>
            </a:tbl>
          </a:graphicData>
        </a:graphic>
      </p:graphicFrame>
      <p:sp>
        <p:nvSpPr>
          <p:cNvPr id="2" name="Title 1">
            <a:extLst>
              <a:ext uri="{FF2B5EF4-FFF2-40B4-BE49-F238E27FC236}">
                <a16:creationId xmlns:a16="http://schemas.microsoft.com/office/drawing/2014/main" id="{28DE1E60-4D01-2BFF-A00B-FFF20072F70F}"/>
              </a:ext>
            </a:extLst>
          </p:cNvPr>
          <p:cNvSpPr>
            <a:spLocks noGrp="1"/>
          </p:cNvSpPr>
          <p:nvPr>
            <p:ph type="title"/>
          </p:nvPr>
        </p:nvSpPr>
        <p:spPr>
          <a:xfrm>
            <a:off x="2514600" y="0"/>
            <a:ext cx="31546800" cy="2514601"/>
          </a:xfrm>
        </p:spPr>
        <p:txBody>
          <a:bodyPr>
            <a:normAutofit/>
          </a:bodyPr>
          <a:lstStyle/>
          <a:p>
            <a:r>
              <a:rPr lang="en-US" sz="14000" dirty="0"/>
              <a:t>Padding</a:t>
            </a:r>
          </a:p>
        </p:txBody>
      </p:sp>
      <p:sp>
        <p:nvSpPr>
          <p:cNvPr id="3" name="TextBox 2">
            <a:extLst>
              <a:ext uri="{FF2B5EF4-FFF2-40B4-BE49-F238E27FC236}">
                <a16:creationId xmlns:a16="http://schemas.microsoft.com/office/drawing/2014/main" id="{9D67C2D7-F2F0-5E00-31F3-9C30290877F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1A293C82-B6DC-A6BC-454F-CD82C3BE9C6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30474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0889A3-F424-8CD0-9EF6-A63381C655F1}"/>
              </a:ext>
            </a:extLst>
          </p:cNvPr>
          <p:cNvSpPr>
            <a:spLocks noGrp="1"/>
          </p:cNvSpPr>
          <p:nvPr>
            <p:ph type="body" sz="quarter" idx="13"/>
          </p:nvPr>
        </p:nvSpPr>
        <p:spPr/>
        <p:txBody>
          <a:bodyPr/>
          <a:lstStyle/>
          <a:p>
            <a:r>
              <a:rPr lang="en-GB" sz="18000" dirty="0"/>
              <a:t>Kernels and </a:t>
            </a:r>
            <a:br>
              <a:rPr lang="en-GB" sz="18000" dirty="0"/>
            </a:br>
            <a:r>
              <a:rPr lang="en-GB" sz="18000" dirty="0"/>
              <a:t>Neural Networks</a:t>
            </a:r>
            <a:endParaRPr lang="en-US" sz="18000" dirty="0"/>
          </a:p>
        </p:txBody>
      </p:sp>
      <p:sp>
        <p:nvSpPr>
          <p:cNvPr id="3" name="TextBox 2">
            <a:extLst>
              <a:ext uri="{FF2B5EF4-FFF2-40B4-BE49-F238E27FC236}">
                <a16:creationId xmlns:a16="http://schemas.microsoft.com/office/drawing/2014/main" id="{6CAEA44E-4DCF-35DD-1BCB-244E98A7B06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E0D8C09-E362-A52A-88F6-FBEE5CD657A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96980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Neural Networks</a:t>
            </a:r>
          </a:p>
        </p:txBody>
      </p:sp>
      <p:graphicFrame>
        <p:nvGraphicFramePr>
          <p:cNvPr id="3" name="Table 2">
            <a:extLst>
              <a:ext uri="{FF2B5EF4-FFF2-40B4-BE49-F238E27FC236}">
                <a16:creationId xmlns:a16="http://schemas.microsoft.com/office/drawing/2014/main" id="{130D9137-DB4F-7F65-3A9E-1C7A1708A7D8}"/>
              </a:ext>
            </a:extLst>
          </p:cNvPr>
          <p:cNvGraphicFramePr>
            <a:graphicFrameLocks noGrp="1"/>
          </p:cNvGraphicFramePr>
          <p:nvPr/>
        </p:nvGraphicFramePr>
        <p:xfrm>
          <a:off x="3650050" y="9794550"/>
          <a:ext cx="8774181" cy="705393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2924727">
                  <a:extLst>
                    <a:ext uri="{9D8B030D-6E8A-4147-A177-3AD203B41FA5}">
                      <a16:colId xmlns:a16="http://schemas.microsoft.com/office/drawing/2014/main" val="3363110549"/>
                    </a:ext>
                  </a:extLst>
                </a:gridCol>
                <a:gridCol w="2924727">
                  <a:extLst>
                    <a:ext uri="{9D8B030D-6E8A-4147-A177-3AD203B41FA5}">
                      <a16:colId xmlns:a16="http://schemas.microsoft.com/office/drawing/2014/main" val="2773334811"/>
                    </a:ext>
                  </a:extLst>
                </a:gridCol>
                <a:gridCol w="2924727">
                  <a:extLst>
                    <a:ext uri="{9D8B030D-6E8A-4147-A177-3AD203B41FA5}">
                      <a16:colId xmlns:a16="http://schemas.microsoft.com/office/drawing/2014/main" val="3954811565"/>
                    </a:ext>
                  </a:extLst>
                </a:gridCol>
              </a:tblGrid>
              <a:tr h="2351313">
                <a:tc>
                  <a:txBody>
                    <a:bodyPr/>
                    <a:lstStyle/>
                    <a:p>
                      <a:pPr algn="ctr"/>
                      <a:r>
                        <a:rPr lang="en-US" sz="9300" b="0">
                          <a:solidFill>
                            <a:schemeClr val="bg1"/>
                          </a:solidFill>
                        </a:rPr>
                        <a:t>w</a:t>
                      </a:r>
                      <a:r>
                        <a:rPr lang="en-US" sz="9300" b="0" baseline="-25000">
                          <a:solidFill>
                            <a:schemeClr val="bg1"/>
                          </a:solidFill>
                        </a:rPr>
                        <a:t>1</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algn="ctr"/>
                      <a:r>
                        <a:rPr lang="en-US" sz="9300" b="0">
                          <a:solidFill>
                            <a:schemeClr val="bg1"/>
                          </a:solidFill>
                        </a:rPr>
                        <a:t>w</a:t>
                      </a:r>
                      <a:r>
                        <a:rPr lang="en-US" sz="9300" b="0" baseline="-25000">
                          <a:solidFill>
                            <a:schemeClr val="bg1"/>
                          </a:solidFill>
                        </a:rPr>
                        <a:t>2</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3</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235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4</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5</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6</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235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7</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8</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dirty="0">
                          <a:solidFill>
                            <a:schemeClr val="bg1"/>
                          </a:solidFill>
                        </a:rPr>
                        <a:t>w</a:t>
                      </a:r>
                      <a:r>
                        <a:rPr lang="en-US" sz="9300" b="0" baseline="-25000" dirty="0">
                          <a:solidFill>
                            <a:schemeClr val="bg1"/>
                          </a:solidFill>
                        </a:rPr>
                        <a:t>9</a:t>
                      </a:r>
                      <a:endParaRPr lang="en-US" sz="9300" b="0" dirty="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4" name="Rectangle 3">
            <a:extLst>
              <a:ext uri="{FF2B5EF4-FFF2-40B4-BE49-F238E27FC236}">
                <a16:creationId xmlns:a16="http://schemas.microsoft.com/office/drawing/2014/main" id="{8780DE42-9119-D3AB-BD3D-76A53A7CFEBA}"/>
              </a:ext>
            </a:extLst>
          </p:cNvPr>
          <p:cNvSpPr/>
          <p:nvPr/>
        </p:nvSpPr>
        <p:spPr>
          <a:xfrm>
            <a:off x="5224505" y="5425223"/>
            <a:ext cx="5625270" cy="3048000"/>
          </a:xfrm>
          <a:prstGeom prst="rect">
            <a:avLst/>
          </a:prstGeom>
          <a:solidFill>
            <a:schemeClr val="tx2">
              <a:lumMod val="50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rebuchet MS"/>
                <a:ea typeface="+mn-ea"/>
                <a:cs typeface="+mn-cs"/>
              </a:rPr>
              <a:t>Kernel</a:t>
            </a:r>
          </a:p>
        </p:txBody>
      </p:sp>
      <p:sp>
        <p:nvSpPr>
          <p:cNvPr id="5" name="TextBox 4">
            <a:extLst>
              <a:ext uri="{FF2B5EF4-FFF2-40B4-BE49-F238E27FC236}">
                <a16:creationId xmlns:a16="http://schemas.microsoft.com/office/drawing/2014/main" id="{878BFA16-B317-117C-E3A4-FA263C374D3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0CCA61BC-91BB-E717-8FE6-76D59C13459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235809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Neural Networks</a:t>
            </a:r>
          </a:p>
        </p:txBody>
      </p:sp>
      <p:graphicFrame>
        <p:nvGraphicFramePr>
          <p:cNvPr id="13" name="Table 12">
            <a:extLst>
              <a:ext uri="{FF2B5EF4-FFF2-40B4-BE49-F238E27FC236}">
                <a16:creationId xmlns:a16="http://schemas.microsoft.com/office/drawing/2014/main" id="{738E6E95-8DF3-4930-885F-0A3549E4D00D}"/>
              </a:ext>
            </a:extLst>
          </p:cNvPr>
          <p:cNvGraphicFramePr>
            <a:graphicFrameLocks noGrp="1"/>
          </p:cNvGraphicFramePr>
          <p:nvPr/>
        </p:nvGraphicFramePr>
        <p:xfrm>
          <a:off x="3650050" y="9794550"/>
          <a:ext cx="8774181" cy="7053939"/>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2924727">
                  <a:extLst>
                    <a:ext uri="{9D8B030D-6E8A-4147-A177-3AD203B41FA5}">
                      <a16:colId xmlns:a16="http://schemas.microsoft.com/office/drawing/2014/main" val="3363110549"/>
                    </a:ext>
                  </a:extLst>
                </a:gridCol>
                <a:gridCol w="2924727">
                  <a:extLst>
                    <a:ext uri="{9D8B030D-6E8A-4147-A177-3AD203B41FA5}">
                      <a16:colId xmlns:a16="http://schemas.microsoft.com/office/drawing/2014/main" val="2773334811"/>
                    </a:ext>
                  </a:extLst>
                </a:gridCol>
                <a:gridCol w="2924727">
                  <a:extLst>
                    <a:ext uri="{9D8B030D-6E8A-4147-A177-3AD203B41FA5}">
                      <a16:colId xmlns:a16="http://schemas.microsoft.com/office/drawing/2014/main" val="3954811565"/>
                    </a:ext>
                  </a:extLst>
                </a:gridCol>
              </a:tblGrid>
              <a:tr h="2351313">
                <a:tc>
                  <a:txBody>
                    <a:bodyPr/>
                    <a:lstStyle/>
                    <a:p>
                      <a:pPr algn="ctr"/>
                      <a:r>
                        <a:rPr lang="en-US" sz="9300" b="0">
                          <a:solidFill>
                            <a:schemeClr val="bg1"/>
                          </a:solidFill>
                        </a:rPr>
                        <a:t>w</a:t>
                      </a:r>
                      <a:r>
                        <a:rPr lang="en-US" sz="9300" b="0" baseline="-25000">
                          <a:solidFill>
                            <a:schemeClr val="bg1"/>
                          </a:solidFill>
                        </a:rPr>
                        <a:t>1</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algn="ctr"/>
                      <a:r>
                        <a:rPr lang="en-US" sz="9300" b="0">
                          <a:solidFill>
                            <a:schemeClr val="bg1"/>
                          </a:solidFill>
                        </a:rPr>
                        <a:t>w</a:t>
                      </a:r>
                      <a:r>
                        <a:rPr lang="en-US" sz="9300" b="0" baseline="-25000">
                          <a:solidFill>
                            <a:schemeClr val="bg1"/>
                          </a:solidFill>
                        </a:rPr>
                        <a:t>2</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3</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235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4</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5</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6</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23513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7</a:t>
                      </a:r>
                      <a:endParaRPr lang="en-US" sz="9300" b="0">
                        <a:solidFill>
                          <a:schemeClr val="bg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a:solidFill>
                            <a:schemeClr val="bg1"/>
                          </a:solidFill>
                        </a:rPr>
                        <a:t>w</a:t>
                      </a:r>
                      <a:r>
                        <a:rPr lang="en-US" sz="9300" b="0" baseline="-25000">
                          <a:solidFill>
                            <a:schemeClr val="bg1"/>
                          </a:solidFill>
                        </a:rPr>
                        <a:t>8</a:t>
                      </a:r>
                      <a:endParaRPr lang="en-US" sz="9300" b="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300" b="0" dirty="0">
                          <a:solidFill>
                            <a:schemeClr val="bg1"/>
                          </a:solidFill>
                        </a:rPr>
                        <a:t>w</a:t>
                      </a:r>
                      <a:r>
                        <a:rPr lang="en-US" sz="9300" b="0" baseline="-25000" dirty="0">
                          <a:solidFill>
                            <a:schemeClr val="bg1"/>
                          </a:solidFill>
                        </a:rPr>
                        <a:t>9</a:t>
                      </a:r>
                      <a:endParaRPr lang="en-US" sz="9300" b="0" dirty="0">
                        <a:solidFill>
                          <a:schemeClr val="bg1"/>
                        </a:solidFill>
                      </a:endParaRPr>
                    </a:p>
                  </a:txBody>
                  <a:tcPr marL="304800" marR="304800" marT="152400" marB="152400">
                    <a:lnL w="12700" cap="flat" cmpd="sng" algn="ctr">
                      <a:solidFill>
                        <a:schemeClr val="bg2">
                          <a:lumMod val="10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15" name="Rectangle 14">
            <a:extLst>
              <a:ext uri="{FF2B5EF4-FFF2-40B4-BE49-F238E27FC236}">
                <a16:creationId xmlns:a16="http://schemas.microsoft.com/office/drawing/2014/main" id="{F8F5E77E-5566-4F0E-B7DC-61BA7B0F09C6}"/>
              </a:ext>
            </a:extLst>
          </p:cNvPr>
          <p:cNvSpPr/>
          <p:nvPr/>
        </p:nvSpPr>
        <p:spPr>
          <a:xfrm>
            <a:off x="5224505" y="5425223"/>
            <a:ext cx="5625270" cy="3048000"/>
          </a:xfrm>
          <a:prstGeom prst="rect">
            <a:avLst/>
          </a:prstGeom>
          <a:solidFill>
            <a:schemeClr val="tx2">
              <a:lumMod val="50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rebuchet MS"/>
                <a:ea typeface="+mn-ea"/>
                <a:cs typeface="+mn-cs"/>
              </a:rPr>
              <a:t>Kernel</a:t>
            </a:r>
          </a:p>
        </p:txBody>
      </p:sp>
      <p:grpSp>
        <p:nvGrpSpPr>
          <p:cNvPr id="3" name="Group 2">
            <a:extLst>
              <a:ext uri="{FF2B5EF4-FFF2-40B4-BE49-F238E27FC236}">
                <a16:creationId xmlns:a16="http://schemas.microsoft.com/office/drawing/2014/main" id="{A2E40163-8265-442F-AE8A-D8CA7025D926}"/>
              </a:ext>
            </a:extLst>
          </p:cNvPr>
          <p:cNvGrpSpPr/>
          <p:nvPr/>
        </p:nvGrpSpPr>
        <p:grpSpPr>
          <a:xfrm>
            <a:off x="21345590" y="8970683"/>
            <a:ext cx="7863831" cy="9469194"/>
            <a:chOff x="5974139" y="2049390"/>
            <a:chExt cx="2979591" cy="3587860"/>
          </a:xfrm>
        </p:grpSpPr>
        <p:cxnSp>
          <p:nvCxnSpPr>
            <p:cNvPr id="5" name="Straight Arrow Connector 4">
              <a:extLst>
                <a:ext uri="{FF2B5EF4-FFF2-40B4-BE49-F238E27FC236}">
                  <a16:creationId xmlns:a16="http://schemas.microsoft.com/office/drawing/2014/main" id="{7FBD143F-26F4-4B34-8F1A-211517AE486E}"/>
                </a:ext>
              </a:extLst>
            </p:cNvPr>
            <p:cNvCxnSpPr>
              <a:cxnSpLocks/>
              <a:endCxn id="9" idx="2"/>
            </p:cNvCxnSpPr>
            <p:nvPr/>
          </p:nvCxnSpPr>
          <p:spPr>
            <a:xfrm>
              <a:off x="6866709" y="3488601"/>
              <a:ext cx="585884" cy="87133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7E8B883-54F6-4B4A-8675-89C316E66BD8}"/>
                </a:ext>
              </a:extLst>
            </p:cNvPr>
            <p:cNvCxnSpPr>
              <a:cxnSpLocks/>
              <a:stCxn id="9" idx="6"/>
            </p:cNvCxnSpPr>
            <p:nvPr/>
          </p:nvCxnSpPr>
          <p:spPr>
            <a:xfrm>
              <a:off x="7452593" y="4840066"/>
              <a:ext cx="0" cy="79718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7878FB1-6F8E-46C3-8EE7-7590E04C2CBE}"/>
                    </a:ext>
                  </a:extLst>
                </p:cNvPr>
                <p:cNvSpPr txBox="1"/>
                <p:nvPr/>
              </p:nvSpPr>
              <p:spPr>
                <a:xfrm>
                  <a:off x="7619996" y="4817757"/>
                  <a:ext cx="448826"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accPr>
                          <m:e>
                            <m:r>
                              <a:rPr kumimoji="0" lang="en-US" sz="9333"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𝑦</m:t>
                            </m:r>
                          </m:e>
                        </m:acc>
                      </m:oMath>
                    </m:oMathPara>
                  </a14:m>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mc:Choice>
          <mc:Fallback xmlns="">
            <p:sp>
              <p:nvSpPr>
                <p:cNvPr id="7" name="TextBox 6">
                  <a:extLst>
                    <a:ext uri="{FF2B5EF4-FFF2-40B4-BE49-F238E27FC236}">
                      <a16:creationId xmlns:a16="http://schemas.microsoft.com/office/drawing/2014/main" id="{87878FB1-6F8E-46C3-8EE7-7590E04C2CBE}"/>
                    </a:ext>
                  </a:extLst>
                </p:cNvPr>
                <p:cNvSpPr txBox="1">
                  <a:spLocks noRot="1" noChangeAspect="1" noMove="1" noResize="1" noEditPoints="1" noAdjustHandles="1" noChangeArrowheads="1" noChangeShapeType="1" noTextEdit="1"/>
                </p:cNvSpPr>
                <p:nvPr/>
              </p:nvSpPr>
              <p:spPr>
                <a:xfrm>
                  <a:off x="7619996" y="4817757"/>
                  <a:ext cx="448826" cy="524748"/>
                </a:xfrm>
                <a:prstGeom prst="rect">
                  <a:avLst/>
                </a:prstGeom>
                <a:blipFill>
                  <a:blip r:embed="rId3"/>
                  <a:stretch>
                    <a:fillRect/>
                  </a:stretch>
                </a:blipFill>
                <a:ln w="6350">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9CBC6046-91C0-41A5-BA55-21E8839E41CC}"/>
                </a:ext>
              </a:extLst>
            </p:cNvPr>
            <p:cNvSpPr txBox="1"/>
            <p:nvPr/>
          </p:nvSpPr>
          <p:spPr>
            <a:xfrm>
              <a:off x="7830880" y="3661893"/>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6</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9" name="Google Shape;219;p33">
              <a:extLst>
                <a:ext uri="{FF2B5EF4-FFF2-40B4-BE49-F238E27FC236}">
                  <a16:creationId xmlns:a16="http://schemas.microsoft.com/office/drawing/2014/main" id="{9406F522-F4DE-4B76-8705-BFD05BA0EE96}"/>
                </a:ext>
              </a:extLst>
            </p:cNvPr>
            <p:cNvSpPr/>
            <p:nvPr/>
          </p:nvSpPr>
          <p:spPr>
            <a:xfrm rot="5400000">
              <a:off x="7212528" y="4361398"/>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0" name="Straight Arrow Connector 9">
              <a:extLst>
                <a:ext uri="{FF2B5EF4-FFF2-40B4-BE49-F238E27FC236}">
                  <a16:creationId xmlns:a16="http://schemas.microsoft.com/office/drawing/2014/main" id="{0398CDA3-F093-4285-A799-6C2C9069187A}"/>
                </a:ext>
              </a:extLst>
            </p:cNvPr>
            <p:cNvCxnSpPr>
              <a:cxnSpLocks/>
              <a:endCxn id="9" idx="2"/>
            </p:cNvCxnSpPr>
            <p:nvPr/>
          </p:nvCxnSpPr>
          <p:spPr>
            <a:xfrm flipH="1">
              <a:off x="7452593" y="3488601"/>
              <a:ext cx="566641" cy="871334"/>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4CD63FA-C3BC-4BBF-A3EF-FC5CACCB9F33}"/>
                </a:ext>
              </a:extLst>
            </p:cNvPr>
            <p:cNvSpPr txBox="1"/>
            <p:nvPr/>
          </p:nvSpPr>
          <p:spPr>
            <a:xfrm>
              <a:off x="6564479" y="3661893"/>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5</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12" name="Google Shape;219;p33">
              <a:extLst>
                <a:ext uri="{FF2B5EF4-FFF2-40B4-BE49-F238E27FC236}">
                  <a16:creationId xmlns:a16="http://schemas.microsoft.com/office/drawing/2014/main" id="{84F1C7AE-08C5-4D4C-9A4D-0314192AC623}"/>
                </a:ext>
              </a:extLst>
            </p:cNvPr>
            <p:cNvSpPr/>
            <p:nvPr/>
          </p:nvSpPr>
          <p:spPr>
            <a:xfrm rot="5400000">
              <a:off x="6592068" y="3009932"/>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 name="Google Shape;219;p33">
              <a:extLst>
                <a:ext uri="{FF2B5EF4-FFF2-40B4-BE49-F238E27FC236}">
                  <a16:creationId xmlns:a16="http://schemas.microsoft.com/office/drawing/2014/main" id="{C401CC6E-32A3-4355-A013-A2D22F62EAC1}"/>
                </a:ext>
              </a:extLst>
            </p:cNvPr>
            <p:cNvSpPr/>
            <p:nvPr/>
          </p:nvSpPr>
          <p:spPr>
            <a:xfrm rot="5400000">
              <a:off x="7802719" y="3009931"/>
              <a:ext cx="480131" cy="477205"/>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6" name="Straight Arrow Connector 15">
              <a:extLst>
                <a:ext uri="{FF2B5EF4-FFF2-40B4-BE49-F238E27FC236}">
                  <a16:creationId xmlns:a16="http://schemas.microsoft.com/office/drawing/2014/main" id="{ACAD83F8-D22B-42B0-9B08-90E8C9C604BC}"/>
                </a:ext>
              </a:extLst>
            </p:cNvPr>
            <p:cNvCxnSpPr>
              <a:cxnSpLocks/>
              <a:stCxn id="22" idx="2"/>
              <a:endCxn id="12" idx="2"/>
            </p:cNvCxnSpPr>
            <p:nvPr/>
          </p:nvCxnSpPr>
          <p:spPr>
            <a:xfrm>
              <a:off x="6438085" y="2574138"/>
              <a:ext cx="394048" cy="4343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2D8310E-F37F-486D-BB89-BFF1F2BD37A0}"/>
                </a:ext>
              </a:extLst>
            </p:cNvPr>
            <p:cNvCxnSpPr>
              <a:cxnSpLocks/>
              <a:stCxn id="22" idx="2"/>
              <a:endCxn id="14" idx="2"/>
            </p:cNvCxnSpPr>
            <p:nvPr/>
          </p:nvCxnSpPr>
          <p:spPr>
            <a:xfrm>
              <a:off x="6438085" y="2574138"/>
              <a:ext cx="1604699" cy="43433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36EB94A-3AD2-41FE-B0FD-2955CE239389}"/>
                </a:ext>
              </a:extLst>
            </p:cNvPr>
            <p:cNvCxnSpPr>
              <a:cxnSpLocks/>
              <a:stCxn id="23" idx="2"/>
              <a:endCxn id="12" idx="2"/>
            </p:cNvCxnSpPr>
            <p:nvPr/>
          </p:nvCxnSpPr>
          <p:spPr>
            <a:xfrm flipH="1">
              <a:off x="6832133" y="2574138"/>
              <a:ext cx="1617462" cy="434331"/>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903A594-E2AE-4FC4-95DE-B725D573CCD0}"/>
                </a:ext>
              </a:extLst>
            </p:cNvPr>
            <p:cNvCxnSpPr>
              <a:cxnSpLocks/>
              <a:stCxn id="23" idx="2"/>
              <a:endCxn id="14" idx="2"/>
            </p:cNvCxnSpPr>
            <p:nvPr/>
          </p:nvCxnSpPr>
          <p:spPr>
            <a:xfrm flipH="1">
              <a:off x="8042784" y="2574138"/>
              <a:ext cx="406811" cy="434330"/>
            </a:xfrm>
            <a:prstGeom prst="straightConnector1">
              <a:avLst/>
            </a:prstGeom>
            <a:ln w="762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422D589-C9DA-4814-9C80-B9D9F6ADA571}"/>
                </a:ext>
              </a:extLst>
            </p:cNvPr>
            <p:cNvSpPr txBox="1"/>
            <p:nvPr/>
          </p:nvSpPr>
          <p:spPr>
            <a:xfrm>
              <a:off x="5974139" y="2627323"/>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1" name="TextBox 20">
              <a:extLst>
                <a:ext uri="{FF2B5EF4-FFF2-40B4-BE49-F238E27FC236}">
                  <a16:creationId xmlns:a16="http://schemas.microsoft.com/office/drawing/2014/main" id="{05284F34-894F-438B-BD70-97833F8C078D}"/>
                </a:ext>
              </a:extLst>
            </p:cNvPr>
            <p:cNvSpPr txBox="1"/>
            <p:nvPr/>
          </p:nvSpPr>
          <p:spPr>
            <a:xfrm>
              <a:off x="6830888" y="2229431"/>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2" name="TextBox 21">
              <a:extLst>
                <a:ext uri="{FF2B5EF4-FFF2-40B4-BE49-F238E27FC236}">
                  <a16:creationId xmlns:a16="http://schemas.microsoft.com/office/drawing/2014/main" id="{E9449EEF-8F73-4DEB-9A31-AC1CACAEC578}"/>
                </a:ext>
              </a:extLst>
            </p:cNvPr>
            <p:cNvSpPr txBox="1"/>
            <p:nvPr/>
          </p:nvSpPr>
          <p:spPr>
            <a:xfrm>
              <a:off x="6194467" y="2049390"/>
              <a:ext cx="487236" cy="524748"/>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x</a:t>
              </a:r>
              <a:r>
                <a:rPr kumimoji="0" lang="en-US" sz="9333" b="0" i="0" u="none" strike="noStrike" kern="1200" cap="none" spc="0" normalizeH="0" baseline="-25000" noProof="0">
                  <a:ln>
                    <a:noFill/>
                  </a:ln>
                  <a:solidFill>
                    <a:srgbClr val="000000"/>
                  </a:solidFill>
                  <a:effectLst/>
                  <a:uLnTx/>
                  <a:uFillTx/>
                  <a:latin typeface="NVIDIA Sans"/>
                  <a:ea typeface="+mn-ea"/>
                  <a:cs typeface="+mn-cs"/>
                </a:rPr>
                <a:t>1</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3" name="TextBox 22">
              <a:extLst>
                <a:ext uri="{FF2B5EF4-FFF2-40B4-BE49-F238E27FC236}">
                  <a16:creationId xmlns:a16="http://schemas.microsoft.com/office/drawing/2014/main" id="{B58B9027-FF6D-4D9C-A370-F5718F5C45A1}"/>
                </a:ext>
              </a:extLst>
            </p:cNvPr>
            <p:cNvSpPr txBox="1"/>
            <p:nvPr/>
          </p:nvSpPr>
          <p:spPr>
            <a:xfrm>
              <a:off x="8205977" y="2049390"/>
              <a:ext cx="487236" cy="524748"/>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x</a:t>
              </a:r>
              <a:r>
                <a:rPr kumimoji="0" lang="en-US" sz="9333" b="0" i="0" u="none" strike="noStrike" kern="1200" cap="none" spc="0" normalizeH="0" baseline="-25000" noProof="0">
                  <a:ln>
                    <a:noFill/>
                  </a:ln>
                  <a:solidFill>
                    <a:srgbClr val="000000"/>
                  </a:solidFill>
                  <a:effectLst/>
                  <a:uLnTx/>
                  <a:uFillTx/>
                  <a:latin typeface="NVIDIA Sans"/>
                  <a:ea typeface="+mn-ea"/>
                  <a:cs typeface="+mn-cs"/>
                </a:rPr>
                <a:t>2</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4" name="TextBox 23">
              <a:extLst>
                <a:ext uri="{FF2B5EF4-FFF2-40B4-BE49-F238E27FC236}">
                  <a16:creationId xmlns:a16="http://schemas.microsoft.com/office/drawing/2014/main" id="{D3B76664-ECC4-405A-AC1B-7B86FFDB3C97}"/>
                </a:ext>
              </a:extLst>
            </p:cNvPr>
            <p:cNvSpPr txBox="1"/>
            <p:nvPr/>
          </p:nvSpPr>
          <p:spPr>
            <a:xfrm>
              <a:off x="7348359" y="2229427"/>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3</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sp>
          <p:nvSpPr>
            <p:cNvPr id="25" name="TextBox 24">
              <a:extLst>
                <a:ext uri="{FF2B5EF4-FFF2-40B4-BE49-F238E27FC236}">
                  <a16:creationId xmlns:a16="http://schemas.microsoft.com/office/drawing/2014/main" id="{AC01DCC5-C88C-4BFE-9DCC-1167F7FDA826}"/>
                </a:ext>
              </a:extLst>
            </p:cNvPr>
            <p:cNvSpPr txBox="1"/>
            <p:nvPr/>
          </p:nvSpPr>
          <p:spPr>
            <a:xfrm>
              <a:off x="8349270" y="2589546"/>
              <a:ext cx="604460" cy="52474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w</a:t>
              </a:r>
              <a:r>
                <a:rPr kumimoji="0" lang="en-US" sz="9333" b="0" i="0" u="none" strike="noStrike" kern="1200" cap="none" spc="0" normalizeH="0" baseline="-25000" noProof="0">
                  <a:ln>
                    <a:noFill/>
                  </a:ln>
                  <a:solidFill>
                    <a:srgbClr val="000000"/>
                  </a:solidFill>
                  <a:effectLst/>
                  <a:uLnTx/>
                  <a:uFillTx/>
                  <a:latin typeface="NVIDIA Sans"/>
                  <a:ea typeface="+mn-ea"/>
                  <a:cs typeface="+mn-cs"/>
                </a:rPr>
                <a:t>4</a:t>
              </a:r>
              <a:endParaRPr kumimoji="0" lang="en-US" sz="9333" b="0" i="0" u="none" strike="noStrike" kern="1200" cap="none" spc="0" normalizeH="0" baseline="0" noProof="0">
                <a:ln>
                  <a:noFill/>
                </a:ln>
                <a:solidFill>
                  <a:srgbClr val="000000"/>
                </a:solidFill>
                <a:effectLst/>
                <a:uLnTx/>
                <a:uFillTx/>
                <a:latin typeface="NVIDIA Sans"/>
                <a:ea typeface="+mn-ea"/>
                <a:cs typeface="+mn-cs"/>
              </a:endParaRPr>
            </a:p>
          </p:txBody>
        </p:sp>
      </p:grpSp>
      <p:sp>
        <p:nvSpPr>
          <p:cNvPr id="4" name="Rectangle 3">
            <a:extLst>
              <a:ext uri="{FF2B5EF4-FFF2-40B4-BE49-F238E27FC236}">
                <a16:creationId xmlns:a16="http://schemas.microsoft.com/office/drawing/2014/main" id="{A603BCE7-4563-41F7-846B-6DD981F36CB6}"/>
              </a:ext>
            </a:extLst>
          </p:cNvPr>
          <p:cNvSpPr/>
          <p:nvPr/>
        </p:nvSpPr>
        <p:spPr>
          <a:xfrm>
            <a:off x="22786495" y="5425223"/>
            <a:ext cx="5625270" cy="3048000"/>
          </a:xfrm>
          <a:prstGeom prst="rect">
            <a:avLst/>
          </a:prstGeom>
          <a:solidFill>
            <a:schemeClr val="tx2"/>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rgbClr val="FFFFFF"/>
                </a:solidFill>
                <a:effectLst/>
                <a:uLnTx/>
                <a:uFillTx/>
                <a:latin typeface="Trebuchet MS"/>
                <a:ea typeface="+mn-ea"/>
                <a:cs typeface="+mn-cs"/>
              </a:rPr>
              <a:t>Neuron</a:t>
            </a:r>
          </a:p>
        </p:txBody>
      </p:sp>
      <p:sp>
        <p:nvSpPr>
          <p:cNvPr id="26" name="TextBox 25">
            <a:extLst>
              <a:ext uri="{FF2B5EF4-FFF2-40B4-BE49-F238E27FC236}">
                <a16:creationId xmlns:a16="http://schemas.microsoft.com/office/drawing/2014/main" id="{CCD82411-A24C-1997-5BC9-6BE71B73E45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27" name="Slide Number Placeholder 3">
            <a:extLst>
              <a:ext uri="{FF2B5EF4-FFF2-40B4-BE49-F238E27FC236}">
                <a16:creationId xmlns:a16="http://schemas.microsoft.com/office/drawing/2014/main" id="{DF39EB4D-D575-54A5-3C4B-F11F88A36D2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058254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Kernels and Neural Networks</a:t>
            </a:r>
          </a:p>
        </p:txBody>
      </p:sp>
      <p:cxnSp>
        <p:nvCxnSpPr>
          <p:cNvPr id="7" name="Straight Connector 6">
            <a:extLst>
              <a:ext uri="{FF2B5EF4-FFF2-40B4-BE49-F238E27FC236}">
                <a16:creationId xmlns:a16="http://schemas.microsoft.com/office/drawing/2014/main" id="{F168C468-C774-E366-4D02-47E3F1838792}"/>
              </a:ext>
            </a:extLst>
          </p:cNvPr>
          <p:cNvCxnSpPr>
            <a:cxnSpLocks/>
          </p:cNvCxnSpPr>
          <p:nvPr/>
        </p:nvCxnSpPr>
        <p:spPr>
          <a:xfrm>
            <a:off x="19252297" y="11590478"/>
            <a:ext cx="4859240" cy="338903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748334-B056-6CC4-904C-9A1119679A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8165" y="6096000"/>
            <a:ext cx="5203150" cy="8792027"/>
          </a:xfrm>
          <a:prstGeom prst="rect">
            <a:avLst/>
          </a:prstGeom>
          <a:scene3d>
            <a:camera prst="isometricRightUp"/>
            <a:lightRig rig="threePt" dir="t"/>
          </a:scene3d>
        </p:spPr>
      </p:pic>
      <p:graphicFrame>
        <p:nvGraphicFramePr>
          <p:cNvPr id="10" name="Table 173">
            <a:extLst>
              <a:ext uri="{FF2B5EF4-FFF2-40B4-BE49-F238E27FC236}">
                <a16:creationId xmlns:a16="http://schemas.microsoft.com/office/drawing/2014/main" id="{B64E1F3C-CA31-E2AA-E492-EF8BD760EE1A}"/>
              </a:ext>
            </a:extLst>
          </p:cNvPr>
          <p:cNvGraphicFramePr>
            <a:graphicFrameLocks noGrp="1"/>
          </p:cNvGraphicFramePr>
          <p:nvPr/>
        </p:nvGraphicFramePr>
        <p:xfrm>
          <a:off x="23990873" y="4008704"/>
          <a:ext cx="934453" cy="12192000"/>
        </p:xfrm>
        <a:graphic>
          <a:graphicData uri="http://schemas.openxmlformats.org/drawingml/2006/table">
            <a:tbl>
              <a:tblPr firstRow="1" bandRow="1">
                <a:tableStyleId>{5C22544A-7EE6-4342-B048-85BDC9FD1C3A}</a:tableStyleId>
              </a:tblPr>
              <a:tblGrid>
                <a:gridCol w="934453">
                  <a:extLst>
                    <a:ext uri="{9D8B030D-6E8A-4147-A177-3AD203B41FA5}">
                      <a16:colId xmlns:a16="http://schemas.microsoft.com/office/drawing/2014/main" val="3772995847"/>
                    </a:ext>
                  </a:extLst>
                </a:gridCol>
              </a:tblGrid>
              <a:tr h="1524000">
                <a:tc>
                  <a:txBody>
                    <a:bodyPr/>
                    <a:lstStyle/>
                    <a:p>
                      <a:endParaRPr lang="en-US" sz="14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2080634"/>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487664915"/>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409914388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8004820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2555942051"/>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500810097"/>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036839989"/>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605072629"/>
                  </a:ext>
                </a:extLst>
              </a:tr>
            </a:tbl>
          </a:graphicData>
        </a:graphic>
      </p:graphicFrame>
      <p:sp>
        <p:nvSpPr>
          <p:cNvPr id="11" name="TextBox 10">
            <a:extLst>
              <a:ext uri="{FF2B5EF4-FFF2-40B4-BE49-F238E27FC236}">
                <a16:creationId xmlns:a16="http://schemas.microsoft.com/office/drawing/2014/main" id="{480AD533-5A0E-A6D4-86E9-2145D9EB1F08}"/>
              </a:ext>
            </a:extLst>
          </p:cNvPr>
          <p:cNvSpPr txBox="1"/>
          <p:nvPr/>
        </p:nvSpPr>
        <p:spPr>
          <a:xfrm>
            <a:off x="22131590" y="16473611"/>
            <a:ext cx="4562467" cy="20315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(1568)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Flattened Image</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Vector</a:t>
            </a:r>
          </a:p>
        </p:txBody>
      </p:sp>
      <p:sp>
        <p:nvSpPr>
          <p:cNvPr id="15" name="Google Shape;219;p33">
            <a:extLst>
              <a:ext uri="{FF2B5EF4-FFF2-40B4-BE49-F238E27FC236}">
                <a16:creationId xmlns:a16="http://schemas.microsoft.com/office/drawing/2014/main" id="{54112088-C52A-4E52-A261-E5B3851A5A91}"/>
              </a:ext>
            </a:extLst>
          </p:cNvPr>
          <p:cNvSpPr/>
          <p:nvPr/>
        </p:nvSpPr>
        <p:spPr>
          <a:xfrm>
            <a:off x="2690504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1" name="Google Shape;219;p33">
            <a:extLst>
              <a:ext uri="{FF2B5EF4-FFF2-40B4-BE49-F238E27FC236}">
                <a16:creationId xmlns:a16="http://schemas.microsoft.com/office/drawing/2014/main" id="{D90531A0-51C6-B6A7-E5A1-C82DBBD049DF}"/>
              </a:ext>
            </a:extLst>
          </p:cNvPr>
          <p:cNvSpPr/>
          <p:nvPr/>
        </p:nvSpPr>
        <p:spPr>
          <a:xfrm>
            <a:off x="26896034"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6" name="Google Shape;219;p33">
            <a:extLst>
              <a:ext uri="{FF2B5EF4-FFF2-40B4-BE49-F238E27FC236}">
                <a16:creationId xmlns:a16="http://schemas.microsoft.com/office/drawing/2014/main" id="{E475DE46-BE4D-24F2-D1C5-61D887D2A6FB}"/>
              </a:ext>
            </a:extLst>
          </p:cNvPr>
          <p:cNvSpPr/>
          <p:nvPr/>
        </p:nvSpPr>
        <p:spPr>
          <a:xfrm>
            <a:off x="26896034"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9" name="Google Shape;219;p33">
            <a:extLst>
              <a:ext uri="{FF2B5EF4-FFF2-40B4-BE49-F238E27FC236}">
                <a16:creationId xmlns:a16="http://schemas.microsoft.com/office/drawing/2014/main" id="{709570EB-D460-4F4D-0F0A-A7F29FD361AA}"/>
              </a:ext>
            </a:extLst>
          </p:cNvPr>
          <p:cNvSpPr/>
          <p:nvPr/>
        </p:nvSpPr>
        <p:spPr>
          <a:xfrm>
            <a:off x="2904658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 name="Google Shape;219;p33">
            <a:extLst>
              <a:ext uri="{FF2B5EF4-FFF2-40B4-BE49-F238E27FC236}">
                <a16:creationId xmlns:a16="http://schemas.microsoft.com/office/drawing/2014/main" id="{5327CC7A-785B-2239-007B-0347EF28920D}"/>
              </a:ext>
            </a:extLst>
          </p:cNvPr>
          <p:cNvSpPr/>
          <p:nvPr/>
        </p:nvSpPr>
        <p:spPr>
          <a:xfrm>
            <a:off x="29037577"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 name="Google Shape;219;p33">
            <a:extLst>
              <a:ext uri="{FF2B5EF4-FFF2-40B4-BE49-F238E27FC236}">
                <a16:creationId xmlns:a16="http://schemas.microsoft.com/office/drawing/2014/main" id="{2C4B6283-0BFB-11DE-CBE2-C8499FE858AA}"/>
              </a:ext>
            </a:extLst>
          </p:cNvPr>
          <p:cNvSpPr/>
          <p:nvPr/>
        </p:nvSpPr>
        <p:spPr>
          <a:xfrm>
            <a:off x="29037577"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 name="Google Shape;219;p33">
            <a:extLst>
              <a:ext uri="{FF2B5EF4-FFF2-40B4-BE49-F238E27FC236}">
                <a16:creationId xmlns:a16="http://schemas.microsoft.com/office/drawing/2014/main" id="{F5B6EDEB-ECCF-BCF9-4E08-F5B18BB38523}"/>
              </a:ext>
            </a:extLst>
          </p:cNvPr>
          <p:cNvSpPr/>
          <p:nvPr/>
        </p:nvSpPr>
        <p:spPr>
          <a:xfrm>
            <a:off x="31724120" y="1510888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33" name="Group 32">
            <a:extLst>
              <a:ext uri="{FF2B5EF4-FFF2-40B4-BE49-F238E27FC236}">
                <a16:creationId xmlns:a16="http://schemas.microsoft.com/office/drawing/2014/main" id="{28504FDF-17B9-CC58-1CCE-D63F823682B7}"/>
              </a:ext>
            </a:extLst>
          </p:cNvPr>
          <p:cNvGrpSpPr/>
          <p:nvPr/>
        </p:nvGrpSpPr>
        <p:grpSpPr>
          <a:xfrm>
            <a:off x="27542883" y="5847778"/>
            <a:ext cx="1503707" cy="8653390"/>
            <a:chOff x="8430069" y="1754333"/>
            <a:chExt cx="283908" cy="2596017"/>
          </a:xfrm>
        </p:grpSpPr>
        <p:cxnSp>
          <p:nvCxnSpPr>
            <p:cNvPr id="34" name="Straight Connector 33">
              <a:extLst>
                <a:ext uri="{FF2B5EF4-FFF2-40B4-BE49-F238E27FC236}">
                  <a16:creationId xmlns:a16="http://schemas.microsoft.com/office/drawing/2014/main" id="{87D82BCE-15DA-4BAD-9D3B-72B7D582CB51}"/>
                </a:ext>
              </a:extLst>
            </p:cNvPr>
            <p:cNvCxnSpPr>
              <a:cxnSpLocks/>
              <a:endCxn id="29" idx="2"/>
            </p:cNvCxnSpPr>
            <p:nvPr/>
          </p:nvCxnSpPr>
          <p:spPr>
            <a:xfrm rot="16200000">
              <a:off x="7274015" y="2910388"/>
              <a:ext cx="2596016"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FF6826-B7D7-E90F-A9BF-D11B55674087}"/>
                </a:ext>
              </a:extLst>
            </p:cNvPr>
            <p:cNvCxnSpPr>
              <a:cxnSpLocks/>
              <a:endCxn id="30" idx="2"/>
            </p:cNvCxnSpPr>
            <p:nvPr/>
          </p:nvCxnSpPr>
          <p:spPr>
            <a:xfrm rot="16200000">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8C0611E-A955-2D00-EE06-D944BB4968DD}"/>
                </a:ext>
              </a:extLst>
            </p:cNvPr>
            <p:cNvCxnSpPr>
              <a:cxnSpLocks/>
              <a:endCxn id="31" idx="2"/>
            </p:cNvCxnSpPr>
            <p:nvPr/>
          </p:nvCxnSpPr>
          <p:spPr>
            <a:xfrm rot="16200000">
              <a:off x="8570671" y="4209748"/>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3FCE258-A86B-228E-B6D3-CF5B9183EF02}"/>
                </a:ext>
              </a:extLst>
            </p:cNvPr>
            <p:cNvCxnSpPr>
              <a:cxnSpLocks/>
              <a:endCxn id="29" idx="2"/>
            </p:cNvCxnSpPr>
            <p:nvPr/>
          </p:nvCxnSpPr>
          <p:spPr>
            <a:xfrm rot="16200000">
              <a:off x="8573375" y="1613732"/>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3FBA0B-E398-27A3-86D6-43C1BE9BBD63}"/>
                </a:ext>
              </a:extLst>
            </p:cNvPr>
            <p:cNvCxnSpPr>
              <a:cxnSpLocks/>
              <a:endCxn id="30" idx="2"/>
            </p:cNvCxnSpPr>
            <p:nvPr/>
          </p:nvCxnSpPr>
          <p:spPr>
            <a:xfrm rot="16200000" flipH="1">
              <a:off x="7386405" y="2800701"/>
              <a:ext cx="2371235"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0DB3CF-8B94-EBAD-F65E-F14A8927702D}"/>
                </a:ext>
              </a:extLst>
            </p:cNvPr>
            <p:cNvCxnSpPr>
              <a:cxnSpLocks/>
              <a:endCxn id="31" idx="2"/>
            </p:cNvCxnSpPr>
            <p:nvPr/>
          </p:nvCxnSpPr>
          <p:spPr>
            <a:xfrm rot="16200000" flipH="1">
              <a:off x="7274015" y="2913092"/>
              <a:ext cx="2596016"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AF720CF-A1B7-4B73-0145-61FFD75ABCE9}"/>
                </a:ext>
              </a:extLst>
            </p:cNvPr>
            <p:cNvCxnSpPr>
              <a:cxnSpLocks/>
              <a:endCxn id="29" idx="2"/>
            </p:cNvCxnSpPr>
            <p:nvPr/>
          </p:nvCxnSpPr>
          <p:spPr>
            <a:xfrm rot="16200000">
              <a:off x="7386405" y="2797997"/>
              <a:ext cx="2371235"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135549C-79DD-566C-7DE8-B60BED1C997D}"/>
                </a:ext>
              </a:extLst>
            </p:cNvPr>
            <p:cNvCxnSpPr>
              <a:cxnSpLocks/>
              <a:endCxn id="30" idx="2"/>
            </p:cNvCxnSpPr>
            <p:nvPr/>
          </p:nvCxnSpPr>
          <p:spPr>
            <a:xfrm rot="16200000">
              <a:off x="8570671" y="3984967"/>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897EE93-9E6F-EBA0-931E-7A5CFF2A92FD}"/>
                </a:ext>
              </a:extLst>
            </p:cNvPr>
            <p:cNvCxnSpPr>
              <a:cxnSpLocks/>
              <a:endCxn id="31" idx="2"/>
            </p:cNvCxnSpPr>
            <p:nvPr/>
          </p:nvCxnSpPr>
          <p:spPr>
            <a:xfrm rot="16200000" flipH="1">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3" name="Google Shape;219;p33">
            <a:extLst>
              <a:ext uri="{FF2B5EF4-FFF2-40B4-BE49-F238E27FC236}">
                <a16:creationId xmlns:a16="http://schemas.microsoft.com/office/drawing/2014/main" id="{F7FE2602-14AE-3886-E387-C1E1DB11C5E2}"/>
              </a:ext>
            </a:extLst>
          </p:cNvPr>
          <p:cNvSpPr/>
          <p:nvPr/>
        </p:nvSpPr>
        <p:spPr>
          <a:xfrm>
            <a:off x="31715254" y="13914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4" name="Google Shape;219;p33">
            <a:extLst>
              <a:ext uri="{FF2B5EF4-FFF2-40B4-BE49-F238E27FC236}">
                <a16:creationId xmlns:a16="http://schemas.microsoft.com/office/drawing/2014/main" id="{574C1855-B49C-AD20-9A60-A8C2A7FE24E7}"/>
              </a:ext>
            </a:extLst>
          </p:cNvPr>
          <p:cNvSpPr/>
          <p:nvPr/>
        </p:nvSpPr>
        <p:spPr>
          <a:xfrm>
            <a:off x="31724120" y="1271638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5" name="Google Shape;219;p33">
            <a:extLst>
              <a:ext uri="{FF2B5EF4-FFF2-40B4-BE49-F238E27FC236}">
                <a16:creationId xmlns:a16="http://schemas.microsoft.com/office/drawing/2014/main" id="{8EFEDABD-27FB-26BE-1FA8-8758EB39F242}"/>
              </a:ext>
            </a:extLst>
          </p:cNvPr>
          <p:cNvSpPr/>
          <p:nvPr/>
        </p:nvSpPr>
        <p:spPr>
          <a:xfrm>
            <a:off x="31715254" y="115223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6" name="Google Shape;219;p33">
            <a:extLst>
              <a:ext uri="{FF2B5EF4-FFF2-40B4-BE49-F238E27FC236}">
                <a16:creationId xmlns:a16="http://schemas.microsoft.com/office/drawing/2014/main" id="{3BBF4915-59E5-EA83-D33E-3C42C1C5F4E7}"/>
              </a:ext>
            </a:extLst>
          </p:cNvPr>
          <p:cNvSpPr/>
          <p:nvPr/>
        </p:nvSpPr>
        <p:spPr>
          <a:xfrm>
            <a:off x="31724120" y="102741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7" name="Google Shape;219;p33">
            <a:extLst>
              <a:ext uri="{FF2B5EF4-FFF2-40B4-BE49-F238E27FC236}">
                <a16:creationId xmlns:a16="http://schemas.microsoft.com/office/drawing/2014/main" id="{5672FFCE-9240-976F-58E7-0F4A2CDA3EED}"/>
              </a:ext>
            </a:extLst>
          </p:cNvPr>
          <p:cNvSpPr/>
          <p:nvPr/>
        </p:nvSpPr>
        <p:spPr>
          <a:xfrm>
            <a:off x="31715254" y="908009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8" name="Google Shape;219;p33">
            <a:extLst>
              <a:ext uri="{FF2B5EF4-FFF2-40B4-BE49-F238E27FC236}">
                <a16:creationId xmlns:a16="http://schemas.microsoft.com/office/drawing/2014/main" id="{F132BF86-7386-931B-4EEF-32E07528AB02}"/>
              </a:ext>
            </a:extLst>
          </p:cNvPr>
          <p:cNvSpPr/>
          <p:nvPr/>
        </p:nvSpPr>
        <p:spPr>
          <a:xfrm>
            <a:off x="31740430" y="788799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9" name="Google Shape;219;p33">
            <a:extLst>
              <a:ext uri="{FF2B5EF4-FFF2-40B4-BE49-F238E27FC236}">
                <a16:creationId xmlns:a16="http://schemas.microsoft.com/office/drawing/2014/main" id="{57873552-DED2-28AA-1A52-B3329B69EE0A}"/>
              </a:ext>
            </a:extLst>
          </p:cNvPr>
          <p:cNvSpPr/>
          <p:nvPr/>
        </p:nvSpPr>
        <p:spPr>
          <a:xfrm>
            <a:off x="31731564" y="669394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1" name="Google Shape;219;p33">
            <a:extLst>
              <a:ext uri="{FF2B5EF4-FFF2-40B4-BE49-F238E27FC236}">
                <a16:creationId xmlns:a16="http://schemas.microsoft.com/office/drawing/2014/main" id="{2E68849C-9E0D-C717-1725-495C1546ED0A}"/>
              </a:ext>
            </a:extLst>
          </p:cNvPr>
          <p:cNvSpPr/>
          <p:nvPr/>
        </p:nvSpPr>
        <p:spPr>
          <a:xfrm>
            <a:off x="31724120" y="5501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2" name="Google Shape;219;p33">
            <a:extLst>
              <a:ext uri="{FF2B5EF4-FFF2-40B4-BE49-F238E27FC236}">
                <a16:creationId xmlns:a16="http://schemas.microsoft.com/office/drawing/2014/main" id="{A2B9BCD6-144D-FDD0-4A9A-A497313FA6EE}"/>
              </a:ext>
            </a:extLst>
          </p:cNvPr>
          <p:cNvSpPr/>
          <p:nvPr/>
        </p:nvSpPr>
        <p:spPr>
          <a:xfrm>
            <a:off x="31715254" y="430780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53" name="Group 52">
            <a:extLst>
              <a:ext uri="{FF2B5EF4-FFF2-40B4-BE49-F238E27FC236}">
                <a16:creationId xmlns:a16="http://schemas.microsoft.com/office/drawing/2014/main" id="{171F2DCB-FD7E-9248-5EE1-80FDB7149661}"/>
              </a:ext>
            </a:extLst>
          </p:cNvPr>
          <p:cNvGrpSpPr/>
          <p:nvPr/>
        </p:nvGrpSpPr>
        <p:grpSpPr>
          <a:xfrm>
            <a:off x="29661163" y="4618262"/>
            <a:ext cx="2079267" cy="10801090"/>
            <a:chOff x="9127523" y="1385478"/>
            <a:chExt cx="394606" cy="3240327"/>
          </a:xfrm>
        </p:grpSpPr>
        <p:cxnSp>
          <p:nvCxnSpPr>
            <p:cNvPr id="54" name="Straight Connector 53">
              <a:extLst>
                <a:ext uri="{FF2B5EF4-FFF2-40B4-BE49-F238E27FC236}">
                  <a16:creationId xmlns:a16="http://schemas.microsoft.com/office/drawing/2014/main" id="{A3ABE719-CFC5-DD40-DA05-2CBACDF3AFA4}"/>
                </a:ext>
              </a:extLst>
            </p:cNvPr>
            <p:cNvCxnSpPr>
              <a:cxnSpLocks/>
              <a:endCxn id="32" idx="2"/>
            </p:cNvCxnSpPr>
            <p:nvPr/>
          </p:nvCxnSpPr>
          <p:spPr>
            <a:xfrm rot="16200000" flipH="1">
              <a:off x="7893772" y="3002340"/>
              <a:ext cx="2859920"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AF51F46-695D-BE16-3EAE-0125E7FEBCA3}"/>
                </a:ext>
              </a:extLst>
            </p:cNvPr>
            <p:cNvCxnSpPr>
              <a:cxnSpLocks/>
              <a:endCxn id="32" idx="2"/>
            </p:cNvCxnSpPr>
            <p:nvPr/>
          </p:nvCxnSpPr>
          <p:spPr>
            <a:xfrm rot="16200000" flipH="1">
              <a:off x="9078037" y="4186606"/>
              <a:ext cx="488685"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49D27A0-D3C7-4050-1BE1-3791FA65CD6F}"/>
                </a:ext>
              </a:extLst>
            </p:cNvPr>
            <p:cNvCxnSpPr>
              <a:cxnSpLocks/>
              <a:endCxn id="32" idx="2"/>
            </p:cNvCxnSpPr>
            <p:nvPr/>
          </p:nvCxnSpPr>
          <p:spPr>
            <a:xfrm rot="16200000" flipH="1">
              <a:off x="9190428" y="4298996"/>
              <a:ext cx="263904"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8AE79C4-BAFA-F7FF-7EE9-CAAB6D2233DB}"/>
                </a:ext>
              </a:extLst>
            </p:cNvPr>
            <p:cNvCxnSpPr>
              <a:cxnSpLocks/>
              <a:endCxn id="43" idx="2"/>
            </p:cNvCxnSpPr>
            <p:nvPr/>
          </p:nvCxnSpPr>
          <p:spPr>
            <a:xfrm rot="16200000">
              <a:off x="9273895" y="4121219"/>
              <a:ext cx="9430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2AA51E0-0DE2-9D9B-5DF3-3947B44A14D5}"/>
                </a:ext>
              </a:extLst>
            </p:cNvPr>
            <p:cNvCxnSpPr>
              <a:cxnSpLocks/>
              <a:endCxn id="43" idx="2"/>
            </p:cNvCxnSpPr>
            <p:nvPr/>
          </p:nvCxnSpPr>
          <p:spPr>
            <a:xfrm rot="16200000" flipH="1">
              <a:off x="9255814" y="4008829"/>
              <a:ext cx="13047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5A18886-8797-0054-08FD-B6FA48BA6C43}"/>
                </a:ext>
              </a:extLst>
            </p:cNvPr>
            <p:cNvCxnSpPr>
              <a:cxnSpLocks/>
              <a:endCxn id="43" idx="2"/>
            </p:cNvCxnSpPr>
            <p:nvPr/>
          </p:nvCxnSpPr>
          <p:spPr>
            <a:xfrm rot="16200000" flipH="1">
              <a:off x="8071549" y="2824563"/>
              <a:ext cx="2501706"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E24446F-BA8C-BBD0-3559-591DA823ACDE}"/>
                </a:ext>
              </a:extLst>
            </p:cNvPr>
            <p:cNvCxnSpPr>
              <a:cxnSpLocks/>
              <a:endCxn id="44" idx="2"/>
            </p:cNvCxnSpPr>
            <p:nvPr/>
          </p:nvCxnSpPr>
          <p:spPr>
            <a:xfrm rot="16200000">
              <a:off x="9207847" y="3827730"/>
              <a:ext cx="229066"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DA09B41-682B-7D04-153C-C61365760C2E}"/>
                </a:ext>
              </a:extLst>
            </p:cNvPr>
            <p:cNvCxnSpPr>
              <a:cxnSpLocks/>
              <a:endCxn id="44" idx="2"/>
            </p:cNvCxnSpPr>
            <p:nvPr/>
          </p:nvCxnSpPr>
          <p:spPr>
            <a:xfrm rot="16200000">
              <a:off x="9095456" y="3940121"/>
              <a:ext cx="453847"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6E98D33-0FB5-B58F-B72A-7A399FA7523D}"/>
                </a:ext>
              </a:extLst>
            </p:cNvPr>
            <p:cNvCxnSpPr>
              <a:cxnSpLocks/>
              <a:endCxn id="44" idx="2"/>
            </p:cNvCxnSpPr>
            <p:nvPr/>
          </p:nvCxnSpPr>
          <p:spPr>
            <a:xfrm rot="16200000" flipH="1">
              <a:off x="8252647" y="2643465"/>
              <a:ext cx="2142169"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0625964-A152-D4C8-9DE7-FB0022AF3672}"/>
                </a:ext>
              </a:extLst>
            </p:cNvPr>
            <p:cNvCxnSpPr>
              <a:cxnSpLocks/>
              <a:endCxn id="45" idx="2"/>
            </p:cNvCxnSpPr>
            <p:nvPr/>
          </p:nvCxnSpPr>
          <p:spPr>
            <a:xfrm rot="16200000">
              <a:off x="8915020" y="3762344"/>
              <a:ext cx="812060"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313793E-7690-9AEC-036E-262448BD20FE}"/>
                </a:ext>
              </a:extLst>
            </p:cNvPr>
            <p:cNvCxnSpPr>
              <a:cxnSpLocks/>
              <a:endCxn id="45" idx="2"/>
            </p:cNvCxnSpPr>
            <p:nvPr/>
          </p:nvCxnSpPr>
          <p:spPr>
            <a:xfrm rot="16200000">
              <a:off x="9027410" y="3649953"/>
              <a:ext cx="58727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6B20869-23EF-DB22-2F30-0DCD2B4714CC}"/>
                </a:ext>
              </a:extLst>
            </p:cNvPr>
            <p:cNvCxnSpPr>
              <a:cxnSpLocks/>
              <a:endCxn id="45" idx="2"/>
            </p:cNvCxnSpPr>
            <p:nvPr/>
          </p:nvCxnSpPr>
          <p:spPr>
            <a:xfrm rot="16200000" flipH="1">
              <a:off x="8430424" y="2465688"/>
              <a:ext cx="1783955"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E75334D-969E-323C-C2CB-190D7C21515B}"/>
                </a:ext>
              </a:extLst>
            </p:cNvPr>
            <p:cNvCxnSpPr>
              <a:cxnSpLocks/>
              <a:endCxn id="46" idx="2"/>
            </p:cNvCxnSpPr>
            <p:nvPr/>
          </p:nvCxnSpPr>
          <p:spPr>
            <a:xfrm rot="16200000">
              <a:off x="8729120" y="3573784"/>
              <a:ext cx="118651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4C4B71E-8781-2CB5-092C-7CA07286F8B5}"/>
                </a:ext>
              </a:extLst>
            </p:cNvPr>
            <p:cNvCxnSpPr>
              <a:cxnSpLocks/>
              <a:endCxn id="46" idx="2"/>
            </p:cNvCxnSpPr>
            <p:nvPr/>
          </p:nvCxnSpPr>
          <p:spPr>
            <a:xfrm rot="16200000">
              <a:off x="8841510" y="3461394"/>
              <a:ext cx="96173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150D587-9FBF-3152-84CE-D2455D95EBE5}"/>
                </a:ext>
              </a:extLst>
            </p:cNvPr>
            <p:cNvCxnSpPr>
              <a:cxnSpLocks/>
              <a:endCxn id="46" idx="2"/>
            </p:cNvCxnSpPr>
            <p:nvPr/>
          </p:nvCxnSpPr>
          <p:spPr>
            <a:xfrm rot="16200000" flipH="1">
              <a:off x="8618984" y="2277129"/>
              <a:ext cx="1409496"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410A91D-D3BD-D3B2-3DA7-04C5000E6488}"/>
                </a:ext>
              </a:extLst>
            </p:cNvPr>
            <p:cNvCxnSpPr>
              <a:cxnSpLocks/>
              <a:endCxn id="47" idx="2"/>
            </p:cNvCxnSpPr>
            <p:nvPr/>
          </p:nvCxnSpPr>
          <p:spPr>
            <a:xfrm rot="16200000">
              <a:off x="8661074" y="3283617"/>
              <a:ext cx="131995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3561B41-BA2D-EBDF-5336-C83047E536F6}"/>
                </a:ext>
              </a:extLst>
            </p:cNvPr>
            <p:cNvCxnSpPr>
              <a:cxnSpLocks/>
              <a:endCxn id="47" idx="2"/>
            </p:cNvCxnSpPr>
            <p:nvPr/>
          </p:nvCxnSpPr>
          <p:spPr>
            <a:xfrm rot="16200000">
              <a:off x="8548684" y="3396007"/>
              <a:ext cx="1544733"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F585723-F36A-E1DD-BB3A-BD2BD48395E1}"/>
                </a:ext>
              </a:extLst>
            </p:cNvPr>
            <p:cNvCxnSpPr>
              <a:cxnSpLocks/>
              <a:endCxn id="47" idx="2"/>
            </p:cNvCxnSpPr>
            <p:nvPr/>
          </p:nvCxnSpPr>
          <p:spPr>
            <a:xfrm rot="16200000" flipH="1">
              <a:off x="8796760" y="2099352"/>
              <a:ext cx="1051283"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DF782EAC-D836-EB7F-5B80-860B11925EFB}"/>
                </a:ext>
              </a:extLst>
            </p:cNvPr>
            <p:cNvCxnSpPr>
              <a:cxnSpLocks/>
              <a:endCxn id="48" idx="2"/>
            </p:cNvCxnSpPr>
            <p:nvPr/>
          </p:nvCxnSpPr>
          <p:spPr>
            <a:xfrm rot="16200000">
              <a:off x="8373644" y="3213416"/>
              <a:ext cx="1902364"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6D1B2B4-573B-2FEF-5859-5264B3CD75B7}"/>
                </a:ext>
              </a:extLst>
            </p:cNvPr>
            <p:cNvCxnSpPr>
              <a:cxnSpLocks/>
              <a:endCxn id="48" idx="2"/>
            </p:cNvCxnSpPr>
            <p:nvPr/>
          </p:nvCxnSpPr>
          <p:spPr>
            <a:xfrm rot="16200000">
              <a:off x="8486034" y="3101025"/>
              <a:ext cx="1677583"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83F310A-4E54-3927-0601-7BA07D32E610}"/>
                </a:ext>
              </a:extLst>
            </p:cNvPr>
            <p:cNvCxnSpPr>
              <a:cxnSpLocks/>
              <a:endCxn id="48" idx="2"/>
            </p:cNvCxnSpPr>
            <p:nvPr/>
          </p:nvCxnSpPr>
          <p:spPr>
            <a:xfrm rot="16200000" flipH="1">
              <a:off x="8979352" y="1916760"/>
              <a:ext cx="693651" cy="39190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A04FAF4-F95E-C914-2D26-A59C393ABB82}"/>
                </a:ext>
              </a:extLst>
            </p:cNvPr>
            <p:cNvCxnSpPr>
              <a:cxnSpLocks/>
              <a:endCxn id="49" idx="2"/>
            </p:cNvCxnSpPr>
            <p:nvPr/>
          </p:nvCxnSpPr>
          <p:spPr>
            <a:xfrm rot="16200000">
              <a:off x="8193208" y="3035639"/>
              <a:ext cx="226057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B96ABEF-538A-FE0B-1F0B-33F16105E975}"/>
                </a:ext>
              </a:extLst>
            </p:cNvPr>
            <p:cNvCxnSpPr>
              <a:cxnSpLocks/>
              <a:endCxn id="49" idx="2"/>
            </p:cNvCxnSpPr>
            <p:nvPr/>
          </p:nvCxnSpPr>
          <p:spPr>
            <a:xfrm rot="16200000">
              <a:off x="8305598" y="2923248"/>
              <a:ext cx="203579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5F8F5AF-30CA-8417-9456-8C581718D8A3}"/>
                </a:ext>
              </a:extLst>
            </p:cNvPr>
            <p:cNvCxnSpPr>
              <a:cxnSpLocks/>
              <a:endCxn id="49" idx="2"/>
            </p:cNvCxnSpPr>
            <p:nvPr/>
          </p:nvCxnSpPr>
          <p:spPr>
            <a:xfrm rot="16200000" flipH="1">
              <a:off x="9157129" y="1738983"/>
              <a:ext cx="335438" cy="38924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A8F9A94-EE00-DA9D-2C65-62110C64F09C}"/>
                </a:ext>
              </a:extLst>
            </p:cNvPr>
            <p:cNvCxnSpPr>
              <a:cxnSpLocks/>
              <a:endCxn id="51" idx="2"/>
            </p:cNvCxnSpPr>
            <p:nvPr/>
          </p:nvCxnSpPr>
          <p:spPr>
            <a:xfrm rot="16200000">
              <a:off x="8013275" y="2857940"/>
              <a:ext cx="261820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40220E0-9119-8A43-95FB-15D1A1E12766}"/>
                </a:ext>
              </a:extLst>
            </p:cNvPr>
            <p:cNvCxnSpPr>
              <a:cxnSpLocks/>
              <a:endCxn id="51" idx="2"/>
            </p:cNvCxnSpPr>
            <p:nvPr/>
          </p:nvCxnSpPr>
          <p:spPr>
            <a:xfrm rot="16200000">
              <a:off x="8125666" y="2745549"/>
              <a:ext cx="2393428"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299FDAD-6707-981F-11BC-D24805EF9D93}"/>
                </a:ext>
              </a:extLst>
            </p:cNvPr>
            <p:cNvCxnSpPr>
              <a:cxnSpLocks/>
              <a:endCxn id="51" idx="2"/>
            </p:cNvCxnSpPr>
            <p:nvPr/>
          </p:nvCxnSpPr>
          <p:spPr>
            <a:xfrm rot="16200000">
              <a:off x="9312635" y="1561284"/>
              <a:ext cx="22193"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CD45381-FD35-12B7-12D3-5E5B7AD17302}"/>
                </a:ext>
              </a:extLst>
            </p:cNvPr>
            <p:cNvCxnSpPr>
              <a:cxnSpLocks/>
              <a:endCxn id="52" idx="2"/>
            </p:cNvCxnSpPr>
            <p:nvPr/>
          </p:nvCxnSpPr>
          <p:spPr>
            <a:xfrm rot="16200000">
              <a:off x="7832839" y="2680163"/>
              <a:ext cx="297642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8F26E47-5F1C-DA20-3015-C6273C0CF3CF}"/>
                </a:ext>
              </a:extLst>
            </p:cNvPr>
            <p:cNvCxnSpPr>
              <a:cxnSpLocks/>
              <a:endCxn id="52" idx="2"/>
            </p:cNvCxnSpPr>
            <p:nvPr/>
          </p:nvCxnSpPr>
          <p:spPr>
            <a:xfrm rot="16200000">
              <a:off x="7945229" y="2567772"/>
              <a:ext cx="2751641"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55176EF-58B5-4CA0-5E92-F474C0D78BB1}"/>
                </a:ext>
              </a:extLst>
            </p:cNvPr>
            <p:cNvCxnSpPr>
              <a:cxnSpLocks/>
              <a:endCxn id="52" idx="2"/>
            </p:cNvCxnSpPr>
            <p:nvPr/>
          </p:nvCxnSpPr>
          <p:spPr>
            <a:xfrm rot="16200000">
              <a:off x="9132199" y="1383507"/>
              <a:ext cx="380407"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85" name="Straight Connector 84">
            <a:extLst>
              <a:ext uri="{FF2B5EF4-FFF2-40B4-BE49-F238E27FC236}">
                <a16:creationId xmlns:a16="http://schemas.microsoft.com/office/drawing/2014/main" id="{18BD892E-3395-22E9-8A52-DC9E1C7215A0}"/>
              </a:ext>
            </a:extLst>
          </p:cNvPr>
          <p:cNvCxnSpPr>
            <a:cxnSpLocks/>
            <a:endCxn id="26" idx="2"/>
          </p:cNvCxnSpPr>
          <p:nvPr/>
        </p:nvCxnSpPr>
        <p:spPr>
          <a:xfrm rot="16200000" flipH="1">
            <a:off x="24281892" y="11887023"/>
            <a:ext cx="3644603"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E1033C0-1D88-AE31-F40F-0EFF6EAC6B20}"/>
              </a:ext>
            </a:extLst>
          </p:cNvPr>
          <p:cNvCxnSpPr>
            <a:cxnSpLocks/>
            <a:endCxn id="21" idx="2"/>
          </p:cNvCxnSpPr>
          <p:nvPr/>
        </p:nvCxnSpPr>
        <p:spPr>
          <a:xfrm rot="16200000" flipH="1">
            <a:off x="24656525" y="11512387"/>
            <a:ext cx="2895337"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72395F4-7601-3581-7A5D-D45A8D8F8D26}"/>
              </a:ext>
            </a:extLst>
          </p:cNvPr>
          <p:cNvCxnSpPr>
            <a:cxnSpLocks/>
            <a:endCxn id="15" idx="2"/>
          </p:cNvCxnSpPr>
          <p:nvPr/>
        </p:nvCxnSpPr>
        <p:spPr>
          <a:xfrm rot="16200000">
            <a:off x="23604309" y="7555824"/>
            <a:ext cx="5008783" cy="159269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16C4C746-D050-1FE6-C4D9-7A4643AE6530}"/>
              </a:ext>
            </a:extLst>
          </p:cNvPr>
          <p:cNvSpPr txBox="1"/>
          <p:nvPr/>
        </p:nvSpPr>
        <p:spPr>
          <a:xfrm rot="16200000">
            <a:off x="2561874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sp>
        <p:nvSpPr>
          <p:cNvPr id="89" name="TextBox 88">
            <a:extLst>
              <a:ext uri="{FF2B5EF4-FFF2-40B4-BE49-F238E27FC236}">
                <a16:creationId xmlns:a16="http://schemas.microsoft.com/office/drawing/2014/main" id="{4F3933F7-375C-60C9-D268-8210CDC3DDE5}"/>
              </a:ext>
            </a:extLst>
          </p:cNvPr>
          <p:cNvSpPr txBox="1"/>
          <p:nvPr/>
        </p:nvSpPr>
        <p:spPr>
          <a:xfrm rot="16200000">
            <a:off x="2342177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cxnSp>
        <p:nvCxnSpPr>
          <p:cNvPr id="90" name="Straight Connector 89">
            <a:extLst>
              <a:ext uri="{FF2B5EF4-FFF2-40B4-BE49-F238E27FC236}">
                <a16:creationId xmlns:a16="http://schemas.microsoft.com/office/drawing/2014/main" id="{AE404446-05C1-7E95-F733-62ACB8E94907}"/>
              </a:ext>
            </a:extLst>
          </p:cNvPr>
          <p:cNvCxnSpPr>
            <a:cxnSpLocks/>
            <a:endCxn id="26" idx="2"/>
          </p:cNvCxnSpPr>
          <p:nvPr/>
        </p:nvCxnSpPr>
        <p:spPr>
          <a:xfrm rot="16200000" flipH="1">
            <a:off x="23987489" y="11592617"/>
            <a:ext cx="424872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67EAC93-DE29-727C-1FA3-E4BFECE9E360}"/>
              </a:ext>
            </a:extLst>
          </p:cNvPr>
          <p:cNvCxnSpPr>
            <a:cxnSpLocks/>
            <a:endCxn id="21" idx="2"/>
          </p:cNvCxnSpPr>
          <p:nvPr/>
        </p:nvCxnSpPr>
        <p:spPr>
          <a:xfrm rot="16200000" flipH="1">
            <a:off x="24353717" y="11209580"/>
            <a:ext cx="3516260"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6CECA4D-5852-75EF-BA41-28AAF8D932D7}"/>
              </a:ext>
            </a:extLst>
          </p:cNvPr>
          <p:cNvCxnSpPr>
            <a:cxnSpLocks/>
            <a:endCxn id="15" idx="2"/>
          </p:cNvCxnSpPr>
          <p:nvPr/>
        </p:nvCxnSpPr>
        <p:spPr>
          <a:xfrm rot="16200000">
            <a:off x="23914022" y="7261417"/>
            <a:ext cx="440466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47FA329-2151-F4BF-9686-86040ECFE7B2}"/>
              </a:ext>
            </a:extLst>
          </p:cNvPr>
          <p:cNvCxnSpPr>
            <a:cxnSpLocks/>
            <a:endCxn id="26" idx="2"/>
          </p:cNvCxnSpPr>
          <p:nvPr/>
        </p:nvCxnSpPr>
        <p:spPr>
          <a:xfrm rot="16200000" flipH="1">
            <a:off x="23256409" y="10861537"/>
            <a:ext cx="571088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E4392C5-7300-D7B6-CFAD-0081D66F5DFC}"/>
              </a:ext>
            </a:extLst>
          </p:cNvPr>
          <p:cNvCxnSpPr>
            <a:cxnSpLocks/>
            <a:endCxn id="21" idx="2"/>
          </p:cNvCxnSpPr>
          <p:nvPr/>
        </p:nvCxnSpPr>
        <p:spPr>
          <a:xfrm rot="16200000" flipH="1">
            <a:off x="23631040" y="10486900"/>
            <a:ext cx="496161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DCBB1FF8-9CB8-D01C-A638-0D5ADCD195F3}"/>
              </a:ext>
            </a:extLst>
          </p:cNvPr>
          <p:cNvCxnSpPr>
            <a:cxnSpLocks/>
            <a:endCxn id="15" idx="2"/>
          </p:cNvCxnSpPr>
          <p:nvPr/>
        </p:nvCxnSpPr>
        <p:spPr>
          <a:xfrm rot="16200000">
            <a:off x="24645102" y="6530337"/>
            <a:ext cx="294250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F057C2DA-DFEA-5418-CC60-F6873733B2AE}"/>
              </a:ext>
            </a:extLst>
          </p:cNvPr>
          <p:cNvSpPr txBox="1"/>
          <p:nvPr/>
        </p:nvSpPr>
        <p:spPr>
          <a:xfrm>
            <a:off x="29578016" y="16854955"/>
            <a:ext cx="4949560"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(10)</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Output Prediction</a:t>
            </a:r>
          </a:p>
        </p:txBody>
      </p:sp>
      <p:sp>
        <p:nvSpPr>
          <p:cNvPr id="97" name="TextBox 96">
            <a:extLst>
              <a:ext uri="{FF2B5EF4-FFF2-40B4-BE49-F238E27FC236}">
                <a16:creationId xmlns:a16="http://schemas.microsoft.com/office/drawing/2014/main" id="{C175F0A6-C258-74BE-00CE-7638EA7CCFDA}"/>
              </a:ext>
            </a:extLst>
          </p:cNvPr>
          <p:cNvSpPr txBox="1"/>
          <p:nvPr/>
        </p:nvSpPr>
        <p:spPr>
          <a:xfrm>
            <a:off x="26113993" y="1503281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Linear</a:t>
            </a:r>
          </a:p>
        </p:txBody>
      </p:sp>
      <p:sp>
        <p:nvSpPr>
          <p:cNvPr id="98" name="TextBox 97">
            <a:extLst>
              <a:ext uri="{FF2B5EF4-FFF2-40B4-BE49-F238E27FC236}">
                <a16:creationId xmlns:a16="http://schemas.microsoft.com/office/drawing/2014/main" id="{F1FD2AD8-9231-7A8B-2E7B-80E5933E1AAF}"/>
              </a:ext>
            </a:extLst>
          </p:cNvPr>
          <p:cNvSpPr txBox="1"/>
          <p:nvPr/>
        </p:nvSpPr>
        <p:spPr>
          <a:xfrm>
            <a:off x="28492943" y="1505725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Linear</a:t>
            </a:r>
          </a:p>
        </p:txBody>
      </p:sp>
      <p:sp>
        <p:nvSpPr>
          <p:cNvPr id="99" name="Rectangle 98">
            <a:extLst>
              <a:ext uri="{FF2B5EF4-FFF2-40B4-BE49-F238E27FC236}">
                <a16:creationId xmlns:a16="http://schemas.microsoft.com/office/drawing/2014/main" id="{4770794A-FD1B-3D16-19FB-037933ABB8D8}"/>
              </a:ext>
            </a:extLst>
          </p:cNvPr>
          <p:cNvSpPr/>
          <p:nvPr/>
        </p:nvSpPr>
        <p:spPr>
          <a:xfrm>
            <a:off x="3184352" y="8018422"/>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00" name="Straight Connector 99">
            <a:extLst>
              <a:ext uri="{FF2B5EF4-FFF2-40B4-BE49-F238E27FC236}">
                <a16:creationId xmlns:a16="http://schemas.microsoft.com/office/drawing/2014/main" id="{6AFE7C3A-D24E-6803-0911-79E6A2752112}"/>
              </a:ext>
            </a:extLst>
          </p:cNvPr>
          <p:cNvCxnSpPr/>
          <p:nvPr/>
        </p:nvCxnSpPr>
        <p:spPr>
          <a:xfrm flipV="1">
            <a:off x="3861480" y="7319030"/>
            <a:ext cx="5414273" cy="115138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1" name="Picture 100">
            <a:extLst>
              <a:ext uri="{FF2B5EF4-FFF2-40B4-BE49-F238E27FC236}">
                <a16:creationId xmlns:a16="http://schemas.microsoft.com/office/drawing/2014/main" id="{CA97E922-BA1C-395F-8A50-DC02CC8C02D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23438" y="5865180"/>
            <a:ext cx="2849430" cy="2830533"/>
          </a:xfrm>
          <a:prstGeom prst="rect">
            <a:avLst/>
          </a:prstGeom>
          <a:scene3d>
            <a:camera prst="isometricRightUp"/>
            <a:lightRig rig="threePt" dir="t"/>
          </a:scene3d>
        </p:spPr>
      </p:pic>
      <p:cxnSp>
        <p:nvCxnSpPr>
          <p:cNvPr id="102" name="Straight Connector 101">
            <a:extLst>
              <a:ext uri="{FF2B5EF4-FFF2-40B4-BE49-F238E27FC236}">
                <a16:creationId xmlns:a16="http://schemas.microsoft.com/office/drawing/2014/main" id="{547E50DB-C582-0C1B-7D4C-5F486E52D676}"/>
              </a:ext>
            </a:extLst>
          </p:cNvPr>
          <p:cNvCxnSpPr>
            <a:cxnSpLocks/>
          </p:cNvCxnSpPr>
          <p:nvPr/>
        </p:nvCxnSpPr>
        <p:spPr>
          <a:xfrm>
            <a:off x="3896230" y="8483133"/>
            <a:ext cx="5309887" cy="226346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3" name="Picture 102">
            <a:extLst>
              <a:ext uri="{FF2B5EF4-FFF2-40B4-BE49-F238E27FC236}">
                <a16:creationId xmlns:a16="http://schemas.microsoft.com/office/drawing/2014/main" id="{AF33996D-A450-8CF5-FEFC-69A6BA5BB26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84468" y="9139434"/>
            <a:ext cx="2782577" cy="2830533"/>
          </a:xfrm>
          <a:prstGeom prst="rect">
            <a:avLst/>
          </a:prstGeom>
          <a:scene3d>
            <a:camera prst="isometricRightUp"/>
            <a:lightRig rig="threePt" dir="t"/>
          </a:scene3d>
        </p:spPr>
      </p:pic>
      <p:cxnSp>
        <p:nvCxnSpPr>
          <p:cNvPr id="104" name="Straight Connector 103">
            <a:extLst>
              <a:ext uri="{FF2B5EF4-FFF2-40B4-BE49-F238E27FC236}">
                <a16:creationId xmlns:a16="http://schemas.microsoft.com/office/drawing/2014/main" id="{4AA3ED44-E3FF-BAD3-F9D8-AE6A575CDBF2}"/>
              </a:ext>
            </a:extLst>
          </p:cNvPr>
          <p:cNvCxnSpPr>
            <a:cxnSpLocks/>
          </p:cNvCxnSpPr>
          <p:nvPr/>
        </p:nvCxnSpPr>
        <p:spPr>
          <a:xfrm>
            <a:off x="9205600" y="7284258"/>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FC78E408-0097-49E8-848B-4B7A7B4434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55895" y="6007067"/>
            <a:ext cx="4532843" cy="4610967"/>
          </a:xfrm>
          <a:prstGeom prst="rect">
            <a:avLst/>
          </a:prstGeom>
          <a:scene3d>
            <a:camera prst="isometricRightUp"/>
            <a:lightRig rig="threePt" dir="t"/>
          </a:scene3d>
        </p:spPr>
      </p:pic>
      <p:sp>
        <p:nvSpPr>
          <p:cNvPr id="106" name="Rectangle 105">
            <a:extLst>
              <a:ext uri="{FF2B5EF4-FFF2-40B4-BE49-F238E27FC236}">
                <a16:creationId xmlns:a16="http://schemas.microsoft.com/office/drawing/2014/main" id="{483C7232-3137-9CBA-30A7-FC99BDACDF94}"/>
              </a:ext>
            </a:extLst>
          </p:cNvPr>
          <p:cNvSpPr/>
          <p:nvPr/>
        </p:nvSpPr>
        <p:spPr>
          <a:xfrm>
            <a:off x="10946189" y="7205208"/>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07" name="Straight Connector 106">
            <a:extLst>
              <a:ext uri="{FF2B5EF4-FFF2-40B4-BE49-F238E27FC236}">
                <a16:creationId xmlns:a16="http://schemas.microsoft.com/office/drawing/2014/main" id="{17EC6C41-EDFD-4C68-57AA-F1529C94CFF7}"/>
              </a:ext>
            </a:extLst>
          </p:cNvPr>
          <p:cNvCxnSpPr>
            <a:cxnSpLocks/>
          </p:cNvCxnSpPr>
          <p:nvPr/>
        </p:nvCxnSpPr>
        <p:spPr>
          <a:xfrm flipV="1">
            <a:off x="9302310" y="9858059"/>
            <a:ext cx="2100887" cy="69582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73D391C8-41EE-1A14-0042-30C18306206E}"/>
              </a:ext>
            </a:extLst>
          </p:cNvPr>
          <p:cNvGrpSpPr/>
          <p:nvPr/>
        </p:nvGrpSpPr>
        <p:grpSpPr>
          <a:xfrm>
            <a:off x="10711162" y="7009970"/>
            <a:ext cx="4532843" cy="4598887"/>
            <a:chOff x="3213348" y="2102991"/>
            <a:chExt cx="1359853" cy="1379666"/>
          </a:xfrm>
        </p:grpSpPr>
        <p:pic>
          <p:nvPicPr>
            <p:cNvPr id="109" name="Picture 108">
              <a:extLst>
                <a:ext uri="{FF2B5EF4-FFF2-40B4-BE49-F238E27FC236}">
                  <a16:creationId xmlns:a16="http://schemas.microsoft.com/office/drawing/2014/main" id="{EA277BC7-5823-69DB-1E60-8E0ABB3AF44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13348" y="2102991"/>
              <a:ext cx="1359853" cy="1379666"/>
            </a:xfrm>
            <a:prstGeom prst="rect">
              <a:avLst/>
            </a:prstGeom>
            <a:scene3d>
              <a:camera prst="isometricRightUp"/>
              <a:lightRig rig="threePt" dir="t"/>
            </a:scene3d>
          </p:spPr>
        </p:pic>
        <p:sp>
          <p:nvSpPr>
            <p:cNvPr id="110" name="Rectangle 109">
              <a:extLst>
                <a:ext uri="{FF2B5EF4-FFF2-40B4-BE49-F238E27FC236}">
                  <a16:creationId xmlns:a16="http://schemas.microsoft.com/office/drawing/2014/main" id="{12266919-DA8C-864C-5CCA-185D213F15D5}"/>
                </a:ext>
              </a:extLst>
            </p:cNvPr>
            <p:cNvSpPr/>
            <p:nvPr/>
          </p:nvSpPr>
          <p:spPr>
            <a:xfrm>
              <a:off x="3473547" y="2448480"/>
              <a:ext cx="406279" cy="291141"/>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grpSp>
      <p:cxnSp>
        <p:nvCxnSpPr>
          <p:cNvPr id="111" name="Straight Connector 110">
            <a:extLst>
              <a:ext uri="{FF2B5EF4-FFF2-40B4-BE49-F238E27FC236}">
                <a16:creationId xmlns:a16="http://schemas.microsoft.com/office/drawing/2014/main" id="{BD5AEF90-56F7-970C-4F1E-6772FE69255E}"/>
              </a:ext>
            </a:extLst>
          </p:cNvPr>
          <p:cNvCxnSpPr>
            <a:cxnSpLocks/>
          </p:cNvCxnSpPr>
          <p:nvPr/>
        </p:nvCxnSpPr>
        <p:spPr>
          <a:xfrm flipV="1">
            <a:off x="11585172" y="6604067"/>
            <a:ext cx="5071203" cy="112374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2" name="Picture 111">
            <a:extLst>
              <a:ext uri="{FF2B5EF4-FFF2-40B4-BE49-F238E27FC236}">
                <a16:creationId xmlns:a16="http://schemas.microsoft.com/office/drawing/2014/main" id="{8C06EF87-E4FC-994C-9D41-31793723512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135858" y="5327590"/>
            <a:ext cx="2801357" cy="2868900"/>
          </a:xfrm>
          <a:prstGeom prst="rect">
            <a:avLst/>
          </a:prstGeom>
          <a:scene3d>
            <a:camera prst="isometricRightUp"/>
            <a:lightRig rig="threePt" dir="t"/>
          </a:scene3d>
        </p:spPr>
      </p:pic>
      <p:cxnSp>
        <p:nvCxnSpPr>
          <p:cNvPr id="113" name="Straight Connector 112">
            <a:extLst>
              <a:ext uri="{FF2B5EF4-FFF2-40B4-BE49-F238E27FC236}">
                <a16:creationId xmlns:a16="http://schemas.microsoft.com/office/drawing/2014/main" id="{BBA214C4-6B7D-CE30-F6FD-2773E5E3C4FD}"/>
              </a:ext>
            </a:extLst>
          </p:cNvPr>
          <p:cNvCxnSpPr>
            <a:cxnSpLocks/>
          </p:cNvCxnSpPr>
          <p:nvPr/>
        </p:nvCxnSpPr>
        <p:spPr>
          <a:xfrm>
            <a:off x="11604838" y="7690442"/>
            <a:ext cx="5051537" cy="231089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D3C2C306-6AE7-7552-8883-483A93A4BB4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067085" y="8910920"/>
            <a:ext cx="2796357" cy="2767713"/>
          </a:xfrm>
          <a:prstGeom prst="rect">
            <a:avLst/>
          </a:prstGeom>
          <a:ln w="3175">
            <a:solidFill>
              <a:srgbClr val="B3B3B3">
                <a:alpha val="56078"/>
              </a:srgbClr>
            </a:solidFill>
          </a:ln>
          <a:scene3d>
            <a:camera prst="isometricRightUp"/>
            <a:lightRig rig="threePt" dir="t"/>
          </a:scene3d>
        </p:spPr>
      </p:pic>
      <p:cxnSp>
        <p:nvCxnSpPr>
          <p:cNvPr id="115" name="Straight Connector 114">
            <a:extLst>
              <a:ext uri="{FF2B5EF4-FFF2-40B4-BE49-F238E27FC236}">
                <a16:creationId xmlns:a16="http://schemas.microsoft.com/office/drawing/2014/main" id="{548C6A94-E07A-2659-2531-6EB3ADDF4C75}"/>
              </a:ext>
            </a:extLst>
          </p:cNvPr>
          <p:cNvCxnSpPr>
            <a:cxnSpLocks/>
          </p:cNvCxnSpPr>
          <p:nvPr/>
        </p:nvCxnSpPr>
        <p:spPr>
          <a:xfrm>
            <a:off x="12300450" y="8667650"/>
            <a:ext cx="4357440" cy="191695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6" name="Picture 115">
            <a:extLst>
              <a:ext uri="{FF2B5EF4-FFF2-40B4-BE49-F238E27FC236}">
                <a16:creationId xmlns:a16="http://schemas.microsoft.com/office/drawing/2014/main" id="{CD18DCE7-BB4F-8A09-3FAD-B23D26D369B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340198" y="9151120"/>
            <a:ext cx="2796357" cy="2805513"/>
          </a:xfrm>
          <a:prstGeom prst="rect">
            <a:avLst/>
          </a:prstGeom>
          <a:scene3d>
            <a:camera prst="isometricRightUp"/>
            <a:lightRig rig="threePt" dir="t"/>
          </a:scene3d>
        </p:spPr>
      </p:pic>
      <p:cxnSp>
        <p:nvCxnSpPr>
          <p:cNvPr id="117" name="Straight Connector 116">
            <a:extLst>
              <a:ext uri="{FF2B5EF4-FFF2-40B4-BE49-F238E27FC236}">
                <a16:creationId xmlns:a16="http://schemas.microsoft.com/office/drawing/2014/main" id="{7E31DD88-0BBF-F223-328D-723CD2F3FB49}"/>
              </a:ext>
            </a:extLst>
          </p:cNvPr>
          <p:cNvCxnSpPr>
            <a:cxnSpLocks/>
          </p:cNvCxnSpPr>
          <p:nvPr/>
        </p:nvCxnSpPr>
        <p:spPr>
          <a:xfrm flipV="1">
            <a:off x="12255622" y="7053464"/>
            <a:ext cx="4623570" cy="161481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8" name="Picture 117">
            <a:extLst>
              <a:ext uri="{FF2B5EF4-FFF2-40B4-BE49-F238E27FC236}">
                <a16:creationId xmlns:a16="http://schemas.microsoft.com/office/drawing/2014/main" id="{3599D149-420F-5494-53EE-47ACEB1733B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425280" y="5623200"/>
            <a:ext cx="2867593" cy="2860527"/>
          </a:xfrm>
          <a:prstGeom prst="rect">
            <a:avLst/>
          </a:prstGeom>
          <a:scene3d>
            <a:camera prst="isometricRightUp"/>
            <a:lightRig rig="threePt" dir="t"/>
          </a:scene3d>
        </p:spPr>
      </p:pic>
      <p:cxnSp>
        <p:nvCxnSpPr>
          <p:cNvPr id="119" name="Straight Connector 118">
            <a:extLst>
              <a:ext uri="{FF2B5EF4-FFF2-40B4-BE49-F238E27FC236}">
                <a16:creationId xmlns:a16="http://schemas.microsoft.com/office/drawing/2014/main" id="{0F8870F1-9217-6402-6E2B-BAC253C064D4}"/>
              </a:ext>
            </a:extLst>
          </p:cNvPr>
          <p:cNvCxnSpPr>
            <a:cxnSpLocks/>
          </p:cNvCxnSpPr>
          <p:nvPr/>
        </p:nvCxnSpPr>
        <p:spPr>
          <a:xfrm>
            <a:off x="16920117" y="7080835"/>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0" name="Picture 119">
            <a:extLst>
              <a:ext uri="{FF2B5EF4-FFF2-40B4-BE49-F238E27FC236}">
                <a16:creationId xmlns:a16="http://schemas.microsoft.com/office/drawing/2014/main" id="{A15315B7-A4D1-608B-EDB4-9CAE98CF6E5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996158" y="5846139"/>
            <a:ext cx="4551357" cy="4598883"/>
          </a:xfrm>
          <a:prstGeom prst="rect">
            <a:avLst/>
          </a:prstGeom>
          <a:scene3d>
            <a:camera prst="isometricRightUp"/>
            <a:lightRig rig="threePt" dir="t"/>
          </a:scene3d>
        </p:spPr>
      </p:pic>
      <p:cxnSp>
        <p:nvCxnSpPr>
          <p:cNvPr id="121" name="Straight Connector 120">
            <a:extLst>
              <a:ext uri="{FF2B5EF4-FFF2-40B4-BE49-F238E27FC236}">
                <a16:creationId xmlns:a16="http://schemas.microsoft.com/office/drawing/2014/main" id="{EFA7A9DF-39BA-5CA6-73DC-115BFB1188DF}"/>
              </a:ext>
            </a:extLst>
          </p:cNvPr>
          <p:cNvCxnSpPr>
            <a:cxnSpLocks/>
          </p:cNvCxnSpPr>
          <p:nvPr/>
        </p:nvCxnSpPr>
        <p:spPr>
          <a:xfrm flipV="1">
            <a:off x="16794525" y="9799834"/>
            <a:ext cx="2643823" cy="78477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2" name="Picture 121">
            <a:extLst>
              <a:ext uri="{FF2B5EF4-FFF2-40B4-BE49-F238E27FC236}">
                <a16:creationId xmlns:a16="http://schemas.microsoft.com/office/drawing/2014/main" id="{049FD2D6-E5E5-7B5C-EC9E-E07914D3180B}"/>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8514174" y="6639383"/>
            <a:ext cx="4476093" cy="4544567"/>
          </a:xfrm>
          <a:prstGeom prst="rect">
            <a:avLst/>
          </a:prstGeom>
          <a:scene3d>
            <a:camera prst="isometricRightUp"/>
            <a:lightRig rig="threePt" dir="t"/>
          </a:scene3d>
        </p:spPr>
      </p:pic>
      <p:cxnSp>
        <p:nvCxnSpPr>
          <p:cNvPr id="123" name="Straight Connector 122">
            <a:extLst>
              <a:ext uri="{FF2B5EF4-FFF2-40B4-BE49-F238E27FC236}">
                <a16:creationId xmlns:a16="http://schemas.microsoft.com/office/drawing/2014/main" id="{48BF5F93-F11A-B61E-E923-21F48034A48B}"/>
              </a:ext>
            </a:extLst>
          </p:cNvPr>
          <p:cNvCxnSpPr>
            <a:cxnSpLocks/>
          </p:cNvCxnSpPr>
          <p:nvPr/>
        </p:nvCxnSpPr>
        <p:spPr>
          <a:xfrm flipV="1">
            <a:off x="21919617" y="5252273"/>
            <a:ext cx="2102613" cy="13426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A1BDF9BA-CFB4-546C-472E-95737D541EAF}"/>
              </a:ext>
            </a:extLst>
          </p:cNvPr>
          <p:cNvCxnSpPr/>
          <p:nvPr/>
        </p:nvCxnSpPr>
        <p:spPr>
          <a:xfrm>
            <a:off x="23214370" y="4101275"/>
            <a:ext cx="0" cy="12058183"/>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FB3066A0-3984-7709-2308-19A8EE191E10}"/>
              </a:ext>
            </a:extLst>
          </p:cNvPr>
          <p:cNvSpPr txBox="1"/>
          <p:nvPr/>
        </p:nvSpPr>
        <p:spPr>
          <a:xfrm>
            <a:off x="2993468" y="16473642"/>
            <a:ext cx="3360215"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(1, 28, 28)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Image Input</a:t>
            </a:r>
          </a:p>
        </p:txBody>
      </p:sp>
      <p:sp>
        <p:nvSpPr>
          <p:cNvPr id="128" name="TextBox 127">
            <a:extLst>
              <a:ext uri="{FF2B5EF4-FFF2-40B4-BE49-F238E27FC236}">
                <a16:creationId xmlns:a16="http://schemas.microsoft.com/office/drawing/2014/main" id="{4B1AFC3D-D32B-A5F3-6AF5-770CDBB3AB23}"/>
              </a:ext>
            </a:extLst>
          </p:cNvPr>
          <p:cNvSpPr txBox="1"/>
          <p:nvPr/>
        </p:nvSpPr>
        <p:spPr>
          <a:xfrm>
            <a:off x="7594244" y="15209992"/>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(2, 1, 3, 3)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129" name="TextBox 128">
            <a:extLst>
              <a:ext uri="{FF2B5EF4-FFF2-40B4-BE49-F238E27FC236}">
                <a16:creationId xmlns:a16="http://schemas.microsoft.com/office/drawing/2014/main" id="{09EC8386-4F25-5B11-23A1-3108BC5AA415}"/>
              </a:ext>
            </a:extLst>
          </p:cNvPr>
          <p:cNvSpPr txBox="1"/>
          <p:nvPr/>
        </p:nvSpPr>
        <p:spPr>
          <a:xfrm>
            <a:off x="10326074" y="13052192"/>
            <a:ext cx="4309192"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sp>
        <p:nvSpPr>
          <p:cNvPr id="130" name="TextBox 129">
            <a:extLst>
              <a:ext uri="{FF2B5EF4-FFF2-40B4-BE49-F238E27FC236}">
                <a16:creationId xmlns:a16="http://schemas.microsoft.com/office/drawing/2014/main" id="{EEA4554E-9C90-3A42-F297-EFC86D0516BC}"/>
              </a:ext>
            </a:extLst>
          </p:cNvPr>
          <p:cNvSpPr txBox="1"/>
          <p:nvPr/>
        </p:nvSpPr>
        <p:spPr>
          <a:xfrm>
            <a:off x="14866656" y="15209989"/>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131" name="TextBox 130">
            <a:extLst>
              <a:ext uri="{FF2B5EF4-FFF2-40B4-BE49-F238E27FC236}">
                <a16:creationId xmlns:a16="http://schemas.microsoft.com/office/drawing/2014/main" id="{A120D131-BA22-56CA-72A0-2713FE22E3E6}"/>
              </a:ext>
            </a:extLst>
          </p:cNvPr>
          <p:cNvSpPr txBox="1"/>
          <p:nvPr/>
        </p:nvSpPr>
        <p:spPr>
          <a:xfrm>
            <a:off x="18113824" y="13086969"/>
            <a:ext cx="4309192" cy="1385123"/>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sp>
        <p:nvSpPr>
          <p:cNvPr id="3" name="TextBox 2">
            <a:extLst>
              <a:ext uri="{FF2B5EF4-FFF2-40B4-BE49-F238E27FC236}">
                <a16:creationId xmlns:a16="http://schemas.microsoft.com/office/drawing/2014/main" id="{C677049A-F74D-5DC4-581F-1C1F03D1063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D2C4B6F7-DFFC-C374-BE37-66AEBEF9A86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32991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Finding Edges</a:t>
            </a:r>
          </a:p>
        </p:txBody>
      </p:sp>
      <p:pic>
        <p:nvPicPr>
          <p:cNvPr id="8" name="Picture 7">
            <a:extLst>
              <a:ext uri="{FF2B5EF4-FFF2-40B4-BE49-F238E27FC236}">
                <a16:creationId xmlns:a16="http://schemas.microsoft.com/office/drawing/2014/main" id="{2EDA5785-1E43-492D-96C5-4EB923D2004F}"/>
              </a:ext>
            </a:extLst>
          </p:cNvPr>
          <p:cNvPicPr>
            <a:picLocks noChangeAspect="1"/>
          </p:cNvPicPr>
          <p:nvPr/>
        </p:nvPicPr>
        <p:blipFill>
          <a:blip r:embed="rId3"/>
          <a:stretch>
            <a:fillRect/>
          </a:stretch>
        </p:blipFill>
        <p:spPr>
          <a:xfrm>
            <a:off x="13387865" y="5637098"/>
            <a:ext cx="9747250" cy="9144000"/>
          </a:xfrm>
          <a:prstGeom prst="rect">
            <a:avLst/>
          </a:prstGeom>
          <a:ln>
            <a:solidFill>
              <a:srgbClr val="B3B3B3"/>
            </a:solidFill>
          </a:ln>
        </p:spPr>
      </p:pic>
      <p:pic>
        <p:nvPicPr>
          <p:cNvPr id="10" name="Picture 9">
            <a:extLst>
              <a:ext uri="{FF2B5EF4-FFF2-40B4-BE49-F238E27FC236}">
                <a16:creationId xmlns:a16="http://schemas.microsoft.com/office/drawing/2014/main" id="{23380E74-B8B4-489A-A565-6073D39FB22D}"/>
              </a:ext>
            </a:extLst>
          </p:cNvPr>
          <p:cNvPicPr>
            <a:picLocks noChangeAspect="1"/>
          </p:cNvPicPr>
          <p:nvPr/>
        </p:nvPicPr>
        <p:blipFill>
          <a:blip r:embed="rId4"/>
          <a:stretch>
            <a:fillRect/>
          </a:stretch>
        </p:blipFill>
        <p:spPr>
          <a:xfrm>
            <a:off x="2133712" y="5637098"/>
            <a:ext cx="9747250" cy="9144000"/>
          </a:xfrm>
          <a:prstGeom prst="rect">
            <a:avLst/>
          </a:prstGeom>
          <a:ln>
            <a:solidFill>
              <a:srgbClr val="B3B3B3"/>
            </a:solidFill>
          </a:ln>
        </p:spPr>
      </p:pic>
      <p:pic>
        <p:nvPicPr>
          <p:cNvPr id="14" name="Picture 13">
            <a:extLst>
              <a:ext uri="{FF2B5EF4-FFF2-40B4-BE49-F238E27FC236}">
                <a16:creationId xmlns:a16="http://schemas.microsoft.com/office/drawing/2014/main" id="{029868EB-A1F0-40A8-A73C-953C76681BA3}"/>
              </a:ext>
            </a:extLst>
          </p:cNvPr>
          <p:cNvPicPr>
            <a:picLocks noChangeAspect="1"/>
          </p:cNvPicPr>
          <p:nvPr/>
        </p:nvPicPr>
        <p:blipFill>
          <a:blip r:embed="rId5"/>
          <a:stretch>
            <a:fillRect/>
          </a:stretch>
        </p:blipFill>
        <p:spPr>
          <a:xfrm>
            <a:off x="24642022" y="5637098"/>
            <a:ext cx="9747250" cy="9144000"/>
          </a:xfrm>
          <a:prstGeom prst="rect">
            <a:avLst/>
          </a:prstGeom>
        </p:spPr>
      </p:pic>
      <p:sp>
        <p:nvSpPr>
          <p:cNvPr id="16" name="Rectangle 15">
            <a:extLst>
              <a:ext uri="{FF2B5EF4-FFF2-40B4-BE49-F238E27FC236}">
                <a16:creationId xmlns:a16="http://schemas.microsoft.com/office/drawing/2014/main" id="{2DED7CC2-F67C-4EDE-A3D2-E9AEBD62CCA2}"/>
              </a:ext>
            </a:extLst>
          </p:cNvPr>
          <p:cNvSpPr/>
          <p:nvPr/>
        </p:nvSpPr>
        <p:spPr>
          <a:xfrm>
            <a:off x="13387872" y="2953185"/>
            <a:ext cx="9747250" cy="2233853"/>
          </a:xfrm>
          <a:prstGeom prst="rect">
            <a:avLst/>
          </a:prstGeom>
          <a:solidFill>
            <a:schemeClr val="tx2">
              <a:lumMod val="75000"/>
            </a:schemeClr>
          </a:soli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a:ln>
                  <a:noFill/>
                </a:ln>
                <a:solidFill>
                  <a:srgbClr val="FFFFFF"/>
                </a:solidFill>
                <a:effectLst/>
                <a:uLnTx/>
                <a:uFillTx/>
                <a:latin typeface="NVIDIA Sans"/>
                <a:ea typeface="+mn-ea"/>
                <a:cs typeface="+mn-cs"/>
              </a:rPr>
              <a:t>Original Image</a:t>
            </a:r>
          </a:p>
        </p:txBody>
      </p:sp>
      <p:sp>
        <p:nvSpPr>
          <p:cNvPr id="18" name="Rectangle 17">
            <a:extLst>
              <a:ext uri="{FF2B5EF4-FFF2-40B4-BE49-F238E27FC236}">
                <a16:creationId xmlns:a16="http://schemas.microsoft.com/office/drawing/2014/main" id="{2C16C15D-DFFD-4D92-B5F2-7EA55A72ECDF}"/>
              </a:ext>
            </a:extLst>
          </p:cNvPr>
          <p:cNvSpPr/>
          <p:nvPr/>
        </p:nvSpPr>
        <p:spPr>
          <a:xfrm>
            <a:off x="2133715" y="2953185"/>
            <a:ext cx="9747250" cy="223385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Vertical Edges</a:t>
            </a:r>
          </a:p>
        </p:txBody>
      </p:sp>
      <p:sp>
        <p:nvSpPr>
          <p:cNvPr id="20" name="Rectangle 19">
            <a:extLst>
              <a:ext uri="{FF2B5EF4-FFF2-40B4-BE49-F238E27FC236}">
                <a16:creationId xmlns:a16="http://schemas.microsoft.com/office/drawing/2014/main" id="{8E81F19F-FD95-4D6C-B228-454C93557D41}"/>
              </a:ext>
            </a:extLst>
          </p:cNvPr>
          <p:cNvSpPr/>
          <p:nvPr/>
        </p:nvSpPr>
        <p:spPr>
          <a:xfrm>
            <a:off x="24642025" y="2953185"/>
            <a:ext cx="9747250" cy="223385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Horizontal Edges</a:t>
            </a:r>
          </a:p>
        </p:txBody>
      </p:sp>
      <p:graphicFrame>
        <p:nvGraphicFramePr>
          <p:cNvPr id="22" name="Table 21">
            <a:extLst>
              <a:ext uri="{FF2B5EF4-FFF2-40B4-BE49-F238E27FC236}">
                <a16:creationId xmlns:a16="http://schemas.microsoft.com/office/drawing/2014/main" id="{8A4D0E2A-78D5-4A84-B0F0-B0CD1CC3D0D2}"/>
              </a:ext>
            </a:extLst>
          </p:cNvPr>
          <p:cNvGraphicFramePr>
            <a:graphicFrameLocks noGrp="1"/>
          </p:cNvGraphicFramePr>
          <p:nvPr/>
        </p:nvGraphicFramePr>
        <p:xfrm>
          <a:off x="4194698" y="1523115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1</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2</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dirty="0">
                          <a:solidFill>
                            <a:schemeClr val="bg1"/>
                          </a:solidFill>
                        </a:rPr>
                        <a:t>1</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26" name="Table 25">
            <a:extLst>
              <a:ext uri="{FF2B5EF4-FFF2-40B4-BE49-F238E27FC236}">
                <a16:creationId xmlns:a16="http://schemas.microsoft.com/office/drawing/2014/main" id="{1428C12A-3CF2-46FD-BD43-F6684802E23C}"/>
              </a:ext>
            </a:extLst>
          </p:cNvPr>
          <p:cNvGraphicFramePr>
            <a:graphicFrameLocks noGrp="1"/>
          </p:cNvGraphicFramePr>
          <p:nvPr/>
        </p:nvGraphicFramePr>
        <p:xfrm>
          <a:off x="15475362" y="1523115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a:solidFill>
                            <a:schemeClr val="bg1"/>
                          </a:solidFill>
                        </a:rPr>
                        <a:t>0</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a:solidFill>
                            <a:schemeClr val="bg1"/>
                          </a:solidFill>
                        </a:rPr>
                        <a:t>0</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0</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graphicFrame>
        <p:nvGraphicFramePr>
          <p:cNvPr id="30" name="Table 29">
            <a:extLst>
              <a:ext uri="{FF2B5EF4-FFF2-40B4-BE49-F238E27FC236}">
                <a16:creationId xmlns:a16="http://schemas.microsoft.com/office/drawing/2014/main" id="{3F273CB6-769A-4FC6-8E31-1E514C7D62A2}"/>
              </a:ext>
            </a:extLst>
          </p:cNvPr>
          <p:cNvGraphicFramePr>
            <a:graphicFrameLocks noGrp="1"/>
          </p:cNvGraphicFramePr>
          <p:nvPr/>
        </p:nvGraphicFramePr>
        <p:xfrm>
          <a:off x="26756035" y="15231158"/>
          <a:ext cx="5625270" cy="4389120"/>
        </p:xfrm>
        <a:graphic>
          <a:graphicData uri="http://schemas.openxmlformats.org/drawingml/2006/table">
            <a:tbl>
              <a:tblPr firstRow="1" bandRow="1">
                <a:tableStyleId>{5C22544A-7EE6-4342-B048-85BDC9FD1C3A}</a:tableStyleId>
              </a:tblPr>
              <a:tblGrid>
                <a:gridCol w="1875090">
                  <a:extLst>
                    <a:ext uri="{9D8B030D-6E8A-4147-A177-3AD203B41FA5}">
                      <a16:colId xmlns:a16="http://schemas.microsoft.com/office/drawing/2014/main" val="3363110549"/>
                    </a:ext>
                  </a:extLst>
                </a:gridCol>
                <a:gridCol w="1875090">
                  <a:extLst>
                    <a:ext uri="{9D8B030D-6E8A-4147-A177-3AD203B41FA5}">
                      <a16:colId xmlns:a16="http://schemas.microsoft.com/office/drawing/2014/main" val="2773334811"/>
                    </a:ext>
                  </a:extLst>
                </a:gridCol>
                <a:gridCol w="1875090">
                  <a:extLst>
                    <a:ext uri="{9D8B030D-6E8A-4147-A177-3AD203B41FA5}">
                      <a16:colId xmlns:a16="http://schemas.microsoft.com/office/drawing/2014/main" val="3954811565"/>
                    </a:ext>
                  </a:extLst>
                </a:gridCol>
              </a:tblGrid>
              <a:tr h="1463040">
                <a:tc>
                  <a:txBody>
                    <a:bodyPr/>
                    <a:lstStyle/>
                    <a:p>
                      <a:pPr algn="ctr"/>
                      <a:r>
                        <a:rPr lang="en-US" sz="6000" b="0" dirty="0">
                          <a:solidFill>
                            <a:schemeClr val="bg1"/>
                          </a:solidFill>
                        </a:rPr>
                        <a:t>1</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dirty="0">
                          <a:solidFill>
                            <a:schemeClr val="bg1"/>
                          </a:solidFill>
                        </a:rPr>
                        <a:t>2</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b="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38188996"/>
                  </a:ext>
                </a:extLst>
              </a:tr>
              <a:tr h="1463040">
                <a:tc>
                  <a:txBody>
                    <a:bodyPr/>
                    <a:lstStyle/>
                    <a:p>
                      <a:pPr algn="ctr"/>
                      <a:r>
                        <a:rPr lang="en-US" sz="6000" dirty="0">
                          <a:solidFill>
                            <a:schemeClr val="bg1"/>
                          </a:solidFill>
                        </a:rPr>
                        <a:t>0</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0</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02284580"/>
                  </a:ext>
                </a:extLst>
              </a:tr>
              <a:tr h="1463040">
                <a:tc>
                  <a:txBody>
                    <a:bodyPr/>
                    <a:lstStyle/>
                    <a:p>
                      <a:pPr algn="ctr"/>
                      <a:r>
                        <a:rPr lang="en-US" sz="6000">
                          <a:solidFill>
                            <a:schemeClr val="bg1"/>
                          </a:solidFill>
                        </a:rPr>
                        <a:t>-1</a:t>
                      </a:r>
                    </a:p>
                  </a:txBody>
                  <a:tcPr marL="304800" marR="304800" marT="152400" marB="152400">
                    <a:lnL w="28575" cap="flat" cmpd="sng" algn="ctr">
                      <a:solidFill>
                        <a:schemeClr val="bg1"/>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a:solidFill>
                            <a:schemeClr val="bg1"/>
                          </a:solidFill>
                        </a:rPr>
                        <a:t>-2</a:t>
                      </a:r>
                    </a:p>
                  </a:txBody>
                  <a:tcPr marL="304800" marR="304800" marT="152400" marB="15240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6000" dirty="0">
                          <a:solidFill>
                            <a:schemeClr val="bg1"/>
                          </a:solidFill>
                        </a:rPr>
                        <a:t>-1</a:t>
                      </a:r>
                    </a:p>
                  </a:txBody>
                  <a:tcPr marL="304800" marR="304800" marT="152400" marB="152400">
                    <a:lnL w="12700" cap="flat" cmpd="sng" algn="ctr">
                      <a:solidFill>
                        <a:schemeClr val="bg2">
                          <a:lumMod val="90000"/>
                        </a:schemeClr>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916418505"/>
                  </a:ext>
                </a:extLst>
              </a:tr>
            </a:tbl>
          </a:graphicData>
        </a:graphic>
      </p:graphicFrame>
      <p:sp>
        <p:nvSpPr>
          <p:cNvPr id="3" name="TextBox 2">
            <a:extLst>
              <a:ext uri="{FF2B5EF4-FFF2-40B4-BE49-F238E27FC236}">
                <a16:creationId xmlns:a16="http://schemas.microsoft.com/office/drawing/2014/main" id="{3B262FB0-A67A-9ABE-7D4F-5BA0C58C272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496265F-B2D5-74A3-4C52-04D2F5F906D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00350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ABED-7C24-4295-B9EA-B076EBBA79BC}"/>
              </a:ext>
            </a:extLst>
          </p:cNvPr>
          <p:cNvSpPr>
            <a:spLocks noGrp="1"/>
          </p:cNvSpPr>
          <p:nvPr>
            <p:ph type="title"/>
          </p:nvPr>
        </p:nvSpPr>
        <p:spPr/>
        <p:txBody>
          <a:bodyPr>
            <a:normAutofit/>
          </a:bodyPr>
          <a:lstStyle/>
          <a:p>
            <a:r>
              <a:rPr lang="en-US" sz="14000" dirty="0"/>
              <a:t>Neural Network Perception</a:t>
            </a:r>
          </a:p>
        </p:txBody>
      </p:sp>
      <p:sp>
        <p:nvSpPr>
          <p:cNvPr id="5" name="Rectangle 4">
            <a:extLst>
              <a:ext uri="{FF2B5EF4-FFF2-40B4-BE49-F238E27FC236}">
                <a16:creationId xmlns:a16="http://schemas.microsoft.com/office/drawing/2014/main" id="{E39ED7E3-3237-43B0-872B-0F99B744F1C7}"/>
              </a:ext>
            </a:extLst>
          </p:cNvPr>
          <p:cNvSpPr/>
          <p:nvPr/>
        </p:nvSpPr>
        <p:spPr>
          <a:xfrm rot="16200000">
            <a:off x="4698703" y="6547502"/>
            <a:ext cx="5151787"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7" name="Rectangle 6">
            <a:extLst>
              <a:ext uri="{FF2B5EF4-FFF2-40B4-BE49-F238E27FC236}">
                <a16:creationId xmlns:a16="http://schemas.microsoft.com/office/drawing/2014/main" id="{EAABA6B5-1CAC-4D63-8B30-B21526C9647D}"/>
              </a:ext>
            </a:extLst>
          </p:cNvPr>
          <p:cNvSpPr/>
          <p:nvPr/>
        </p:nvSpPr>
        <p:spPr>
          <a:xfrm rot="16200000">
            <a:off x="1305160" y="6547502"/>
            <a:ext cx="4053280" cy="19697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Input</a:t>
            </a:r>
          </a:p>
        </p:txBody>
      </p:sp>
      <p:sp>
        <p:nvSpPr>
          <p:cNvPr id="9" name="Rectangle 8">
            <a:extLst>
              <a:ext uri="{FF2B5EF4-FFF2-40B4-BE49-F238E27FC236}">
                <a16:creationId xmlns:a16="http://schemas.microsoft.com/office/drawing/2014/main" id="{F5FDF9BC-04DF-43DB-A785-D7751D4CAA82}"/>
              </a:ext>
            </a:extLst>
          </p:cNvPr>
          <p:cNvSpPr/>
          <p:nvPr/>
        </p:nvSpPr>
        <p:spPr>
          <a:xfrm rot="16200000">
            <a:off x="8641502" y="6547502"/>
            <a:ext cx="5151783"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1" name="Rectangle 10">
            <a:extLst>
              <a:ext uri="{FF2B5EF4-FFF2-40B4-BE49-F238E27FC236}">
                <a16:creationId xmlns:a16="http://schemas.microsoft.com/office/drawing/2014/main" id="{5D41F5C6-D633-44D6-A410-34F1569327C2}"/>
              </a:ext>
            </a:extLst>
          </p:cNvPr>
          <p:cNvSpPr/>
          <p:nvPr/>
        </p:nvSpPr>
        <p:spPr>
          <a:xfrm rot="16200000">
            <a:off x="12584299" y="6547502"/>
            <a:ext cx="5151783"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3" name="Rectangle 12">
            <a:extLst>
              <a:ext uri="{FF2B5EF4-FFF2-40B4-BE49-F238E27FC236}">
                <a16:creationId xmlns:a16="http://schemas.microsoft.com/office/drawing/2014/main" id="{67B32F75-8AA0-43F5-9D26-38F89A3E07C3}"/>
              </a:ext>
            </a:extLst>
          </p:cNvPr>
          <p:cNvSpPr/>
          <p:nvPr/>
        </p:nvSpPr>
        <p:spPr>
          <a:xfrm rot="16200000">
            <a:off x="16527095" y="6547502"/>
            <a:ext cx="5151783"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5" name="Rectangle 14">
            <a:extLst>
              <a:ext uri="{FF2B5EF4-FFF2-40B4-BE49-F238E27FC236}">
                <a16:creationId xmlns:a16="http://schemas.microsoft.com/office/drawing/2014/main" id="{A38B9B4D-0D58-468F-877B-B30E5AC0B261}"/>
              </a:ext>
            </a:extLst>
          </p:cNvPr>
          <p:cNvSpPr/>
          <p:nvPr/>
        </p:nvSpPr>
        <p:spPr>
          <a:xfrm rot="16200000">
            <a:off x="21194327" y="6547502"/>
            <a:ext cx="3702913" cy="196977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Linear</a:t>
            </a:r>
          </a:p>
        </p:txBody>
      </p:sp>
      <p:sp>
        <p:nvSpPr>
          <p:cNvPr id="17" name="Rectangle 16">
            <a:extLst>
              <a:ext uri="{FF2B5EF4-FFF2-40B4-BE49-F238E27FC236}">
                <a16:creationId xmlns:a16="http://schemas.microsoft.com/office/drawing/2014/main" id="{75D1F90A-3A9B-4D18-9F08-4DE517548A33}"/>
              </a:ext>
            </a:extLst>
          </p:cNvPr>
          <p:cNvSpPr/>
          <p:nvPr/>
        </p:nvSpPr>
        <p:spPr>
          <a:xfrm rot="16200000">
            <a:off x="29328684" y="6337388"/>
            <a:ext cx="3198873" cy="196977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Output</a:t>
            </a:r>
          </a:p>
        </p:txBody>
      </p:sp>
      <p:sp>
        <p:nvSpPr>
          <p:cNvPr id="19" name="Rectangle 18">
            <a:extLst>
              <a:ext uri="{FF2B5EF4-FFF2-40B4-BE49-F238E27FC236}">
                <a16:creationId xmlns:a16="http://schemas.microsoft.com/office/drawing/2014/main" id="{80586F73-2924-45E7-BA1C-DFDC1938ED7C}"/>
              </a:ext>
            </a:extLst>
          </p:cNvPr>
          <p:cNvSpPr/>
          <p:nvPr/>
        </p:nvSpPr>
        <p:spPr>
          <a:xfrm rot="16200000">
            <a:off x="25645255" y="6547502"/>
            <a:ext cx="2686650" cy="196977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Linear</a:t>
            </a:r>
          </a:p>
        </p:txBody>
      </p:sp>
      <p:sp>
        <p:nvSpPr>
          <p:cNvPr id="22" name="Rectangle 21">
            <a:extLst>
              <a:ext uri="{FF2B5EF4-FFF2-40B4-BE49-F238E27FC236}">
                <a16:creationId xmlns:a16="http://schemas.microsoft.com/office/drawing/2014/main" id="{DCD2E43C-FB14-49F7-8204-127133345892}"/>
              </a:ext>
            </a:extLst>
          </p:cNvPr>
          <p:cNvSpPr/>
          <p:nvPr/>
        </p:nvSpPr>
        <p:spPr>
          <a:xfrm>
            <a:off x="11388968" y="10243945"/>
            <a:ext cx="3613917" cy="13173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Textures</a:t>
            </a:r>
          </a:p>
        </p:txBody>
      </p:sp>
      <p:sp>
        <p:nvSpPr>
          <p:cNvPr id="24" name="Rectangle 23">
            <a:extLst>
              <a:ext uri="{FF2B5EF4-FFF2-40B4-BE49-F238E27FC236}">
                <a16:creationId xmlns:a16="http://schemas.microsoft.com/office/drawing/2014/main" id="{204267E7-2D78-4C2D-A97E-0435FF8393CE}"/>
              </a:ext>
            </a:extLst>
          </p:cNvPr>
          <p:cNvSpPr/>
          <p:nvPr/>
        </p:nvSpPr>
        <p:spPr>
          <a:xfrm>
            <a:off x="6289712" y="10243945"/>
            <a:ext cx="3613917" cy="13173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Edges</a:t>
            </a:r>
          </a:p>
        </p:txBody>
      </p:sp>
      <p:sp>
        <p:nvSpPr>
          <p:cNvPr id="26" name="Rectangle 25">
            <a:extLst>
              <a:ext uri="{FF2B5EF4-FFF2-40B4-BE49-F238E27FC236}">
                <a16:creationId xmlns:a16="http://schemas.microsoft.com/office/drawing/2014/main" id="{BAE53A02-BD2B-48C0-A04F-BD1F63D812CF}"/>
              </a:ext>
            </a:extLst>
          </p:cNvPr>
          <p:cNvSpPr/>
          <p:nvPr/>
        </p:nvSpPr>
        <p:spPr>
          <a:xfrm>
            <a:off x="16473955" y="10287002"/>
            <a:ext cx="3613917" cy="131738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Objects</a:t>
            </a:r>
          </a:p>
        </p:txBody>
      </p:sp>
      <p:cxnSp>
        <p:nvCxnSpPr>
          <p:cNvPr id="28" name="Straight Arrow Connector 27">
            <a:extLst>
              <a:ext uri="{FF2B5EF4-FFF2-40B4-BE49-F238E27FC236}">
                <a16:creationId xmlns:a16="http://schemas.microsoft.com/office/drawing/2014/main" id="{DDD45C70-6278-47FF-A5F0-807223C867C1}"/>
              </a:ext>
            </a:extLst>
          </p:cNvPr>
          <p:cNvCxnSpPr>
            <a:cxnSpLocks/>
          </p:cNvCxnSpPr>
          <p:nvPr/>
        </p:nvCxnSpPr>
        <p:spPr>
          <a:xfrm>
            <a:off x="4316689" y="7322273"/>
            <a:ext cx="1973023"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A00C476-4B0D-47C6-A939-C2995649CAD4}"/>
              </a:ext>
            </a:extLst>
          </p:cNvPr>
          <p:cNvCxnSpPr>
            <a:cxnSpLocks/>
          </p:cNvCxnSpPr>
          <p:nvPr/>
        </p:nvCxnSpPr>
        <p:spPr>
          <a:xfrm flipV="1">
            <a:off x="8259485" y="7532385"/>
            <a:ext cx="1973023" cy="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0943CEE-91CB-44B1-898A-7D5F7480DF3F}"/>
              </a:ext>
            </a:extLst>
          </p:cNvPr>
          <p:cNvCxnSpPr>
            <a:cxnSpLocks/>
          </p:cNvCxnSpPr>
          <p:nvPr/>
        </p:nvCxnSpPr>
        <p:spPr>
          <a:xfrm>
            <a:off x="12202277" y="7532383"/>
            <a:ext cx="1973027"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5703D8D-06BA-4913-91E7-75A2F11B13AD}"/>
              </a:ext>
            </a:extLst>
          </p:cNvPr>
          <p:cNvCxnSpPr>
            <a:cxnSpLocks/>
          </p:cNvCxnSpPr>
          <p:nvPr/>
        </p:nvCxnSpPr>
        <p:spPr>
          <a:xfrm>
            <a:off x="16145073" y="7532383"/>
            <a:ext cx="1973027"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0F3C364-9EEF-4674-A9E3-3792D6DB546A}"/>
              </a:ext>
            </a:extLst>
          </p:cNvPr>
          <p:cNvCxnSpPr>
            <a:cxnSpLocks/>
          </p:cNvCxnSpPr>
          <p:nvPr/>
        </p:nvCxnSpPr>
        <p:spPr>
          <a:xfrm>
            <a:off x="20087872" y="7255259"/>
            <a:ext cx="1973030" cy="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F5B66D0-70CB-46DB-B4C3-D8C2D2F5BA03}"/>
              </a:ext>
            </a:extLst>
          </p:cNvPr>
          <p:cNvCxnSpPr>
            <a:cxnSpLocks/>
          </p:cNvCxnSpPr>
          <p:nvPr/>
        </p:nvCxnSpPr>
        <p:spPr>
          <a:xfrm flipV="1">
            <a:off x="24030672" y="7338009"/>
            <a:ext cx="1973023" cy="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F414DBA-E48E-477A-B4EC-DCEC04D7D453}"/>
              </a:ext>
            </a:extLst>
          </p:cNvPr>
          <p:cNvCxnSpPr>
            <a:cxnSpLocks/>
          </p:cNvCxnSpPr>
          <p:nvPr/>
        </p:nvCxnSpPr>
        <p:spPr>
          <a:xfrm>
            <a:off x="27973465" y="7380199"/>
            <a:ext cx="1973043" cy="3"/>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D3E1102-E444-4A9A-AEFB-31AD17BFFD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3198" y="11924808"/>
            <a:ext cx="15051457" cy="7789437"/>
          </a:xfrm>
          <a:prstGeom prst="rect">
            <a:avLst/>
          </a:prstGeom>
        </p:spPr>
      </p:pic>
      <p:sp>
        <p:nvSpPr>
          <p:cNvPr id="3" name="TextBox 2">
            <a:extLst>
              <a:ext uri="{FF2B5EF4-FFF2-40B4-BE49-F238E27FC236}">
                <a16:creationId xmlns:a16="http://schemas.microsoft.com/office/drawing/2014/main" id="{DEE5609F-B901-3EBD-1576-F3D844EED7A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4A8CC55-4AAC-ACF8-67BE-ABE2AFF231E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8959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ABED-7C24-4295-B9EA-B076EBBA79BC}"/>
              </a:ext>
            </a:extLst>
          </p:cNvPr>
          <p:cNvSpPr>
            <a:spLocks noGrp="1"/>
          </p:cNvSpPr>
          <p:nvPr>
            <p:ph type="title"/>
          </p:nvPr>
        </p:nvSpPr>
        <p:spPr/>
        <p:txBody>
          <a:bodyPr>
            <a:normAutofit/>
          </a:bodyPr>
          <a:lstStyle/>
          <a:p>
            <a:r>
              <a:rPr lang="en-US" sz="14000" dirty="0"/>
              <a:t>Neural Network Perception</a:t>
            </a:r>
          </a:p>
        </p:txBody>
      </p:sp>
      <p:pic>
        <p:nvPicPr>
          <p:cNvPr id="2050" name="Picture 2">
            <a:extLst>
              <a:ext uri="{FF2B5EF4-FFF2-40B4-BE49-F238E27FC236}">
                <a16:creationId xmlns:a16="http://schemas.microsoft.com/office/drawing/2014/main" id="{75FEABF4-325F-4B5F-B8E7-B53DF1B0DC3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77235" y="5019985"/>
            <a:ext cx="15737617" cy="11865663"/>
          </a:xfrm>
          <a:prstGeom prst="rect">
            <a:avLst/>
          </a:prstGeom>
          <a:noFill/>
          <a:ln>
            <a:solidFill>
              <a:schemeClr val="bg1"/>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A picture containing table, indoor, sitting, small&#10;&#10;Description automatically generated">
            <a:extLst>
              <a:ext uri="{FF2B5EF4-FFF2-40B4-BE49-F238E27FC236}">
                <a16:creationId xmlns:a16="http://schemas.microsoft.com/office/drawing/2014/main" id="{DA6175BB-1E24-4FB2-8F66-A51C869BA2D3}"/>
              </a:ext>
            </a:extLst>
          </p:cNvPr>
          <p:cNvPicPr>
            <a:picLocks noChangeAspect="1"/>
          </p:cNvPicPr>
          <p:nvPr/>
        </p:nvPicPr>
        <p:blipFill>
          <a:blip r:embed="rId4"/>
          <a:stretch>
            <a:fillRect/>
          </a:stretch>
        </p:blipFill>
        <p:spPr>
          <a:xfrm>
            <a:off x="1661160" y="5019985"/>
            <a:ext cx="15737613" cy="11865663"/>
          </a:xfrm>
          <a:prstGeom prst="rect">
            <a:avLst/>
          </a:prstGeom>
          <a:ln>
            <a:solidFill>
              <a:schemeClr val="bg1"/>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737CC3D4-2A31-8965-AC93-A66B8E7F1F7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8F475BAA-382F-9070-F153-6F392C40709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23554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C9EDB5-0236-0DFB-F4ED-DF929C7B748E}"/>
              </a:ext>
            </a:extLst>
          </p:cNvPr>
          <p:cNvSpPr>
            <a:spLocks noGrp="1"/>
          </p:cNvSpPr>
          <p:nvPr>
            <p:ph type="body" sz="quarter" idx="13"/>
          </p:nvPr>
        </p:nvSpPr>
        <p:spPr/>
        <p:txBody>
          <a:bodyPr/>
          <a:lstStyle/>
          <a:p>
            <a:r>
              <a:rPr lang="en-GB" sz="16000" dirty="0"/>
              <a:t>Other Layers in the Model</a:t>
            </a:r>
            <a:endParaRPr lang="en-US" sz="16000" dirty="0"/>
          </a:p>
        </p:txBody>
      </p:sp>
      <p:sp>
        <p:nvSpPr>
          <p:cNvPr id="3" name="TextBox 2">
            <a:extLst>
              <a:ext uri="{FF2B5EF4-FFF2-40B4-BE49-F238E27FC236}">
                <a16:creationId xmlns:a16="http://schemas.microsoft.com/office/drawing/2014/main" id="{63C58AB3-18EA-90EC-85BB-CDB71886174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BF12B49-AF3A-2156-6699-250A58924CD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811596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Max Pooling</a:t>
            </a:r>
          </a:p>
        </p:txBody>
      </p:sp>
      <p:graphicFrame>
        <p:nvGraphicFramePr>
          <p:cNvPr id="5" name="Table 5">
            <a:extLst>
              <a:ext uri="{FF2B5EF4-FFF2-40B4-BE49-F238E27FC236}">
                <a16:creationId xmlns:a16="http://schemas.microsoft.com/office/drawing/2014/main" id="{3CBDB69E-39FB-44DE-85B8-8059DB7D6795}"/>
              </a:ext>
            </a:extLst>
          </p:cNvPr>
          <p:cNvGraphicFramePr>
            <a:graphicFrameLocks noGrp="1"/>
          </p:cNvGraphicFramePr>
          <p:nvPr/>
        </p:nvGraphicFramePr>
        <p:xfrm>
          <a:off x="3614840" y="5633129"/>
          <a:ext cx="15554228" cy="9687360"/>
        </p:xfrm>
        <a:graphic>
          <a:graphicData uri="http://schemas.openxmlformats.org/drawingml/2006/table">
            <a:tbl>
              <a:tblPr firstRow="1" bandRow="1">
                <a:effectLst/>
                <a:tableStyleId>{5C22544A-7EE6-4342-B048-85BDC9FD1C3A}</a:tableStyleId>
              </a:tblPr>
              <a:tblGrid>
                <a:gridCol w="3888557">
                  <a:extLst>
                    <a:ext uri="{9D8B030D-6E8A-4147-A177-3AD203B41FA5}">
                      <a16:colId xmlns:a16="http://schemas.microsoft.com/office/drawing/2014/main" val="1625517103"/>
                    </a:ext>
                  </a:extLst>
                </a:gridCol>
                <a:gridCol w="3888557">
                  <a:extLst>
                    <a:ext uri="{9D8B030D-6E8A-4147-A177-3AD203B41FA5}">
                      <a16:colId xmlns:a16="http://schemas.microsoft.com/office/drawing/2014/main" val="3794457829"/>
                    </a:ext>
                  </a:extLst>
                </a:gridCol>
                <a:gridCol w="3888557">
                  <a:extLst>
                    <a:ext uri="{9D8B030D-6E8A-4147-A177-3AD203B41FA5}">
                      <a16:colId xmlns:a16="http://schemas.microsoft.com/office/drawing/2014/main" val="2021949069"/>
                    </a:ext>
                  </a:extLst>
                </a:gridCol>
                <a:gridCol w="3888557">
                  <a:extLst>
                    <a:ext uri="{9D8B030D-6E8A-4147-A177-3AD203B41FA5}">
                      <a16:colId xmlns:a16="http://schemas.microsoft.com/office/drawing/2014/main" val="2945638961"/>
                    </a:ext>
                  </a:extLst>
                </a:gridCol>
              </a:tblGrid>
              <a:tr h="2421840">
                <a:tc>
                  <a:txBody>
                    <a:bodyPr/>
                    <a:lstStyle/>
                    <a:p>
                      <a:pPr algn="ctr"/>
                      <a:r>
                        <a:rPr lang="en-US" sz="6700" b="0" dirty="0">
                          <a:solidFill>
                            <a:schemeClr val="bg1"/>
                          </a:solidFill>
                        </a:rPr>
                        <a:t>110</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256</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153</a:t>
                      </a:r>
                    </a:p>
                  </a:txBody>
                  <a:tcPr marL="304800" marR="304800" marT="152400" marB="152400" anchor="ctr">
                    <a:lnL w="76200" cap="flat" cmpd="sng" algn="ctr">
                      <a:solidFill>
                        <a:schemeClr val="tx2"/>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67</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3098838"/>
                  </a:ext>
                </a:extLst>
              </a:tr>
              <a:tr h="2421840">
                <a:tc>
                  <a:txBody>
                    <a:bodyPr/>
                    <a:lstStyle/>
                    <a:p>
                      <a:pPr algn="ctr"/>
                      <a:r>
                        <a:rPr lang="en-US" sz="6700" b="0" dirty="0">
                          <a:solidFill>
                            <a:schemeClr val="bg1"/>
                          </a:solidFill>
                        </a:rPr>
                        <a:t>12</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89</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88</a:t>
                      </a:r>
                    </a:p>
                  </a:txBody>
                  <a:tcPr marL="304800" marR="304800" marT="152400" marB="152400" anchor="ctr">
                    <a:lnL w="76200" cap="flat" cmpd="sng" algn="ctr">
                      <a:solidFill>
                        <a:schemeClr val="tx2"/>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43</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651798"/>
                  </a:ext>
                </a:extLst>
              </a:tr>
              <a:tr h="2421840">
                <a:tc>
                  <a:txBody>
                    <a:bodyPr/>
                    <a:lstStyle/>
                    <a:p>
                      <a:pPr algn="ctr"/>
                      <a:r>
                        <a:rPr lang="en-US" sz="6700" b="0" dirty="0">
                          <a:solidFill>
                            <a:schemeClr val="bg1"/>
                          </a:solidFill>
                        </a:rPr>
                        <a:t>10</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15</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75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50</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55</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76200" cap="flat" cmpd="sng" algn="ctr">
                      <a:solidFill>
                        <a:schemeClr val="tx2">
                          <a:lumMod val="5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232051019"/>
                  </a:ext>
                </a:extLst>
              </a:tr>
              <a:tr h="2421840">
                <a:tc>
                  <a:txBody>
                    <a:bodyPr/>
                    <a:lstStyle/>
                    <a:p>
                      <a:pPr algn="ctr"/>
                      <a:r>
                        <a:rPr lang="en-US" sz="6700" b="0" dirty="0">
                          <a:solidFill>
                            <a:schemeClr val="bg1"/>
                          </a:solidFill>
                        </a:rPr>
                        <a:t>23</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9</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49</a:t>
                      </a:r>
                    </a:p>
                  </a:txBody>
                  <a:tcPr marL="304800" marR="304800" marT="152400" marB="152400" anchor="ctr">
                    <a:lnL w="76200" cap="flat" cmpd="sng" algn="ctr">
                      <a:solidFill>
                        <a:schemeClr val="tx2">
                          <a:lumMod val="5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700" b="0" dirty="0">
                          <a:solidFill>
                            <a:schemeClr val="bg1"/>
                          </a:solidFill>
                        </a:rPr>
                        <a:t>23</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1151705"/>
                  </a:ext>
                </a:extLst>
              </a:tr>
            </a:tbl>
          </a:graphicData>
        </a:graphic>
      </p:graphicFrame>
      <p:graphicFrame>
        <p:nvGraphicFramePr>
          <p:cNvPr id="9" name="Table 5">
            <a:extLst>
              <a:ext uri="{FF2B5EF4-FFF2-40B4-BE49-F238E27FC236}">
                <a16:creationId xmlns:a16="http://schemas.microsoft.com/office/drawing/2014/main" id="{EB082E8F-393D-476A-A3CB-B5A3FAC3FFC1}"/>
              </a:ext>
            </a:extLst>
          </p:cNvPr>
          <p:cNvGraphicFramePr>
            <a:graphicFrameLocks noGrp="1"/>
          </p:cNvGraphicFramePr>
          <p:nvPr/>
        </p:nvGraphicFramePr>
        <p:xfrm>
          <a:off x="24673274" y="8054969"/>
          <a:ext cx="7777114" cy="4843680"/>
        </p:xfrm>
        <a:graphic>
          <a:graphicData uri="http://schemas.openxmlformats.org/drawingml/2006/table">
            <a:tbl>
              <a:tblPr firstRow="1" bandRow="1">
                <a:effectLst/>
                <a:tableStyleId>{5C22544A-7EE6-4342-B048-85BDC9FD1C3A}</a:tableStyleId>
              </a:tblPr>
              <a:tblGrid>
                <a:gridCol w="3888557">
                  <a:extLst>
                    <a:ext uri="{9D8B030D-6E8A-4147-A177-3AD203B41FA5}">
                      <a16:colId xmlns:a16="http://schemas.microsoft.com/office/drawing/2014/main" val="1625517103"/>
                    </a:ext>
                  </a:extLst>
                </a:gridCol>
                <a:gridCol w="3888557">
                  <a:extLst>
                    <a:ext uri="{9D8B030D-6E8A-4147-A177-3AD203B41FA5}">
                      <a16:colId xmlns:a16="http://schemas.microsoft.com/office/drawing/2014/main" val="2945638961"/>
                    </a:ext>
                  </a:extLst>
                </a:gridCol>
              </a:tblGrid>
              <a:tr h="2421840">
                <a:tc>
                  <a:txBody>
                    <a:bodyPr/>
                    <a:lstStyle/>
                    <a:p>
                      <a:pPr algn="ctr"/>
                      <a:r>
                        <a:rPr lang="en-US" sz="6700" b="0" dirty="0">
                          <a:solidFill>
                            <a:schemeClr val="bg1"/>
                          </a:solidFill>
                        </a:rPr>
                        <a:t>256</a:t>
                      </a:r>
                    </a:p>
                  </a:txBody>
                  <a:tcPr marL="304800" marR="304800" marT="152400" marB="152400" anchor="ctr">
                    <a:lnL w="76200" cap="flat" cmpd="sng" algn="ctr">
                      <a:solidFill>
                        <a:schemeClr val="tx2">
                          <a:lumMod val="60000"/>
                          <a:lumOff val="4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76200" cap="flat" cmpd="sng" algn="ctr">
                      <a:solidFill>
                        <a:schemeClr val="tx2">
                          <a:lumMod val="60000"/>
                          <a:lumOff val="4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153</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solidFill>
                      <a:prstDash val="solid"/>
                      <a:round/>
                      <a:headEnd type="none" w="med" len="med"/>
                      <a:tailEnd type="none" w="med" len="med"/>
                    </a:lnR>
                    <a:lnT w="76200" cap="flat" cmpd="sng" algn="ctr">
                      <a:solidFill>
                        <a:schemeClr val="tx2"/>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103098838"/>
                  </a:ext>
                </a:extLst>
              </a:tr>
              <a:tr h="2421840">
                <a:tc>
                  <a:txBody>
                    <a:bodyPr/>
                    <a:lstStyle/>
                    <a:p>
                      <a:pPr algn="ctr"/>
                      <a:r>
                        <a:rPr lang="en-US" sz="6700" b="0" dirty="0">
                          <a:solidFill>
                            <a:schemeClr val="bg1"/>
                          </a:solidFill>
                        </a:rPr>
                        <a:t>23</a:t>
                      </a:r>
                    </a:p>
                  </a:txBody>
                  <a:tcPr marL="304800" marR="304800" marT="152400" marB="152400" anchor="ctr">
                    <a:lnL w="76200" cap="flat" cmpd="sng" algn="ctr">
                      <a:solidFill>
                        <a:schemeClr val="tx2">
                          <a:lumMod val="75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700" b="0" dirty="0">
                          <a:solidFill>
                            <a:schemeClr val="bg1"/>
                          </a:solidFill>
                        </a:rPr>
                        <a:t>55</a:t>
                      </a:r>
                    </a:p>
                  </a:txBody>
                  <a:tcPr marL="304800" marR="304800" marT="152400" marB="152400" anchor="ctr">
                    <a:lnL w="12700" cap="flat" cmpd="sng" algn="ctr">
                      <a:solidFill>
                        <a:schemeClr val="bg2">
                          <a:lumMod val="90000"/>
                        </a:schemeClr>
                      </a:solidFill>
                      <a:prstDash val="solid"/>
                      <a:round/>
                      <a:headEnd type="none" w="med" len="med"/>
                      <a:tailEnd type="none" w="med" len="med"/>
                    </a:lnL>
                    <a:lnR w="76200" cap="flat" cmpd="sng" algn="ctr">
                      <a:solidFill>
                        <a:schemeClr val="tx2">
                          <a:lumMod val="5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76200" cap="flat" cmpd="sng" algn="ctr">
                      <a:solidFill>
                        <a:schemeClr val="tx2">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681151705"/>
                  </a:ext>
                </a:extLst>
              </a:tr>
            </a:tbl>
          </a:graphicData>
        </a:graphic>
      </p:graphicFrame>
      <p:sp>
        <p:nvSpPr>
          <p:cNvPr id="10" name="Arrow: Right 9">
            <a:extLst>
              <a:ext uri="{FF2B5EF4-FFF2-40B4-BE49-F238E27FC236}">
                <a16:creationId xmlns:a16="http://schemas.microsoft.com/office/drawing/2014/main" id="{B11B4AC4-F9F7-4218-9502-FE4A62E02B94}"/>
              </a:ext>
            </a:extLst>
          </p:cNvPr>
          <p:cNvSpPr/>
          <p:nvPr/>
        </p:nvSpPr>
        <p:spPr>
          <a:xfrm>
            <a:off x="20363132" y="8794423"/>
            <a:ext cx="3173690" cy="2985153"/>
          </a:xfrm>
          <a:prstGeom prst="rightArrow">
            <a:avLst/>
          </a:prstGeom>
          <a:solidFill>
            <a:schemeClr val="accent5">
              <a:lumMod val="75000"/>
            </a:schemeClr>
          </a:solidFill>
          <a:ln w="38100">
            <a:solidFill>
              <a:schemeClr val="accent5">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634C049F-EB1B-40B7-B5AF-A0D1D5B34878}"/>
                  </a:ext>
                </a:extLst>
              </p14:cNvPr>
              <p14:cNvContentPartPr/>
              <p14:nvPr/>
            </p14:nvContentPartPr>
            <p14:xfrm>
              <a:off x="-5622400" y="1217467"/>
              <a:ext cx="1200" cy="1200"/>
            </p14:xfrm>
          </p:contentPart>
        </mc:Choice>
        <mc:Fallback xmlns="">
          <p:pic>
            <p:nvPicPr>
              <p:cNvPr id="3" name="Ink 2">
                <a:extLst>
                  <a:ext uri="{FF2B5EF4-FFF2-40B4-BE49-F238E27FC236}">
                    <a16:creationId xmlns:a16="http://schemas.microsoft.com/office/drawing/2014/main" id="{634C049F-EB1B-40B7-B5AF-A0D1D5B34878}"/>
                  </a:ext>
                </a:extLst>
              </p:cNvPr>
              <p:cNvPicPr/>
              <p:nvPr/>
            </p:nvPicPr>
            <p:blipFill>
              <a:blip r:embed="rId4"/>
              <a:stretch>
                <a:fillRect/>
              </a:stretch>
            </p:blipFill>
            <p:spPr>
              <a:xfrm>
                <a:off x="-5652400" y="1187467"/>
                <a:ext cx="60000" cy="60000"/>
              </a:xfrm>
              <a:prstGeom prst="rect">
                <a:avLst/>
              </a:prstGeom>
            </p:spPr>
          </p:pic>
        </mc:Fallback>
      </mc:AlternateContent>
      <p:sp>
        <p:nvSpPr>
          <p:cNvPr id="4" name="TextBox 3">
            <a:extLst>
              <a:ext uri="{FF2B5EF4-FFF2-40B4-BE49-F238E27FC236}">
                <a16:creationId xmlns:a16="http://schemas.microsoft.com/office/drawing/2014/main" id="{07EA7815-661D-C301-9614-01CC751509D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16E45403-8351-1385-705D-0E203B4BDDA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199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620569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sz="8400" dirty="0"/>
              <a:t>Week   Date   Subject/Topics</a:t>
            </a:r>
          </a:p>
          <a:p>
            <a:pPr marL="0" indent="0">
              <a:buNone/>
            </a:pPr>
            <a:r>
              <a:rPr lang="en-US" sz="8400" dirty="0"/>
              <a:t>1 2025/09/09 Introduction to Artificial Intelligence</a:t>
            </a:r>
          </a:p>
          <a:p>
            <a:pPr marL="0" indent="0">
              <a:buNone/>
            </a:pPr>
            <a:r>
              <a:rPr lang="en-US" sz="8400" dirty="0"/>
              <a:t>2 2025/09/16 Artificial Intelligence and Intelligent Agents; </a:t>
            </a:r>
            <a:br>
              <a:rPr lang="en-US" sz="8400" dirty="0"/>
            </a:br>
            <a:r>
              <a:rPr lang="en-US" sz="8400" dirty="0"/>
              <a:t>                          Problem Solving</a:t>
            </a:r>
          </a:p>
          <a:p>
            <a:pPr marL="0" indent="0">
              <a:buNone/>
            </a:pPr>
            <a:r>
              <a:rPr lang="en-US" sz="8400" dirty="0"/>
              <a:t>3 2025/09/23 Knowledge, Reasoning and Knowledge Representation;</a:t>
            </a:r>
            <a:br>
              <a:rPr lang="en-US" sz="8400" dirty="0"/>
            </a:br>
            <a:r>
              <a:rPr lang="en-US" sz="8400" dirty="0"/>
              <a:t>                          Uncertain Knowledge and Reasoning</a:t>
            </a:r>
          </a:p>
          <a:p>
            <a:pPr marL="0" indent="0">
              <a:buNone/>
            </a:pPr>
            <a:r>
              <a:rPr lang="en-US" sz="8400" dirty="0">
                <a:solidFill>
                  <a:srgbClr val="7030A0"/>
                </a:solidFill>
              </a:rPr>
              <a:t>4 2025/09/30 Case Study on Artificial Intelligence I</a:t>
            </a:r>
          </a:p>
          <a:p>
            <a:pPr marL="0" indent="0">
              <a:buNone/>
            </a:pPr>
            <a:r>
              <a:rPr lang="en-US" sz="8400" dirty="0"/>
              <a:t>5 2025/10/07 Machine Learning: Supervised and Unsupervised Learning;</a:t>
            </a:r>
            <a:br>
              <a:rPr lang="en-US" sz="8400" dirty="0"/>
            </a:br>
            <a:r>
              <a:rPr lang="en-US" sz="8400" dirty="0"/>
              <a:t>                          The Theory of Learning and Ensemble Learning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2</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893206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Fundamentals of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Getting Started With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Explained</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Introduction to Transformer-Based Natural Language Processing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180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1D3B2159-5936-9353-4AC7-9F5A1888363E}"/>
              </a:ext>
            </a:extLst>
          </p:cNvPr>
          <p:cNvSpPr/>
          <p:nvPr/>
        </p:nvSpPr>
        <p:spPr>
          <a:xfrm>
            <a:off x="18668645" y="10931669"/>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54721058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Dropout</a:t>
            </a:r>
          </a:p>
        </p:txBody>
      </p:sp>
      <p:grpSp>
        <p:nvGrpSpPr>
          <p:cNvPr id="150" name="Group 149">
            <a:extLst>
              <a:ext uri="{FF2B5EF4-FFF2-40B4-BE49-F238E27FC236}">
                <a16:creationId xmlns:a16="http://schemas.microsoft.com/office/drawing/2014/main" id="{B134CB9C-E558-4A94-B6B2-803C6AD71717}"/>
              </a:ext>
            </a:extLst>
          </p:cNvPr>
          <p:cNvGrpSpPr/>
          <p:nvPr/>
        </p:nvGrpSpPr>
        <p:grpSpPr>
          <a:xfrm>
            <a:off x="4053525" y="5756669"/>
            <a:ext cx="5893263" cy="10082043"/>
            <a:chOff x="1350338" y="1845809"/>
            <a:chExt cx="1595991" cy="2730380"/>
          </a:xfrm>
        </p:grpSpPr>
        <p:sp>
          <p:nvSpPr>
            <p:cNvPr id="7" name="Google Shape;219;p33">
              <a:extLst>
                <a:ext uri="{FF2B5EF4-FFF2-40B4-BE49-F238E27FC236}">
                  <a16:creationId xmlns:a16="http://schemas.microsoft.com/office/drawing/2014/main" id="{EE078EEC-D561-45E2-8F95-41D4D283951A}"/>
                </a:ext>
              </a:extLst>
            </p:cNvPr>
            <p:cNvSpPr/>
            <p:nvPr/>
          </p:nvSpPr>
          <p:spPr>
            <a:xfrm rot="5400000">
              <a:off x="2621408" y="18468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8" name="Google Shape;219;p33">
              <a:extLst>
                <a:ext uri="{FF2B5EF4-FFF2-40B4-BE49-F238E27FC236}">
                  <a16:creationId xmlns:a16="http://schemas.microsoft.com/office/drawing/2014/main" id="{8AAD6705-0F22-431D-8FAC-02ABFC8D9700}"/>
                </a:ext>
              </a:extLst>
            </p:cNvPr>
            <p:cNvSpPr/>
            <p:nvPr/>
          </p:nvSpPr>
          <p:spPr>
            <a:xfrm rot="5400000">
              <a:off x="1985377" y="184680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9" name="Google Shape;219;p33">
              <a:extLst>
                <a:ext uri="{FF2B5EF4-FFF2-40B4-BE49-F238E27FC236}">
                  <a16:creationId xmlns:a16="http://schemas.microsoft.com/office/drawing/2014/main" id="{B9DFA3AB-E6F9-4405-85C3-C111B7B09838}"/>
                </a:ext>
              </a:extLst>
            </p:cNvPr>
            <p:cNvSpPr/>
            <p:nvPr/>
          </p:nvSpPr>
          <p:spPr>
            <a:xfrm rot="5400000">
              <a:off x="1349345" y="1846803"/>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 name="Google Shape;219;p33">
              <a:extLst>
                <a:ext uri="{FF2B5EF4-FFF2-40B4-BE49-F238E27FC236}">
                  <a16:creationId xmlns:a16="http://schemas.microsoft.com/office/drawing/2014/main" id="{3042B772-8553-4CBE-A54C-6AA65543AD54}"/>
                </a:ext>
              </a:extLst>
            </p:cNvPr>
            <p:cNvSpPr/>
            <p:nvPr/>
          </p:nvSpPr>
          <p:spPr>
            <a:xfrm rot="5400000">
              <a:off x="2621408" y="2954942"/>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 name="Google Shape;219;p33">
              <a:extLst>
                <a:ext uri="{FF2B5EF4-FFF2-40B4-BE49-F238E27FC236}">
                  <a16:creationId xmlns:a16="http://schemas.microsoft.com/office/drawing/2014/main" id="{C62FC46C-3C44-41B5-8312-5D218CC49DEE}"/>
                </a:ext>
              </a:extLst>
            </p:cNvPr>
            <p:cNvSpPr/>
            <p:nvPr/>
          </p:nvSpPr>
          <p:spPr>
            <a:xfrm rot="5400000">
              <a:off x="1985377" y="2960707"/>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 name="Google Shape;219;p33">
              <a:extLst>
                <a:ext uri="{FF2B5EF4-FFF2-40B4-BE49-F238E27FC236}">
                  <a16:creationId xmlns:a16="http://schemas.microsoft.com/office/drawing/2014/main" id="{870F7102-6E3A-4685-8CFF-D249780B9B96}"/>
                </a:ext>
              </a:extLst>
            </p:cNvPr>
            <p:cNvSpPr/>
            <p:nvPr/>
          </p:nvSpPr>
          <p:spPr>
            <a:xfrm rot="5400000">
              <a:off x="1349345" y="2960707"/>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3" name="Google Shape;219;p33">
              <a:extLst>
                <a:ext uri="{FF2B5EF4-FFF2-40B4-BE49-F238E27FC236}">
                  <a16:creationId xmlns:a16="http://schemas.microsoft.com/office/drawing/2014/main" id="{6F06654A-CF26-4C58-9447-D8845CB7805E}"/>
                </a:ext>
              </a:extLst>
            </p:cNvPr>
            <p:cNvSpPr/>
            <p:nvPr/>
          </p:nvSpPr>
          <p:spPr>
            <a:xfrm rot="5400000">
              <a:off x="1349345" y="4228879"/>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4" name="Straight Connector 13">
              <a:extLst>
                <a:ext uri="{FF2B5EF4-FFF2-40B4-BE49-F238E27FC236}">
                  <a16:creationId xmlns:a16="http://schemas.microsoft.com/office/drawing/2014/main" id="{E74E253B-4A6F-4F48-BB1A-22A0CF3F09F6}"/>
                </a:ext>
              </a:extLst>
            </p:cNvPr>
            <p:cNvCxnSpPr>
              <a:cxnSpLocks/>
              <a:stCxn id="10" idx="6"/>
              <a:endCxn id="13" idx="2"/>
            </p:cNvCxnSpPr>
            <p:nvPr/>
          </p:nvCxnSpPr>
          <p:spPr>
            <a:xfrm flipH="1">
              <a:off x="1512302" y="3279863"/>
              <a:ext cx="1272063" cy="94802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316837-0851-471F-B3EC-339FDD4B08D5}"/>
                </a:ext>
              </a:extLst>
            </p:cNvPr>
            <p:cNvCxnSpPr>
              <a:cxnSpLocks/>
              <a:stCxn id="11" idx="6"/>
              <a:endCxn id="13" idx="2"/>
            </p:cNvCxnSpPr>
            <p:nvPr/>
          </p:nvCxnSpPr>
          <p:spPr>
            <a:xfrm flipH="1">
              <a:off x="1512302" y="3285628"/>
              <a:ext cx="636032" cy="94225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BE38B6E-B537-4AC8-8D6E-9CA446704C41}"/>
                </a:ext>
              </a:extLst>
            </p:cNvPr>
            <p:cNvCxnSpPr>
              <a:cxnSpLocks/>
              <a:stCxn id="12" idx="6"/>
              <a:endCxn id="13" idx="2"/>
            </p:cNvCxnSpPr>
            <p:nvPr/>
          </p:nvCxnSpPr>
          <p:spPr>
            <a:xfrm>
              <a:off x="1512302" y="3285628"/>
              <a:ext cx="0" cy="94225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28904A-0FCA-40E7-8931-D1593C7AE4CD}"/>
                </a:ext>
              </a:extLst>
            </p:cNvPr>
            <p:cNvCxnSpPr>
              <a:cxnSpLocks/>
              <a:stCxn id="9" idx="6"/>
              <a:endCxn id="10" idx="2"/>
            </p:cNvCxnSpPr>
            <p:nvPr/>
          </p:nvCxnSpPr>
          <p:spPr>
            <a:xfrm>
              <a:off x="1512302" y="2171724"/>
              <a:ext cx="1272063" cy="78222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571275-8142-46D5-A72B-91C3F65DCC6C}"/>
                </a:ext>
              </a:extLst>
            </p:cNvPr>
            <p:cNvCxnSpPr>
              <a:cxnSpLocks/>
              <a:stCxn id="9" idx="6"/>
              <a:endCxn id="11" idx="2"/>
            </p:cNvCxnSpPr>
            <p:nvPr/>
          </p:nvCxnSpPr>
          <p:spPr>
            <a:xfrm>
              <a:off x="1512302" y="2171724"/>
              <a:ext cx="636032" cy="7879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2A812C-46E8-4C8D-8BD5-403A34DEDAF5}"/>
                </a:ext>
              </a:extLst>
            </p:cNvPr>
            <p:cNvCxnSpPr>
              <a:cxnSpLocks/>
              <a:stCxn id="9" idx="6"/>
              <a:endCxn id="12" idx="2"/>
            </p:cNvCxnSpPr>
            <p:nvPr/>
          </p:nvCxnSpPr>
          <p:spPr>
            <a:xfrm>
              <a:off x="1512302" y="2171724"/>
              <a:ext cx="0" cy="7879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0B4511-16EB-4C70-8E3F-4E640BD764F0}"/>
                </a:ext>
              </a:extLst>
            </p:cNvPr>
            <p:cNvCxnSpPr>
              <a:cxnSpLocks/>
              <a:stCxn id="7" idx="6"/>
              <a:endCxn id="10" idx="2"/>
            </p:cNvCxnSpPr>
            <p:nvPr/>
          </p:nvCxnSpPr>
          <p:spPr>
            <a:xfrm>
              <a:off x="2784365" y="2171723"/>
              <a:ext cx="0" cy="78222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29E2BD7-B20E-40E0-B415-7E3460F523B0}"/>
                </a:ext>
              </a:extLst>
            </p:cNvPr>
            <p:cNvCxnSpPr>
              <a:cxnSpLocks/>
              <a:stCxn id="7" idx="6"/>
              <a:endCxn id="11" idx="2"/>
            </p:cNvCxnSpPr>
            <p:nvPr/>
          </p:nvCxnSpPr>
          <p:spPr>
            <a:xfrm flipH="1">
              <a:off x="2148334" y="2171723"/>
              <a:ext cx="636031" cy="78799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14F8CB-C5FF-421B-A9F3-95C3ABC94ED5}"/>
                </a:ext>
              </a:extLst>
            </p:cNvPr>
            <p:cNvCxnSpPr>
              <a:cxnSpLocks/>
              <a:stCxn id="7" idx="6"/>
              <a:endCxn id="12" idx="2"/>
            </p:cNvCxnSpPr>
            <p:nvPr/>
          </p:nvCxnSpPr>
          <p:spPr>
            <a:xfrm flipH="1">
              <a:off x="1512302" y="2171723"/>
              <a:ext cx="1272063" cy="78799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1CD45B-F844-4DC3-8588-EA8593BA9E23}"/>
                </a:ext>
              </a:extLst>
            </p:cNvPr>
            <p:cNvCxnSpPr>
              <a:cxnSpLocks/>
              <a:stCxn id="8" idx="6"/>
              <a:endCxn id="10" idx="2"/>
            </p:cNvCxnSpPr>
            <p:nvPr/>
          </p:nvCxnSpPr>
          <p:spPr>
            <a:xfrm>
              <a:off x="2148334" y="2171723"/>
              <a:ext cx="636031" cy="78222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3787FAE-8E53-441C-8A49-ABF2F9E3F15F}"/>
                </a:ext>
              </a:extLst>
            </p:cNvPr>
            <p:cNvCxnSpPr>
              <a:cxnSpLocks/>
              <a:stCxn id="8" idx="6"/>
              <a:endCxn id="11" idx="2"/>
            </p:cNvCxnSpPr>
            <p:nvPr/>
          </p:nvCxnSpPr>
          <p:spPr>
            <a:xfrm>
              <a:off x="2148334" y="2171723"/>
              <a:ext cx="0" cy="78799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6A8B92-E87C-488B-968D-A33D9F41B30A}"/>
                </a:ext>
              </a:extLst>
            </p:cNvPr>
            <p:cNvCxnSpPr>
              <a:cxnSpLocks/>
              <a:stCxn id="8" idx="6"/>
              <a:endCxn id="12" idx="2"/>
            </p:cNvCxnSpPr>
            <p:nvPr/>
          </p:nvCxnSpPr>
          <p:spPr>
            <a:xfrm flipH="1">
              <a:off x="1512302" y="2171723"/>
              <a:ext cx="636032" cy="787991"/>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Google Shape;219;p33">
              <a:extLst>
                <a:ext uri="{FF2B5EF4-FFF2-40B4-BE49-F238E27FC236}">
                  <a16:creationId xmlns:a16="http://schemas.microsoft.com/office/drawing/2014/main" id="{44309116-CE87-4B55-90D0-7EA854A37AEF}"/>
                </a:ext>
              </a:extLst>
            </p:cNvPr>
            <p:cNvSpPr/>
            <p:nvPr/>
          </p:nvSpPr>
          <p:spPr>
            <a:xfrm rot="5400000">
              <a:off x="1985377" y="4220940"/>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7" name="Google Shape;219;p33">
              <a:extLst>
                <a:ext uri="{FF2B5EF4-FFF2-40B4-BE49-F238E27FC236}">
                  <a16:creationId xmlns:a16="http://schemas.microsoft.com/office/drawing/2014/main" id="{E90E965A-3E18-4DB6-8F5F-445228017C47}"/>
                </a:ext>
              </a:extLst>
            </p:cNvPr>
            <p:cNvSpPr/>
            <p:nvPr/>
          </p:nvSpPr>
          <p:spPr>
            <a:xfrm rot="5400000">
              <a:off x="2621408" y="4251268"/>
              <a:ext cx="325914" cy="323928"/>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35" name="Straight Connector 34">
              <a:extLst>
                <a:ext uri="{FF2B5EF4-FFF2-40B4-BE49-F238E27FC236}">
                  <a16:creationId xmlns:a16="http://schemas.microsoft.com/office/drawing/2014/main" id="{501010F9-6752-4733-9DF8-78BFDC718E5A}"/>
                </a:ext>
              </a:extLst>
            </p:cNvPr>
            <p:cNvCxnSpPr>
              <a:cxnSpLocks/>
              <a:stCxn id="12" idx="6"/>
              <a:endCxn id="26" idx="2"/>
            </p:cNvCxnSpPr>
            <p:nvPr/>
          </p:nvCxnSpPr>
          <p:spPr>
            <a:xfrm>
              <a:off x="1512302" y="3285628"/>
              <a:ext cx="636032" cy="93431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6E5DF44-5322-4463-ADDA-B91895D5556D}"/>
                </a:ext>
              </a:extLst>
            </p:cNvPr>
            <p:cNvCxnSpPr>
              <a:cxnSpLocks/>
              <a:stCxn id="11" idx="6"/>
              <a:endCxn id="26" idx="2"/>
            </p:cNvCxnSpPr>
            <p:nvPr/>
          </p:nvCxnSpPr>
          <p:spPr>
            <a:xfrm>
              <a:off x="2148334" y="3285628"/>
              <a:ext cx="0" cy="93431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9600A66-D060-406C-9054-30E091AE6FD7}"/>
                </a:ext>
              </a:extLst>
            </p:cNvPr>
            <p:cNvCxnSpPr>
              <a:cxnSpLocks/>
              <a:stCxn id="10" idx="6"/>
              <a:endCxn id="26" idx="2"/>
            </p:cNvCxnSpPr>
            <p:nvPr/>
          </p:nvCxnSpPr>
          <p:spPr>
            <a:xfrm flipH="1">
              <a:off x="2148334" y="3279863"/>
              <a:ext cx="636031" cy="94008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9AEDB9E-1DDD-489E-81AE-F162976C86A1}"/>
                </a:ext>
              </a:extLst>
            </p:cNvPr>
            <p:cNvCxnSpPr>
              <a:cxnSpLocks/>
              <a:stCxn id="11" idx="6"/>
              <a:endCxn id="27" idx="2"/>
            </p:cNvCxnSpPr>
            <p:nvPr/>
          </p:nvCxnSpPr>
          <p:spPr>
            <a:xfrm>
              <a:off x="2148334" y="3285628"/>
              <a:ext cx="636031" cy="9646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8CA567E-2E96-4978-95C5-581E8B1FC5D3}"/>
                </a:ext>
              </a:extLst>
            </p:cNvPr>
            <p:cNvCxnSpPr>
              <a:cxnSpLocks/>
              <a:stCxn id="12" idx="6"/>
              <a:endCxn id="27" idx="2"/>
            </p:cNvCxnSpPr>
            <p:nvPr/>
          </p:nvCxnSpPr>
          <p:spPr>
            <a:xfrm>
              <a:off x="1512302" y="3285628"/>
              <a:ext cx="1272063" cy="96464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369BA83-F167-4394-9CB6-265A6EA3193F}"/>
                </a:ext>
              </a:extLst>
            </p:cNvPr>
            <p:cNvCxnSpPr>
              <a:cxnSpLocks/>
              <a:stCxn id="10" idx="6"/>
              <a:endCxn id="27" idx="2"/>
            </p:cNvCxnSpPr>
            <p:nvPr/>
          </p:nvCxnSpPr>
          <p:spPr>
            <a:xfrm>
              <a:off x="2784365" y="3279863"/>
              <a:ext cx="0" cy="97041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2" name="Google Shape;219;p33">
            <a:extLst>
              <a:ext uri="{FF2B5EF4-FFF2-40B4-BE49-F238E27FC236}">
                <a16:creationId xmlns:a16="http://schemas.microsoft.com/office/drawing/2014/main" id="{7BA9CAE9-1084-4538-B755-2CF4623AF383}"/>
              </a:ext>
            </a:extLst>
          </p:cNvPr>
          <p:cNvSpPr/>
          <p:nvPr/>
        </p:nvSpPr>
        <p:spPr>
          <a:xfrm rot="5400000">
            <a:off x="20034848" y="5760335"/>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3" name="Google Shape;219;p33">
            <a:extLst>
              <a:ext uri="{FF2B5EF4-FFF2-40B4-BE49-F238E27FC236}">
                <a16:creationId xmlns:a16="http://schemas.microsoft.com/office/drawing/2014/main" id="{077EBA02-3682-440B-9E1B-8617EA8DC883}"/>
              </a:ext>
            </a:extLst>
          </p:cNvPr>
          <p:cNvSpPr/>
          <p:nvPr/>
        </p:nvSpPr>
        <p:spPr>
          <a:xfrm rot="5400000">
            <a:off x="17686272" y="576033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4" name="Google Shape;219;p33">
            <a:extLst>
              <a:ext uri="{FF2B5EF4-FFF2-40B4-BE49-F238E27FC236}">
                <a16:creationId xmlns:a16="http://schemas.microsoft.com/office/drawing/2014/main" id="{4D71DE00-DDD8-4040-8E5B-8B0B537F149F}"/>
              </a:ext>
            </a:extLst>
          </p:cNvPr>
          <p:cNvSpPr/>
          <p:nvPr/>
        </p:nvSpPr>
        <p:spPr>
          <a:xfrm rot="5400000">
            <a:off x="15337702" y="5760338"/>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dirty="0">
              <a:ln>
                <a:noFill/>
              </a:ln>
              <a:solidFill>
                <a:srgbClr val="000000"/>
              </a:solidFill>
              <a:effectLst/>
              <a:uLnTx/>
              <a:uFillTx/>
              <a:latin typeface="Arial"/>
              <a:ea typeface="Arial"/>
              <a:cs typeface="Arial"/>
              <a:sym typeface="Arial"/>
            </a:endParaRPr>
          </a:p>
        </p:txBody>
      </p:sp>
      <p:sp>
        <p:nvSpPr>
          <p:cNvPr id="155" name="Google Shape;219;p33">
            <a:extLst>
              <a:ext uri="{FF2B5EF4-FFF2-40B4-BE49-F238E27FC236}">
                <a16:creationId xmlns:a16="http://schemas.microsoft.com/office/drawing/2014/main" id="{00C233F6-A342-4A30-A5FC-65DF05EB3E36}"/>
              </a:ext>
            </a:extLst>
          </p:cNvPr>
          <p:cNvSpPr/>
          <p:nvPr/>
        </p:nvSpPr>
        <p:spPr>
          <a:xfrm rot="5400000">
            <a:off x="20034848" y="9852188"/>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6" name="Google Shape;219;p33">
            <a:extLst>
              <a:ext uri="{FF2B5EF4-FFF2-40B4-BE49-F238E27FC236}">
                <a16:creationId xmlns:a16="http://schemas.microsoft.com/office/drawing/2014/main" id="{1E3B97B3-02DD-487A-9F2C-78E825A74552}"/>
              </a:ext>
            </a:extLst>
          </p:cNvPr>
          <p:cNvSpPr/>
          <p:nvPr/>
        </p:nvSpPr>
        <p:spPr>
          <a:xfrm rot="5400000">
            <a:off x="17686275" y="9873475"/>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7" name="Google Shape;219;p33">
            <a:extLst>
              <a:ext uri="{FF2B5EF4-FFF2-40B4-BE49-F238E27FC236}">
                <a16:creationId xmlns:a16="http://schemas.microsoft.com/office/drawing/2014/main" id="{FE5A9FC8-1E2A-48B6-BF13-0BC434EB0511}"/>
              </a:ext>
            </a:extLst>
          </p:cNvPr>
          <p:cNvSpPr/>
          <p:nvPr/>
        </p:nvSpPr>
        <p:spPr>
          <a:xfrm rot="5400000">
            <a:off x="15337702" y="9873475"/>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58" name="Google Shape;219;p33">
            <a:extLst>
              <a:ext uri="{FF2B5EF4-FFF2-40B4-BE49-F238E27FC236}">
                <a16:creationId xmlns:a16="http://schemas.microsoft.com/office/drawing/2014/main" id="{07F16C54-90B8-4DF6-9BFB-5CA39A387077}"/>
              </a:ext>
            </a:extLst>
          </p:cNvPr>
          <p:cNvSpPr/>
          <p:nvPr/>
        </p:nvSpPr>
        <p:spPr>
          <a:xfrm rot="5400000">
            <a:off x="15337702" y="1455625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59" name="Straight Connector 158">
            <a:extLst>
              <a:ext uri="{FF2B5EF4-FFF2-40B4-BE49-F238E27FC236}">
                <a16:creationId xmlns:a16="http://schemas.microsoft.com/office/drawing/2014/main" id="{6B8344CC-7A4D-4F5D-B9FE-860B54BAE12D}"/>
              </a:ext>
            </a:extLst>
          </p:cNvPr>
          <p:cNvCxnSpPr>
            <a:cxnSpLocks/>
            <a:stCxn id="155" idx="6"/>
            <a:endCxn id="158" idx="2"/>
          </p:cNvCxnSpPr>
          <p:nvPr/>
        </p:nvCxnSpPr>
        <p:spPr>
          <a:xfrm flipH="1">
            <a:off x="15939427" y="11051970"/>
            <a:ext cx="4697147" cy="35006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60A6326B-962A-4F25-9541-99B8EDCC898B}"/>
              </a:ext>
            </a:extLst>
          </p:cNvPr>
          <p:cNvCxnSpPr>
            <a:cxnSpLocks/>
            <a:stCxn id="156" idx="6"/>
            <a:endCxn id="158" idx="2"/>
          </p:cNvCxnSpPr>
          <p:nvPr/>
        </p:nvCxnSpPr>
        <p:spPr>
          <a:xfrm flipH="1">
            <a:off x="15939427" y="11073260"/>
            <a:ext cx="2348573" cy="3479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78D4275-6AD5-4078-B0DA-A9324018AA85}"/>
              </a:ext>
            </a:extLst>
          </p:cNvPr>
          <p:cNvCxnSpPr>
            <a:cxnSpLocks/>
            <a:stCxn id="157" idx="6"/>
            <a:endCxn id="158" idx="2"/>
          </p:cNvCxnSpPr>
          <p:nvPr/>
        </p:nvCxnSpPr>
        <p:spPr>
          <a:xfrm>
            <a:off x="15939427" y="11073260"/>
            <a:ext cx="0" cy="3479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A409480-EED6-4D80-85EE-B82A238F040B}"/>
              </a:ext>
            </a:extLst>
          </p:cNvPr>
          <p:cNvCxnSpPr>
            <a:cxnSpLocks/>
            <a:stCxn id="154" idx="6"/>
            <a:endCxn id="155" idx="2"/>
          </p:cNvCxnSpPr>
          <p:nvPr/>
        </p:nvCxnSpPr>
        <p:spPr>
          <a:xfrm>
            <a:off x="15939427" y="6960120"/>
            <a:ext cx="4697147" cy="28884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09E59736-4D93-4196-AD38-614019C3EEF0}"/>
              </a:ext>
            </a:extLst>
          </p:cNvPr>
          <p:cNvCxnSpPr>
            <a:cxnSpLocks/>
            <a:stCxn id="154" idx="6"/>
            <a:endCxn id="156" idx="2"/>
          </p:cNvCxnSpPr>
          <p:nvPr/>
        </p:nvCxnSpPr>
        <p:spPr>
          <a:xfrm>
            <a:off x="15939427" y="6960120"/>
            <a:ext cx="2348573" cy="29096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7CB3E73-5B97-46A5-966A-8A0FAE65DE2E}"/>
              </a:ext>
            </a:extLst>
          </p:cNvPr>
          <p:cNvCxnSpPr>
            <a:cxnSpLocks/>
            <a:stCxn id="154" idx="6"/>
            <a:endCxn id="157" idx="2"/>
          </p:cNvCxnSpPr>
          <p:nvPr/>
        </p:nvCxnSpPr>
        <p:spPr>
          <a:xfrm>
            <a:off x="15939427" y="6960120"/>
            <a:ext cx="0" cy="29096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C9ED632-D9ED-4A25-BA34-9778E8BA36DD}"/>
              </a:ext>
            </a:extLst>
          </p:cNvPr>
          <p:cNvCxnSpPr>
            <a:cxnSpLocks/>
            <a:stCxn id="152" idx="6"/>
            <a:endCxn id="155" idx="2"/>
          </p:cNvCxnSpPr>
          <p:nvPr/>
        </p:nvCxnSpPr>
        <p:spPr>
          <a:xfrm>
            <a:off x="20636570" y="6960119"/>
            <a:ext cx="0" cy="288840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D6D828C-5CF1-43FE-899D-2D489CEFAC91}"/>
              </a:ext>
            </a:extLst>
          </p:cNvPr>
          <p:cNvCxnSpPr>
            <a:cxnSpLocks/>
            <a:stCxn id="152" idx="6"/>
            <a:endCxn id="156" idx="2"/>
          </p:cNvCxnSpPr>
          <p:nvPr/>
        </p:nvCxnSpPr>
        <p:spPr>
          <a:xfrm flipH="1">
            <a:off x="18288002" y="6960118"/>
            <a:ext cx="2348570"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789863D-9001-47E6-91A8-F8E31842286C}"/>
              </a:ext>
            </a:extLst>
          </p:cNvPr>
          <p:cNvCxnSpPr>
            <a:cxnSpLocks/>
            <a:stCxn id="152" idx="6"/>
            <a:endCxn id="157" idx="2"/>
          </p:cNvCxnSpPr>
          <p:nvPr/>
        </p:nvCxnSpPr>
        <p:spPr>
          <a:xfrm flipH="1">
            <a:off x="15939427" y="6960118"/>
            <a:ext cx="4697147"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DE64214-72F9-4982-A28F-CFB91EC8172E}"/>
              </a:ext>
            </a:extLst>
          </p:cNvPr>
          <p:cNvCxnSpPr>
            <a:cxnSpLocks/>
            <a:stCxn id="153" idx="6"/>
            <a:endCxn id="155" idx="2"/>
          </p:cNvCxnSpPr>
          <p:nvPr/>
        </p:nvCxnSpPr>
        <p:spPr>
          <a:xfrm>
            <a:off x="18287995" y="6960119"/>
            <a:ext cx="2348577" cy="288840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CFB9158E-5DB9-4B86-AC49-1FFFA5BBA35A}"/>
              </a:ext>
            </a:extLst>
          </p:cNvPr>
          <p:cNvCxnSpPr>
            <a:cxnSpLocks/>
            <a:stCxn id="153" idx="6"/>
            <a:endCxn id="156" idx="2"/>
          </p:cNvCxnSpPr>
          <p:nvPr/>
        </p:nvCxnSpPr>
        <p:spPr>
          <a:xfrm>
            <a:off x="18287995" y="6960118"/>
            <a:ext cx="3"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53EBDD5F-E328-42C9-806E-53E91570305F}"/>
              </a:ext>
            </a:extLst>
          </p:cNvPr>
          <p:cNvCxnSpPr>
            <a:cxnSpLocks/>
            <a:stCxn id="153" idx="6"/>
            <a:endCxn id="157" idx="2"/>
          </p:cNvCxnSpPr>
          <p:nvPr/>
        </p:nvCxnSpPr>
        <p:spPr>
          <a:xfrm flipH="1">
            <a:off x="15939425" y="6960118"/>
            <a:ext cx="2348570"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71" name="Google Shape;219;p33">
            <a:extLst>
              <a:ext uri="{FF2B5EF4-FFF2-40B4-BE49-F238E27FC236}">
                <a16:creationId xmlns:a16="http://schemas.microsoft.com/office/drawing/2014/main" id="{9AB42606-E8DA-421E-9859-DE559D5A6CE2}"/>
              </a:ext>
            </a:extLst>
          </p:cNvPr>
          <p:cNvSpPr/>
          <p:nvPr/>
        </p:nvSpPr>
        <p:spPr>
          <a:xfrm rot="5400000">
            <a:off x="17686275" y="14526938"/>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72" name="Google Shape;219;p33">
            <a:extLst>
              <a:ext uri="{FF2B5EF4-FFF2-40B4-BE49-F238E27FC236}">
                <a16:creationId xmlns:a16="http://schemas.microsoft.com/office/drawing/2014/main" id="{99508DDB-FE16-44E7-9AC7-F8FED4B82788}"/>
              </a:ext>
            </a:extLst>
          </p:cNvPr>
          <p:cNvSpPr/>
          <p:nvPr/>
        </p:nvSpPr>
        <p:spPr>
          <a:xfrm rot="5400000">
            <a:off x="20034848" y="14638928"/>
            <a:ext cx="1203450" cy="1196117"/>
          </a:xfrm>
          <a:prstGeom prst="ellipse">
            <a:avLst/>
          </a:prstGeom>
          <a:solidFill>
            <a:schemeClr val="tx2">
              <a:lumMod val="20000"/>
              <a:lumOff val="80000"/>
            </a:schemeClr>
          </a:solidFill>
          <a:ln w="38100" cap="flat" cmpd="sng">
            <a:solidFill>
              <a:schemeClr val="tx2"/>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73" name="Straight Connector 172">
            <a:extLst>
              <a:ext uri="{FF2B5EF4-FFF2-40B4-BE49-F238E27FC236}">
                <a16:creationId xmlns:a16="http://schemas.microsoft.com/office/drawing/2014/main" id="{15F5FFF1-EBCF-4FE8-A8D3-F014CA7F5661}"/>
              </a:ext>
            </a:extLst>
          </p:cNvPr>
          <p:cNvCxnSpPr>
            <a:cxnSpLocks/>
            <a:stCxn id="157" idx="6"/>
            <a:endCxn id="171" idx="2"/>
          </p:cNvCxnSpPr>
          <p:nvPr/>
        </p:nvCxnSpPr>
        <p:spPr>
          <a:xfrm>
            <a:off x="15939427" y="11073260"/>
            <a:ext cx="2348573" cy="34500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26FD561-8821-423E-A47E-75946D8EFE90}"/>
              </a:ext>
            </a:extLst>
          </p:cNvPr>
          <p:cNvCxnSpPr>
            <a:cxnSpLocks/>
            <a:stCxn id="156" idx="6"/>
            <a:endCxn id="171" idx="2"/>
          </p:cNvCxnSpPr>
          <p:nvPr/>
        </p:nvCxnSpPr>
        <p:spPr>
          <a:xfrm>
            <a:off x="18288000" y="11073260"/>
            <a:ext cx="0" cy="34500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435C373-79D3-495C-B439-52F0FA3015C7}"/>
              </a:ext>
            </a:extLst>
          </p:cNvPr>
          <p:cNvCxnSpPr>
            <a:cxnSpLocks/>
            <a:stCxn id="155" idx="6"/>
            <a:endCxn id="171" idx="2"/>
          </p:cNvCxnSpPr>
          <p:nvPr/>
        </p:nvCxnSpPr>
        <p:spPr>
          <a:xfrm flipH="1">
            <a:off x="18288002" y="11051970"/>
            <a:ext cx="2348570" cy="34713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8296A09B-C2C6-4EAE-9E74-116D42B5BBD9}"/>
              </a:ext>
            </a:extLst>
          </p:cNvPr>
          <p:cNvCxnSpPr>
            <a:cxnSpLocks/>
            <a:stCxn id="156" idx="6"/>
            <a:endCxn id="172" idx="2"/>
          </p:cNvCxnSpPr>
          <p:nvPr/>
        </p:nvCxnSpPr>
        <p:spPr>
          <a:xfrm>
            <a:off x="18288002" y="11073260"/>
            <a:ext cx="2348570" cy="3562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8EFD6C9-51BB-417D-8A51-70B01F579646}"/>
              </a:ext>
            </a:extLst>
          </p:cNvPr>
          <p:cNvCxnSpPr>
            <a:cxnSpLocks/>
            <a:stCxn id="157" idx="6"/>
            <a:endCxn id="172" idx="2"/>
          </p:cNvCxnSpPr>
          <p:nvPr/>
        </p:nvCxnSpPr>
        <p:spPr>
          <a:xfrm>
            <a:off x="15939427" y="11073260"/>
            <a:ext cx="4697147" cy="3562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ABB4DC26-97B1-4388-A784-2E0BD4835DFD}"/>
              </a:ext>
            </a:extLst>
          </p:cNvPr>
          <p:cNvCxnSpPr>
            <a:cxnSpLocks/>
            <a:stCxn id="155" idx="6"/>
            <a:endCxn id="172" idx="2"/>
          </p:cNvCxnSpPr>
          <p:nvPr/>
        </p:nvCxnSpPr>
        <p:spPr>
          <a:xfrm>
            <a:off x="20636570" y="11051970"/>
            <a:ext cx="0" cy="35832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80" name="Google Shape;219;p33">
            <a:extLst>
              <a:ext uri="{FF2B5EF4-FFF2-40B4-BE49-F238E27FC236}">
                <a16:creationId xmlns:a16="http://schemas.microsoft.com/office/drawing/2014/main" id="{527E623F-9A0E-4893-B6F1-9171C0C47034}"/>
              </a:ext>
            </a:extLst>
          </p:cNvPr>
          <p:cNvSpPr/>
          <p:nvPr/>
        </p:nvSpPr>
        <p:spPr>
          <a:xfrm rot="5400000">
            <a:off x="31316608" y="5765222"/>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1" name="Google Shape;219;p33">
            <a:extLst>
              <a:ext uri="{FF2B5EF4-FFF2-40B4-BE49-F238E27FC236}">
                <a16:creationId xmlns:a16="http://schemas.microsoft.com/office/drawing/2014/main" id="{1C28DE39-A710-45C1-B975-6D4C09DCEBD0}"/>
              </a:ext>
            </a:extLst>
          </p:cNvPr>
          <p:cNvSpPr/>
          <p:nvPr/>
        </p:nvSpPr>
        <p:spPr>
          <a:xfrm rot="5400000">
            <a:off x="28968035" y="5765222"/>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2" name="Google Shape;219;p33">
            <a:extLst>
              <a:ext uri="{FF2B5EF4-FFF2-40B4-BE49-F238E27FC236}">
                <a16:creationId xmlns:a16="http://schemas.microsoft.com/office/drawing/2014/main" id="{6534A19B-FA5D-41A0-8C83-D0060AAF31A1}"/>
              </a:ext>
            </a:extLst>
          </p:cNvPr>
          <p:cNvSpPr/>
          <p:nvPr/>
        </p:nvSpPr>
        <p:spPr>
          <a:xfrm rot="5400000">
            <a:off x="26619462" y="576522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3" name="Google Shape;219;p33">
            <a:extLst>
              <a:ext uri="{FF2B5EF4-FFF2-40B4-BE49-F238E27FC236}">
                <a16:creationId xmlns:a16="http://schemas.microsoft.com/office/drawing/2014/main" id="{251ADBEE-6B1B-4F29-856F-6C3B906D9C2A}"/>
              </a:ext>
            </a:extLst>
          </p:cNvPr>
          <p:cNvSpPr/>
          <p:nvPr/>
        </p:nvSpPr>
        <p:spPr>
          <a:xfrm rot="5400000">
            <a:off x="31316608" y="985707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4" name="Google Shape;219;p33">
            <a:extLst>
              <a:ext uri="{FF2B5EF4-FFF2-40B4-BE49-F238E27FC236}">
                <a16:creationId xmlns:a16="http://schemas.microsoft.com/office/drawing/2014/main" id="{33C4341B-3B72-47A1-A471-A27626B92B20}"/>
              </a:ext>
            </a:extLst>
          </p:cNvPr>
          <p:cNvSpPr/>
          <p:nvPr/>
        </p:nvSpPr>
        <p:spPr>
          <a:xfrm rot="5400000">
            <a:off x="28968035" y="9878362"/>
            <a:ext cx="1203450" cy="1196117"/>
          </a:xfrm>
          <a:prstGeom prst="ellipse">
            <a:avLst/>
          </a:prstGeom>
          <a:solidFill>
            <a:schemeClr val="tx2">
              <a:lumMod val="20000"/>
              <a:lumOff val="80000"/>
            </a:schemeClr>
          </a:solidFill>
          <a:ln w="38100" cap="flat" cmpd="sng">
            <a:solidFill>
              <a:schemeClr val="tx2"/>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5" name="Google Shape;219;p33">
            <a:extLst>
              <a:ext uri="{FF2B5EF4-FFF2-40B4-BE49-F238E27FC236}">
                <a16:creationId xmlns:a16="http://schemas.microsoft.com/office/drawing/2014/main" id="{08C2B5CF-3B2B-48D4-A08F-A6173ACA0566}"/>
              </a:ext>
            </a:extLst>
          </p:cNvPr>
          <p:cNvSpPr/>
          <p:nvPr/>
        </p:nvSpPr>
        <p:spPr>
          <a:xfrm rot="5400000">
            <a:off x="26619462" y="9878362"/>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6" name="Google Shape;219;p33">
            <a:extLst>
              <a:ext uri="{FF2B5EF4-FFF2-40B4-BE49-F238E27FC236}">
                <a16:creationId xmlns:a16="http://schemas.microsoft.com/office/drawing/2014/main" id="{126FF985-C009-4735-ACFB-DB7538E23AED}"/>
              </a:ext>
            </a:extLst>
          </p:cNvPr>
          <p:cNvSpPr/>
          <p:nvPr/>
        </p:nvSpPr>
        <p:spPr>
          <a:xfrm rot="5400000">
            <a:off x="26619462" y="14561142"/>
            <a:ext cx="1203450" cy="119611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87" name="Straight Connector 186">
            <a:extLst>
              <a:ext uri="{FF2B5EF4-FFF2-40B4-BE49-F238E27FC236}">
                <a16:creationId xmlns:a16="http://schemas.microsoft.com/office/drawing/2014/main" id="{9648A9DF-A5EB-483C-BA2B-D6F201D7FC7A}"/>
              </a:ext>
            </a:extLst>
          </p:cNvPr>
          <p:cNvCxnSpPr>
            <a:cxnSpLocks/>
            <a:stCxn id="183" idx="6"/>
            <a:endCxn id="186" idx="2"/>
          </p:cNvCxnSpPr>
          <p:nvPr/>
        </p:nvCxnSpPr>
        <p:spPr>
          <a:xfrm flipH="1">
            <a:off x="27221187" y="11056857"/>
            <a:ext cx="4697147" cy="35006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6AD34CF-5DBB-47A8-A4FA-67E68B4D208F}"/>
              </a:ext>
            </a:extLst>
          </p:cNvPr>
          <p:cNvCxnSpPr>
            <a:cxnSpLocks/>
            <a:stCxn id="184" idx="6"/>
            <a:endCxn id="186" idx="2"/>
          </p:cNvCxnSpPr>
          <p:nvPr/>
        </p:nvCxnSpPr>
        <p:spPr>
          <a:xfrm flipH="1">
            <a:off x="27221187" y="11078147"/>
            <a:ext cx="2348573" cy="3479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BBB8B1EE-7A54-43BB-BA07-6E52A1712F98}"/>
              </a:ext>
            </a:extLst>
          </p:cNvPr>
          <p:cNvCxnSpPr>
            <a:cxnSpLocks/>
            <a:stCxn id="185" idx="6"/>
            <a:endCxn id="186" idx="2"/>
          </p:cNvCxnSpPr>
          <p:nvPr/>
        </p:nvCxnSpPr>
        <p:spPr>
          <a:xfrm>
            <a:off x="27221187" y="11078147"/>
            <a:ext cx="0" cy="347932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08AF87C-5E5F-47EE-9CB0-80ADAC9F14B3}"/>
              </a:ext>
            </a:extLst>
          </p:cNvPr>
          <p:cNvCxnSpPr>
            <a:cxnSpLocks/>
            <a:stCxn id="182" idx="6"/>
            <a:endCxn id="183" idx="2"/>
          </p:cNvCxnSpPr>
          <p:nvPr/>
        </p:nvCxnSpPr>
        <p:spPr>
          <a:xfrm>
            <a:off x="27221187" y="6965007"/>
            <a:ext cx="4697147" cy="28884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612A59EB-E1CF-4437-86A9-0A96AA6C95F7}"/>
              </a:ext>
            </a:extLst>
          </p:cNvPr>
          <p:cNvCxnSpPr>
            <a:cxnSpLocks/>
            <a:stCxn id="182" idx="6"/>
            <a:endCxn id="184" idx="2"/>
          </p:cNvCxnSpPr>
          <p:nvPr/>
        </p:nvCxnSpPr>
        <p:spPr>
          <a:xfrm>
            <a:off x="27221187" y="6965007"/>
            <a:ext cx="2348573" cy="29096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FAA746E-67F5-4CB8-90C6-65A5D07D5EEF}"/>
              </a:ext>
            </a:extLst>
          </p:cNvPr>
          <p:cNvCxnSpPr>
            <a:cxnSpLocks/>
            <a:stCxn id="182" idx="6"/>
            <a:endCxn id="185" idx="2"/>
          </p:cNvCxnSpPr>
          <p:nvPr/>
        </p:nvCxnSpPr>
        <p:spPr>
          <a:xfrm>
            <a:off x="27221187" y="6965007"/>
            <a:ext cx="0" cy="29096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B5C4F7A-968B-4D7B-AD90-21E56894E72D}"/>
              </a:ext>
            </a:extLst>
          </p:cNvPr>
          <p:cNvCxnSpPr>
            <a:cxnSpLocks/>
            <a:stCxn id="180" idx="6"/>
            <a:endCxn id="183" idx="2"/>
          </p:cNvCxnSpPr>
          <p:nvPr/>
        </p:nvCxnSpPr>
        <p:spPr>
          <a:xfrm>
            <a:off x="31918330" y="6965005"/>
            <a:ext cx="0" cy="288840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05EC14CF-A373-4AF4-9357-12E21EC6CCAE}"/>
              </a:ext>
            </a:extLst>
          </p:cNvPr>
          <p:cNvCxnSpPr>
            <a:cxnSpLocks/>
            <a:stCxn id="180" idx="6"/>
            <a:endCxn id="184" idx="2"/>
          </p:cNvCxnSpPr>
          <p:nvPr/>
        </p:nvCxnSpPr>
        <p:spPr>
          <a:xfrm flipH="1">
            <a:off x="29569762" y="6965005"/>
            <a:ext cx="2348570"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330BBE56-30CE-4236-AE33-45BEA216ECFA}"/>
              </a:ext>
            </a:extLst>
          </p:cNvPr>
          <p:cNvCxnSpPr>
            <a:cxnSpLocks/>
            <a:stCxn id="180" idx="6"/>
            <a:endCxn id="185" idx="2"/>
          </p:cNvCxnSpPr>
          <p:nvPr/>
        </p:nvCxnSpPr>
        <p:spPr>
          <a:xfrm flipH="1">
            <a:off x="27221187" y="6965005"/>
            <a:ext cx="4697147"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929930D-F9FD-43FB-8769-16E9CA6D3627}"/>
              </a:ext>
            </a:extLst>
          </p:cNvPr>
          <p:cNvCxnSpPr>
            <a:cxnSpLocks/>
            <a:stCxn id="181" idx="6"/>
            <a:endCxn id="183" idx="2"/>
          </p:cNvCxnSpPr>
          <p:nvPr/>
        </p:nvCxnSpPr>
        <p:spPr>
          <a:xfrm>
            <a:off x="29569762" y="6965005"/>
            <a:ext cx="2348570" cy="288840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E14E78F-7817-4E1E-8682-40D7EB226B05}"/>
              </a:ext>
            </a:extLst>
          </p:cNvPr>
          <p:cNvCxnSpPr>
            <a:cxnSpLocks/>
            <a:stCxn id="181" idx="6"/>
            <a:endCxn id="184" idx="2"/>
          </p:cNvCxnSpPr>
          <p:nvPr/>
        </p:nvCxnSpPr>
        <p:spPr>
          <a:xfrm>
            <a:off x="29569760" y="6965005"/>
            <a:ext cx="0"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61435645-ED89-4A25-BBB7-3174C47C6AE3}"/>
              </a:ext>
            </a:extLst>
          </p:cNvPr>
          <p:cNvCxnSpPr>
            <a:cxnSpLocks/>
            <a:stCxn id="181" idx="6"/>
            <a:endCxn id="185" idx="2"/>
          </p:cNvCxnSpPr>
          <p:nvPr/>
        </p:nvCxnSpPr>
        <p:spPr>
          <a:xfrm flipH="1">
            <a:off x="27221187" y="6965005"/>
            <a:ext cx="2348573" cy="290969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9" name="Google Shape;219;p33">
            <a:extLst>
              <a:ext uri="{FF2B5EF4-FFF2-40B4-BE49-F238E27FC236}">
                <a16:creationId xmlns:a16="http://schemas.microsoft.com/office/drawing/2014/main" id="{B6BD2FFA-982B-4AD2-935D-C75E022A891C}"/>
              </a:ext>
            </a:extLst>
          </p:cNvPr>
          <p:cNvSpPr/>
          <p:nvPr/>
        </p:nvSpPr>
        <p:spPr>
          <a:xfrm rot="5400000">
            <a:off x="28968035" y="1453182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00" name="Google Shape;219;p33">
            <a:extLst>
              <a:ext uri="{FF2B5EF4-FFF2-40B4-BE49-F238E27FC236}">
                <a16:creationId xmlns:a16="http://schemas.microsoft.com/office/drawing/2014/main" id="{0DB5B150-18F1-4451-ADF3-45F3158D4942}"/>
              </a:ext>
            </a:extLst>
          </p:cNvPr>
          <p:cNvSpPr/>
          <p:nvPr/>
        </p:nvSpPr>
        <p:spPr>
          <a:xfrm rot="5400000">
            <a:off x="31316608" y="14643815"/>
            <a:ext cx="1203450" cy="1196117"/>
          </a:xfrm>
          <a:prstGeom prst="ellipse">
            <a:avLst/>
          </a:prstGeom>
          <a:solidFill>
            <a:schemeClr val="bg1">
              <a:lumMod val="50000"/>
              <a:lumOff val="50000"/>
            </a:schemeClr>
          </a:solidFill>
          <a:ln w="381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201" name="Straight Connector 200">
            <a:extLst>
              <a:ext uri="{FF2B5EF4-FFF2-40B4-BE49-F238E27FC236}">
                <a16:creationId xmlns:a16="http://schemas.microsoft.com/office/drawing/2014/main" id="{140667F3-4955-4171-8847-9BE3D4B18B41}"/>
              </a:ext>
            </a:extLst>
          </p:cNvPr>
          <p:cNvCxnSpPr>
            <a:cxnSpLocks/>
            <a:stCxn id="185" idx="6"/>
            <a:endCxn id="199" idx="2"/>
          </p:cNvCxnSpPr>
          <p:nvPr/>
        </p:nvCxnSpPr>
        <p:spPr>
          <a:xfrm>
            <a:off x="27221187" y="11078147"/>
            <a:ext cx="2348573" cy="34500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E63EB3E2-2225-4FB1-96DF-F885036AE58A}"/>
              </a:ext>
            </a:extLst>
          </p:cNvPr>
          <p:cNvCxnSpPr>
            <a:cxnSpLocks/>
            <a:stCxn id="184" idx="6"/>
            <a:endCxn id="199" idx="2"/>
          </p:cNvCxnSpPr>
          <p:nvPr/>
        </p:nvCxnSpPr>
        <p:spPr>
          <a:xfrm>
            <a:off x="29569760" y="11078147"/>
            <a:ext cx="0" cy="34500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0E19B1CE-B68A-4CE9-B894-DFB8B030CFC4}"/>
              </a:ext>
            </a:extLst>
          </p:cNvPr>
          <p:cNvCxnSpPr>
            <a:cxnSpLocks/>
            <a:stCxn id="183" idx="6"/>
            <a:endCxn id="199" idx="2"/>
          </p:cNvCxnSpPr>
          <p:nvPr/>
        </p:nvCxnSpPr>
        <p:spPr>
          <a:xfrm flipH="1">
            <a:off x="29569762" y="11056857"/>
            <a:ext cx="2348570" cy="34713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FBAA0B36-4278-4991-AE6C-79E55A4283E1}"/>
              </a:ext>
            </a:extLst>
          </p:cNvPr>
          <p:cNvCxnSpPr>
            <a:cxnSpLocks/>
            <a:stCxn id="184" idx="6"/>
            <a:endCxn id="200" idx="2"/>
          </p:cNvCxnSpPr>
          <p:nvPr/>
        </p:nvCxnSpPr>
        <p:spPr>
          <a:xfrm>
            <a:off x="29569762" y="11078147"/>
            <a:ext cx="2348570" cy="3562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DDEB3D73-D149-4CC6-AAF0-FF522F7781ED}"/>
              </a:ext>
            </a:extLst>
          </p:cNvPr>
          <p:cNvCxnSpPr>
            <a:cxnSpLocks/>
            <a:stCxn id="185" idx="6"/>
            <a:endCxn id="200" idx="2"/>
          </p:cNvCxnSpPr>
          <p:nvPr/>
        </p:nvCxnSpPr>
        <p:spPr>
          <a:xfrm>
            <a:off x="27221187" y="11078147"/>
            <a:ext cx="4697147" cy="35620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BDD0AD70-6706-4DBD-B10B-8327F2B895E8}"/>
              </a:ext>
            </a:extLst>
          </p:cNvPr>
          <p:cNvCxnSpPr>
            <a:cxnSpLocks/>
            <a:stCxn id="183" idx="6"/>
            <a:endCxn id="200" idx="2"/>
          </p:cNvCxnSpPr>
          <p:nvPr/>
        </p:nvCxnSpPr>
        <p:spPr>
          <a:xfrm>
            <a:off x="31918330" y="11056857"/>
            <a:ext cx="0" cy="35832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208" name="Rectangle 207">
            <a:extLst>
              <a:ext uri="{FF2B5EF4-FFF2-40B4-BE49-F238E27FC236}">
                <a16:creationId xmlns:a16="http://schemas.microsoft.com/office/drawing/2014/main" id="{312111BB-84DA-454E-A7FA-8AFDE0828382}"/>
              </a:ext>
            </a:extLst>
          </p:cNvPr>
          <p:cNvSpPr/>
          <p:nvPr/>
        </p:nvSpPr>
        <p:spPr>
          <a:xfrm>
            <a:off x="4651585" y="16385527"/>
            <a:ext cx="4697143" cy="2030847"/>
          </a:xfrm>
          <a:prstGeom prst="rect">
            <a:avLst/>
          </a:prstGeom>
          <a:solidFill>
            <a:schemeClr val="tx2">
              <a:lumMod val="20000"/>
              <a:lumOff val="80000"/>
            </a:schemeClr>
          </a:solid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000000"/>
                </a:solidFill>
                <a:effectLst/>
                <a:uLnTx/>
                <a:uFillTx/>
                <a:latin typeface="Trebuchet MS"/>
                <a:ea typeface="+mn-ea"/>
                <a:cs typeface="+mn-cs"/>
              </a:rPr>
              <a:t>rate = 0</a:t>
            </a:r>
          </a:p>
        </p:txBody>
      </p:sp>
      <p:sp>
        <p:nvSpPr>
          <p:cNvPr id="210" name="Rectangle 209">
            <a:extLst>
              <a:ext uri="{FF2B5EF4-FFF2-40B4-BE49-F238E27FC236}">
                <a16:creationId xmlns:a16="http://schemas.microsoft.com/office/drawing/2014/main" id="{78F90C15-0A41-49B2-AF55-8947EC1D7262}"/>
              </a:ext>
            </a:extLst>
          </p:cNvPr>
          <p:cNvSpPr/>
          <p:nvPr/>
        </p:nvSpPr>
        <p:spPr>
          <a:xfrm>
            <a:off x="16081305" y="16385527"/>
            <a:ext cx="4697143" cy="2030847"/>
          </a:xfrm>
          <a:prstGeom prst="rect">
            <a:avLst/>
          </a:prstGeom>
          <a:solidFill>
            <a:schemeClr val="tx2">
              <a:lumMod val="20000"/>
              <a:lumOff val="80000"/>
            </a:schemeClr>
          </a:solid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000000"/>
                </a:solidFill>
                <a:effectLst/>
                <a:uLnTx/>
                <a:uFillTx/>
                <a:latin typeface="Trebuchet MS"/>
                <a:ea typeface="+mn-ea"/>
                <a:cs typeface="+mn-cs"/>
              </a:rPr>
              <a:t>rate = .2</a:t>
            </a:r>
          </a:p>
        </p:txBody>
      </p:sp>
      <p:sp>
        <p:nvSpPr>
          <p:cNvPr id="212" name="Rectangle 211">
            <a:extLst>
              <a:ext uri="{FF2B5EF4-FFF2-40B4-BE49-F238E27FC236}">
                <a16:creationId xmlns:a16="http://schemas.microsoft.com/office/drawing/2014/main" id="{4BF429C7-E558-4B77-8EF9-0C9B983B090C}"/>
              </a:ext>
            </a:extLst>
          </p:cNvPr>
          <p:cNvSpPr/>
          <p:nvPr/>
        </p:nvSpPr>
        <p:spPr>
          <a:xfrm>
            <a:off x="27221185" y="16385527"/>
            <a:ext cx="4697143" cy="2030847"/>
          </a:xfrm>
          <a:prstGeom prst="rect">
            <a:avLst/>
          </a:prstGeom>
          <a:solidFill>
            <a:schemeClr val="tx2">
              <a:lumMod val="20000"/>
              <a:lumOff val="80000"/>
            </a:schemeClr>
          </a:solid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667" b="1" i="0" u="none" strike="noStrike" kern="1200" cap="none" spc="0" normalizeH="0" baseline="0" noProof="0">
                <a:ln>
                  <a:noFill/>
                </a:ln>
                <a:solidFill>
                  <a:srgbClr val="000000"/>
                </a:solidFill>
                <a:effectLst/>
                <a:uLnTx/>
                <a:uFillTx/>
                <a:latin typeface="Trebuchet MS"/>
                <a:ea typeface="+mn-ea"/>
                <a:cs typeface="+mn-cs"/>
              </a:rPr>
              <a:t>rate = .4</a:t>
            </a:r>
          </a:p>
        </p:txBody>
      </p:sp>
      <p:sp>
        <p:nvSpPr>
          <p:cNvPr id="3" name="TextBox 2">
            <a:extLst>
              <a:ext uri="{FF2B5EF4-FFF2-40B4-BE49-F238E27FC236}">
                <a16:creationId xmlns:a16="http://schemas.microsoft.com/office/drawing/2014/main" id="{27AB1C0F-3E65-87B2-5581-C4CAF3F0C01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1E9460C-E8BD-BE89-02AD-BEB43AB7C0C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10911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Whole Architecture</a:t>
            </a:r>
          </a:p>
        </p:txBody>
      </p:sp>
      <p:grpSp>
        <p:nvGrpSpPr>
          <p:cNvPr id="3" name="Group 2">
            <a:extLst>
              <a:ext uri="{FF2B5EF4-FFF2-40B4-BE49-F238E27FC236}">
                <a16:creationId xmlns:a16="http://schemas.microsoft.com/office/drawing/2014/main" id="{084C550B-A19E-1FDD-C287-CCA2FCD8F0B4}"/>
              </a:ext>
            </a:extLst>
          </p:cNvPr>
          <p:cNvGrpSpPr/>
          <p:nvPr/>
        </p:nvGrpSpPr>
        <p:grpSpPr>
          <a:xfrm>
            <a:off x="2890886" y="5099710"/>
            <a:ext cx="30794227" cy="10374580"/>
            <a:chOff x="1055802" y="1593130"/>
            <a:chExt cx="9238268" cy="3761295"/>
          </a:xfrm>
        </p:grpSpPr>
        <p:sp>
          <p:nvSpPr>
            <p:cNvPr id="4" name="Rectangle 3">
              <a:extLst>
                <a:ext uri="{FF2B5EF4-FFF2-40B4-BE49-F238E27FC236}">
                  <a16:creationId xmlns:a16="http://schemas.microsoft.com/office/drawing/2014/main" id="{C8BFE474-E961-AAC7-C0EF-B8CDEBDC82AF}"/>
                </a:ext>
              </a:extLst>
            </p:cNvPr>
            <p:cNvSpPr/>
            <p:nvPr/>
          </p:nvSpPr>
          <p:spPr>
            <a:xfrm>
              <a:off x="1055802" y="1593130"/>
              <a:ext cx="9238268" cy="3761295"/>
            </a:xfrm>
            <a:prstGeom prst="rect">
              <a:avLst/>
            </a:prstGeom>
            <a:solidFill>
              <a:schemeClr val="tx1">
                <a:lumMod val="95000"/>
              </a:schemeClr>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5" name="Rectangle 4">
              <a:extLst>
                <a:ext uri="{FF2B5EF4-FFF2-40B4-BE49-F238E27FC236}">
                  <a16:creationId xmlns:a16="http://schemas.microsoft.com/office/drawing/2014/main" id="{AAB56828-0FD7-E23D-AAB9-552A377C9C00}"/>
                </a:ext>
              </a:extLst>
            </p:cNvPr>
            <p:cNvSpPr/>
            <p:nvPr/>
          </p:nvSpPr>
          <p:spPr>
            <a:xfrm rot="16200000">
              <a:off x="1207670" y="3145086"/>
              <a:ext cx="2528873" cy="590931"/>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6" name="Rectangle 5">
              <a:extLst>
                <a:ext uri="{FF2B5EF4-FFF2-40B4-BE49-F238E27FC236}">
                  <a16:creationId xmlns:a16="http://schemas.microsoft.com/office/drawing/2014/main" id="{46C714E2-C425-584B-07AC-AE758E07EF5A}"/>
                </a:ext>
              </a:extLst>
            </p:cNvPr>
            <p:cNvSpPr/>
            <p:nvPr/>
          </p:nvSpPr>
          <p:spPr>
            <a:xfrm rot="16200000">
              <a:off x="683448" y="3145086"/>
              <a:ext cx="1989647" cy="59093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Input</a:t>
              </a:r>
            </a:p>
          </p:txBody>
        </p:sp>
        <p:sp>
          <p:nvSpPr>
            <p:cNvPr id="11" name="Rectangle 10">
              <a:extLst>
                <a:ext uri="{FF2B5EF4-FFF2-40B4-BE49-F238E27FC236}">
                  <a16:creationId xmlns:a16="http://schemas.microsoft.com/office/drawing/2014/main" id="{04E0917D-2C62-6344-356B-0F8EC0FE820A}"/>
                </a:ext>
              </a:extLst>
            </p:cNvPr>
            <p:cNvSpPr/>
            <p:nvPr/>
          </p:nvSpPr>
          <p:spPr>
            <a:xfrm rot="16200000">
              <a:off x="2795341" y="3145086"/>
              <a:ext cx="2528871" cy="590931"/>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5" name="Rectangle 14">
              <a:extLst>
                <a:ext uri="{FF2B5EF4-FFF2-40B4-BE49-F238E27FC236}">
                  <a16:creationId xmlns:a16="http://schemas.microsoft.com/office/drawing/2014/main" id="{4A26C248-958B-5AC5-2184-9D56BA290F48}"/>
                </a:ext>
              </a:extLst>
            </p:cNvPr>
            <p:cNvSpPr/>
            <p:nvPr/>
          </p:nvSpPr>
          <p:spPr>
            <a:xfrm rot="16200000">
              <a:off x="5176846" y="3145086"/>
              <a:ext cx="2528871" cy="590931"/>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16" name="Rectangle 15">
              <a:extLst>
                <a:ext uri="{FF2B5EF4-FFF2-40B4-BE49-F238E27FC236}">
                  <a16:creationId xmlns:a16="http://schemas.microsoft.com/office/drawing/2014/main" id="{B7BC510F-1E7D-8EF3-18DE-4810C2CDEB5B}"/>
                </a:ext>
              </a:extLst>
            </p:cNvPr>
            <p:cNvSpPr/>
            <p:nvPr/>
          </p:nvSpPr>
          <p:spPr>
            <a:xfrm rot="16200000">
              <a:off x="7120122" y="3145086"/>
              <a:ext cx="1817660" cy="59093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Linear</a:t>
              </a:r>
            </a:p>
          </p:txBody>
        </p:sp>
        <p:sp>
          <p:nvSpPr>
            <p:cNvPr id="17" name="Rectangle 16">
              <a:extLst>
                <a:ext uri="{FF2B5EF4-FFF2-40B4-BE49-F238E27FC236}">
                  <a16:creationId xmlns:a16="http://schemas.microsoft.com/office/drawing/2014/main" id="{E516FE56-2DF5-ACF6-2CA8-B66318BED228}"/>
                </a:ext>
              </a:extLst>
            </p:cNvPr>
            <p:cNvSpPr/>
            <p:nvPr/>
          </p:nvSpPr>
          <p:spPr>
            <a:xfrm rot="16200000">
              <a:off x="8831501" y="3145086"/>
              <a:ext cx="1570240" cy="59093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Output</a:t>
              </a:r>
            </a:p>
          </p:txBody>
        </p:sp>
        <p:sp>
          <p:nvSpPr>
            <p:cNvPr id="18" name="Rectangle 17">
              <a:extLst>
                <a:ext uri="{FF2B5EF4-FFF2-40B4-BE49-F238E27FC236}">
                  <a16:creationId xmlns:a16="http://schemas.microsoft.com/office/drawing/2014/main" id="{62D46037-BB82-44A9-9333-F4BB6B5E8BC3}"/>
                </a:ext>
              </a:extLst>
            </p:cNvPr>
            <p:cNvSpPr/>
            <p:nvPr/>
          </p:nvSpPr>
          <p:spPr>
            <a:xfrm rot="16200000">
              <a:off x="8163385" y="3145086"/>
              <a:ext cx="1318804" cy="59093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Linear</a:t>
              </a:r>
              <a:endParaRPr kumimoji="0" lang="en-US" sz="6000" b="0" i="0" u="none" strike="noStrike" kern="1200" cap="none" spc="0" normalizeH="0" baseline="0" noProof="0" dirty="0">
                <a:ln>
                  <a:noFill/>
                </a:ln>
                <a:solidFill>
                  <a:srgbClr val="000000"/>
                </a:solidFill>
                <a:effectLst/>
                <a:uLnTx/>
                <a:uFillTx/>
                <a:latin typeface="NVIDIA Sans"/>
                <a:ea typeface="+mn-ea"/>
                <a:cs typeface="+mn-cs"/>
              </a:endParaRPr>
            </a:p>
          </p:txBody>
        </p:sp>
        <p:sp>
          <p:nvSpPr>
            <p:cNvPr id="19" name="Rectangle 18">
              <a:extLst>
                <a:ext uri="{FF2B5EF4-FFF2-40B4-BE49-F238E27FC236}">
                  <a16:creationId xmlns:a16="http://schemas.microsoft.com/office/drawing/2014/main" id="{CC9F37BE-C7EF-1E34-821D-71A5DC24A383}"/>
                </a:ext>
              </a:extLst>
            </p:cNvPr>
            <p:cNvSpPr/>
            <p:nvPr/>
          </p:nvSpPr>
          <p:spPr>
            <a:xfrm rot="16200000">
              <a:off x="2001506" y="3145086"/>
              <a:ext cx="2528871" cy="590931"/>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sp>
          <p:nvSpPr>
            <p:cNvPr id="20" name="Rectangle 19">
              <a:extLst>
                <a:ext uri="{FF2B5EF4-FFF2-40B4-BE49-F238E27FC236}">
                  <a16:creationId xmlns:a16="http://schemas.microsoft.com/office/drawing/2014/main" id="{9B403D82-FCEF-4E29-9986-F8A992891AAD}"/>
                </a:ext>
              </a:extLst>
            </p:cNvPr>
            <p:cNvSpPr/>
            <p:nvPr/>
          </p:nvSpPr>
          <p:spPr>
            <a:xfrm rot="16200000">
              <a:off x="3589176" y="3145086"/>
              <a:ext cx="2528871" cy="590931"/>
            </a:xfrm>
            <a:prstGeom prst="rect">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Dropout</a:t>
              </a:r>
            </a:p>
          </p:txBody>
        </p:sp>
        <p:sp>
          <p:nvSpPr>
            <p:cNvPr id="21" name="Rectangle 20">
              <a:extLst>
                <a:ext uri="{FF2B5EF4-FFF2-40B4-BE49-F238E27FC236}">
                  <a16:creationId xmlns:a16="http://schemas.microsoft.com/office/drawing/2014/main" id="{6D11EA81-43B1-BF6B-6A41-B40BAED93B7B}"/>
                </a:ext>
              </a:extLst>
            </p:cNvPr>
            <p:cNvSpPr/>
            <p:nvPr/>
          </p:nvSpPr>
          <p:spPr>
            <a:xfrm rot="16200000">
              <a:off x="4383011" y="3145086"/>
              <a:ext cx="2528871" cy="590931"/>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sp>
          <p:nvSpPr>
            <p:cNvPr id="22" name="Rectangle 21">
              <a:extLst>
                <a:ext uri="{FF2B5EF4-FFF2-40B4-BE49-F238E27FC236}">
                  <a16:creationId xmlns:a16="http://schemas.microsoft.com/office/drawing/2014/main" id="{9F5FF57A-0D25-B4A7-8092-8BEB3C3EFD9E}"/>
                </a:ext>
              </a:extLst>
            </p:cNvPr>
            <p:cNvSpPr/>
            <p:nvPr/>
          </p:nvSpPr>
          <p:spPr>
            <a:xfrm rot="16200000">
              <a:off x="5970681" y="3145086"/>
              <a:ext cx="2528871" cy="590931"/>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cxnSp>
          <p:nvCxnSpPr>
            <p:cNvPr id="24" name="Straight Arrow Connector 23">
              <a:extLst>
                <a:ext uri="{FF2B5EF4-FFF2-40B4-BE49-F238E27FC236}">
                  <a16:creationId xmlns:a16="http://schemas.microsoft.com/office/drawing/2014/main" id="{22520FC3-C2EA-BF38-2097-A59FBAD9AEB8}"/>
                </a:ext>
              </a:extLst>
            </p:cNvPr>
            <p:cNvCxnSpPr>
              <a:cxnSpLocks/>
            </p:cNvCxnSpPr>
            <p:nvPr/>
          </p:nvCxnSpPr>
          <p:spPr>
            <a:xfrm>
              <a:off x="1973737" y="3388134"/>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EAA4BCF-4A03-2E8F-6356-2AC8351993B6}"/>
                </a:ext>
              </a:extLst>
            </p:cNvPr>
            <p:cNvCxnSpPr>
              <a:cxnSpLocks/>
              <a:stCxn id="5" idx="2"/>
              <a:endCxn id="19" idx="0"/>
            </p:cNvCxnSpPr>
            <p:nvPr/>
          </p:nvCxnSpPr>
          <p:spPr>
            <a:xfrm>
              <a:off x="2767572"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0A8CCB9-050C-68AD-59D9-0E745344A6BD}"/>
                </a:ext>
              </a:extLst>
            </p:cNvPr>
            <p:cNvCxnSpPr>
              <a:cxnSpLocks/>
              <a:stCxn id="19" idx="2"/>
              <a:endCxn id="11" idx="0"/>
            </p:cNvCxnSpPr>
            <p:nvPr/>
          </p:nvCxnSpPr>
          <p:spPr>
            <a:xfrm>
              <a:off x="3561407"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AD91096-ED3F-7FEF-D491-5310767CF3EB}"/>
                </a:ext>
              </a:extLst>
            </p:cNvPr>
            <p:cNvCxnSpPr>
              <a:cxnSpLocks/>
              <a:stCxn id="11" idx="2"/>
              <a:endCxn id="20" idx="0"/>
            </p:cNvCxnSpPr>
            <p:nvPr/>
          </p:nvCxnSpPr>
          <p:spPr>
            <a:xfrm>
              <a:off x="4355242"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96F3B54-B2D9-1DEE-161C-B810253854F9}"/>
                </a:ext>
              </a:extLst>
            </p:cNvPr>
            <p:cNvCxnSpPr>
              <a:cxnSpLocks/>
              <a:stCxn id="20" idx="2"/>
              <a:endCxn id="21" idx="0"/>
            </p:cNvCxnSpPr>
            <p:nvPr/>
          </p:nvCxnSpPr>
          <p:spPr>
            <a:xfrm>
              <a:off x="5149077"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BDE0B7-986D-A487-614D-811DEB423BDF}"/>
                </a:ext>
              </a:extLst>
            </p:cNvPr>
            <p:cNvCxnSpPr>
              <a:cxnSpLocks/>
              <a:stCxn id="21" idx="2"/>
              <a:endCxn id="15" idx="0"/>
            </p:cNvCxnSpPr>
            <p:nvPr/>
          </p:nvCxnSpPr>
          <p:spPr>
            <a:xfrm>
              <a:off x="5942912"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B6FCE11-36F0-FA80-5394-9EEF7D28E247}"/>
                </a:ext>
              </a:extLst>
            </p:cNvPr>
            <p:cNvCxnSpPr>
              <a:cxnSpLocks/>
              <a:stCxn id="15" idx="2"/>
              <a:endCxn id="22" idx="0"/>
            </p:cNvCxnSpPr>
            <p:nvPr/>
          </p:nvCxnSpPr>
          <p:spPr>
            <a:xfrm>
              <a:off x="6736747"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5B31D8C-834F-4509-4952-09525FF46985}"/>
                </a:ext>
              </a:extLst>
            </p:cNvPr>
            <p:cNvCxnSpPr>
              <a:cxnSpLocks/>
              <a:stCxn id="22" idx="2"/>
              <a:endCxn id="16" idx="0"/>
            </p:cNvCxnSpPr>
            <p:nvPr/>
          </p:nvCxnSpPr>
          <p:spPr>
            <a:xfrm>
              <a:off x="7530582" y="3440551"/>
              <a:ext cx="202905" cy="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044C0D7-6BBC-3DCB-60D2-EE06FB57882E}"/>
                </a:ext>
              </a:extLst>
            </p:cNvPr>
            <p:cNvCxnSpPr>
              <a:cxnSpLocks/>
              <a:stCxn id="16" idx="2"/>
              <a:endCxn id="18" idx="0"/>
            </p:cNvCxnSpPr>
            <p:nvPr/>
          </p:nvCxnSpPr>
          <p:spPr>
            <a:xfrm>
              <a:off x="8324418" y="3440552"/>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0204F01-BCE9-A6B0-AD67-A667B58A0BEB}"/>
                </a:ext>
              </a:extLst>
            </p:cNvPr>
            <p:cNvCxnSpPr>
              <a:cxnSpLocks/>
              <a:stCxn id="18" idx="2"/>
              <a:endCxn id="17" idx="0"/>
            </p:cNvCxnSpPr>
            <p:nvPr/>
          </p:nvCxnSpPr>
          <p:spPr>
            <a:xfrm>
              <a:off x="9118253" y="3440552"/>
              <a:ext cx="202903"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5F2EF97A-092E-8931-B403-B9E90C9774D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C8A5F452-7DB9-9871-B4DD-D8071B17314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068784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0C05BB-D55F-BECF-4F20-CF575FB35839}"/>
              </a:ext>
            </a:extLst>
          </p:cNvPr>
          <p:cNvSpPr>
            <a:spLocks noGrp="1"/>
          </p:cNvSpPr>
          <p:nvPr>
            <p:ph type="body" sz="quarter" idx="13"/>
          </p:nvPr>
        </p:nvSpPr>
        <p:spPr/>
        <p:txBody>
          <a:bodyPr/>
          <a:lstStyle/>
          <a:p>
            <a:r>
              <a:rPr lang="en-GB" sz="14000" dirty="0"/>
              <a:t>Let’s go!</a:t>
            </a:r>
            <a:endParaRPr lang="en-US" sz="14000" dirty="0"/>
          </a:p>
        </p:txBody>
      </p:sp>
      <p:sp>
        <p:nvSpPr>
          <p:cNvPr id="3" name="TextBox 2">
            <a:extLst>
              <a:ext uri="{FF2B5EF4-FFF2-40B4-BE49-F238E27FC236}">
                <a16:creationId xmlns:a16="http://schemas.microsoft.com/office/drawing/2014/main" id="{C08408E2-CA0E-BDF2-BAA8-1DF259DAB34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19D5A3A-3738-8FD0-05E4-C91233E90F7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626073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33D2B-6660-9E8A-7F13-F704021000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38CDE-58CA-53EA-292B-8BA70983B932}"/>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6E28DDFC-2956-161A-AD76-C3893D5BE959}"/>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203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AA2D153-6EEA-DF8D-4642-49F5404E943F}"/>
              </a:ext>
            </a:extLst>
          </p:cNvPr>
          <p:cNvSpPr txBox="1"/>
          <p:nvPr/>
        </p:nvSpPr>
        <p:spPr>
          <a:xfrm>
            <a:off x="3166313" y="19890315"/>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288450E-1A7D-C959-6542-01C6CF70BD7B}"/>
              </a:ext>
            </a:extLst>
          </p:cNvPr>
          <p:cNvPicPr>
            <a:picLocks noChangeAspect="1"/>
          </p:cNvPicPr>
          <p:nvPr/>
        </p:nvPicPr>
        <p:blipFill>
          <a:blip r:embed="rId4"/>
          <a:stretch>
            <a:fillRect/>
          </a:stretch>
        </p:blipFill>
        <p:spPr>
          <a:xfrm>
            <a:off x="2162082" y="2466681"/>
            <a:ext cx="32251830" cy="17372010"/>
          </a:xfrm>
          <a:prstGeom prst="rect">
            <a:avLst/>
          </a:prstGeom>
        </p:spPr>
      </p:pic>
    </p:spTree>
    <p:extLst>
      <p:ext uri="{BB962C8B-B14F-4D97-AF65-F5344CB8AC3E}">
        <p14:creationId xmlns:p14="http://schemas.microsoft.com/office/powerpoint/2010/main" val="248775008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B42721-5BA3-FDA6-9C68-6DBAC6B19B9F}"/>
              </a:ext>
            </a:extLst>
          </p:cNvPr>
          <p:cNvSpPr>
            <a:spLocks noGrp="1"/>
          </p:cNvSpPr>
          <p:nvPr>
            <p:ph type="sldNum" sz="quarter" idx="12"/>
          </p:nvPr>
        </p:nvSpPr>
        <p:spPr/>
        <p:txBody>
          <a:bodyPr/>
          <a:lstStyle/>
          <a:p>
            <a:fld id="{5D6FF71F-CF6A-4C46-8F9B-61D49EEA70E3}" type="slidenum">
              <a:rPr lang="en-US" smtClean="0"/>
              <a:t>204</a:t>
            </a:fld>
            <a:endParaRPr lang="en-US"/>
          </a:p>
        </p:txBody>
      </p:sp>
      <p:sp>
        <p:nvSpPr>
          <p:cNvPr id="10" name="TextBox 9">
            <a:extLst>
              <a:ext uri="{FF2B5EF4-FFF2-40B4-BE49-F238E27FC236}">
                <a16:creationId xmlns:a16="http://schemas.microsoft.com/office/drawing/2014/main" id="{F91CFE33-96D6-809E-3729-F0D1E75EB9DF}"/>
              </a:ext>
            </a:extLst>
          </p:cNvPr>
          <p:cNvSpPr txBox="1"/>
          <p:nvPr/>
        </p:nvSpPr>
        <p:spPr>
          <a:xfrm>
            <a:off x="1454728" y="1743360"/>
            <a:ext cx="25721956" cy="17943374"/>
          </a:xfrm>
          <a:prstGeom prst="rect">
            <a:avLst/>
          </a:prstGeom>
          <a:solidFill>
            <a:schemeClr val="accent4">
              <a:lumMod val="20000"/>
              <a:lumOff val="80000"/>
            </a:schemeClr>
          </a:solidFill>
        </p:spPr>
        <p:txBody>
          <a:bodyPr wrap="square">
            <a:spAutoFit/>
          </a:bodyPr>
          <a:lstStyle/>
          <a:p>
            <a:pPr>
              <a:buNone/>
            </a:pPr>
            <a:r>
              <a:rPr lang="en-US" sz="4000" b="0" dirty="0" err="1">
                <a:solidFill>
                  <a:srgbClr val="000000"/>
                </a:solidFill>
                <a:effectLst/>
                <a:latin typeface="Courier New" panose="02070309020205020404" pitchFamily="49" charset="0"/>
              </a:rPr>
              <a:t>n_classes</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24</a:t>
            </a:r>
            <a:endParaRPr lang="en-US" sz="4000" b="0" dirty="0">
              <a:solidFill>
                <a:srgbClr val="000000"/>
              </a:solidFill>
              <a:effectLst/>
              <a:latin typeface="Courier New" panose="02070309020205020404" pitchFamily="49" charset="0"/>
            </a:endParaRPr>
          </a:p>
          <a:p>
            <a:pPr>
              <a:buNone/>
            </a:pPr>
            <a:r>
              <a:rPr lang="en-US" sz="4000" b="0" dirty="0" err="1">
                <a:solidFill>
                  <a:srgbClr val="000000"/>
                </a:solidFill>
                <a:effectLst/>
                <a:latin typeface="Courier New" panose="02070309020205020404" pitchFamily="49" charset="0"/>
              </a:rPr>
              <a:t>kernel_size</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3</a:t>
            </a:r>
            <a:endParaRPr lang="en-US" sz="4000" b="0" dirty="0">
              <a:solidFill>
                <a:srgbClr val="000000"/>
              </a:solidFill>
              <a:effectLst/>
              <a:latin typeface="Courier New" panose="02070309020205020404" pitchFamily="49" charset="0"/>
            </a:endParaRPr>
          </a:p>
          <a:p>
            <a:pPr>
              <a:buNone/>
            </a:pPr>
            <a:r>
              <a:rPr lang="en-US" sz="4000" b="0" dirty="0" err="1">
                <a:solidFill>
                  <a:srgbClr val="000000"/>
                </a:solidFill>
                <a:effectLst/>
                <a:latin typeface="Courier New" panose="02070309020205020404" pitchFamily="49" charset="0"/>
              </a:rPr>
              <a:t>flattened_img_size</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75</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3</a:t>
            </a:r>
            <a:r>
              <a:rPr lang="en-US" sz="4000" b="0" dirty="0">
                <a:solidFill>
                  <a:srgbClr val="000000"/>
                </a:solidFill>
                <a:effectLst/>
                <a:latin typeface="Courier New" panose="02070309020205020404" pitchFamily="49" charset="0"/>
              </a:rPr>
              <a:t> * </a:t>
            </a:r>
            <a:r>
              <a:rPr lang="en-US" sz="4000" b="0" dirty="0">
                <a:solidFill>
                  <a:srgbClr val="116644"/>
                </a:solidFill>
                <a:effectLst/>
                <a:latin typeface="Courier New" panose="02070309020205020404" pitchFamily="49" charset="0"/>
              </a:rPr>
              <a:t>3</a:t>
            </a:r>
            <a:endParaRPr lang="en-US" sz="4000" b="0" dirty="0">
              <a:solidFill>
                <a:srgbClr val="000000"/>
              </a:solidFill>
              <a:effectLst/>
              <a:latin typeface="Courier New" panose="02070309020205020404" pitchFamily="49" charset="0"/>
            </a:endParaRPr>
          </a:p>
          <a:p>
            <a:pPr>
              <a:buNone/>
            </a:pPr>
            <a:br>
              <a:rPr lang="en-US" sz="4000" b="0" dirty="0">
                <a:solidFill>
                  <a:srgbClr val="000000"/>
                </a:solidFill>
                <a:effectLst/>
                <a:latin typeface="Courier New" panose="02070309020205020404" pitchFamily="49" charset="0"/>
              </a:rPr>
            </a:br>
            <a:endParaRPr lang="en-US" sz="4000" b="0" dirty="0">
              <a:solidFill>
                <a:srgbClr val="000000"/>
              </a:solidFill>
              <a:effectLst/>
              <a:latin typeface="Courier New" panose="02070309020205020404" pitchFamily="49" charset="0"/>
            </a:endParaRPr>
          </a:p>
          <a:p>
            <a:pPr>
              <a:buNone/>
            </a:pPr>
            <a:r>
              <a:rPr lang="en-US" sz="4000" b="0" dirty="0">
                <a:solidFill>
                  <a:srgbClr val="000000"/>
                </a:solidFill>
                <a:effectLst/>
                <a:latin typeface="Courier New" panose="02070309020205020404" pitchFamily="49" charset="0"/>
              </a:rPr>
              <a:t>model = </a:t>
            </a:r>
            <a:r>
              <a:rPr lang="en-US" sz="4000" b="0" dirty="0" err="1">
                <a:solidFill>
                  <a:srgbClr val="000000"/>
                </a:solidFill>
                <a:effectLst/>
                <a:latin typeface="Courier New" panose="02070309020205020404" pitchFamily="49" charset="0"/>
              </a:rPr>
              <a:t>nn.Sequential</a:t>
            </a:r>
            <a:r>
              <a:rPr lang="en-US" sz="4000" b="0" dirty="0">
                <a:solidFill>
                  <a:srgbClr val="000000"/>
                </a:solidFill>
                <a:effectLst/>
                <a:latin typeface="Courier New" panose="02070309020205020404" pitchFamily="49" charset="0"/>
              </a:rPr>
              <a:t>(</a:t>
            </a:r>
          </a:p>
          <a:p>
            <a:pPr lvl="4"/>
            <a:r>
              <a:rPr lang="en-US" sz="4000" b="0" dirty="0">
                <a:solidFill>
                  <a:srgbClr val="008000"/>
                </a:solidFill>
                <a:effectLst/>
                <a:latin typeface="Courier New" panose="02070309020205020404" pitchFamily="49" charset="0"/>
              </a:rPr>
              <a:t># First convolution</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nn.Conv2d(IMG_CHS, </a:t>
            </a:r>
            <a:r>
              <a:rPr lang="en-US" sz="4000" b="0" dirty="0">
                <a:solidFill>
                  <a:srgbClr val="116644"/>
                </a:solidFill>
                <a:effectLst/>
                <a:latin typeface="Courier New" panose="02070309020205020404" pitchFamily="49" charset="0"/>
              </a:rPr>
              <a:t>25</a:t>
            </a:r>
            <a:r>
              <a:rPr lang="en-US" sz="4000" b="0" dirty="0">
                <a:solidFill>
                  <a:srgbClr val="000000"/>
                </a:solidFill>
                <a:effectLst/>
                <a:latin typeface="Courier New" panose="02070309020205020404" pitchFamily="49" charset="0"/>
              </a:rPr>
              <a:t>, </a:t>
            </a:r>
            <a:r>
              <a:rPr lang="en-US" sz="4000" b="0" dirty="0" err="1">
                <a:solidFill>
                  <a:srgbClr val="000000"/>
                </a:solidFill>
                <a:effectLst/>
                <a:latin typeface="Courier New" panose="02070309020205020404" pitchFamily="49" charset="0"/>
              </a:rPr>
              <a:t>kernel_size</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padding=</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25 x 28 x 28</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nn.BatchNorm2d(</a:t>
            </a:r>
            <a:r>
              <a:rPr lang="en-US" sz="4000" b="0" dirty="0">
                <a:solidFill>
                  <a:srgbClr val="116644"/>
                </a:solidFill>
                <a:effectLst/>
                <a:latin typeface="Courier New" panose="02070309020205020404" pitchFamily="49" charset="0"/>
              </a:rPr>
              <a:t>25</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nn.ReLU</a:t>
            </a:r>
            <a:r>
              <a:rPr lang="en-US" sz="4000" b="0" dirty="0">
                <a:solidFill>
                  <a:srgbClr val="000000"/>
                </a:solidFill>
                <a:effectLst/>
                <a:latin typeface="Courier New" panose="02070309020205020404" pitchFamily="49" charset="0"/>
              </a:rPr>
              <a:t>(),</a:t>
            </a:r>
          </a:p>
          <a:p>
            <a:pPr lvl="4"/>
            <a:r>
              <a:rPr lang="en-US" sz="4000" b="0" dirty="0">
                <a:solidFill>
                  <a:srgbClr val="000000"/>
                </a:solidFill>
                <a:effectLst/>
                <a:latin typeface="Courier New" panose="02070309020205020404" pitchFamily="49" charset="0"/>
              </a:rPr>
              <a:t>nn.MaxPool2d(</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25 x 14 x 14</a:t>
            </a:r>
            <a:endParaRPr lang="en-US" sz="4000" b="0" dirty="0">
              <a:solidFill>
                <a:srgbClr val="000000"/>
              </a:solidFill>
              <a:effectLst/>
              <a:latin typeface="Courier New" panose="02070309020205020404" pitchFamily="49" charset="0"/>
            </a:endParaRPr>
          </a:p>
          <a:p>
            <a:pPr lvl="4"/>
            <a:r>
              <a:rPr lang="en-US" sz="4000" b="0" dirty="0">
                <a:solidFill>
                  <a:srgbClr val="008000"/>
                </a:solidFill>
                <a:effectLst/>
                <a:latin typeface="Courier New" panose="02070309020205020404" pitchFamily="49" charset="0"/>
              </a:rPr>
              <a:t># Second convolution</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nn.Conv2d(</a:t>
            </a:r>
            <a:r>
              <a:rPr lang="en-US" sz="4000" b="0" dirty="0">
                <a:solidFill>
                  <a:srgbClr val="116644"/>
                </a:solidFill>
                <a:effectLst/>
                <a:latin typeface="Courier New" panose="02070309020205020404" pitchFamily="49" charset="0"/>
              </a:rPr>
              <a:t>25</a:t>
            </a:r>
            <a:r>
              <a:rPr lang="en-US" sz="4000" b="0" dirty="0">
                <a:solidFill>
                  <a:srgbClr val="000000"/>
                </a:solidFill>
                <a:effectLst/>
                <a:latin typeface="Courier New" panose="02070309020205020404" pitchFamily="49" charset="0"/>
              </a:rPr>
              <a:t>, </a:t>
            </a:r>
            <a:r>
              <a:rPr lang="en-US" sz="4000" b="0" dirty="0">
                <a:solidFill>
                  <a:srgbClr val="116644"/>
                </a:solidFill>
                <a:effectLst/>
                <a:latin typeface="Courier New" panose="02070309020205020404" pitchFamily="49" charset="0"/>
              </a:rPr>
              <a:t>50</a:t>
            </a:r>
            <a:r>
              <a:rPr lang="en-US" sz="4000" b="0" dirty="0">
                <a:solidFill>
                  <a:srgbClr val="000000"/>
                </a:solidFill>
                <a:effectLst/>
                <a:latin typeface="Courier New" panose="02070309020205020404" pitchFamily="49" charset="0"/>
              </a:rPr>
              <a:t>, </a:t>
            </a:r>
            <a:r>
              <a:rPr lang="en-US" sz="4000" b="0" dirty="0" err="1">
                <a:solidFill>
                  <a:srgbClr val="000000"/>
                </a:solidFill>
                <a:effectLst/>
                <a:latin typeface="Courier New" panose="02070309020205020404" pitchFamily="49" charset="0"/>
              </a:rPr>
              <a:t>kernel_size</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padding=</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50 x 14 x 14</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nn.BatchNorm2d(</a:t>
            </a:r>
            <a:r>
              <a:rPr lang="en-US" sz="4000" b="0" dirty="0">
                <a:solidFill>
                  <a:srgbClr val="116644"/>
                </a:solidFill>
                <a:effectLst/>
                <a:latin typeface="Courier New" panose="02070309020205020404" pitchFamily="49" charset="0"/>
              </a:rPr>
              <a:t>50</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nn.ReLU</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nn.Dropout</a:t>
            </a:r>
            <a:r>
              <a:rPr lang="en-US" sz="4000" b="0" dirty="0">
                <a:solidFill>
                  <a:srgbClr val="000000"/>
                </a:solidFill>
                <a:effectLst/>
                <a:latin typeface="Courier New" panose="02070309020205020404" pitchFamily="49" charset="0"/>
              </a:rPr>
              <a:t>(</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a:t>
            </a:r>
          </a:p>
          <a:p>
            <a:pPr lvl="4"/>
            <a:r>
              <a:rPr lang="en-US" sz="4000" b="0" dirty="0">
                <a:solidFill>
                  <a:srgbClr val="000000"/>
                </a:solidFill>
                <a:effectLst/>
                <a:latin typeface="Courier New" panose="02070309020205020404" pitchFamily="49" charset="0"/>
              </a:rPr>
              <a:t>nn.MaxPool2d(</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50 x 7 x 7</a:t>
            </a:r>
            <a:endParaRPr lang="en-US" sz="4000" b="0" dirty="0">
              <a:solidFill>
                <a:srgbClr val="000000"/>
              </a:solidFill>
              <a:effectLst/>
              <a:latin typeface="Courier New" panose="02070309020205020404" pitchFamily="49" charset="0"/>
            </a:endParaRPr>
          </a:p>
          <a:p>
            <a:pPr lvl="4"/>
            <a:r>
              <a:rPr lang="en-US" sz="4000" b="0" dirty="0">
                <a:solidFill>
                  <a:srgbClr val="008000"/>
                </a:solidFill>
                <a:effectLst/>
                <a:latin typeface="Courier New" panose="02070309020205020404" pitchFamily="49" charset="0"/>
              </a:rPr>
              <a:t># Third convolution</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nn.Conv2d(</a:t>
            </a:r>
            <a:r>
              <a:rPr lang="en-US" sz="4000" b="0" dirty="0">
                <a:solidFill>
                  <a:srgbClr val="116644"/>
                </a:solidFill>
                <a:effectLst/>
                <a:latin typeface="Courier New" panose="02070309020205020404" pitchFamily="49" charset="0"/>
              </a:rPr>
              <a:t>50</a:t>
            </a:r>
            <a:r>
              <a:rPr lang="en-US" sz="4000" b="0" dirty="0">
                <a:solidFill>
                  <a:srgbClr val="000000"/>
                </a:solidFill>
                <a:effectLst/>
                <a:latin typeface="Courier New" panose="02070309020205020404" pitchFamily="49" charset="0"/>
              </a:rPr>
              <a:t>, </a:t>
            </a:r>
            <a:r>
              <a:rPr lang="en-US" sz="4000" b="0" dirty="0">
                <a:solidFill>
                  <a:srgbClr val="116644"/>
                </a:solidFill>
                <a:effectLst/>
                <a:latin typeface="Courier New" panose="02070309020205020404" pitchFamily="49" charset="0"/>
              </a:rPr>
              <a:t>75</a:t>
            </a:r>
            <a:r>
              <a:rPr lang="en-US" sz="4000" b="0" dirty="0">
                <a:solidFill>
                  <a:srgbClr val="000000"/>
                </a:solidFill>
                <a:effectLst/>
                <a:latin typeface="Courier New" panose="02070309020205020404" pitchFamily="49" charset="0"/>
              </a:rPr>
              <a:t>, </a:t>
            </a:r>
            <a:r>
              <a:rPr lang="en-US" sz="4000" b="0" dirty="0" err="1">
                <a:solidFill>
                  <a:srgbClr val="000000"/>
                </a:solidFill>
                <a:effectLst/>
                <a:latin typeface="Courier New" panose="02070309020205020404" pitchFamily="49" charset="0"/>
              </a:rPr>
              <a:t>kernel_size</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padding=</a:t>
            </a:r>
            <a:r>
              <a:rPr lang="en-US" sz="4000" b="0" dirty="0">
                <a:solidFill>
                  <a:srgbClr val="116644"/>
                </a:solidFill>
                <a:effectLst/>
                <a:latin typeface="Courier New" panose="02070309020205020404" pitchFamily="49" charset="0"/>
              </a:rPr>
              <a:t>1</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75 x 7 x 7</a:t>
            </a:r>
            <a:endParaRPr lang="en-US" sz="4000" b="0" dirty="0">
              <a:solidFill>
                <a:srgbClr val="000000"/>
              </a:solidFill>
              <a:effectLst/>
              <a:latin typeface="Courier New" panose="02070309020205020404" pitchFamily="49" charset="0"/>
            </a:endParaRPr>
          </a:p>
          <a:p>
            <a:pPr lvl="4"/>
            <a:r>
              <a:rPr lang="en-US" sz="4000" b="0" dirty="0">
                <a:solidFill>
                  <a:srgbClr val="000000"/>
                </a:solidFill>
                <a:effectLst/>
                <a:latin typeface="Courier New" panose="02070309020205020404" pitchFamily="49" charset="0"/>
              </a:rPr>
              <a:t>nn.BatchNorm2d(</a:t>
            </a:r>
            <a:r>
              <a:rPr lang="en-US" sz="4000" b="0" dirty="0">
                <a:solidFill>
                  <a:srgbClr val="116644"/>
                </a:solidFill>
                <a:effectLst/>
                <a:latin typeface="Courier New" panose="02070309020205020404" pitchFamily="49" charset="0"/>
              </a:rPr>
              <a:t>75</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nn.ReLU</a:t>
            </a:r>
            <a:r>
              <a:rPr lang="en-US" sz="4000" b="0" dirty="0">
                <a:solidFill>
                  <a:srgbClr val="000000"/>
                </a:solidFill>
                <a:effectLst/>
                <a:latin typeface="Courier New" panose="02070309020205020404" pitchFamily="49" charset="0"/>
              </a:rPr>
              <a:t>(),</a:t>
            </a:r>
          </a:p>
          <a:p>
            <a:pPr lvl="4"/>
            <a:r>
              <a:rPr lang="en-US" sz="4000" b="0" dirty="0">
                <a:solidFill>
                  <a:srgbClr val="000000"/>
                </a:solidFill>
                <a:effectLst/>
                <a:latin typeface="Courier New" panose="02070309020205020404" pitchFamily="49" charset="0"/>
              </a:rPr>
              <a:t>nn.MaxPool2d(</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stride=</a:t>
            </a:r>
            <a:r>
              <a:rPr lang="en-US" sz="4000" b="0" dirty="0">
                <a:solidFill>
                  <a:srgbClr val="116644"/>
                </a:solidFill>
                <a:effectLst/>
                <a:latin typeface="Courier New" panose="02070309020205020404" pitchFamily="49" charset="0"/>
              </a:rPr>
              <a:t>2</a:t>
            </a:r>
            <a:r>
              <a:rPr lang="en-US" sz="4000" b="0" dirty="0">
                <a:solidFill>
                  <a:srgbClr val="000000"/>
                </a:solidFill>
                <a:effectLst/>
                <a:latin typeface="Courier New" panose="02070309020205020404" pitchFamily="49" charset="0"/>
              </a:rPr>
              <a:t>), </a:t>
            </a:r>
            <a:r>
              <a:rPr lang="en-US" sz="4000" b="0" dirty="0">
                <a:solidFill>
                  <a:srgbClr val="008000"/>
                </a:solidFill>
                <a:effectLst/>
                <a:latin typeface="Courier New" panose="02070309020205020404" pitchFamily="49" charset="0"/>
              </a:rPr>
              <a:t># 75 x 3 x 3</a:t>
            </a:r>
            <a:endParaRPr lang="en-US" sz="4000" b="0" dirty="0">
              <a:solidFill>
                <a:srgbClr val="000000"/>
              </a:solidFill>
              <a:effectLst/>
              <a:latin typeface="Courier New" panose="02070309020205020404" pitchFamily="49" charset="0"/>
            </a:endParaRPr>
          </a:p>
          <a:p>
            <a:pPr lvl="4"/>
            <a:r>
              <a:rPr lang="en-US" sz="4000" b="0" dirty="0">
                <a:solidFill>
                  <a:srgbClr val="008000"/>
                </a:solidFill>
                <a:effectLst/>
                <a:latin typeface="Courier New" panose="02070309020205020404" pitchFamily="49" charset="0"/>
              </a:rPr>
              <a:t># Flatten to Dense</a:t>
            </a:r>
            <a:endParaRPr lang="en-US" sz="4000" b="0" dirty="0">
              <a:solidFill>
                <a:srgbClr val="000000"/>
              </a:solidFill>
              <a:effectLst/>
              <a:latin typeface="Courier New" panose="02070309020205020404" pitchFamily="49" charset="0"/>
            </a:endParaRPr>
          </a:p>
          <a:p>
            <a:pPr lvl="4"/>
            <a:r>
              <a:rPr lang="en-US" sz="4000" b="0" dirty="0" err="1">
                <a:solidFill>
                  <a:srgbClr val="000000"/>
                </a:solidFill>
                <a:effectLst/>
                <a:latin typeface="Courier New" panose="02070309020205020404" pitchFamily="49" charset="0"/>
              </a:rPr>
              <a:t>nn.Flatten</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nn.Linear</a:t>
            </a:r>
            <a:r>
              <a:rPr lang="en-US" sz="4000" b="0" dirty="0">
                <a:solidFill>
                  <a:srgbClr val="000000"/>
                </a:solidFill>
                <a:effectLst/>
                <a:latin typeface="Courier New" panose="02070309020205020404" pitchFamily="49" charset="0"/>
              </a:rPr>
              <a:t>(</a:t>
            </a:r>
            <a:r>
              <a:rPr lang="en-US" sz="4000" b="0" dirty="0" err="1">
                <a:solidFill>
                  <a:srgbClr val="000000"/>
                </a:solidFill>
                <a:effectLst/>
                <a:latin typeface="Courier New" panose="02070309020205020404" pitchFamily="49" charset="0"/>
              </a:rPr>
              <a:t>flattened_img_size</a:t>
            </a:r>
            <a:r>
              <a:rPr lang="en-US" sz="4000" b="0" dirty="0">
                <a:solidFill>
                  <a:srgbClr val="000000"/>
                </a:solidFill>
                <a:effectLst/>
                <a:latin typeface="Courier New" panose="02070309020205020404" pitchFamily="49" charset="0"/>
              </a:rPr>
              <a:t>, </a:t>
            </a:r>
            <a:r>
              <a:rPr lang="en-US" sz="4000" b="0" dirty="0">
                <a:solidFill>
                  <a:srgbClr val="116644"/>
                </a:solidFill>
                <a:effectLst/>
                <a:latin typeface="Courier New" panose="02070309020205020404" pitchFamily="49" charset="0"/>
              </a:rPr>
              <a:t>512</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nn.Dropout</a:t>
            </a:r>
            <a:r>
              <a:rPr lang="en-US" sz="4000" b="0" dirty="0">
                <a:solidFill>
                  <a:srgbClr val="000000"/>
                </a:solidFill>
                <a:effectLst/>
                <a:latin typeface="Courier New" panose="02070309020205020404" pitchFamily="49" charset="0"/>
              </a:rPr>
              <a:t>(</a:t>
            </a:r>
            <a:r>
              <a:rPr lang="en-US" sz="4000" b="0" dirty="0">
                <a:solidFill>
                  <a:srgbClr val="116644"/>
                </a:solidFill>
                <a:effectLst/>
                <a:latin typeface="Courier New" panose="02070309020205020404" pitchFamily="49" charset="0"/>
              </a:rPr>
              <a:t>.3</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nn.ReLU</a:t>
            </a:r>
            <a:r>
              <a:rPr lang="en-US" sz="4000" b="0" dirty="0">
                <a:solidFill>
                  <a:srgbClr val="000000"/>
                </a:solidFill>
                <a:effectLst/>
                <a:latin typeface="Courier New" panose="02070309020205020404" pitchFamily="49" charset="0"/>
              </a:rPr>
              <a:t>(),</a:t>
            </a:r>
          </a:p>
          <a:p>
            <a:pPr lvl="4"/>
            <a:r>
              <a:rPr lang="en-US" sz="4000" b="0" dirty="0" err="1">
                <a:solidFill>
                  <a:srgbClr val="000000"/>
                </a:solidFill>
                <a:effectLst/>
                <a:latin typeface="Courier New" panose="02070309020205020404" pitchFamily="49" charset="0"/>
              </a:rPr>
              <a:t>nn.Linear</a:t>
            </a:r>
            <a:r>
              <a:rPr lang="en-US" sz="4000" b="0" dirty="0">
                <a:solidFill>
                  <a:srgbClr val="000000"/>
                </a:solidFill>
                <a:effectLst/>
                <a:latin typeface="Courier New" panose="02070309020205020404" pitchFamily="49" charset="0"/>
              </a:rPr>
              <a:t>(</a:t>
            </a:r>
            <a:r>
              <a:rPr lang="en-US" sz="4000" b="0" dirty="0">
                <a:solidFill>
                  <a:srgbClr val="116644"/>
                </a:solidFill>
                <a:effectLst/>
                <a:latin typeface="Courier New" panose="02070309020205020404" pitchFamily="49" charset="0"/>
              </a:rPr>
              <a:t>512</a:t>
            </a:r>
            <a:r>
              <a:rPr lang="en-US" sz="4000" b="0" dirty="0">
                <a:solidFill>
                  <a:srgbClr val="000000"/>
                </a:solidFill>
                <a:effectLst/>
                <a:latin typeface="Courier New" panose="02070309020205020404" pitchFamily="49" charset="0"/>
              </a:rPr>
              <a:t>, </a:t>
            </a:r>
            <a:r>
              <a:rPr lang="en-US" sz="4000" b="0" dirty="0" err="1">
                <a:solidFill>
                  <a:srgbClr val="000000"/>
                </a:solidFill>
                <a:effectLst/>
                <a:latin typeface="Courier New" panose="02070309020205020404" pitchFamily="49" charset="0"/>
              </a:rPr>
              <a:t>n_classes</a:t>
            </a:r>
            <a:r>
              <a:rPr lang="en-US" sz="4000" b="0" dirty="0">
                <a:solidFill>
                  <a:srgbClr val="000000"/>
                </a:solidFill>
                <a:effectLst/>
                <a:latin typeface="Courier New" panose="02070309020205020404" pitchFamily="49" charset="0"/>
              </a:rPr>
              <a:t>)</a:t>
            </a:r>
          </a:p>
          <a:p>
            <a:pPr>
              <a:buNone/>
            </a:pPr>
            <a:r>
              <a:rPr lang="en-US" sz="4000" b="0" dirty="0">
                <a:solidFill>
                  <a:srgbClr val="000000"/>
                </a:solidFill>
                <a:effectLst/>
                <a:latin typeface="Courier New" panose="02070309020205020404" pitchFamily="49" charset="0"/>
              </a:rPr>
              <a:t>)</a:t>
            </a:r>
          </a:p>
        </p:txBody>
      </p:sp>
      <p:pic>
        <p:nvPicPr>
          <p:cNvPr id="12" name="Picture 11">
            <a:extLst>
              <a:ext uri="{FF2B5EF4-FFF2-40B4-BE49-F238E27FC236}">
                <a16:creationId xmlns:a16="http://schemas.microsoft.com/office/drawing/2014/main" id="{195D2A66-4B97-AA70-6D4A-B85A67C6378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055162" y="2244436"/>
            <a:ext cx="7214229" cy="17442298"/>
          </a:xfrm>
          <a:prstGeom prst="rect">
            <a:avLst/>
          </a:prstGeom>
        </p:spPr>
      </p:pic>
      <p:sp>
        <p:nvSpPr>
          <p:cNvPr id="15" name="TextBox 14">
            <a:extLst>
              <a:ext uri="{FF2B5EF4-FFF2-40B4-BE49-F238E27FC236}">
                <a16:creationId xmlns:a16="http://schemas.microsoft.com/office/drawing/2014/main" id="{64DCE535-4D30-1F19-8791-E39623ECB58C}"/>
              </a:ext>
            </a:extLst>
          </p:cNvPr>
          <p:cNvSpPr txBox="1"/>
          <p:nvPr/>
        </p:nvSpPr>
        <p:spPr>
          <a:xfrm>
            <a:off x="3166313" y="19890315"/>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254088D4-249E-0E0C-CA96-34ED2DDFF2E1}"/>
              </a:ext>
            </a:extLst>
          </p:cNvPr>
          <p:cNvSpPr>
            <a:spLocks noGrp="1"/>
          </p:cNvSpPr>
          <p:nvPr>
            <p:ph type="title"/>
          </p:nvPr>
        </p:nvSpPr>
        <p:spPr>
          <a:xfrm>
            <a:off x="28055162" y="168301"/>
            <a:ext cx="7066110" cy="2423073"/>
          </a:xfrm>
        </p:spPr>
        <p:txBody>
          <a:bodyPr>
            <a:normAutofit/>
          </a:bodyPr>
          <a:lstStyle/>
          <a:p>
            <a:r>
              <a:rPr lang="en-US" dirty="0"/>
              <a:t>CNN</a:t>
            </a:r>
            <a:endParaRPr lang="en-TW" dirty="0"/>
          </a:p>
        </p:txBody>
      </p:sp>
    </p:spTree>
    <p:extLst>
      <p:ext uri="{BB962C8B-B14F-4D97-AF65-F5344CB8AC3E}">
        <p14:creationId xmlns:p14="http://schemas.microsoft.com/office/powerpoint/2010/main" val="425174009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4: Data Augmentation and Deployment</a:t>
            </a:r>
          </a:p>
        </p:txBody>
      </p:sp>
      <p:sp>
        <p:nvSpPr>
          <p:cNvPr id="2" name="TextBox 1">
            <a:extLst>
              <a:ext uri="{FF2B5EF4-FFF2-40B4-BE49-F238E27FC236}">
                <a16:creationId xmlns:a16="http://schemas.microsoft.com/office/drawing/2014/main" id="{8F5D5E79-C914-EC35-7DF9-70BCD984194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86E1E357-E1CB-CAA0-0058-4A161D04630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898532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3309298540"/>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2538012"/>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B8A2FD2B-E0BC-0878-5BB5-FBE048F6110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D917E5A-D40D-9C0D-9C68-E26F1A0AC15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206</a:t>
            </a:fld>
            <a:endParaRPr lang="en-US" sz="2400" dirty="0">
              <a:solidFill>
                <a:prstClr val="black">
                  <a:tint val="75000"/>
                </a:prstClr>
              </a:solidFill>
              <a:latin typeface="Calibri" panose="020F0502020204030204"/>
              <a:cs typeface="Arial"/>
              <a:sym typeface="Arial"/>
            </a:endParaRPr>
          </a:p>
        </p:txBody>
      </p:sp>
      <p:sp>
        <p:nvSpPr>
          <p:cNvPr id="7" name="Title 3">
            <a:extLst>
              <a:ext uri="{FF2B5EF4-FFF2-40B4-BE49-F238E27FC236}">
                <a16:creationId xmlns:a16="http://schemas.microsoft.com/office/drawing/2014/main" id="{2B326569-E30C-7CEF-AA6D-F3916D66C87B}"/>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3896149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Recap of the Exercise</a:t>
            </a:r>
          </a:p>
        </p:txBody>
      </p:sp>
      <p:sp>
        <p:nvSpPr>
          <p:cNvPr id="6" name="Rectangle: Rounded Corners 5">
            <a:extLst>
              <a:ext uri="{FF2B5EF4-FFF2-40B4-BE49-F238E27FC236}">
                <a16:creationId xmlns:a16="http://schemas.microsoft.com/office/drawing/2014/main" id="{BDD5B296-1761-48D4-9DFE-D2074A00BFAC}"/>
              </a:ext>
            </a:extLst>
          </p:cNvPr>
          <p:cNvSpPr/>
          <p:nvPr/>
        </p:nvSpPr>
        <p:spPr>
          <a:xfrm>
            <a:off x="4088057" y="5302369"/>
            <a:ext cx="11629747" cy="2407683"/>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Analysis</a:t>
            </a:r>
          </a:p>
        </p:txBody>
      </p:sp>
      <p:sp>
        <p:nvSpPr>
          <p:cNvPr id="8" name="Content Placeholder 2">
            <a:extLst>
              <a:ext uri="{FF2B5EF4-FFF2-40B4-BE49-F238E27FC236}">
                <a16:creationId xmlns:a16="http://schemas.microsoft.com/office/drawing/2014/main" id="{BC9C6C09-1E64-CA4F-8494-490CAA3DF388}"/>
              </a:ext>
            </a:extLst>
          </p:cNvPr>
          <p:cNvSpPr txBox="1">
            <a:spLocks/>
          </p:cNvSpPr>
          <p:nvPr/>
        </p:nvSpPr>
        <p:spPr>
          <a:xfrm>
            <a:off x="1661162" y="6506212"/>
            <a:ext cx="16483543" cy="12311737"/>
          </a:xfrm>
          <a:solidFill>
            <a:schemeClr val="tx2"/>
          </a:soli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anchor="ctr">
            <a:normAutofit/>
          </a:bodyPr>
          <a:lst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dk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dk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dk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9pPr>
          </a:lstStyle>
          <a:p>
            <a:pPr marL="1219188" marR="0" lvl="0" indent="-685800" algn="l" defTabSz="27432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a:ea typeface="+mn-ea"/>
                <a:cs typeface="+mn-cs"/>
              </a:rPr>
              <a:t>CNN increased validation accuracy</a:t>
            </a:r>
          </a:p>
          <a:p>
            <a:pPr marL="1219188" marR="0" lvl="0" indent="-685800" algn="l" defTabSz="27432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a:ea typeface="+mn-ea"/>
                <a:cs typeface="+mn-cs"/>
              </a:rPr>
              <a:t>Still seeing training accuracy higher than validation</a:t>
            </a:r>
          </a:p>
        </p:txBody>
      </p:sp>
      <p:sp>
        <p:nvSpPr>
          <p:cNvPr id="3" name="TextBox 2">
            <a:extLst>
              <a:ext uri="{FF2B5EF4-FFF2-40B4-BE49-F238E27FC236}">
                <a16:creationId xmlns:a16="http://schemas.microsoft.com/office/drawing/2014/main" id="{1ED38EB1-546C-95B9-926B-80413C4AA79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1E8D8C2-E288-8CEE-16FF-BC942E99EEB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56613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CEC0CBB-DF10-5E6E-EDF3-5A0F11C73D59}"/>
              </a:ext>
            </a:extLst>
          </p:cNvPr>
          <p:cNvSpPr txBox="1">
            <a:spLocks/>
          </p:cNvSpPr>
          <p:nvPr/>
        </p:nvSpPr>
        <p:spPr>
          <a:xfrm>
            <a:off x="1661162" y="6506212"/>
            <a:ext cx="16483543" cy="12311737"/>
          </a:xfrm>
          <a:solidFill>
            <a:schemeClr val="tx2"/>
          </a:solidFill>
          <a:ln>
            <a:solidFill>
              <a:schemeClr val="tx2"/>
            </a:solidFill>
          </a:ln>
        </p:spPr>
        <p:style>
          <a:lnRef idx="1">
            <a:schemeClr val="accent2"/>
          </a:lnRef>
          <a:fillRef idx="2">
            <a:schemeClr val="accent2"/>
          </a:fillRef>
          <a:effectRef idx="1">
            <a:schemeClr val="accent2"/>
          </a:effectRef>
          <a:fontRef idx="minor">
            <a:schemeClr val="dk1"/>
          </a:fontRef>
        </p:style>
        <p:txBody>
          <a:bodyPr wrap="square" anchor="ctr">
            <a:normAutofit/>
          </a:bodyPr>
          <a:lst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dk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dk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dk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dk1"/>
                </a:solidFill>
                <a:latin typeface="+mn-lt"/>
                <a:ea typeface="+mn-ea"/>
                <a:cs typeface="+mn-cs"/>
              </a:defRPr>
            </a:lvl9pPr>
          </a:lstStyle>
          <a:p>
            <a:pPr marL="1219188" marR="0" lvl="0" indent="-685800" algn="l" defTabSz="27432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a:ea typeface="+mn-ea"/>
                <a:cs typeface="+mn-cs"/>
              </a:rPr>
              <a:t>CNN increased validation accuracy</a:t>
            </a:r>
          </a:p>
          <a:p>
            <a:pPr marL="1219188" marR="0" lvl="0" indent="-685800" algn="l" defTabSz="2743200" rtl="0" eaLnBrk="1" fontAlgn="auto" latinLnBrk="0" hangingPunct="1">
              <a:lnSpc>
                <a:spcPct val="90000"/>
              </a:lnSpc>
              <a:spcBef>
                <a:spcPts val="3000"/>
              </a:spcBef>
              <a:spcAft>
                <a:spcPts val="0"/>
              </a:spcAft>
              <a:buClrTx/>
              <a:buSzTx/>
              <a:buFont typeface="Arial" panose="020B0604020202020204" pitchFamily="34" charset="0"/>
              <a:buChar char="•"/>
              <a:tabLst/>
              <a:defRPr/>
            </a:pPr>
            <a:r>
              <a:rPr kumimoji="0" lang="en-US" sz="8000" b="0" i="0" u="none" strike="noStrike" kern="1200" cap="none" spc="0" normalizeH="0" baseline="0" noProof="0" dirty="0">
                <a:ln>
                  <a:noFill/>
                </a:ln>
                <a:solidFill>
                  <a:srgbClr val="000000"/>
                </a:solidFill>
                <a:effectLst/>
                <a:uLnTx/>
                <a:uFillTx/>
                <a:latin typeface="NVIDIA Sans"/>
                <a:ea typeface="+mn-ea"/>
                <a:cs typeface="+mn-cs"/>
              </a:rPr>
              <a:t>Still seeing training accuracy higher than validation</a:t>
            </a:r>
          </a:p>
        </p:txBody>
      </p:sp>
      <p:sp>
        <p:nvSpPr>
          <p:cNvPr id="9" name="Content Placeholder 3">
            <a:extLst>
              <a:ext uri="{FF2B5EF4-FFF2-40B4-BE49-F238E27FC236}">
                <a16:creationId xmlns:a16="http://schemas.microsoft.com/office/drawing/2014/main" id="{14F1BD79-AA74-49D3-AAA6-32E6BE28BA88}"/>
              </a:ext>
            </a:extLst>
          </p:cNvPr>
          <p:cNvSpPr>
            <a:spLocks noGrp="1"/>
          </p:cNvSpPr>
          <p:nvPr>
            <p:ph sz="half" idx="2"/>
          </p:nvPr>
        </p:nvSpPr>
        <p:spPr>
          <a:xfrm>
            <a:off x="18431300" y="6506212"/>
            <a:ext cx="16483540" cy="12311737"/>
          </a:xfrm>
        </p:spPr>
        <p:style>
          <a:lnRef idx="1">
            <a:schemeClr val="accent1"/>
          </a:lnRef>
          <a:fillRef idx="2">
            <a:schemeClr val="accent1"/>
          </a:fillRef>
          <a:effectRef idx="1">
            <a:schemeClr val="accent1"/>
          </a:effectRef>
          <a:fontRef idx="minor">
            <a:schemeClr val="dk1"/>
          </a:fontRef>
        </p:style>
        <p:txBody>
          <a:bodyPr anchor="ctr"/>
          <a:lstStyle/>
          <a:p>
            <a:pPr>
              <a:buClrTx/>
              <a:buFont typeface="Arial" panose="020B0604020202020204" pitchFamily="34" charset="0"/>
              <a:buChar char="•"/>
            </a:pPr>
            <a:r>
              <a:rPr lang="en-US" dirty="0"/>
              <a:t>Clean data provides better examples</a:t>
            </a:r>
          </a:p>
          <a:p>
            <a:pPr>
              <a:buClrTx/>
              <a:buFont typeface="Arial" panose="020B0604020202020204" pitchFamily="34" charset="0"/>
              <a:buChar char="•"/>
            </a:pPr>
            <a:r>
              <a:rPr lang="en-US" dirty="0"/>
              <a:t>Dataset variety helps the model generalize</a:t>
            </a:r>
          </a:p>
        </p:txBody>
      </p:sp>
      <p:sp>
        <p:nvSpPr>
          <p:cNvPr id="6" name="Rectangle: Rounded Corners 5">
            <a:extLst>
              <a:ext uri="{FF2B5EF4-FFF2-40B4-BE49-F238E27FC236}">
                <a16:creationId xmlns:a16="http://schemas.microsoft.com/office/drawing/2014/main" id="{BDD5B296-1761-48D4-9DFE-D2074A00BFAC}"/>
              </a:ext>
            </a:extLst>
          </p:cNvPr>
          <p:cNvSpPr/>
          <p:nvPr/>
        </p:nvSpPr>
        <p:spPr>
          <a:xfrm>
            <a:off x="4088057" y="5302369"/>
            <a:ext cx="11629747" cy="2407683"/>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Analysis</a:t>
            </a:r>
          </a:p>
        </p:txBody>
      </p:sp>
      <p:sp>
        <p:nvSpPr>
          <p:cNvPr id="7" name="Rectangle: Rounded Corners 6">
            <a:extLst>
              <a:ext uri="{FF2B5EF4-FFF2-40B4-BE49-F238E27FC236}">
                <a16:creationId xmlns:a16="http://schemas.microsoft.com/office/drawing/2014/main" id="{5CB2FDC1-5102-4EBC-8CB5-EFC261D7E879}"/>
              </a:ext>
            </a:extLst>
          </p:cNvPr>
          <p:cNvSpPr/>
          <p:nvPr/>
        </p:nvSpPr>
        <p:spPr>
          <a:xfrm>
            <a:off x="20858203" y="5302365"/>
            <a:ext cx="11629747" cy="2407683"/>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Solution</a:t>
            </a:r>
          </a:p>
        </p:txBody>
      </p:sp>
      <p:pic>
        <p:nvPicPr>
          <p:cNvPr id="11" name="Graphic 10" descr="Wolf">
            <a:extLst>
              <a:ext uri="{FF2B5EF4-FFF2-40B4-BE49-F238E27FC236}">
                <a16:creationId xmlns:a16="http://schemas.microsoft.com/office/drawing/2014/main" id="{A452E1A6-3E09-47B0-87D6-AD5C02C7B7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82725" y="16138052"/>
            <a:ext cx="2573857" cy="2573857"/>
          </a:xfrm>
          <a:prstGeom prst="rect">
            <a:avLst/>
          </a:prstGeom>
        </p:spPr>
      </p:pic>
      <p:pic>
        <p:nvPicPr>
          <p:cNvPr id="13" name="Graphic 12" descr="Puppy">
            <a:extLst>
              <a:ext uri="{FF2B5EF4-FFF2-40B4-BE49-F238E27FC236}">
                <a16:creationId xmlns:a16="http://schemas.microsoft.com/office/drawing/2014/main" id="{8E1F85B9-E891-4DF3-B4B0-792F09989C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86142" y="16342675"/>
            <a:ext cx="2573857" cy="2573857"/>
          </a:xfrm>
          <a:prstGeom prst="rect">
            <a:avLst/>
          </a:prstGeom>
        </p:spPr>
      </p:pic>
      <p:pic>
        <p:nvPicPr>
          <p:cNvPr id="15" name="Graphic 14" descr="Puppy 2">
            <a:extLst>
              <a:ext uri="{FF2B5EF4-FFF2-40B4-BE49-F238E27FC236}">
                <a16:creationId xmlns:a16="http://schemas.microsoft.com/office/drawing/2014/main" id="{BC268E97-4007-4BCC-9337-96FAD341B2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334204" y="16342674"/>
            <a:ext cx="2475273" cy="2475273"/>
          </a:xfrm>
          <a:prstGeom prst="rect">
            <a:avLst/>
          </a:prstGeom>
        </p:spPr>
      </p:pic>
      <p:sp>
        <p:nvSpPr>
          <p:cNvPr id="14" name="Title 1">
            <a:extLst>
              <a:ext uri="{FF2B5EF4-FFF2-40B4-BE49-F238E27FC236}">
                <a16:creationId xmlns:a16="http://schemas.microsoft.com/office/drawing/2014/main" id="{CFE4C2D3-BA91-A516-7FFC-8D181BA7B3D4}"/>
              </a:ext>
            </a:extLst>
          </p:cNvPr>
          <p:cNvSpPr txBox="1">
            <a:spLocks/>
          </p:cNvSpPr>
          <p:nvPr/>
        </p:nvSpPr>
        <p:spPr>
          <a:xfrm>
            <a:off x="2514600" y="0"/>
            <a:ext cx="31546800" cy="2514601"/>
          </a:xfrm>
          <a:prstGeom prst="rect">
            <a:avLst/>
          </a:prstGeom>
        </p:spPr>
        <p:txBody>
          <a:bodyPr vert="horz" wrap="square" lIns="91440" tIns="45720" rIns="91440" bIns="45720" rtlCol="0" anchor="b">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marL="0" marR="0" lvl="0" indent="0" algn="ctr" defTabSz="2743200" rtl="0" eaLnBrk="1" fontAlgn="auto" latinLnBrk="0" hangingPunct="1">
              <a:lnSpc>
                <a:spcPct val="90000"/>
              </a:lnSpc>
              <a:spcBef>
                <a:spcPct val="0"/>
              </a:spcBef>
              <a:spcAft>
                <a:spcPts val="0"/>
              </a:spcAft>
              <a:buClrTx/>
              <a:buSzTx/>
              <a:buFontTx/>
              <a:buNone/>
              <a:tabLst/>
              <a:defRPr/>
            </a:pPr>
            <a:r>
              <a:rPr kumimoji="0" lang="en-US" sz="14000" b="1" i="0" u="none" strike="noStrike" kern="1200" cap="none" spc="0" normalizeH="0" baseline="0" noProof="0" dirty="0">
                <a:ln>
                  <a:noFill/>
                </a:ln>
                <a:solidFill>
                  <a:srgbClr val="000000"/>
                </a:solidFill>
                <a:effectLst/>
                <a:uLnTx/>
                <a:uFillTx/>
                <a:latin typeface="NVIDIA Sans" panose="020B0503020203020204" pitchFamily="34" charset="0"/>
                <a:ea typeface="+mj-ea"/>
              </a:rPr>
              <a:t>Recap of the Exercise</a:t>
            </a:r>
          </a:p>
        </p:txBody>
      </p:sp>
      <p:sp>
        <p:nvSpPr>
          <p:cNvPr id="2" name="TextBox 1">
            <a:extLst>
              <a:ext uri="{FF2B5EF4-FFF2-40B4-BE49-F238E27FC236}">
                <a16:creationId xmlns:a16="http://schemas.microsoft.com/office/drawing/2014/main" id="{8B27E3F8-7E48-E5CA-1D74-505B1ECE2E5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0A2E12D7-F270-9492-173C-D09CE0C50B8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39353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5135BD-C8D3-CD8B-148F-60C106114306}"/>
              </a:ext>
            </a:extLst>
          </p:cNvPr>
          <p:cNvSpPr>
            <a:spLocks noGrp="1"/>
          </p:cNvSpPr>
          <p:nvPr>
            <p:ph type="body" sz="quarter" idx="13"/>
          </p:nvPr>
        </p:nvSpPr>
        <p:spPr/>
        <p:txBody>
          <a:bodyPr/>
          <a:lstStyle/>
          <a:p>
            <a:r>
              <a:rPr lang="en-US" sz="14000" dirty="0"/>
              <a:t>Data Augmentation</a:t>
            </a:r>
          </a:p>
        </p:txBody>
      </p:sp>
      <p:sp>
        <p:nvSpPr>
          <p:cNvPr id="3" name="TextBox 2">
            <a:extLst>
              <a:ext uri="{FF2B5EF4-FFF2-40B4-BE49-F238E27FC236}">
                <a16:creationId xmlns:a16="http://schemas.microsoft.com/office/drawing/2014/main" id="{3B669BEE-27D8-A74B-9147-8F8D5DF5902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84EA402-4FFD-2016-8780-19458111533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209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55100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72BA8-2D47-CA31-D211-6246EDF75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65BA4-E888-5E92-549F-F160AD2D35C9}"/>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DEFE336-0C53-BBEA-2745-A5CAD630437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3DAC79F-10B1-6EF4-5B19-3004B78BA8DE}"/>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2787D16-1611-7363-C024-31B6045A0624}"/>
              </a:ext>
            </a:extLst>
          </p:cNvPr>
          <p:cNvPicPr>
            <a:picLocks noChangeAspect="1"/>
          </p:cNvPicPr>
          <p:nvPr/>
        </p:nvPicPr>
        <p:blipFill>
          <a:blip r:embed="rId3"/>
          <a:stretch>
            <a:fillRect/>
          </a:stretch>
        </p:blipFill>
        <p:spPr>
          <a:xfrm>
            <a:off x="4681973" y="2481059"/>
            <a:ext cx="26752401" cy="17205675"/>
          </a:xfrm>
          <a:prstGeom prst="rect">
            <a:avLst/>
          </a:prstGeom>
        </p:spPr>
      </p:pic>
    </p:spTree>
    <p:extLst>
      <p:ext uri="{BB962C8B-B14F-4D97-AF65-F5344CB8AC3E}">
        <p14:creationId xmlns:p14="http://schemas.microsoft.com/office/powerpoint/2010/main" val="222355284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Data Augmentation</a:t>
            </a:r>
          </a:p>
        </p:txBody>
      </p:sp>
      <p:pic>
        <p:nvPicPr>
          <p:cNvPr id="18" name="Picture 17" descr="A picture containing table, indoor, sitting, small&#10;&#10;Description automatically generated">
            <a:extLst>
              <a:ext uri="{FF2B5EF4-FFF2-40B4-BE49-F238E27FC236}">
                <a16:creationId xmlns:a16="http://schemas.microsoft.com/office/drawing/2014/main" id="{A80DEC63-E7B7-4674-9000-060CD635D784}"/>
              </a:ext>
            </a:extLst>
          </p:cNvPr>
          <p:cNvPicPr>
            <a:picLocks noChangeAspect="1"/>
          </p:cNvPicPr>
          <p:nvPr/>
        </p:nvPicPr>
        <p:blipFill>
          <a:blip r:embed="rId3"/>
          <a:stretch>
            <a:fillRect/>
          </a:stretch>
        </p:blipFill>
        <p:spPr>
          <a:xfrm>
            <a:off x="2472244" y="5327798"/>
            <a:ext cx="15990493" cy="12056330"/>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ED787CCD-D92C-4737-985C-EA5E3373BDDA}"/>
              </a:ext>
            </a:extLst>
          </p:cNvPr>
          <p:cNvPicPr>
            <a:picLocks noChangeAspect="1"/>
          </p:cNvPicPr>
          <p:nvPr/>
        </p:nvPicPr>
        <p:blipFill>
          <a:blip r:embed="rId4"/>
          <a:stretch>
            <a:fillRect/>
          </a:stretch>
        </p:blipFill>
        <p:spPr>
          <a:xfrm>
            <a:off x="18697367" y="5327805"/>
            <a:ext cx="15990493" cy="12056323"/>
          </a:xfrm>
          <a:prstGeom prst="rect">
            <a:avLst/>
          </a:prstGeom>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B939E70A-2277-38D5-976B-C3316D61F19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48FF6C8-D0BB-2637-93C9-0F7910489D6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15716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62" y="1376092"/>
            <a:ext cx="33253680" cy="1969770"/>
          </a:xfrm>
        </p:spPr>
        <p:txBody>
          <a:bodyPr>
            <a:noAutofit/>
          </a:bodyPr>
          <a:lstStyle/>
          <a:p>
            <a:pPr algn="l"/>
            <a:r>
              <a:rPr lang="en-US" sz="14000" dirty="0"/>
              <a:t>Image Flipping</a:t>
            </a:r>
          </a:p>
        </p:txBody>
      </p:sp>
      <p:pic>
        <p:nvPicPr>
          <p:cNvPr id="10" name="Picture 9" descr="A picture containing table, indoor, sitting, small&#10;&#10;Description automatically generated">
            <a:extLst>
              <a:ext uri="{FF2B5EF4-FFF2-40B4-BE49-F238E27FC236}">
                <a16:creationId xmlns:a16="http://schemas.microsoft.com/office/drawing/2014/main" id="{7ED9F94E-1AFF-494F-B3E1-40FEBDD8B22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60269" y="6530215"/>
            <a:ext cx="10967863" cy="6017803"/>
          </a:xfrm>
          <a:prstGeom prst="rect">
            <a:avLst/>
          </a:prstGeom>
        </p:spPr>
      </p:pic>
      <p:pic>
        <p:nvPicPr>
          <p:cNvPr id="3" name="Picture 2" descr="A picture containing table, indoor, sitting, small&#10;&#10;Description automatically generated">
            <a:extLst>
              <a:ext uri="{FF2B5EF4-FFF2-40B4-BE49-F238E27FC236}">
                <a16:creationId xmlns:a16="http://schemas.microsoft.com/office/drawing/2014/main" id="{F927B538-1F9E-43A6-B721-E9FBF58336F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a:off x="21211019" y="6530215"/>
            <a:ext cx="10967863" cy="6017803"/>
          </a:xfrm>
          <a:prstGeom prst="rect">
            <a:avLst/>
          </a:prstGeom>
        </p:spPr>
      </p:pic>
      <p:pic>
        <p:nvPicPr>
          <p:cNvPr id="4" name="Picture 3" descr="A picture containing table, indoor, sitting, small&#10;&#10;Description automatically generated">
            <a:extLst>
              <a:ext uri="{FF2B5EF4-FFF2-40B4-BE49-F238E27FC236}">
                <a16:creationId xmlns:a16="http://schemas.microsoft.com/office/drawing/2014/main" id="{B3015731-2016-42A4-998B-5067C54589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V="1">
            <a:off x="9660272" y="13258405"/>
            <a:ext cx="10967863" cy="6017803"/>
          </a:xfrm>
          <a:prstGeom prst="rect">
            <a:avLst/>
          </a:prstGeom>
        </p:spPr>
      </p:pic>
      <p:pic>
        <p:nvPicPr>
          <p:cNvPr id="8" name="Picture 7" descr="A picture containing table, indoor, sitting, small&#10;&#10;Description automatically generated">
            <a:extLst>
              <a:ext uri="{FF2B5EF4-FFF2-40B4-BE49-F238E27FC236}">
                <a16:creationId xmlns:a16="http://schemas.microsoft.com/office/drawing/2014/main" id="{0495B0C3-7D8A-45E9-B938-EEB2A7C2C91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flipH="1" flipV="1">
            <a:off x="21211019" y="13125882"/>
            <a:ext cx="10967863" cy="6017803"/>
          </a:xfrm>
          <a:prstGeom prst="rect">
            <a:avLst/>
          </a:prstGeom>
        </p:spPr>
      </p:pic>
      <p:sp>
        <p:nvSpPr>
          <p:cNvPr id="16" name="Rectangle 15">
            <a:extLst>
              <a:ext uri="{FF2B5EF4-FFF2-40B4-BE49-F238E27FC236}">
                <a16:creationId xmlns:a16="http://schemas.microsoft.com/office/drawing/2014/main" id="{2892E0AB-5B49-4C86-B0B0-B45CE59A006D}"/>
              </a:ext>
            </a:extLst>
          </p:cNvPr>
          <p:cNvSpPr/>
          <p:nvPr/>
        </p:nvSpPr>
        <p:spPr>
          <a:xfrm>
            <a:off x="23165082" y="3634794"/>
            <a:ext cx="7059730" cy="223385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Horizontal Flip</a:t>
            </a:r>
          </a:p>
        </p:txBody>
      </p:sp>
      <p:sp>
        <p:nvSpPr>
          <p:cNvPr id="18" name="Rectangle 17">
            <a:extLst>
              <a:ext uri="{FF2B5EF4-FFF2-40B4-BE49-F238E27FC236}">
                <a16:creationId xmlns:a16="http://schemas.microsoft.com/office/drawing/2014/main" id="{87D4D5F8-A545-4DE8-8611-306E76764D86}"/>
              </a:ext>
            </a:extLst>
          </p:cNvPr>
          <p:cNvSpPr/>
          <p:nvPr/>
        </p:nvSpPr>
        <p:spPr>
          <a:xfrm>
            <a:off x="1661162" y="15017854"/>
            <a:ext cx="7059730" cy="2233853"/>
          </a:xfrm>
          <a:prstGeom prst="rect">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6200000" scaled="1"/>
            <a:tileRect/>
          </a:gradFill>
          <a:ln w="28575">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67" b="1" i="0" u="none" strike="noStrike" kern="1200" cap="none" spc="0" normalizeH="0" baseline="0" noProof="0" dirty="0">
                <a:ln>
                  <a:noFill/>
                </a:ln>
                <a:solidFill>
                  <a:srgbClr val="FFFFFF"/>
                </a:solidFill>
                <a:effectLst/>
                <a:uLnTx/>
                <a:uFillTx/>
                <a:latin typeface="NVIDIA Sans"/>
                <a:ea typeface="+mn-ea"/>
                <a:cs typeface="+mn-cs"/>
              </a:rPr>
              <a:t>Vertical Flip</a:t>
            </a:r>
          </a:p>
        </p:txBody>
      </p:sp>
      <p:sp>
        <p:nvSpPr>
          <p:cNvPr id="5" name="TextBox 4">
            <a:extLst>
              <a:ext uri="{FF2B5EF4-FFF2-40B4-BE49-F238E27FC236}">
                <a16:creationId xmlns:a16="http://schemas.microsoft.com/office/drawing/2014/main" id="{574C75D4-B27C-D872-EA0F-346B5D6C281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41920F94-2E0E-7AAB-8CC5-3AC91E92AD9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10342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pPr algn="l"/>
            <a:r>
              <a:rPr lang="en-US" sz="14000" dirty="0"/>
              <a:t>Rotation</a:t>
            </a:r>
          </a:p>
        </p:txBody>
      </p:sp>
      <p:pic>
        <p:nvPicPr>
          <p:cNvPr id="3" name="Picture 2" descr="A picture containing table, indoor, sitting, small&#10;&#10;Description automatically generated">
            <a:extLst>
              <a:ext uri="{FF2B5EF4-FFF2-40B4-BE49-F238E27FC236}">
                <a16:creationId xmlns:a16="http://schemas.microsoft.com/office/drawing/2014/main" id="{2093E593-2CFF-4DD5-9D4E-5D43FAD9F8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483830" y="8785572"/>
            <a:ext cx="6744513" cy="2472210"/>
          </a:xfrm>
          <a:prstGeom prst="rect">
            <a:avLst/>
          </a:prstGeom>
        </p:spPr>
      </p:pic>
      <p:sp>
        <p:nvSpPr>
          <p:cNvPr id="4" name="TextBox 3">
            <a:extLst>
              <a:ext uri="{FF2B5EF4-FFF2-40B4-BE49-F238E27FC236}">
                <a16:creationId xmlns:a16="http://schemas.microsoft.com/office/drawing/2014/main" id="{865809FB-83D9-4DD5-8455-1AFC9D125F66}"/>
              </a:ext>
            </a:extLst>
          </p:cNvPr>
          <p:cNvSpPr txBox="1"/>
          <p:nvPr/>
        </p:nvSpPr>
        <p:spPr>
          <a:xfrm>
            <a:off x="19755416" y="9560011"/>
            <a:ext cx="1499128"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0⁰   </a:t>
            </a:r>
          </a:p>
        </p:txBody>
      </p:sp>
      <p:pic>
        <p:nvPicPr>
          <p:cNvPr id="34" name="Picture 33" descr="A picture containing table, indoor, sitting, small&#10;&#10;Description automatically generated">
            <a:extLst>
              <a:ext uri="{FF2B5EF4-FFF2-40B4-BE49-F238E27FC236}">
                <a16:creationId xmlns:a16="http://schemas.microsoft.com/office/drawing/2014/main" id="{C07DAFFF-CB7B-4E06-ADB3-E5A3192FC2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2700000">
            <a:off x="14767839" y="4098862"/>
            <a:ext cx="6482323" cy="2572203"/>
          </a:xfrm>
          <a:prstGeom prst="rect">
            <a:avLst/>
          </a:prstGeom>
        </p:spPr>
      </p:pic>
      <p:sp>
        <p:nvSpPr>
          <p:cNvPr id="36" name="TextBox 35">
            <a:extLst>
              <a:ext uri="{FF2B5EF4-FFF2-40B4-BE49-F238E27FC236}">
                <a16:creationId xmlns:a16="http://schemas.microsoft.com/office/drawing/2014/main" id="{0C45C7F5-1112-43B1-921F-4975B5B6831C}"/>
              </a:ext>
            </a:extLst>
          </p:cNvPr>
          <p:cNvSpPr txBox="1"/>
          <p:nvPr/>
        </p:nvSpPr>
        <p:spPr>
          <a:xfrm rot="2700000">
            <a:off x="20275279" y="8152161"/>
            <a:ext cx="1563248"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45⁰ </a:t>
            </a:r>
          </a:p>
        </p:txBody>
      </p:sp>
      <p:pic>
        <p:nvPicPr>
          <p:cNvPr id="50" name="Picture 49" descr="A picture containing table, indoor, sitting, small&#10;&#10;Description automatically generated">
            <a:extLst>
              <a:ext uri="{FF2B5EF4-FFF2-40B4-BE49-F238E27FC236}">
                <a16:creationId xmlns:a16="http://schemas.microsoft.com/office/drawing/2014/main" id="{108366EA-D97F-4EDB-B799-7803B1BAA1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19610903" y="2262339"/>
            <a:ext cx="6482327" cy="2572203"/>
          </a:xfrm>
          <a:prstGeom prst="rect">
            <a:avLst/>
          </a:prstGeom>
        </p:spPr>
      </p:pic>
      <p:sp>
        <p:nvSpPr>
          <p:cNvPr id="51" name="TextBox 50">
            <a:extLst>
              <a:ext uri="{FF2B5EF4-FFF2-40B4-BE49-F238E27FC236}">
                <a16:creationId xmlns:a16="http://schemas.microsoft.com/office/drawing/2014/main" id="{A437B595-D0A3-4586-BD80-3DA02C067A94}"/>
              </a:ext>
            </a:extLst>
          </p:cNvPr>
          <p:cNvSpPr txBox="1"/>
          <p:nvPr/>
        </p:nvSpPr>
        <p:spPr>
          <a:xfrm rot="5400000">
            <a:off x="21873999" y="7525981"/>
            <a:ext cx="1563248"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90⁰ </a:t>
            </a:r>
          </a:p>
        </p:txBody>
      </p:sp>
      <p:pic>
        <p:nvPicPr>
          <p:cNvPr id="58" name="Picture 57" descr="A picture containing table, indoor, sitting, small&#10;&#10;Description automatically generated">
            <a:extLst>
              <a:ext uri="{FF2B5EF4-FFF2-40B4-BE49-F238E27FC236}">
                <a16:creationId xmlns:a16="http://schemas.microsoft.com/office/drawing/2014/main" id="{20CEEA2F-47E1-4140-98AD-9FAF19CED52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8100000">
            <a:off x="24254474" y="4319632"/>
            <a:ext cx="6744513" cy="2472210"/>
          </a:xfrm>
          <a:prstGeom prst="rect">
            <a:avLst/>
          </a:prstGeom>
        </p:spPr>
      </p:pic>
      <p:sp>
        <p:nvSpPr>
          <p:cNvPr id="59" name="TextBox 58">
            <a:extLst>
              <a:ext uri="{FF2B5EF4-FFF2-40B4-BE49-F238E27FC236}">
                <a16:creationId xmlns:a16="http://schemas.microsoft.com/office/drawing/2014/main" id="{43E813A9-2535-4944-991F-F6C7EC089562}"/>
              </a:ext>
            </a:extLst>
          </p:cNvPr>
          <p:cNvSpPr txBox="1"/>
          <p:nvPr/>
        </p:nvSpPr>
        <p:spPr>
          <a:xfrm rot="8100000">
            <a:off x="23437049" y="7990181"/>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135⁰</a:t>
            </a:r>
          </a:p>
        </p:txBody>
      </p:sp>
      <p:pic>
        <p:nvPicPr>
          <p:cNvPr id="56" name="Picture 55" descr="A picture containing table, indoor, sitting, small&#10;&#10;Description automatically generated">
            <a:extLst>
              <a:ext uri="{FF2B5EF4-FFF2-40B4-BE49-F238E27FC236}">
                <a16:creationId xmlns:a16="http://schemas.microsoft.com/office/drawing/2014/main" id="{E682D3B9-02C6-4787-B226-75F848AC09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26165280" y="9036348"/>
            <a:ext cx="6744513" cy="2472210"/>
          </a:xfrm>
          <a:prstGeom prst="rect">
            <a:avLst/>
          </a:prstGeom>
        </p:spPr>
      </p:pic>
      <p:sp>
        <p:nvSpPr>
          <p:cNvPr id="57" name="TextBox 56">
            <a:extLst>
              <a:ext uri="{FF2B5EF4-FFF2-40B4-BE49-F238E27FC236}">
                <a16:creationId xmlns:a16="http://schemas.microsoft.com/office/drawing/2014/main" id="{85BD21EA-9597-4584-B4D6-CDC1C6CD0C44}"/>
              </a:ext>
            </a:extLst>
          </p:cNvPr>
          <p:cNvSpPr txBox="1"/>
          <p:nvPr/>
        </p:nvSpPr>
        <p:spPr>
          <a:xfrm rot="10800000">
            <a:off x="24105149" y="9547945"/>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180⁰</a:t>
            </a:r>
          </a:p>
        </p:txBody>
      </p:sp>
      <p:pic>
        <p:nvPicPr>
          <p:cNvPr id="75" name="Picture 74" descr="A picture containing table, indoor, sitting, small&#10;&#10;Description automatically generated">
            <a:extLst>
              <a:ext uri="{FF2B5EF4-FFF2-40B4-BE49-F238E27FC236}">
                <a16:creationId xmlns:a16="http://schemas.microsoft.com/office/drawing/2014/main" id="{8BB11FD1-26E7-42B7-8005-16E7E2E789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3500000">
            <a:off x="24142250" y="13584879"/>
            <a:ext cx="6482327" cy="2572203"/>
          </a:xfrm>
          <a:prstGeom prst="rect">
            <a:avLst/>
          </a:prstGeom>
        </p:spPr>
      </p:pic>
      <p:sp>
        <p:nvSpPr>
          <p:cNvPr id="76" name="TextBox 75">
            <a:extLst>
              <a:ext uri="{FF2B5EF4-FFF2-40B4-BE49-F238E27FC236}">
                <a16:creationId xmlns:a16="http://schemas.microsoft.com/office/drawing/2014/main" id="{27B9624F-9AB6-41B0-99DA-3CA05AC05491}"/>
              </a:ext>
            </a:extLst>
          </p:cNvPr>
          <p:cNvSpPr txBox="1"/>
          <p:nvPr/>
        </p:nvSpPr>
        <p:spPr>
          <a:xfrm rot="13500000">
            <a:off x="23480933" y="11181731"/>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225⁰</a:t>
            </a:r>
          </a:p>
        </p:txBody>
      </p:sp>
      <p:pic>
        <p:nvPicPr>
          <p:cNvPr id="73" name="Picture 72" descr="A picture containing table, indoor, sitting, small&#10;&#10;Description automatically generated">
            <a:extLst>
              <a:ext uri="{FF2B5EF4-FFF2-40B4-BE49-F238E27FC236}">
                <a16:creationId xmlns:a16="http://schemas.microsoft.com/office/drawing/2014/main" id="{2CAE0D94-8FCC-4ABD-B329-AD4D93E8C0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19300400" y="15421409"/>
            <a:ext cx="6482327" cy="2572203"/>
          </a:xfrm>
          <a:prstGeom prst="rect">
            <a:avLst/>
          </a:prstGeom>
        </p:spPr>
      </p:pic>
      <p:sp>
        <p:nvSpPr>
          <p:cNvPr id="74" name="TextBox 73">
            <a:extLst>
              <a:ext uri="{FF2B5EF4-FFF2-40B4-BE49-F238E27FC236}">
                <a16:creationId xmlns:a16="http://schemas.microsoft.com/office/drawing/2014/main" id="{2718666B-4848-47A3-BC0B-2AEEC74F86D5}"/>
              </a:ext>
            </a:extLst>
          </p:cNvPr>
          <p:cNvSpPr txBox="1"/>
          <p:nvPr/>
        </p:nvSpPr>
        <p:spPr>
          <a:xfrm rot="16200000">
            <a:off x="21762620" y="11771328"/>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270⁰</a:t>
            </a:r>
          </a:p>
        </p:txBody>
      </p:sp>
      <p:pic>
        <p:nvPicPr>
          <p:cNvPr id="68" name="Picture 67" descr="A picture containing table, indoor, sitting, small&#10;&#10;Description automatically generated">
            <a:extLst>
              <a:ext uri="{FF2B5EF4-FFF2-40B4-BE49-F238E27FC236}">
                <a16:creationId xmlns:a16="http://schemas.microsoft.com/office/drawing/2014/main" id="{3F57B5D7-9FA8-4DA6-B2C4-965FA9B75BE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8900000">
            <a:off x="14394637" y="13464102"/>
            <a:ext cx="6744513" cy="2472210"/>
          </a:xfrm>
          <a:prstGeom prst="rect">
            <a:avLst/>
          </a:prstGeom>
        </p:spPr>
      </p:pic>
      <p:sp>
        <p:nvSpPr>
          <p:cNvPr id="69" name="TextBox 68">
            <a:extLst>
              <a:ext uri="{FF2B5EF4-FFF2-40B4-BE49-F238E27FC236}">
                <a16:creationId xmlns:a16="http://schemas.microsoft.com/office/drawing/2014/main" id="{F6F233CB-EF67-4DFB-B4A8-55ED554AD4AE}"/>
              </a:ext>
            </a:extLst>
          </p:cNvPr>
          <p:cNvSpPr txBox="1"/>
          <p:nvPr/>
        </p:nvSpPr>
        <p:spPr>
          <a:xfrm rot="18900000">
            <a:off x="20076246" y="11111318"/>
            <a:ext cx="182614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315⁰</a:t>
            </a:r>
          </a:p>
        </p:txBody>
      </p:sp>
      <p:sp>
        <p:nvSpPr>
          <p:cNvPr id="5" name="TextBox 4">
            <a:extLst>
              <a:ext uri="{FF2B5EF4-FFF2-40B4-BE49-F238E27FC236}">
                <a16:creationId xmlns:a16="http://schemas.microsoft.com/office/drawing/2014/main" id="{B488821A-3091-899A-1F10-4F17D5DD75F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47659D5F-8365-49A3-EAE3-F2F97EAAEC4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3901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pPr algn="l"/>
            <a:r>
              <a:rPr lang="en-US" sz="14000" dirty="0"/>
              <a:t>Zooming</a:t>
            </a:r>
          </a:p>
        </p:txBody>
      </p:sp>
      <p:pic>
        <p:nvPicPr>
          <p:cNvPr id="49" name="Picture 48" descr="A picture containing table, indoor, sitting, small&#10;&#10;Description automatically generated">
            <a:extLst>
              <a:ext uri="{FF2B5EF4-FFF2-40B4-BE49-F238E27FC236}">
                <a16:creationId xmlns:a16="http://schemas.microsoft.com/office/drawing/2014/main" id="{43A846E6-9569-4DFF-AB3B-578EA20751EC}"/>
              </a:ext>
            </a:extLst>
          </p:cNvPr>
          <p:cNvPicPr>
            <a:picLocks noChangeAspect="1"/>
          </p:cNvPicPr>
          <p:nvPr/>
        </p:nvPicPr>
        <p:blipFill>
          <a:blip r:embed="rId3"/>
          <a:stretch>
            <a:fillRect/>
          </a:stretch>
        </p:blipFill>
        <p:spPr>
          <a:xfrm>
            <a:off x="2083135" y="5327799"/>
            <a:ext cx="7352697" cy="5543703"/>
          </a:xfrm>
          <a:prstGeom prst="rect">
            <a:avLst/>
          </a:prstGeom>
          <a:effectLst/>
        </p:spPr>
      </p:pic>
      <p:pic>
        <p:nvPicPr>
          <p:cNvPr id="71" name="Picture 70" descr="A picture containing table, indoor, sitting, small&#10;&#10;Description automatically generated">
            <a:extLst>
              <a:ext uri="{FF2B5EF4-FFF2-40B4-BE49-F238E27FC236}">
                <a16:creationId xmlns:a16="http://schemas.microsoft.com/office/drawing/2014/main" id="{0B504FD1-E933-4FC0-BE18-78745600B13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8901175" y="5327799"/>
            <a:ext cx="7352697" cy="5543703"/>
          </a:xfrm>
          <a:prstGeom prst="rect">
            <a:avLst/>
          </a:prstGeom>
          <a:effectLst/>
        </p:spPr>
      </p:pic>
      <p:pic>
        <p:nvPicPr>
          <p:cNvPr id="73" name="Picture 72" descr="A picture containing table, indoor, sitting, small&#10;&#10;Description automatically generated">
            <a:extLst>
              <a:ext uri="{FF2B5EF4-FFF2-40B4-BE49-F238E27FC236}">
                <a16:creationId xmlns:a16="http://schemas.microsoft.com/office/drawing/2014/main" id="{D40D027A-C949-4617-86ED-69325627424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0492155" y="5327799"/>
            <a:ext cx="7352697" cy="5543703"/>
          </a:xfrm>
          <a:prstGeom prst="rect">
            <a:avLst/>
          </a:prstGeom>
          <a:effectLst/>
        </p:spPr>
      </p:pic>
      <p:pic>
        <p:nvPicPr>
          <p:cNvPr id="75" name="Picture 74" descr="A picture containing table, indoor, sitting, small&#10;&#10;Description automatically generated">
            <a:extLst>
              <a:ext uri="{FF2B5EF4-FFF2-40B4-BE49-F238E27FC236}">
                <a16:creationId xmlns:a16="http://schemas.microsoft.com/office/drawing/2014/main" id="{366CC0A9-25B2-4305-A05D-D369092C073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7310195" y="5327799"/>
            <a:ext cx="7352697" cy="5543703"/>
          </a:xfrm>
          <a:prstGeom prst="rect">
            <a:avLst/>
          </a:prstGeom>
          <a:effectLst/>
        </p:spPr>
      </p:pic>
      <p:pic>
        <p:nvPicPr>
          <p:cNvPr id="77" name="Picture 76" descr="A picture containing table, indoor, sitting, small&#10;&#10;Description automatically generated">
            <a:extLst>
              <a:ext uri="{FF2B5EF4-FFF2-40B4-BE49-F238E27FC236}">
                <a16:creationId xmlns:a16="http://schemas.microsoft.com/office/drawing/2014/main" id="{34DB80FC-49BE-4A0C-9751-A5B1710DA7A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083132" y="12025442"/>
            <a:ext cx="7352697" cy="5543703"/>
          </a:xfrm>
          <a:prstGeom prst="rect">
            <a:avLst/>
          </a:prstGeom>
          <a:effectLst/>
        </p:spPr>
      </p:pic>
      <p:pic>
        <p:nvPicPr>
          <p:cNvPr id="81" name="Picture 80" descr="A picture containing table, indoor, sitting, small&#10;&#10;Description automatically generated">
            <a:extLst>
              <a:ext uri="{FF2B5EF4-FFF2-40B4-BE49-F238E27FC236}">
                <a16:creationId xmlns:a16="http://schemas.microsoft.com/office/drawing/2014/main" id="{6F64DADD-9F09-4DDF-8DAF-D576F9CD3CDE}"/>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0492152" y="12025439"/>
            <a:ext cx="7352697" cy="5543703"/>
          </a:xfrm>
          <a:prstGeom prst="rect">
            <a:avLst/>
          </a:prstGeom>
          <a:effectLst/>
        </p:spPr>
      </p:pic>
      <p:pic>
        <p:nvPicPr>
          <p:cNvPr id="83" name="Picture 82" descr="A picture containing table, indoor, sitting, small&#10;&#10;Description automatically generated">
            <a:extLst>
              <a:ext uri="{FF2B5EF4-FFF2-40B4-BE49-F238E27FC236}">
                <a16:creationId xmlns:a16="http://schemas.microsoft.com/office/drawing/2014/main" id="{CB4029B3-C47B-440A-BA36-CAA80DF46AAB}"/>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8901175" y="12025439"/>
            <a:ext cx="7352697" cy="5543703"/>
          </a:xfrm>
          <a:prstGeom prst="rect">
            <a:avLst/>
          </a:prstGeom>
          <a:effectLst/>
        </p:spPr>
      </p:pic>
      <p:pic>
        <p:nvPicPr>
          <p:cNvPr id="85" name="Picture 84" descr="A picture containing table, indoor, sitting, small&#10;&#10;Description automatically generated">
            <a:extLst>
              <a:ext uri="{FF2B5EF4-FFF2-40B4-BE49-F238E27FC236}">
                <a16:creationId xmlns:a16="http://schemas.microsoft.com/office/drawing/2014/main" id="{4D92811A-E7E7-4FAC-906C-749F68E57683}"/>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27310195" y="12025439"/>
            <a:ext cx="7352697" cy="5543703"/>
          </a:xfrm>
          <a:prstGeom prst="rect">
            <a:avLst/>
          </a:prstGeom>
          <a:effectLst/>
        </p:spPr>
      </p:pic>
      <p:sp>
        <p:nvSpPr>
          <p:cNvPr id="3" name="TextBox 2">
            <a:extLst>
              <a:ext uri="{FF2B5EF4-FFF2-40B4-BE49-F238E27FC236}">
                <a16:creationId xmlns:a16="http://schemas.microsoft.com/office/drawing/2014/main" id="{F006FA42-5641-FEFF-CAF8-B3EB9217A99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1">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834F4B5D-4E04-D603-A884-11A4AFE13FD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42355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56" y="2204088"/>
            <a:ext cx="33253680" cy="3779996"/>
          </a:xfrm>
        </p:spPr>
        <p:txBody>
          <a:bodyPr>
            <a:noAutofit/>
          </a:bodyPr>
          <a:lstStyle/>
          <a:p>
            <a:pPr algn="l"/>
            <a:r>
              <a:rPr lang="en-US" sz="14000" dirty="0"/>
              <a:t>Width And Height</a:t>
            </a:r>
            <a:br>
              <a:rPr lang="en-US" sz="14000" dirty="0"/>
            </a:br>
            <a:r>
              <a:rPr lang="en-US" sz="14000" dirty="0"/>
              <a:t>Shifting</a:t>
            </a:r>
          </a:p>
        </p:txBody>
      </p:sp>
      <p:pic>
        <p:nvPicPr>
          <p:cNvPr id="36" name="Picture 35" descr="A picture containing table, indoor, sitting, small&#10;&#10;Description automatically generated">
            <a:extLst>
              <a:ext uri="{FF2B5EF4-FFF2-40B4-BE49-F238E27FC236}">
                <a16:creationId xmlns:a16="http://schemas.microsoft.com/office/drawing/2014/main" id="{3E529E91-B1F2-4CA4-9633-49325DC2E6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954745" y="8602665"/>
            <a:ext cx="4984750" cy="4730750"/>
          </a:xfrm>
          <a:prstGeom prst="rect">
            <a:avLst/>
          </a:prstGeom>
          <a:effectLst/>
        </p:spPr>
      </p:pic>
      <p:pic>
        <p:nvPicPr>
          <p:cNvPr id="54" name="Picture 53" descr="A picture containing table, indoor, sitting, small&#10;&#10;Description automatically generated">
            <a:extLst>
              <a:ext uri="{FF2B5EF4-FFF2-40B4-BE49-F238E27FC236}">
                <a16:creationId xmlns:a16="http://schemas.microsoft.com/office/drawing/2014/main" id="{E240FF44-327F-4A5A-86DB-6C007C9E67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701872" y="8602662"/>
            <a:ext cx="4984750" cy="4730750"/>
          </a:xfrm>
          <a:prstGeom prst="rect">
            <a:avLst/>
          </a:prstGeom>
          <a:effectLst/>
        </p:spPr>
      </p:pic>
      <p:pic>
        <p:nvPicPr>
          <p:cNvPr id="58" name="Picture 57" descr="A picture containing table, indoor, sitting, small&#10;&#10;Description automatically generated">
            <a:extLst>
              <a:ext uri="{FF2B5EF4-FFF2-40B4-BE49-F238E27FC236}">
                <a16:creationId xmlns:a16="http://schemas.microsoft.com/office/drawing/2014/main" id="{3B6CFBAC-B604-4E05-8E9D-8FF672EE89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07622" y="8602665"/>
            <a:ext cx="4984750" cy="4730750"/>
          </a:xfrm>
          <a:prstGeom prst="rect">
            <a:avLst/>
          </a:prstGeom>
          <a:effectLst/>
        </p:spPr>
      </p:pic>
      <p:pic>
        <p:nvPicPr>
          <p:cNvPr id="62" name="Picture 61" descr="A picture containing table, indoor, sitting, small&#10;&#10;Description automatically generated">
            <a:extLst>
              <a:ext uri="{FF2B5EF4-FFF2-40B4-BE49-F238E27FC236}">
                <a16:creationId xmlns:a16="http://schemas.microsoft.com/office/drawing/2014/main" id="{A4709416-A77E-4EC9-BDB3-1BC9D9B5DA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954745" y="2204088"/>
            <a:ext cx="4984750" cy="4730750"/>
          </a:xfrm>
          <a:prstGeom prst="rect">
            <a:avLst/>
          </a:prstGeom>
          <a:effectLst/>
        </p:spPr>
      </p:pic>
      <p:pic>
        <p:nvPicPr>
          <p:cNvPr id="68" name="Picture 67" descr="A picture containing table, indoor, sitting, small&#10;&#10;Description automatically generated">
            <a:extLst>
              <a:ext uri="{FF2B5EF4-FFF2-40B4-BE49-F238E27FC236}">
                <a16:creationId xmlns:a16="http://schemas.microsoft.com/office/drawing/2014/main" id="{C10F6848-E31D-436E-8D26-4653296758F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954745" y="15001238"/>
            <a:ext cx="4984750" cy="4730750"/>
          </a:xfrm>
          <a:prstGeom prst="rect">
            <a:avLst/>
          </a:prstGeom>
          <a:effectLst/>
        </p:spPr>
      </p:pic>
      <p:sp>
        <p:nvSpPr>
          <p:cNvPr id="3" name="TextBox 2">
            <a:extLst>
              <a:ext uri="{FF2B5EF4-FFF2-40B4-BE49-F238E27FC236}">
                <a16:creationId xmlns:a16="http://schemas.microsoft.com/office/drawing/2014/main" id="{C8CB5EF1-7E46-5D5B-356A-1A90104B8AB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BCC0377-624E-AE23-EDC8-411130DF051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35941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indoor, sitting, small&#10;&#10;Description automatically generated">
            <a:extLst>
              <a:ext uri="{FF2B5EF4-FFF2-40B4-BE49-F238E27FC236}">
                <a16:creationId xmlns:a16="http://schemas.microsoft.com/office/drawing/2014/main" id="{34505C95-20D4-4595-83B9-CB46C20341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772236" y="6078797"/>
            <a:ext cx="10533593" cy="4907568"/>
          </a:xfrm>
          <a:prstGeom prst="rect">
            <a:avLst/>
          </a:prstGeom>
          <a:scene3d>
            <a:camera prst="perspectiveHeroicExtremeLeftFacing"/>
            <a:lightRig rig="threePt" dir="t"/>
          </a:scene3d>
        </p:spPr>
      </p:pic>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pPr algn="l"/>
            <a:r>
              <a:rPr lang="en-US" sz="14000" dirty="0" err="1"/>
              <a:t>Homography</a:t>
            </a:r>
            <a:endParaRPr lang="en-US" sz="14000" dirty="0"/>
          </a:p>
        </p:txBody>
      </p:sp>
      <p:cxnSp>
        <p:nvCxnSpPr>
          <p:cNvPr id="35" name="Straight Connector 34">
            <a:extLst>
              <a:ext uri="{FF2B5EF4-FFF2-40B4-BE49-F238E27FC236}">
                <a16:creationId xmlns:a16="http://schemas.microsoft.com/office/drawing/2014/main" id="{921BD9ED-6BAF-4AAB-A415-C59B54F68DE3}"/>
              </a:ext>
            </a:extLst>
          </p:cNvPr>
          <p:cNvCxnSpPr>
            <a:cxnSpLocks/>
          </p:cNvCxnSpPr>
          <p:nvPr/>
        </p:nvCxnSpPr>
        <p:spPr>
          <a:xfrm flipH="1">
            <a:off x="7407112" y="10986365"/>
            <a:ext cx="15420231" cy="407054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able, indoor, sitting, small&#10;&#10;Description automatically generated">
            <a:extLst>
              <a:ext uri="{FF2B5EF4-FFF2-40B4-BE49-F238E27FC236}">
                <a16:creationId xmlns:a16="http://schemas.microsoft.com/office/drawing/2014/main" id="{59BC5894-6925-4E5E-9B9F-DA90D76DAA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012362" y="9511972"/>
            <a:ext cx="6460063" cy="3544483"/>
          </a:xfrm>
          <a:prstGeom prst="rect">
            <a:avLst/>
          </a:prstGeom>
          <a:scene3d>
            <a:camera prst="perspectiveHeroicExtremeLeftFacing"/>
            <a:lightRig rig="threePt" dir="t"/>
          </a:scene3d>
        </p:spPr>
      </p:pic>
      <p:cxnSp>
        <p:nvCxnSpPr>
          <p:cNvPr id="13" name="Straight Connector 12">
            <a:extLst>
              <a:ext uri="{FF2B5EF4-FFF2-40B4-BE49-F238E27FC236}">
                <a16:creationId xmlns:a16="http://schemas.microsoft.com/office/drawing/2014/main" id="{E6C80213-B3E2-420B-9F5F-FD9AA7EBB536}"/>
              </a:ext>
            </a:extLst>
          </p:cNvPr>
          <p:cNvCxnSpPr>
            <a:cxnSpLocks/>
          </p:cNvCxnSpPr>
          <p:nvPr/>
        </p:nvCxnSpPr>
        <p:spPr>
          <a:xfrm flipH="1">
            <a:off x="7375087" y="6492276"/>
            <a:ext cx="14537856" cy="8564634"/>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DE65B1-2CCD-4E37-95B3-F72D56E88A2A}"/>
              </a:ext>
            </a:extLst>
          </p:cNvPr>
          <p:cNvCxnSpPr>
            <a:cxnSpLocks/>
          </p:cNvCxnSpPr>
          <p:nvPr/>
        </p:nvCxnSpPr>
        <p:spPr>
          <a:xfrm flipH="1">
            <a:off x="7407117" y="5658237"/>
            <a:ext cx="25968483" cy="939867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76062E-2D37-4F71-891D-FBF07AEFB0DF}"/>
              </a:ext>
            </a:extLst>
          </p:cNvPr>
          <p:cNvCxnSpPr>
            <a:cxnSpLocks/>
          </p:cNvCxnSpPr>
          <p:nvPr/>
        </p:nvCxnSpPr>
        <p:spPr>
          <a:xfrm flipH="1">
            <a:off x="7407110" y="13552714"/>
            <a:ext cx="24400947" cy="149176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Graphic 8" descr="Camera">
            <a:extLst>
              <a:ext uri="{FF2B5EF4-FFF2-40B4-BE49-F238E27FC236}">
                <a16:creationId xmlns:a16="http://schemas.microsoft.com/office/drawing/2014/main" id="{687EAFBF-18E9-4CCE-B23F-8F00904ADC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1087" y="13304783"/>
            <a:ext cx="3048000" cy="3048000"/>
          </a:xfrm>
          <a:prstGeom prst="rect">
            <a:avLst/>
          </a:prstGeom>
          <a:scene3d>
            <a:camera prst="perspectiveContrastingRightFacing"/>
            <a:lightRig rig="threePt" dir="t"/>
          </a:scene3d>
        </p:spPr>
      </p:pic>
      <p:sp>
        <p:nvSpPr>
          <p:cNvPr id="3" name="TextBox 2">
            <a:extLst>
              <a:ext uri="{FF2B5EF4-FFF2-40B4-BE49-F238E27FC236}">
                <a16:creationId xmlns:a16="http://schemas.microsoft.com/office/drawing/2014/main" id="{26AC1646-BF0B-0972-6998-27C591943DA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E6D28B8-7540-20D8-C4AA-C75D11EB878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42945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pPr algn="l"/>
            <a:r>
              <a:rPr lang="en-US" sz="14000" dirty="0"/>
              <a:t>Brightness</a:t>
            </a:r>
          </a:p>
        </p:txBody>
      </p:sp>
      <p:pic>
        <p:nvPicPr>
          <p:cNvPr id="3" name="Picture 2" descr="A picture containing table, indoor, sitting, small&#10;&#10;Description automatically generated">
            <a:extLst>
              <a:ext uri="{FF2B5EF4-FFF2-40B4-BE49-F238E27FC236}">
                <a16:creationId xmlns:a16="http://schemas.microsoft.com/office/drawing/2014/main" id="{EFFAF67B-150D-4FC1-B2EF-362EEB61025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2201333" y="5395532"/>
            <a:ext cx="5486400" cy="12056330"/>
          </a:xfrm>
          <a:prstGeom prst="rect">
            <a:avLst/>
          </a:prstGeom>
          <a:effectLst/>
        </p:spPr>
      </p:pic>
      <p:pic>
        <p:nvPicPr>
          <p:cNvPr id="8" name="Picture 7" descr="A picture containing table, indoor, sitting, small&#10;&#10;Description automatically generated">
            <a:extLst>
              <a:ext uri="{FF2B5EF4-FFF2-40B4-BE49-F238E27FC236}">
                <a16:creationId xmlns:a16="http://schemas.microsoft.com/office/drawing/2014/main" id="{94BB6291-D07E-4918-9403-1E4DBCCFF3B7}"/>
              </a:ext>
            </a:extLst>
          </p:cNvPr>
          <p:cNvPicPr>
            <a:picLocks noChangeAspect="1"/>
          </p:cNvPicPr>
          <p:nvPr/>
        </p:nvPicPr>
        <p:blipFill rotWithShape="1">
          <a:blip r:embed="rId5"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8763000" y="5395528"/>
            <a:ext cx="5486400" cy="12056330"/>
          </a:xfrm>
          <a:prstGeom prst="rect">
            <a:avLst/>
          </a:prstGeom>
          <a:effectLst/>
        </p:spPr>
      </p:pic>
      <p:pic>
        <p:nvPicPr>
          <p:cNvPr id="10" name="Picture 9" descr="A picture containing table, indoor, sitting, small&#10;&#10;Description automatically generated">
            <a:extLst>
              <a:ext uri="{FF2B5EF4-FFF2-40B4-BE49-F238E27FC236}">
                <a16:creationId xmlns:a16="http://schemas.microsoft.com/office/drawing/2014/main" id="{B02F6D1E-A63F-4B87-A9B5-922E7179CE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15324667" y="5395525"/>
            <a:ext cx="5486400" cy="12056330"/>
          </a:xfrm>
          <a:prstGeom prst="rect">
            <a:avLst/>
          </a:prstGeom>
          <a:effectLst/>
        </p:spPr>
      </p:pic>
      <p:pic>
        <p:nvPicPr>
          <p:cNvPr id="11" name="Picture 10" descr="A picture containing table, indoor, sitting, small&#10;&#10;Description automatically generated">
            <a:extLst>
              <a:ext uri="{FF2B5EF4-FFF2-40B4-BE49-F238E27FC236}">
                <a16:creationId xmlns:a16="http://schemas.microsoft.com/office/drawing/2014/main" id="{78AABA4A-BEE2-4FE6-8FE7-6FA054CC0600}"/>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1886333" y="5395522"/>
            <a:ext cx="5486400" cy="12056330"/>
          </a:xfrm>
          <a:prstGeom prst="rect">
            <a:avLst/>
          </a:prstGeom>
          <a:effectLst/>
        </p:spPr>
      </p:pic>
      <p:pic>
        <p:nvPicPr>
          <p:cNvPr id="15" name="Picture 14" descr="A picture containing table, indoor, sitting, small&#10;&#10;Description automatically generated">
            <a:extLst>
              <a:ext uri="{FF2B5EF4-FFF2-40B4-BE49-F238E27FC236}">
                <a16:creationId xmlns:a16="http://schemas.microsoft.com/office/drawing/2014/main" id="{8D11DD89-7F75-4422-9120-FC055B44F4A8}"/>
              </a:ext>
            </a:extLst>
          </p:cNvPr>
          <p:cNvPicPr>
            <a:picLocks noChangeAspect="1"/>
          </p:cNvPicPr>
          <p:nvPr/>
        </p:nvPicPr>
        <p:blipFill rotWithShape="1">
          <a:blip r:embed="rId8" cstate="hq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a:off x="28448000" y="5395522"/>
            <a:ext cx="5486400" cy="12056330"/>
          </a:xfrm>
          <a:prstGeom prst="rect">
            <a:avLst/>
          </a:prstGeom>
          <a:effectLst/>
        </p:spPr>
      </p:pic>
      <p:sp>
        <p:nvSpPr>
          <p:cNvPr id="4" name="TextBox 3">
            <a:extLst>
              <a:ext uri="{FF2B5EF4-FFF2-40B4-BE49-F238E27FC236}">
                <a16:creationId xmlns:a16="http://schemas.microsoft.com/office/drawing/2014/main" id="{2AFA4C11-A732-DBDB-D9A3-0FEAE430717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3DE69E29-45BF-B5A4-BCDF-C454555016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158552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60" y="3174398"/>
            <a:ext cx="33253680" cy="1969770"/>
          </a:xfrm>
        </p:spPr>
        <p:txBody>
          <a:bodyPr>
            <a:noAutofit/>
          </a:bodyPr>
          <a:lstStyle/>
          <a:p>
            <a:pPr algn="l"/>
            <a:r>
              <a:rPr lang="en-US" sz="14000" dirty="0"/>
              <a:t>Channel</a:t>
            </a:r>
            <a:br>
              <a:rPr lang="en-US" sz="14000" dirty="0"/>
            </a:br>
            <a:r>
              <a:rPr lang="en-US" sz="14000" dirty="0"/>
              <a:t>Shifting</a:t>
            </a:r>
          </a:p>
        </p:txBody>
      </p:sp>
      <p:pic>
        <p:nvPicPr>
          <p:cNvPr id="19" name="Picture 18" descr="A picture containing table, indoor, sitting, small&#10;&#10;Description automatically generated">
            <a:extLst>
              <a:ext uri="{FF2B5EF4-FFF2-40B4-BE49-F238E27FC236}">
                <a16:creationId xmlns:a16="http://schemas.microsoft.com/office/drawing/2014/main" id="{52CC5AA4-291C-4736-A5CD-AB286D54C18F}"/>
              </a:ext>
            </a:extLst>
          </p:cNvPr>
          <p:cNvPicPr>
            <a:picLocks noChangeAspect="1"/>
          </p:cNvPicPr>
          <p:nvPr/>
        </p:nvPicPr>
        <p:blipFill rotWithShape="1">
          <a:blip r:embed="rId3" cstate="hqprint">
            <a:duotone>
              <a:prstClr val="black"/>
              <a:srgbClr val="00FF00">
                <a:tint val="45000"/>
                <a:satMod val="400000"/>
              </a:srgbClr>
            </a:duotone>
            <a:extLst>
              <a:ext uri="{28A0092B-C50C-407E-A947-70E740481C1C}">
                <a14:useLocalDpi xmlns:a14="http://schemas.microsoft.com/office/drawing/2010/main"/>
              </a:ext>
            </a:extLst>
          </a:blip>
          <a:srcRect/>
          <a:stretch/>
        </p:blipFill>
        <p:spPr>
          <a:xfrm>
            <a:off x="3242512" y="12128835"/>
            <a:ext cx="9339277" cy="3423323"/>
          </a:xfrm>
          <a:prstGeom prst="rect">
            <a:avLst/>
          </a:prstGeom>
        </p:spPr>
      </p:pic>
      <p:pic>
        <p:nvPicPr>
          <p:cNvPr id="21" name="Picture 20" descr="A picture containing table, indoor, sitting, small&#10;&#10;Description automatically generated">
            <a:extLst>
              <a:ext uri="{FF2B5EF4-FFF2-40B4-BE49-F238E27FC236}">
                <a16:creationId xmlns:a16="http://schemas.microsoft.com/office/drawing/2014/main" id="{F66158BD-337C-4E4D-9657-49E4500E7D47}"/>
              </a:ext>
            </a:extLst>
          </p:cNvPr>
          <p:cNvPicPr>
            <a:picLocks noChangeAspect="1"/>
          </p:cNvPicPr>
          <p:nvPr/>
        </p:nvPicPr>
        <p:blipFill rotWithShape="1">
          <a:blip r:embed="rId3" cstate="hqprint">
            <a:duotone>
              <a:prstClr val="black"/>
              <a:srgbClr val="FF0000">
                <a:tint val="45000"/>
                <a:satMod val="400000"/>
              </a:srgbClr>
            </a:duotone>
            <a:extLst>
              <a:ext uri="{28A0092B-C50C-407E-A947-70E740481C1C}">
                <a14:useLocalDpi xmlns:a14="http://schemas.microsoft.com/office/drawing/2010/main"/>
              </a:ext>
            </a:extLst>
          </a:blip>
          <a:srcRect/>
          <a:stretch/>
        </p:blipFill>
        <p:spPr>
          <a:xfrm>
            <a:off x="14012095" y="4417392"/>
            <a:ext cx="9339277" cy="3423323"/>
          </a:xfrm>
          <a:prstGeom prst="rect">
            <a:avLst/>
          </a:prstGeom>
        </p:spPr>
      </p:pic>
      <p:pic>
        <p:nvPicPr>
          <p:cNvPr id="23" name="Picture 22" descr="A picture containing table, indoor, sitting, small&#10;&#10;Description automatically generated">
            <a:extLst>
              <a:ext uri="{FF2B5EF4-FFF2-40B4-BE49-F238E27FC236}">
                <a16:creationId xmlns:a16="http://schemas.microsoft.com/office/drawing/2014/main" id="{B08B218B-2CF3-4677-8673-05E65B2DDD6B}"/>
              </a:ext>
            </a:extLst>
          </p:cNvPr>
          <p:cNvPicPr>
            <a:picLocks noChangeAspect="1"/>
          </p:cNvPicPr>
          <p:nvPr/>
        </p:nvPicPr>
        <p:blipFill rotWithShape="1">
          <a:blip r:embed="rId3" cstate="hqprint">
            <a:duotone>
              <a:prstClr val="black"/>
              <a:srgbClr val="0000FF">
                <a:tint val="45000"/>
                <a:satMod val="400000"/>
              </a:srgbClr>
            </a:duotone>
            <a:extLst>
              <a:ext uri="{28A0092B-C50C-407E-A947-70E740481C1C}">
                <a14:useLocalDpi xmlns:a14="http://schemas.microsoft.com/office/drawing/2010/main"/>
              </a:ext>
            </a:extLst>
          </a:blip>
          <a:srcRect/>
          <a:stretch/>
        </p:blipFill>
        <p:spPr>
          <a:xfrm>
            <a:off x="24676122" y="12128835"/>
            <a:ext cx="9339277" cy="3423323"/>
          </a:xfrm>
          <a:prstGeom prst="rect">
            <a:avLst/>
          </a:prstGeom>
        </p:spPr>
      </p:pic>
      <p:pic>
        <p:nvPicPr>
          <p:cNvPr id="25" name="Picture 24" descr="A picture containing table, indoor, sitting, small&#10;&#10;Description automatically generated">
            <a:extLst>
              <a:ext uri="{FF2B5EF4-FFF2-40B4-BE49-F238E27FC236}">
                <a16:creationId xmlns:a16="http://schemas.microsoft.com/office/drawing/2014/main" id="{5E18420A-BAEF-452E-8881-6CAD44F6A028}"/>
              </a:ext>
            </a:extLst>
          </p:cNvPr>
          <p:cNvPicPr>
            <a:picLocks noChangeAspect="1"/>
          </p:cNvPicPr>
          <p:nvPr/>
        </p:nvPicPr>
        <p:blipFill rotWithShape="1">
          <a:blip r:embed="rId3" cstate="hqprint">
            <a:duotone>
              <a:prstClr val="black"/>
              <a:srgbClr val="7D7D00">
                <a:tint val="45000"/>
                <a:satMod val="400000"/>
              </a:srgbClr>
            </a:duotone>
            <a:extLst>
              <a:ext uri="{28A0092B-C50C-407E-A947-70E740481C1C}">
                <a14:useLocalDpi xmlns:a14="http://schemas.microsoft.com/office/drawing/2010/main"/>
              </a:ext>
            </a:extLst>
          </a:blip>
          <a:srcRect/>
          <a:stretch/>
        </p:blipFill>
        <p:spPr>
          <a:xfrm>
            <a:off x="3276368" y="6863682"/>
            <a:ext cx="9339277" cy="3423323"/>
          </a:xfrm>
          <a:prstGeom prst="rect">
            <a:avLst/>
          </a:prstGeom>
        </p:spPr>
      </p:pic>
      <p:pic>
        <p:nvPicPr>
          <p:cNvPr id="27" name="Picture 26" descr="A picture containing table, indoor, sitting, small&#10;&#10;Description automatically generated">
            <a:extLst>
              <a:ext uri="{FF2B5EF4-FFF2-40B4-BE49-F238E27FC236}">
                <a16:creationId xmlns:a16="http://schemas.microsoft.com/office/drawing/2014/main" id="{E1E7C512-CC3A-4149-AEAF-A496F0539178}"/>
              </a:ext>
            </a:extLst>
          </p:cNvPr>
          <p:cNvPicPr>
            <a:picLocks noChangeAspect="1"/>
          </p:cNvPicPr>
          <p:nvPr/>
        </p:nvPicPr>
        <p:blipFill rotWithShape="1">
          <a:blip r:embed="rId3" cstate="hqprint">
            <a:duotone>
              <a:prstClr val="black"/>
              <a:srgbClr val="7D007D">
                <a:tint val="45000"/>
                <a:satMod val="400000"/>
              </a:srgbClr>
            </a:duotone>
            <a:extLst>
              <a:ext uri="{28A0092B-C50C-407E-A947-70E740481C1C}">
                <a14:useLocalDpi xmlns:a14="http://schemas.microsoft.com/office/drawing/2010/main"/>
              </a:ext>
            </a:extLst>
          </a:blip>
          <a:srcRect/>
          <a:stretch/>
        </p:blipFill>
        <p:spPr>
          <a:xfrm>
            <a:off x="24676122" y="6863679"/>
            <a:ext cx="9339277" cy="3423323"/>
          </a:xfrm>
          <a:prstGeom prst="rect">
            <a:avLst/>
          </a:prstGeom>
        </p:spPr>
      </p:pic>
      <p:pic>
        <p:nvPicPr>
          <p:cNvPr id="29" name="Picture 28" descr="A picture containing table, indoor, sitting, small&#10;&#10;Description automatically generated">
            <a:extLst>
              <a:ext uri="{FF2B5EF4-FFF2-40B4-BE49-F238E27FC236}">
                <a16:creationId xmlns:a16="http://schemas.microsoft.com/office/drawing/2014/main" id="{7AC6DF31-2DF4-4BFE-841C-835FA675F05B}"/>
              </a:ext>
            </a:extLst>
          </p:cNvPr>
          <p:cNvPicPr>
            <a:picLocks noChangeAspect="1"/>
          </p:cNvPicPr>
          <p:nvPr/>
        </p:nvPicPr>
        <p:blipFill rotWithShape="1">
          <a:blip r:embed="rId3" cstate="hqprint">
            <a:duotone>
              <a:prstClr val="black"/>
              <a:srgbClr val="007D7D">
                <a:tint val="45000"/>
                <a:satMod val="400000"/>
              </a:srgbClr>
            </a:duotone>
            <a:extLst>
              <a:ext uri="{28A0092B-C50C-407E-A947-70E740481C1C}">
                <a14:useLocalDpi xmlns:a14="http://schemas.microsoft.com/office/drawing/2010/main"/>
              </a:ext>
            </a:extLst>
          </a:blip>
          <a:srcRect/>
          <a:stretch/>
        </p:blipFill>
        <p:spPr>
          <a:xfrm>
            <a:off x="13906538" y="15509845"/>
            <a:ext cx="9339277" cy="3423323"/>
          </a:xfrm>
          <a:prstGeom prst="rect">
            <a:avLst/>
          </a:prstGeom>
        </p:spPr>
      </p:pic>
      <p:pic>
        <p:nvPicPr>
          <p:cNvPr id="6" name="Picture 5" descr="A picture containing table, indoor, sitting, small&#10;&#10;Description automatically generated">
            <a:extLst>
              <a:ext uri="{FF2B5EF4-FFF2-40B4-BE49-F238E27FC236}">
                <a16:creationId xmlns:a16="http://schemas.microsoft.com/office/drawing/2014/main" id="{CEAFB3DA-5706-4E75-BBB7-974E61CF821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4012095" y="9963619"/>
            <a:ext cx="9339277" cy="3423323"/>
          </a:xfrm>
          <a:prstGeom prst="rect">
            <a:avLst/>
          </a:prstGeom>
        </p:spPr>
      </p:pic>
      <p:sp>
        <p:nvSpPr>
          <p:cNvPr id="3" name="TextBox 2">
            <a:extLst>
              <a:ext uri="{FF2B5EF4-FFF2-40B4-BE49-F238E27FC236}">
                <a16:creationId xmlns:a16="http://schemas.microsoft.com/office/drawing/2014/main" id="{F01F6867-53E9-659E-5A5A-F8D73018A24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FA0794C-9CF7-5F8E-67F7-6C99BA9D1AD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565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3BE42F-7ACF-DD96-4FB7-217B1AF33A23}"/>
              </a:ext>
            </a:extLst>
          </p:cNvPr>
          <p:cNvSpPr>
            <a:spLocks noGrp="1"/>
          </p:cNvSpPr>
          <p:nvPr>
            <p:ph type="body" sz="quarter" idx="13"/>
          </p:nvPr>
        </p:nvSpPr>
        <p:spPr/>
        <p:txBody>
          <a:bodyPr/>
          <a:lstStyle/>
          <a:p>
            <a:r>
              <a:rPr lang="en-US" sz="14000" dirty="0"/>
              <a:t>Model Deployment</a:t>
            </a:r>
          </a:p>
        </p:txBody>
      </p:sp>
      <p:sp>
        <p:nvSpPr>
          <p:cNvPr id="3" name="TextBox 2">
            <a:extLst>
              <a:ext uri="{FF2B5EF4-FFF2-40B4-BE49-F238E27FC236}">
                <a16:creationId xmlns:a16="http://schemas.microsoft.com/office/drawing/2014/main" id="{007E64B2-41CE-EC66-995D-76F47769F4C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F7F6DED4-46E4-2C2E-ED9F-DE71706BA44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18212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887334" y="1178438"/>
            <a:ext cx="33253680" cy="1969770"/>
          </a:xfrm>
        </p:spPr>
        <p:txBody>
          <a:bodyPr>
            <a:noAutofit/>
          </a:bodyPr>
          <a:lstStyle/>
          <a:p>
            <a:r>
              <a:rPr lang="en-US" sz="14000" dirty="0"/>
              <a:t>Model Deployment</a:t>
            </a:r>
          </a:p>
        </p:txBody>
      </p:sp>
      <p:cxnSp>
        <p:nvCxnSpPr>
          <p:cNvPr id="7" name="Straight Connector 6">
            <a:extLst>
              <a:ext uri="{FF2B5EF4-FFF2-40B4-BE49-F238E27FC236}">
                <a16:creationId xmlns:a16="http://schemas.microsoft.com/office/drawing/2014/main" id="{50CAA43F-9544-46BE-749D-66443ECB541A}"/>
              </a:ext>
            </a:extLst>
          </p:cNvPr>
          <p:cNvCxnSpPr>
            <a:cxnSpLocks/>
          </p:cNvCxnSpPr>
          <p:nvPr/>
        </p:nvCxnSpPr>
        <p:spPr>
          <a:xfrm>
            <a:off x="19252297" y="11590478"/>
            <a:ext cx="4859240" cy="338903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7E39A88-DBE8-8675-AC1B-190D0A43B2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8165" y="6096000"/>
            <a:ext cx="5203150" cy="8792027"/>
          </a:xfrm>
          <a:prstGeom prst="rect">
            <a:avLst/>
          </a:prstGeom>
          <a:scene3d>
            <a:camera prst="isometricRightUp"/>
            <a:lightRig rig="threePt" dir="t"/>
          </a:scene3d>
        </p:spPr>
      </p:pic>
      <p:sp>
        <p:nvSpPr>
          <p:cNvPr id="10" name="TextBox 9">
            <a:extLst>
              <a:ext uri="{FF2B5EF4-FFF2-40B4-BE49-F238E27FC236}">
                <a16:creationId xmlns:a16="http://schemas.microsoft.com/office/drawing/2014/main" id="{A016B876-67FE-A6D7-5F57-026120D5A4BC}"/>
              </a:ext>
            </a:extLst>
          </p:cNvPr>
          <p:cNvSpPr txBox="1"/>
          <p:nvPr/>
        </p:nvSpPr>
        <p:spPr>
          <a:xfrm>
            <a:off x="2993468" y="16473642"/>
            <a:ext cx="3360215"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(1, 28, 28)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Image Input</a:t>
            </a:r>
          </a:p>
        </p:txBody>
      </p:sp>
      <p:sp>
        <p:nvSpPr>
          <p:cNvPr id="11" name="TextBox 10">
            <a:extLst>
              <a:ext uri="{FF2B5EF4-FFF2-40B4-BE49-F238E27FC236}">
                <a16:creationId xmlns:a16="http://schemas.microsoft.com/office/drawing/2014/main" id="{B96DC00B-4D87-DB91-29E4-5301AA25BD5A}"/>
              </a:ext>
            </a:extLst>
          </p:cNvPr>
          <p:cNvSpPr txBox="1"/>
          <p:nvPr/>
        </p:nvSpPr>
        <p:spPr>
          <a:xfrm>
            <a:off x="7594244" y="15209992"/>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(2, 1, 3, 3)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15" name="TextBox 14">
            <a:extLst>
              <a:ext uri="{FF2B5EF4-FFF2-40B4-BE49-F238E27FC236}">
                <a16:creationId xmlns:a16="http://schemas.microsoft.com/office/drawing/2014/main" id="{2F51383C-53A3-0E26-A919-6A5A8F3F1468}"/>
              </a:ext>
            </a:extLst>
          </p:cNvPr>
          <p:cNvSpPr txBox="1"/>
          <p:nvPr/>
        </p:nvSpPr>
        <p:spPr>
          <a:xfrm>
            <a:off x="10326074" y="13052192"/>
            <a:ext cx="4309192"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sp>
        <p:nvSpPr>
          <p:cNvPr id="21" name="TextBox 20">
            <a:extLst>
              <a:ext uri="{FF2B5EF4-FFF2-40B4-BE49-F238E27FC236}">
                <a16:creationId xmlns:a16="http://schemas.microsoft.com/office/drawing/2014/main" id="{2B412761-FF72-C5BF-0574-A4FF71E065D8}"/>
              </a:ext>
            </a:extLst>
          </p:cNvPr>
          <p:cNvSpPr txBox="1"/>
          <p:nvPr/>
        </p:nvSpPr>
        <p:spPr>
          <a:xfrm>
            <a:off x="14866656" y="15209989"/>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26" name="TextBox 25">
            <a:extLst>
              <a:ext uri="{FF2B5EF4-FFF2-40B4-BE49-F238E27FC236}">
                <a16:creationId xmlns:a16="http://schemas.microsoft.com/office/drawing/2014/main" id="{4922A0F5-9C2A-2EFC-8769-2EB930D50CA4}"/>
              </a:ext>
            </a:extLst>
          </p:cNvPr>
          <p:cNvSpPr txBox="1"/>
          <p:nvPr/>
        </p:nvSpPr>
        <p:spPr>
          <a:xfrm>
            <a:off x="18113824" y="13086969"/>
            <a:ext cx="4309192" cy="1385123"/>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graphicFrame>
        <p:nvGraphicFramePr>
          <p:cNvPr id="29" name="Table 173">
            <a:extLst>
              <a:ext uri="{FF2B5EF4-FFF2-40B4-BE49-F238E27FC236}">
                <a16:creationId xmlns:a16="http://schemas.microsoft.com/office/drawing/2014/main" id="{C14973C4-6AEB-62CF-FFBA-9E08BD30884D}"/>
              </a:ext>
            </a:extLst>
          </p:cNvPr>
          <p:cNvGraphicFramePr>
            <a:graphicFrameLocks noGrp="1"/>
          </p:cNvGraphicFramePr>
          <p:nvPr/>
        </p:nvGraphicFramePr>
        <p:xfrm>
          <a:off x="23990873" y="4008704"/>
          <a:ext cx="934453" cy="12192000"/>
        </p:xfrm>
        <a:graphic>
          <a:graphicData uri="http://schemas.openxmlformats.org/drawingml/2006/table">
            <a:tbl>
              <a:tblPr firstRow="1" bandRow="1">
                <a:tableStyleId>{5C22544A-7EE6-4342-B048-85BDC9FD1C3A}</a:tableStyleId>
              </a:tblPr>
              <a:tblGrid>
                <a:gridCol w="934453">
                  <a:extLst>
                    <a:ext uri="{9D8B030D-6E8A-4147-A177-3AD203B41FA5}">
                      <a16:colId xmlns:a16="http://schemas.microsoft.com/office/drawing/2014/main" val="3772995847"/>
                    </a:ext>
                  </a:extLst>
                </a:gridCol>
              </a:tblGrid>
              <a:tr h="1524000">
                <a:tc>
                  <a:txBody>
                    <a:bodyPr/>
                    <a:lstStyle/>
                    <a:p>
                      <a:endParaRPr lang="en-US" sz="14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2080634"/>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487664915"/>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409914388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8004820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2555942051"/>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500810097"/>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036839989"/>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605072629"/>
                  </a:ext>
                </a:extLst>
              </a:tr>
            </a:tbl>
          </a:graphicData>
        </a:graphic>
      </p:graphicFrame>
      <p:sp>
        <p:nvSpPr>
          <p:cNvPr id="30" name="TextBox 29">
            <a:extLst>
              <a:ext uri="{FF2B5EF4-FFF2-40B4-BE49-F238E27FC236}">
                <a16:creationId xmlns:a16="http://schemas.microsoft.com/office/drawing/2014/main" id="{2C746EAA-EE9D-BFB6-2220-4C55A9D717A8}"/>
              </a:ext>
            </a:extLst>
          </p:cNvPr>
          <p:cNvSpPr txBox="1"/>
          <p:nvPr/>
        </p:nvSpPr>
        <p:spPr>
          <a:xfrm>
            <a:off x="22131590" y="16473611"/>
            <a:ext cx="4562467" cy="20315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(1568)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Flattened Image</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Vector</a:t>
            </a:r>
          </a:p>
        </p:txBody>
      </p:sp>
      <p:sp>
        <p:nvSpPr>
          <p:cNvPr id="31" name="Google Shape;219;p33">
            <a:extLst>
              <a:ext uri="{FF2B5EF4-FFF2-40B4-BE49-F238E27FC236}">
                <a16:creationId xmlns:a16="http://schemas.microsoft.com/office/drawing/2014/main" id="{51FBFDF4-21D9-40E4-7F7A-AB498FE184E3}"/>
              </a:ext>
            </a:extLst>
          </p:cNvPr>
          <p:cNvSpPr/>
          <p:nvPr/>
        </p:nvSpPr>
        <p:spPr>
          <a:xfrm>
            <a:off x="2690504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 name="Google Shape;219;p33">
            <a:extLst>
              <a:ext uri="{FF2B5EF4-FFF2-40B4-BE49-F238E27FC236}">
                <a16:creationId xmlns:a16="http://schemas.microsoft.com/office/drawing/2014/main" id="{9D6CC441-0E6B-C233-DF3E-9281BD6CF499}"/>
              </a:ext>
            </a:extLst>
          </p:cNvPr>
          <p:cNvSpPr/>
          <p:nvPr/>
        </p:nvSpPr>
        <p:spPr>
          <a:xfrm>
            <a:off x="26896034"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3" name="Google Shape;219;p33">
            <a:extLst>
              <a:ext uri="{FF2B5EF4-FFF2-40B4-BE49-F238E27FC236}">
                <a16:creationId xmlns:a16="http://schemas.microsoft.com/office/drawing/2014/main" id="{68E9ADCF-D1D2-7386-6C31-DFAF83AB335D}"/>
              </a:ext>
            </a:extLst>
          </p:cNvPr>
          <p:cNvSpPr/>
          <p:nvPr/>
        </p:nvSpPr>
        <p:spPr>
          <a:xfrm>
            <a:off x="26896034"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4" name="Google Shape;219;p33">
            <a:extLst>
              <a:ext uri="{FF2B5EF4-FFF2-40B4-BE49-F238E27FC236}">
                <a16:creationId xmlns:a16="http://schemas.microsoft.com/office/drawing/2014/main" id="{ABFD322F-A023-CA7F-8603-C6E0CDA4F9DB}"/>
              </a:ext>
            </a:extLst>
          </p:cNvPr>
          <p:cNvSpPr/>
          <p:nvPr/>
        </p:nvSpPr>
        <p:spPr>
          <a:xfrm>
            <a:off x="2904658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5" name="Google Shape;219;p33">
            <a:extLst>
              <a:ext uri="{FF2B5EF4-FFF2-40B4-BE49-F238E27FC236}">
                <a16:creationId xmlns:a16="http://schemas.microsoft.com/office/drawing/2014/main" id="{BB8B592A-646C-47FF-A7CD-D0F415F0D9CC}"/>
              </a:ext>
            </a:extLst>
          </p:cNvPr>
          <p:cNvSpPr/>
          <p:nvPr/>
        </p:nvSpPr>
        <p:spPr>
          <a:xfrm>
            <a:off x="29037577"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6" name="Google Shape;219;p33">
            <a:extLst>
              <a:ext uri="{FF2B5EF4-FFF2-40B4-BE49-F238E27FC236}">
                <a16:creationId xmlns:a16="http://schemas.microsoft.com/office/drawing/2014/main" id="{5F1C5A2C-9892-D526-E4DF-1A0E5EC367A4}"/>
              </a:ext>
            </a:extLst>
          </p:cNvPr>
          <p:cNvSpPr/>
          <p:nvPr/>
        </p:nvSpPr>
        <p:spPr>
          <a:xfrm>
            <a:off x="29037577"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7" name="Google Shape;219;p33">
            <a:extLst>
              <a:ext uri="{FF2B5EF4-FFF2-40B4-BE49-F238E27FC236}">
                <a16:creationId xmlns:a16="http://schemas.microsoft.com/office/drawing/2014/main" id="{CEE0A7B3-0811-89F6-369A-99D931B53A53}"/>
              </a:ext>
            </a:extLst>
          </p:cNvPr>
          <p:cNvSpPr/>
          <p:nvPr/>
        </p:nvSpPr>
        <p:spPr>
          <a:xfrm>
            <a:off x="31724120" y="1510888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38" name="Group 37">
            <a:extLst>
              <a:ext uri="{FF2B5EF4-FFF2-40B4-BE49-F238E27FC236}">
                <a16:creationId xmlns:a16="http://schemas.microsoft.com/office/drawing/2014/main" id="{56237D11-4CAA-87D0-AF3F-9AFACD86A56A}"/>
              </a:ext>
            </a:extLst>
          </p:cNvPr>
          <p:cNvGrpSpPr/>
          <p:nvPr/>
        </p:nvGrpSpPr>
        <p:grpSpPr>
          <a:xfrm>
            <a:off x="27542883" y="5847778"/>
            <a:ext cx="1503707" cy="8653390"/>
            <a:chOff x="8430069" y="1754333"/>
            <a:chExt cx="283908" cy="2596017"/>
          </a:xfrm>
        </p:grpSpPr>
        <p:cxnSp>
          <p:nvCxnSpPr>
            <p:cNvPr id="39" name="Straight Connector 38">
              <a:extLst>
                <a:ext uri="{FF2B5EF4-FFF2-40B4-BE49-F238E27FC236}">
                  <a16:creationId xmlns:a16="http://schemas.microsoft.com/office/drawing/2014/main" id="{204FDF5F-1907-2E6B-0647-220526B5CA3A}"/>
                </a:ext>
              </a:extLst>
            </p:cNvPr>
            <p:cNvCxnSpPr>
              <a:cxnSpLocks/>
              <a:endCxn id="34" idx="2"/>
            </p:cNvCxnSpPr>
            <p:nvPr/>
          </p:nvCxnSpPr>
          <p:spPr>
            <a:xfrm rot="16200000">
              <a:off x="7274015" y="2910388"/>
              <a:ext cx="2596016"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7900744-581D-49ED-D55D-FD927C1160A0}"/>
                </a:ext>
              </a:extLst>
            </p:cNvPr>
            <p:cNvCxnSpPr>
              <a:cxnSpLocks/>
              <a:endCxn id="35" idx="2"/>
            </p:cNvCxnSpPr>
            <p:nvPr/>
          </p:nvCxnSpPr>
          <p:spPr>
            <a:xfrm rot="16200000">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5B3BC5-80AE-A007-87B1-59DD6B697D94}"/>
                </a:ext>
              </a:extLst>
            </p:cNvPr>
            <p:cNvCxnSpPr>
              <a:cxnSpLocks/>
              <a:endCxn id="36" idx="2"/>
            </p:cNvCxnSpPr>
            <p:nvPr/>
          </p:nvCxnSpPr>
          <p:spPr>
            <a:xfrm rot="16200000">
              <a:off x="8570671" y="4209748"/>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BE48B0B-DD11-EEFD-AE9D-A6A043BFCCCA}"/>
                </a:ext>
              </a:extLst>
            </p:cNvPr>
            <p:cNvCxnSpPr>
              <a:cxnSpLocks/>
              <a:endCxn id="34" idx="2"/>
            </p:cNvCxnSpPr>
            <p:nvPr/>
          </p:nvCxnSpPr>
          <p:spPr>
            <a:xfrm rot="16200000">
              <a:off x="8573375" y="1613732"/>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B104AED-7E7F-2D91-1C3D-9789FBCB2F44}"/>
                </a:ext>
              </a:extLst>
            </p:cNvPr>
            <p:cNvCxnSpPr>
              <a:cxnSpLocks/>
              <a:endCxn id="35" idx="2"/>
            </p:cNvCxnSpPr>
            <p:nvPr/>
          </p:nvCxnSpPr>
          <p:spPr>
            <a:xfrm rot="16200000" flipH="1">
              <a:off x="7386405" y="2800701"/>
              <a:ext cx="2371235"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038DEDA-6F3D-29C0-AF3A-11E4C7B8C0E1}"/>
                </a:ext>
              </a:extLst>
            </p:cNvPr>
            <p:cNvCxnSpPr>
              <a:cxnSpLocks/>
              <a:endCxn id="36" idx="2"/>
            </p:cNvCxnSpPr>
            <p:nvPr/>
          </p:nvCxnSpPr>
          <p:spPr>
            <a:xfrm rot="16200000" flipH="1">
              <a:off x="7274015" y="2913092"/>
              <a:ext cx="2596016"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7B1AEBB-D550-6FD7-082F-5512121C3C6F}"/>
                </a:ext>
              </a:extLst>
            </p:cNvPr>
            <p:cNvCxnSpPr>
              <a:cxnSpLocks/>
              <a:endCxn id="34" idx="2"/>
            </p:cNvCxnSpPr>
            <p:nvPr/>
          </p:nvCxnSpPr>
          <p:spPr>
            <a:xfrm rot="16200000">
              <a:off x="7386405" y="2797997"/>
              <a:ext cx="2371235"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5BF65EA-A294-60E7-0AEB-53E9BDC1E49F}"/>
                </a:ext>
              </a:extLst>
            </p:cNvPr>
            <p:cNvCxnSpPr>
              <a:cxnSpLocks/>
              <a:endCxn id="35" idx="2"/>
            </p:cNvCxnSpPr>
            <p:nvPr/>
          </p:nvCxnSpPr>
          <p:spPr>
            <a:xfrm rot="16200000">
              <a:off x="8570671" y="3984967"/>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509A90-C2C0-5B7F-CE1C-EA561A4CA51E}"/>
                </a:ext>
              </a:extLst>
            </p:cNvPr>
            <p:cNvCxnSpPr>
              <a:cxnSpLocks/>
              <a:endCxn id="36" idx="2"/>
            </p:cNvCxnSpPr>
            <p:nvPr/>
          </p:nvCxnSpPr>
          <p:spPr>
            <a:xfrm rot="16200000" flipH="1">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8" name="Google Shape;219;p33">
            <a:extLst>
              <a:ext uri="{FF2B5EF4-FFF2-40B4-BE49-F238E27FC236}">
                <a16:creationId xmlns:a16="http://schemas.microsoft.com/office/drawing/2014/main" id="{9A2E79D0-481D-BAF3-3C20-BEA33E48B391}"/>
              </a:ext>
            </a:extLst>
          </p:cNvPr>
          <p:cNvSpPr/>
          <p:nvPr/>
        </p:nvSpPr>
        <p:spPr>
          <a:xfrm>
            <a:off x="31715254" y="13914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9" name="Google Shape;219;p33">
            <a:extLst>
              <a:ext uri="{FF2B5EF4-FFF2-40B4-BE49-F238E27FC236}">
                <a16:creationId xmlns:a16="http://schemas.microsoft.com/office/drawing/2014/main" id="{37B0E104-02D5-BBE1-75B8-528D21DD6A7B}"/>
              </a:ext>
            </a:extLst>
          </p:cNvPr>
          <p:cNvSpPr/>
          <p:nvPr/>
        </p:nvSpPr>
        <p:spPr>
          <a:xfrm>
            <a:off x="31724120" y="1271638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1" name="Google Shape;219;p33">
            <a:extLst>
              <a:ext uri="{FF2B5EF4-FFF2-40B4-BE49-F238E27FC236}">
                <a16:creationId xmlns:a16="http://schemas.microsoft.com/office/drawing/2014/main" id="{5C895EEF-520A-E628-CF71-37D0F17C6158}"/>
              </a:ext>
            </a:extLst>
          </p:cNvPr>
          <p:cNvSpPr/>
          <p:nvPr/>
        </p:nvSpPr>
        <p:spPr>
          <a:xfrm>
            <a:off x="31715254" y="115223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2" name="Google Shape;219;p33">
            <a:extLst>
              <a:ext uri="{FF2B5EF4-FFF2-40B4-BE49-F238E27FC236}">
                <a16:creationId xmlns:a16="http://schemas.microsoft.com/office/drawing/2014/main" id="{72D5B767-655D-838C-921F-431D771CF0C9}"/>
              </a:ext>
            </a:extLst>
          </p:cNvPr>
          <p:cNvSpPr/>
          <p:nvPr/>
        </p:nvSpPr>
        <p:spPr>
          <a:xfrm>
            <a:off x="31724120" y="102741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3" name="Google Shape;219;p33">
            <a:extLst>
              <a:ext uri="{FF2B5EF4-FFF2-40B4-BE49-F238E27FC236}">
                <a16:creationId xmlns:a16="http://schemas.microsoft.com/office/drawing/2014/main" id="{551BFAE3-3D6A-0DA2-20A1-64901060537A}"/>
              </a:ext>
            </a:extLst>
          </p:cNvPr>
          <p:cNvSpPr/>
          <p:nvPr/>
        </p:nvSpPr>
        <p:spPr>
          <a:xfrm>
            <a:off x="31715254" y="908009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4" name="Google Shape;219;p33">
            <a:extLst>
              <a:ext uri="{FF2B5EF4-FFF2-40B4-BE49-F238E27FC236}">
                <a16:creationId xmlns:a16="http://schemas.microsoft.com/office/drawing/2014/main" id="{17013AFB-68A1-C1F1-03C2-6700172C42B6}"/>
              </a:ext>
            </a:extLst>
          </p:cNvPr>
          <p:cNvSpPr/>
          <p:nvPr/>
        </p:nvSpPr>
        <p:spPr>
          <a:xfrm>
            <a:off x="31740430" y="788799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5" name="Google Shape;219;p33">
            <a:extLst>
              <a:ext uri="{FF2B5EF4-FFF2-40B4-BE49-F238E27FC236}">
                <a16:creationId xmlns:a16="http://schemas.microsoft.com/office/drawing/2014/main" id="{C81CDC47-E7F9-D4EA-43AA-2F979EBC150D}"/>
              </a:ext>
            </a:extLst>
          </p:cNvPr>
          <p:cNvSpPr/>
          <p:nvPr/>
        </p:nvSpPr>
        <p:spPr>
          <a:xfrm>
            <a:off x="31731564" y="669394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6" name="Google Shape;219;p33">
            <a:extLst>
              <a:ext uri="{FF2B5EF4-FFF2-40B4-BE49-F238E27FC236}">
                <a16:creationId xmlns:a16="http://schemas.microsoft.com/office/drawing/2014/main" id="{B0C154AE-EFA4-0258-AB1A-9268C7BE9E7E}"/>
              </a:ext>
            </a:extLst>
          </p:cNvPr>
          <p:cNvSpPr/>
          <p:nvPr/>
        </p:nvSpPr>
        <p:spPr>
          <a:xfrm>
            <a:off x="31724120" y="5501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7" name="Google Shape;219;p33">
            <a:extLst>
              <a:ext uri="{FF2B5EF4-FFF2-40B4-BE49-F238E27FC236}">
                <a16:creationId xmlns:a16="http://schemas.microsoft.com/office/drawing/2014/main" id="{A6559AD9-C1C2-0EA2-5359-58E7997A0D85}"/>
              </a:ext>
            </a:extLst>
          </p:cNvPr>
          <p:cNvSpPr/>
          <p:nvPr/>
        </p:nvSpPr>
        <p:spPr>
          <a:xfrm>
            <a:off x="31715254" y="430780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58" name="Group 57">
            <a:extLst>
              <a:ext uri="{FF2B5EF4-FFF2-40B4-BE49-F238E27FC236}">
                <a16:creationId xmlns:a16="http://schemas.microsoft.com/office/drawing/2014/main" id="{CC0D6E18-2F8C-4365-3828-B32E384F749B}"/>
              </a:ext>
            </a:extLst>
          </p:cNvPr>
          <p:cNvGrpSpPr/>
          <p:nvPr/>
        </p:nvGrpSpPr>
        <p:grpSpPr>
          <a:xfrm>
            <a:off x="29661163" y="4618262"/>
            <a:ext cx="2079267" cy="10801090"/>
            <a:chOff x="9127523" y="1385478"/>
            <a:chExt cx="394606" cy="3240327"/>
          </a:xfrm>
        </p:grpSpPr>
        <p:cxnSp>
          <p:nvCxnSpPr>
            <p:cNvPr id="59" name="Straight Connector 58">
              <a:extLst>
                <a:ext uri="{FF2B5EF4-FFF2-40B4-BE49-F238E27FC236}">
                  <a16:creationId xmlns:a16="http://schemas.microsoft.com/office/drawing/2014/main" id="{BB16712A-1FD6-5F00-815D-F34365A303EC}"/>
                </a:ext>
              </a:extLst>
            </p:cNvPr>
            <p:cNvCxnSpPr>
              <a:cxnSpLocks/>
              <a:endCxn id="37" idx="2"/>
            </p:cNvCxnSpPr>
            <p:nvPr/>
          </p:nvCxnSpPr>
          <p:spPr>
            <a:xfrm rot="16200000" flipH="1">
              <a:off x="7893772" y="3002340"/>
              <a:ext cx="2859920"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A0B6941-9923-2933-1259-1B89EBC70523}"/>
                </a:ext>
              </a:extLst>
            </p:cNvPr>
            <p:cNvCxnSpPr>
              <a:cxnSpLocks/>
              <a:endCxn id="37" idx="2"/>
            </p:cNvCxnSpPr>
            <p:nvPr/>
          </p:nvCxnSpPr>
          <p:spPr>
            <a:xfrm rot="16200000" flipH="1">
              <a:off x="9078037" y="4186606"/>
              <a:ext cx="488685"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BB4D50F-51E2-A618-2F15-783F1FFFA5BC}"/>
                </a:ext>
              </a:extLst>
            </p:cNvPr>
            <p:cNvCxnSpPr>
              <a:cxnSpLocks/>
              <a:endCxn id="37" idx="2"/>
            </p:cNvCxnSpPr>
            <p:nvPr/>
          </p:nvCxnSpPr>
          <p:spPr>
            <a:xfrm rot="16200000" flipH="1">
              <a:off x="9190428" y="4298996"/>
              <a:ext cx="263904"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3F4B427-3DE9-E3B1-C2B6-C89109350277}"/>
                </a:ext>
              </a:extLst>
            </p:cNvPr>
            <p:cNvCxnSpPr>
              <a:cxnSpLocks/>
              <a:endCxn id="48" idx="2"/>
            </p:cNvCxnSpPr>
            <p:nvPr/>
          </p:nvCxnSpPr>
          <p:spPr>
            <a:xfrm rot="16200000">
              <a:off x="9273895" y="4121219"/>
              <a:ext cx="9430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21E9F73-E181-CD42-AD0D-13F086D53B5B}"/>
                </a:ext>
              </a:extLst>
            </p:cNvPr>
            <p:cNvCxnSpPr>
              <a:cxnSpLocks/>
              <a:endCxn id="48" idx="2"/>
            </p:cNvCxnSpPr>
            <p:nvPr/>
          </p:nvCxnSpPr>
          <p:spPr>
            <a:xfrm rot="16200000" flipH="1">
              <a:off x="9255814" y="4008829"/>
              <a:ext cx="13047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4A741B8-ED52-5750-C95E-DAFFD40DA7EC}"/>
                </a:ext>
              </a:extLst>
            </p:cNvPr>
            <p:cNvCxnSpPr>
              <a:cxnSpLocks/>
              <a:endCxn id="48" idx="2"/>
            </p:cNvCxnSpPr>
            <p:nvPr/>
          </p:nvCxnSpPr>
          <p:spPr>
            <a:xfrm rot="16200000" flipH="1">
              <a:off x="8071549" y="2824563"/>
              <a:ext cx="2501706"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3FDDB6A-4870-5898-2674-E0699F633D53}"/>
                </a:ext>
              </a:extLst>
            </p:cNvPr>
            <p:cNvCxnSpPr>
              <a:cxnSpLocks/>
              <a:endCxn id="49" idx="2"/>
            </p:cNvCxnSpPr>
            <p:nvPr/>
          </p:nvCxnSpPr>
          <p:spPr>
            <a:xfrm rot="16200000">
              <a:off x="9207847" y="3827730"/>
              <a:ext cx="229066"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DA00C83-5695-7B03-C3BD-30F57840D94E}"/>
                </a:ext>
              </a:extLst>
            </p:cNvPr>
            <p:cNvCxnSpPr>
              <a:cxnSpLocks/>
              <a:endCxn id="49" idx="2"/>
            </p:cNvCxnSpPr>
            <p:nvPr/>
          </p:nvCxnSpPr>
          <p:spPr>
            <a:xfrm rot="16200000">
              <a:off x="9095456" y="3940121"/>
              <a:ext cx="453847"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8B9B98C-5813-C7BA-31AA-6A167D3E7C31}"/>
                </a:ext>
              </a:extLst>
            </p:cNvPr>
            <p:cNvCxnSpPr>
              <a:cxnSpLocks/>
              <a:endCxn id="49" idx="2"/>
            </p:cNvCxnSpPr>
            <p:nvPr/>
          </p:nvCxnSpPr>
          <p:spPr>
            <a:xfrm rot="16200000" flipH="1">
              <a:off x="8252647" y="2643465"/>
              <a:ext cx="2142169"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2EAF1A4-45C3-ADEB-BFE7-89734A851BD6}"/>
                </a:ext>
              </a:extLst>
            </p:cNvPr>
            <p:cNvCxnSpPr>
              <a:cxnSpLocks/>
              <a:endCxn id="51" idx="2"/>
            </p:cNvCxnSpPr>
            <p:nvPr/>
          </p:nvCxnSpPr>
          <p:spPr>
            <a:xfrm rot="16200000">
              <a:off x="8915020" y="3762344"/>
              <a:ext cx="812060"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FAB6F69-B4BD-4CEE-4BFB-B7660440B741}"/>
                </a:ext>
              </a:extLst>
            </p:cNvPr>
            <p:cNvCxnSpPr>
              <a:cxnSpLocks/>
              <a:endCxn id="51" idx="2"/>
            </p:cNvCxnSpPr>
            <p:nvPr/>
          </p:nvCxnSpPr>
          <p:spPr>
            <a:xfrm rot="16200000">
              <a:off x="9027410" y="3649953"/>
              <a:ext cx="58727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54166AE-4FEE-8053-4AB9-68CBC8F530A8}"/>
                </a:ext>
              </a:extLst>
            </p:cNvPr>
            <p:cNvCxnSpPr>
              <a:cxnSpLocks/>
              <a:endCxn id="51" idx="2"/>
            </p:cNvCxnSpPr>
            <p:nvPr/>
          </p:nvCxnSpPr>
          <p:spPr>
            <a:xfrm rot="16200000" flipH="1">
              <a:off x="8430424" y="2465688"/>
              <a:ext cx="1783955"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D99BB58-14C6-6499-9C7F-6FEBFF6CECDF}"/>
                </a:ext>
              </a:extLst>
            </p:cNvPr>
            <p:cNvCxnSpPr>
              <a:cxnSpLocks/>
              <a:endCxn id="52" idx="2"/>
            </p:cNvCxnSpPr>
            <p:nvPr/>
          </p:nvCxnSpPr>
          <p:spPr>
            <a:xfrm rot="16200000">
              <a:off x="8729120" y="3573784"/>
              <a:ext cx="118651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259DAF8-B988-0829-467D-C560AA79DFD5}"/>
                </a:ext>
              </a:extLst>
            </p:cNvPr>
            <p:cNvCxnSpPr>
              <a:cxnSpLocks/>
              <a:endCxn id="52" idx="2"/>
            </p:cNvCxnSpPr>
            <p:nvPr/>
          </p:nvCxnSpPr>
          <p:spPr>
            <a:xfrm rot="16200000">
              <a:off x="8841510" y="3461394"/>
              <a:ext cx="96173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150E7F5-B7E5-B507-303C-564A902B9550}"/>
                </a:ext>
              </a:extLst>
            </p:cNvPr>
            <p:cNvCxnSpPr>
              <a:cxnSpLocks/>
              <a:endCxn id="52" idx="2"/>
            </p:cNvCxnSpPr>
            <p:nvPr/>
          </p:nvCxnSpPr>
          <p:spPr>
            <a:xfrm rot="16200000" flipH="1">
              <a:off x="8618984" y="2277129"/>
              <a:ext cx="1409496"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589E439-B978-C2DB-A6A6-C94A1B0CAF2C}"/>
                </a:ext>
              </a:extLst>
            </p:cNvPr>
            <p:cNvCxnSpPr>
              <a:cxnSpLocks/>
              <a:endCxn id="53" idx="2"/>
            </p:cNvCxnSpPr>
            <p:nvPr/>
          </p:nvCxnSpPr>
          <p:spPr>
            <a:xfrm rot="16200000">
              <a:off x="8661074" y="3283617"/>
              <a:ext cx="131995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0CE9E35-B8AE-A1C5-535C-FD9F2D7AF868}"/>
                </a:ext>
              </a:extLst>
            </p:cNvPr>
            <p:cNvCxnSpPr>
              <a:cxnSpLocks/>
              <a:endCxn id="53" idx="2"/>
            </p:cNvCxnSpPr>
            <p:nvPr/>
          </p:nvCxnSpPr>
          <p:spPr>
            <a:xfrm rot="16200000">
              <a:off x="8548684" y="3396007"/>
              <a:ext cx="1544733"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C482530-8093-1950-E44B-94F72CB99AE4}"/>
                </a:ext>
              </a:extLst>
            </p:cNvPr>
            <p:cNvCxnSpPr>
              <a:cxnSpLocks/>
              <a:endCxn id="53" idx="2"/>
            </p:cNvCxnSpPr>
            <p:nvPr/>
          </p:nvCxnSpPr>
          <p:spPr>
            <a:xfrm rot="16200000" flipH="1">
              <a:off x="8796760" y="2099352"/>
              <a:ext cx="1051283"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8DBDA28-B8D4-A4CF-79AA-EFA345D19EEA}"/>
                </a:ext>
              </a:extLst>
            </p:cNvPr>
            <p:cNvCxnSpPr>
              <a:cxnSpLocks/>
              <a:endCxn id="54" idx="2"/>
            </p:cNvCxnSpPr>
            <p:nvPr/>
          </p:nvCxnSpPr>
          <p:spPr>
            <a:xfrm rot="16200000">
              <a:off x="8373644" y="3213416"/>
              <a:ext cx="1902364"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F0D7205-6ECA-85CC-ABF8-79EC0BD51791}"/>
                </a:ext>
              </a:extLst>
            </p:cNvPr>
            <p:cNvCxnSpPr>
              <a:cxnSpLocks/>
              <a:endCxn id="54" idx="2"/>
            </p:cNvCxnSpPr>
            <p:nvPr/>
          </p:nvCxnSpPr>
          <p:spPr>
            <a:xfrm rot="16200000">
              <a:off x="8486034" y="3101025"/>
              <a:ext cx="1677583"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E86AEA9-1237-B389-9D42-6C2ABD75BCA8}"/>
                </a:ext>
              </a:extLst>
            </p:cNvPr>
            <p:cNvCxnSpPr>
              <a:cxnSpLocks/>
              <a:endCxn id="54" idx="2"/>
            </p:cNvCxnSpPr>
            <p:nvPr/>
          </p:nvCxnSpPr>
          <p:spPr>
            <a:xfrm rot="16200000" flipH="1">
              <a:off x="8979352" y="1916760"/>
              <a:ext cx="693651" cy="39190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0F55120-1FD0-ADDE-C87D-BE4CC4D751FC}"/>
                </a:ext>
              </a:extLst>
            </p:cNvPr>
            <p:cNvCxnSpPr>
              <a:cxnSpLocks/>
              <a:endCxn id="55" idx="2"/>
            </p:cNvCxnSpPr>
            <p:nvPr/>
          </p:nvCxnSpPr>
          <p:spPr>
            <a:xfrm rot="16200000">
              <a:off x="8193208" y="3035639"/>
              <a:ext cx="226057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BA2FFF9-89F7-BB1F-E9A9-80B92F1712E8}"/>
                </a:ext>
              </a:extLst>
            </p:cNvPr>
            <p:cNvCxnSpPr>
              <a:cxnSpLocks/>
              <a:endCxn id="55" idx="2"/>
            </p:cNvCxnSpPr>
            <p:nvPr/>
          </p:nvCxnSpPr>
          <p:spPr>
            <a:xfrm rot="16200000">
              <a:off x="8305598" y="2923248"/>
              <a:ext cx="203579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F04AEBE-1ACB-7C96-7CDF-59A4E378A37B}"/>
                </a:ext>
              </a:extLst>
            </p:cNvPr>
            <p:cNvCxnSpPr>
              <a:cxnSpLocks/>
              <a:endCxn id="55" idx="2"/>
            </p:cNvCxnSpPr>
            <p:nvPr/>
          </p:nvCxnSpPr>
          <p:spPr>
            <a:xfrm rot="16200000" flipH="1">
              <a:off x="9157129" y="1738983"/>
              <a:ext cx="335438" cy="38924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5926591-C743-0500-CA5F-6455DD26B29C}"/>
                </a:ext>
              </a:extLst>
            </p:cNvPr>
            <p:cNvCxnSpPr>
              <a:cxnSpLocks/>
              <a:endCxn id="56" idx="2"/>
            </p:cNvCxnSpPr>
            <p:nvPr/>
          </p:nvCxnSpPr>
          <p:spPr>
            <a:xfrm rot="16200000">
              <a:off x="8013275" y="2857940"/>
              <a:ext cx="261820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D82C565-2088-947A-9AE7-DE919DB3BDBB}"/>
                </a:ext>
              </a:extLst>
            </p:cNvPr>
            <p:cNvCxnSpPr>
              <a:cxnSpLocks/>
              <a:endCxn id="56" idx="2"/>
            </p:cNvCxnSpPr>
            <p:nvPr/>
          </p:nvCxnSpPr>
          <p:spPr>
            <a:xfrm rot="16200000">
              <a:off x="8125666" y="2745549"/>
              <a:ext cx="2393428"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78DDBF4-AC5A-FBBD-3399-3CB1856D9721}"/>
                </a:ext>
              </a:extLst>
            </p:cNvPr>
            <p:cNvCxnSpPr>
              <a:cxnSpLocks/>
              <a:endCxn id="56" idx="2"/>
            </p:cNvCxnSpPr>
            <p:nvPr/>
          </p:nvCxnSpPr>
          <p:spPr>
            <a:xfrm rot="16200000">
              <a:off x="9312635" y="1561284"/>
              <a:ext cx="22193"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E938CFB-151E-AA22-7109-134DFE8B280B}"/>
                </a:ext>
              </a:extLst>
            </p:cNvPr>
            <p:cNvCxnSpPr>
              <a:cxnSpLocks/>
              <a:endCxn id="57" idx="2"/>
            </p:cNvCxnSpPr>
            <p:nvPr/>
          </p:nvCxnSpPr>
          <p:spPr>
            <a:xfrm rot="16200000">
              <a:off x="7832839" y="2680163"/>
              <a:ext cx="297642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30681B9C-B26F-04F7-E900-DB658C35D5A0}"/>
                </a:ext>
              </a:extLst>
            </p:cNvPr>
            <p:cNvCxnSpPr>
              <a:cxnSpLocks/>
              <a:endCxn id="57" idx="2"/>
            </p:cNvCxnSpPr>
            <p:nvPr/>
          </p:nvCxnSpPr>
          <p:spPr>
            <a:xfrm rot="16200000">
              <a:off x="7945229" y="2567772"/>
              <a:ext cx="2751641"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65CD0F5-AD9A-4073-B928-2D0B39D36437}"/>
                </a:ext>
              </a:extLst>
            </p:cNvPr>
            <p:cNvCxnSpPr>
              <a:cxnSpLocks/>
              <a:endCxn id="57" idx="2"/>
            </p:cNvCxnSpPr>
            <p:nvPr/>
          </p:nvCxnSpPr>
          <p:spPr>
            <a:xfrm rot="16200000">
              <a:off x="9132199" y="1383507"/>
              <a:ext cx="380407"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90" name="Straight Connector 89">
            <a:extLst>
              <a:ext uri="{FF2B5EF4-FFF2-40B4-BE49-F238E27FC236}">
                <a16:creationId xmlns:a16="http://schemas.microsoft.com/office/drawing/2014/main" id="{0E40B757-E203-7436-7FAB-3D4DD122FCE8}"/>
              </a:ext>
            </a:extLst>
          </p:cNvPr>
          <p:cNvCxnSpPr>
            <a:cxnSpLocks/>
            <a:endCxn id="33" idx="2"/>
          </p:cNvCxnSpPr>
          <p:nvPr/>
        </p:nvCxnSpPr>
        <p:spPr>
          <a:xfrm rot="16200000" flipH="1">
            <a:off x="24281892" y="11887023"/>
            <a:ext cx="3644603"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BD748FD-C649-0D64-C886-E9191EF21B9C}"/>
              </a:ext>
            </a:extLst>
          </p:cNvPr>
          <p:cNvCxnSpPr>
            <a:cxnSpLocks/>
            <a:endCxn id="32" idx="2"/>
          </p:cNvCxnSpPr>
          <p:nvPr/>
        </p:nvCxnSpPr>
        <p:spPr>
          <a:xfrm rot="16200000" flipH="1">
            <a:off x="24656525" y="11512387"/>
            <a:ext cx="2895337"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7EEF1BC-56BC-9490-D3BC-7CAD930FF936}"/>
              </a:ext>
            </a:extLst>
          </p:cNvPr>
          <p:cNvCxnSpPr>
            <a:cxnSpLocks/>
            <a:endCxn id="31" idx="2"/>
          </p:cNvCxnSpPr>
          <p:nvPr/>
        </p:nvCxnSpPr>
        <p:spPr>
          <a:xfrm rot="16200000">
            <a:off x="23604309" y="7555824"/>
            <a:ext cx="5008783" cy="159269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814C40CE-1544-E00C-2F83-672A1EA7257B}"/>
              </a:ext>
            </a:extLst>
          </p:cNvPr>
          <p:cNvSpPr txBox="1"/>
          <p:nvPr/>
        </p:nvSpPr>
        <p:spPr>
          <a:xfrm rot="16200000">
            <a:off x="2561874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sp>
        <p:nvSpPr>
          <p:cNvPr id="94" name="TextBox 93">
            <a:extLst>
              <a:ext uri="{FF2B5EF4-FFF2-40B4-BE49-F238E27FC236}">
                <a16:creationId xmlns:a16="http://schemas.microsoft.com/office/drawing/2014/main" id="{AC0E2D70-AC1E-CB53-D7DD-B7191F82ED85}"/>
              </a:ext>
            </a:extLst>
          </p:cNvPr>
          <p:cNvSpPr txBox="1"/>
          <p:nvPr/>
        </p:nvSpPr>
        <p:spPr>
          <a:xfrm rot="16200000">
            <a:off x="2342177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cxnSp>
        <p:nvCxnSpPr>
          <p:cNvPr id="95" name="Straight Connector 94">
            <a:extLst>
              <a:ext uri="{FF2B5EF4-FFF2-40B4-BE49-F238E27FC236}">
                <a16:creationId xmlns:a16="http://schemas.microsoft.com/office/drawing/2014/main" id="{DCAABA19-9FDA-A496-9BF7-C3F76C1E32A1}"/>
              </a:ext>
            </a:extLst>
          </p:cNvPr>
          <p:cNvCxnSpPr>
            <a:cxnSpLocks/>
            <a:endCxn id="33" idx="2"/>
          </p:cNvCxnSpPr>
          <p:nvPr/>
        </p:nvCxnSpPr>
        <p:spPr>
          <a:xfrm rot="16200000" flipH="1">
            <a:off x="23987489" y="11592617"/>
            <a:ext cx="424872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F69CF0D-7128-2497-AD73-27DB1D668C6B}"/>
              </a:ext>
            </a:extLst>
          </p:cNvPr>
          <p:cNvCxnSpPr>
            <a:cxnSpLocks/>
            <a:endCxn id="32" idx="2"/>
          </p:cNvCxnSpPr>
          <p:nvPr/>
        </p:nvCxnSpPr>
        <p:spPr>
          <a:xfrm rot="16200000" flipH="1">
            <a:off x="24353717" y="11209580"/>
            <a:ext cx="3516260"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0A94BDA-8F64-6699-FFF6-61ABD46B9C41}"/>
              </a:ext>
            </a:extLst>
          </p:cNvPr>
          <p:cNvCxnSpPr>
            <a:cxnSpLocks/>
            <a:endCxn id="31" idx="2"/>
          </p:cNvCxnSpPr>
          <p:nvPr/>
        </p:nvCxnSpPr>
        <p:spPr>
          <a:xfrm rot="16200000">
            <a:off x="23914022" y="7261417"/>
            <a:ext cx="440466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49F2E3C-6CD3-22E3-1E48-DB7497D5DF1D}"/>
              </a:ext>
            </a:extLst>
          </p:cNvPr>
          <p:cNvCxnSpPr>
            <a:cxnSpLocks/>
            <a:endCxn id="33" idx="2"/>
          </p:cNvCxnSpPr>
          <p:nvPr/>
        </p:nvCxnSpPr>
        <p:spPr>
          <a:xfrm rot="16200000" flipH="1">
            <a:off x="23256409" y="10861537"/>
            <a:ext cx="571088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E8145E6-51A5-295D-68B1-D4888E76B698}"/>
              </a:ext>
            </a:extLst>
          </p:cNvPr>
          <p:cNvCxnSpPr>
            <a:cxnSpLocks/>
            <a:endCxn id="32" idx="2"/>
          </p:cNvCxnSpPr>
          <p:nvPr/>
        </p:nvCxnSpPr>
        <p:spPr>
          <a:xfrm rot="16200000" flipH="1">
            <a:off x="23631040" y="10486900"/>
            <a:ext cx="496161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EC7CB52-9C9A-058B-4B3B-3B3F5B7BDE4E}"/>
              </a:ext>
            </a:extLst>
          </p:cNvPr>
          <p:cNvCxnSpPr>
            <a:cxnSpLocks/>
            <a:endCxn id="31" idx="2"/>
          </p:cNvCxnSpPr>
          <p:nvPr/>
        </p:nvCxnSpPr>
        <p:spPr>
          <a:xfrm rot="16200000">
            <a:off x="24645102" y="6530337"/>
            <a:ext cx="294250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BCF327AC-C382-38E9-6C0A-F5EFF2613A40}"/>
              </a:ext>
            </a:extLst>
          </p:cNvPr>
          <p:cNvSpPr txBox="1"/>
          <p:nvPr/>
        </p:nvSpPr>
        <p:spPr>
          <a:xfrm>
            <a:off x="29578016" y="16854955"/>
            <a:ext cx="4949560"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(10)</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Output Prediction</a:t>
            </a:r>
          </a:p>
        </p:txBody>
      </p:sp>
      <p:sp>
        <p:nvSpPr>
          <p:cNvPr id="102" name="TextBox 101">
            <a:extLst>
              <a:ext uri="{FF2B5EF4-FFF2-40B4-BE49-F238E27FC236}">
                <a16:creationId xmlns:a16="http://schemas.microsoft.com/office/drawing/2014/main" id="{D2E4EC68-6276-CEB1-ABC2-D0C24CF56C07}"/>
              </a:ext>
            </a:extLst>
          </p:cNvPr>
          <p:cNvSpPr txBox="1"/>
          <p:nvPr/>
        </p:nvSpPr>
        <p:spPr>
          <a:xfrm>
            <a:off x="26113993" y="1503281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Linear</a:t>
            </a:r>
          </a:p>
        </p:txBody>
      </p:sp>
      <p:sp>
        <p:nvSpPr>
          <p:cNvPr id="103" name="TextBox 102">
            <a:extLst>
              <a:ext uri="{FF2B5EF4-FFF2-40B4-BE49-F238E27FC236}">
                <a16:creationId xmlns:a16="http://schemas.microsoft.com/office/drawing/2014/main" id="{68F89CEF-2066-1B89-F84C-4B1D58CB262B}"/>
              </a:ext>
            </a:extLst>
          </p:cNvPr>
          <p:cNvSpPr txBox="1"/>
          <p:nvPr/>
        </p:nvSpPr>
        <p:spPr>
          <a:xfrm>
            <a:off x="28492943" y="1505725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Linear</a:t>
            </a:r>
            <a:endParaRPr kumimoji="0" lang="en-US" sz="4667" b="0" i="0" u="none" strike="noStrike" kern="1200" cap="none" spc="0" normalizeH="0" baseline="0" noProof="0" dirty="0">
              <a:ln>
                <a:noFill/>
              </a:ln>
              <a:solidFill>
                <a:srgbClr val="000000"/>
              </a:solidFill>
              <a:effectLst/>
              <a:uLnTx/>
              <a:uFillTx/>
              <a:latin typeface="Trebuchet MS"/>
              <a:ea typeface="+mn-ea"/>
              <a:cs typeface="+mn-cs"/>
            </a:endParaRPr>
          </a:p>
        </p:txBody>
      </p:sp>
      <p:sp>
        <p:nvSpPr>
          <p:cNvPr id="104" name="Rectangle 103">
            <a:extLst>
              <a:ext uri="{FF2B5EF4-FFF2-40B4-BE49-F238E27FC236}">
                <a16:creationId xmlns:a16="http://schemas.microsoft.com/office/drawing/2014/main" id="{D6D7DA62-7E5C-1685-D27A-3D4F5F07E111}"/>
              </a:ext>
            </a:extLst>
          </p:cNvPr>
          <p:cNvSpPr/>
          <p:nvPr/>
        </p:nvSpPr>
        <p:spPr>
          <a:xfrm>
            <a:off x="3184352" y="8018422"/>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05" name="Straight Connector 104">
            <a:extLst>
              <a:ext uri="{FF2B5EF4-FFF2-40B4-BE49-F238E27FC236}">
                <a16:creationId xmlns:a16="http://schemas.microsoft.com/office/drawing/2014/main" id="{7917A6F3-D5FB-485D-021E-6505D035A8AB}"/>
              </a:ext>
            </a:extLst>
          </p:cNvPr>
          <p:cNvCxnSpPr/>
          <p:nvPr/>
        </p:nvCxnSpPr>
        <p:spPr>
          <a:xfrm flipV="1">
            <a:off x="3861480" y="7319030"/>
            <a:ext cx="5414273" cy="115138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6" name="Picture 105">
            <a:extLst>
              <a:ext uri="{FF2B5EF4-FFF2-40B4-BE49-F238E27FC236}">
                <a16:creationId xmlns:a16="http://schemas.microsoft.com/office/drawing/2014/main" id="{6FFE11FE-BB11-B318-9111-1FF98558C5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23438" y="5865180"/>
            <a:ext cx="2849430" cy="2830533"/>
          </a:xfrm>
          <a:prstGeom prst="rect">
            <a:avLst/>
          </a:prstGeom>
          <a:scene3d>
            <a:camera prst="isometricRightUp"/>
            <a:lightRig rig="threePt" dir="t"/>
          </a:scene3d>
        </p:spPr>
      </p:pic>
      <p:cxnSp>
        <p:nvCxnSpPr>
          <p:cNvPr id="107" name="Straight Connector 106">
            <a:extLst>
              <a:ext uri="{FF2B5EF4-FFF2-40B4-BE49-F238E27FC236}">
                <a16:creationId xmlns:a16="http://schemas.microsoft.com/office/drawing/2014/main" id="{645B0556-4462-3CE9-EAB1-B974A518E577}"/>
              </a:ext>
            </a:extLst>
          </p:cNvPr>
          <p:cNvCxnSpPr>
            <a:cxnSpLocks/>
          </p:cNvCxnSpPr>
          <p:nvPr/>
        </p:nvCxnSpPr>
        <p:spPr>
          <a:xfrm>
            <a:off x="3896230" y="8483133"/>
            <a:ext cx="5309887" cy="226346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01C0E10B-95E4-6204-154A-7505103D6B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84468" y="9139434"/>
            <a:ext cx="2782577" cy="2830533"/>
          </a:xfrm>
          <a:prstGeom prst="rect">
            <a:avLst/>
          </a:prstGeom>
          <a:scene3d>
            <a:camera prst="isometricRightUp"/>
            <a:lightRig rig="threePt" dir="t"/>
          </a:scene3d>
        </p:spPr>
      </p:pic>
      <p:cxnSp>
        <p:nvCxnSpPr>
          <p:cNvPr id="109" name="Straight Connector 108">
            <a:extLst>
              <a:ext uri="{FF2B5EF4-FFF2-40B4-BE49-F238E27FC236}">
                <a16:creationId xmlns:a16="http://schemas.microsoft.com/office/drawing/2014/main" id="{1A71F988-06F5-4CE6-C174-3AF0C1F6508D}"/>
              </a:ext>
            </a:extLst>
          </p:cNvPr>
          <p:cNvCxnSpPr>
            <a:cxnSpLocks/>
          </p:cNvCxnSpPr>
          <p:nvPr/>
        </p:nvCxnSpPr>
        <p:spPr>
          <a:xfrm>
            <a:off x="9205600" y="7284258"/>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DBEFB81B-905F-32BA-CA24-0ABC3E01B0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55895" y="6007067"/>
            <a:ext cx="4532843" cy="4610967"/>
          </a:xfrm>
          <a:prstGeom prst="rect">
            <a:avLst/>
          </a:prstGeom>
          <a:scene3d>
            <a:camera prst="isometricRightUp"/>
            <a:lightRig rig="threePt" dir="t"/>
          </a:scene3d>
        </p:spPr>
      </p:pic>
      <p:sp>
        <p:nvSpPr>
          <p:cNvPr id="111" name="Rectangle 110">
            <a:extLst>
              <a:ext uri="{FF2B5EF4-FFF2-40B4-BE49-F238E27FC236}">
                <a16:creationId xmlns:a16="http://schemas.microsoft.com/office/drawing/2014/main" id="{9FAB14D0-47EE-F71B-EE6D-2F22D39BE631}"/>
              </a:ext>
            </a:extLst>
          </p:cNvPr>
          <p:cNvSpPr/>
          <p:nvPr/>
        </p:nvSpPr>
        <p:spPr>
          <a:xfrm>
            <a:off x="10946189" y="7205208"/>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12" name="Straight Connector 111">
            <a:extLst>
              <a:ext uri="{FF2B5EF4-FFF2-40B4-BE49-F238E27FC236}">
                <a16:creationId xmlns:a16="http://schemas.microsoft.com/office/drawing/2014/main" id="{414D6654-77BA-C499-3BF2-581AD5A181B7}"/>
              </a:ext>
            </a:extLst>
          </p:cNvPr>
          <p:cNvCxnSpPr>
            <a:cxnSpLocks/>
          </p:cNvCxnSpPr>
          <p:nvPr/>
        </p:nvCxnSpPr>
        <p:spPr>
          <a:xfrm flipV="1">
            <a:off x="9302310" y="9858059"/>
            <a:ext cx="2100887" cy="69582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20B3E36F-5D16-C3D1-B024-C4B3F9917928}"/>
              </a:ext>
            </a:extLst>
          </p:cNvPr>
          <p:cNvGrpSpPr/>
          <p:nvPr/>
        </p:nvGrpSpPr>
        <p:grpSpPr>
          <a:xfrm>
            <a:off x="10711162" y="7009970"/>
            <a:ext cx="4532843" cy="4598887"/>
            <a:chOff x="3213348" y="2102991"/>
            <a:chExt cx="1359853" cy="1379666"/>
          </a:xfrm>
        </p:grpSpPr>
        <p:pic>
          <p:nvPicPr>
            <p:cNvPr id="114" name="Picture 113">
              <a:extLst>
                <a:ext uri="{FF2B5EF4-FFF2-40B4-BE49-F238E27FC236}">
                  <a16:creationId xmlns:a16="http://schemas.microsoft.com/office/drawing/2014/main" id="{62AEDBFA-57A1-1302-264E-1D8CDFE5ECE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13348" y="2102991"/>
              <a:ext cx="1359853" cy="1379666"/>
            </a:xfrm>
            <a:prstGeom prst="rect">
              <a:avLst/>
            </a:prstGeom>
            <a:scene3d>
              <a:camera prst="isometricRightUp"/>
              <a:lightRig rig="threePt" dir="t"/>
            </a:scene3d>
          </p:spPr>
        </p:pic>
        <p:sp>
          <p:nvSpPr>
            <p:cNvPr id="115" name="Rectangle 114">
              <a:extLst>
                <a:ext uri="{FF2B5EF4-FFF2-40B4-BE49-F238E27FC236}">
                  <a16:creationId xmlns:a16="http://schemas.microsoft.com/office/drawing/2014/main" id="{FBD6CD44-3A06-969F-08D2-2BF9AC2C1C9B}"/>
                </a:ext>
              </a:extLst>
            </p:cNvPr>
            <p:cNvSpPr/>
            <p:nvPr/>
          </p:nvSpPr>
          <p:spPr>
            <a:xfrm>
              <a:off x="3473547" y="2448480"/>
              <a:ext cx="406279" cy="291141"/>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grpSp>
      <p:cxnSp>
        <p:nvCxnSpPr>
          <p:cNvPr id="116" name="Straight Connector 115">
            <a:extLst>
              <a:ext uri="{FF2B5EF4-FFF2-40B4-BE49-F238E27FC236}">
                <a16:creationId xmlns:a16="http://schemas.microsoft.com/office/drawing/2014/main" id="{A8C4F9FF-A0CB-96E7-0504-0CEAC3C20EB0}"/>
              </a:ext>
            </a:extLst>
          </p:cNvPr>
          <p:cNvCxnSpPr>
            <a:cxnSpLocks/>
          </p:cNvCxnSpPr>
          <p:nvPr/>
        </p:nvCxnSpPr>
        <p:spPr>
          <a:xfrm flipV="1">
            <a:off x="11585172" y="6604067"/>
            <a:ext cx="5071203" cy="112374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Picture 116">
            <a:extLst>
              <a:ext uri="{FF2B5EF4-FFF2-40B4-BE49-F238E27FC236}">
                <a16:creationId xmlns:a16="http://schemas.microsoft.com/office/drawing/2014/main" id="{623CE5BF-1E28-C5CB-1076-06019C99722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135858" y="5327590"/>
            <a:ext cx="2801357" cy="2868900"/>
          </a:xfrm>
          <a:prstGeom prst="rect">
            <a:avLst/>
          </a:prstGeom>
          <a:scene3d>
            <a:camera prst="isometricRightUp"/>
            <a:lightRig rig="threePt" dir="t"/>
          </a:scene3d>
        </p:spPr>
      </p:pic>
      <p:cxnSp>
        <p:nvCxnSpPr>
          <p:cNvPr id="118" name="Straight Connector 117">
            <a:extLst>
              <a:ext uri="{FF2B5EF4-FFF2-40B4-BE49-F238E27FC236}">
                <a16:creationId xmlns:a16="http://schemas.microsoft.com/office/drawing/2014/main" id="{CF1F13C9-BD66-56B0-A09D-9FF831715F24}"/>
              </a:ext>
            </a:extLst>
          </p:cNvPr>
          <p:cNvCxnSpPr>
            <a:cxnSpLocks/>
          </p:cNvCxnSpPr>
          <p:nvPr/>
        </p:nvCxnSpPr>
        <p:spPr>
          <a:xfrm>
            <a:off x="11604838" y="7690442"/>
            <a:ext cx="5051537" cy="231089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9" name="Picture 118">
            <a:extLst>
              <a:ext uri="{FF2B5EF4-FFF2-40B4-BE49-F238E27FC236}">
                <a16:creationId xmlns:a16="http://schemas.microsoft.com/office/drawing/2014/main" id="{8A085CA4-F2F6-C12B-25D6-0C165DD8FD2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067085" y="8910920"/>
            <a:ext cx="2796357" cy="2767713"/>
          </a:xfrm>
          <a:prstGeom prst="rect">
            <a:avLst/>
          </a:prstGeom>
          <a:ln w="3175">
            <a:solidFill>
              <a:srgbClr val="B3B3B3">
                <a:alpha val="56078"/>
              </a:srgbClr>
            </a:solidFill>
          </a:ln>
          <a:scene3d>
            <a:camera prst="isometricRightUp"/>
            <a:lightRig rig="threePt" dir="t"/>
          </a:scene3d>
        </p:spPr>
      </p:pic>
      <p:cxnSp>
        <p:nvCxnSpPr>
          <p:cNvPr id="120" name="Straight Connector 119">
            <a:extLst>
              <a:ext uri="{FF2B5EF4-FFF2-40B4-BE49-F238E27FC236}">
                <a16:creationId xmlns:a16="http://schemas.microsoft.com/office/drawing/2014/main" id="{B2901484-84FE-4C55-098B-1ACECC3845B6}"/>
              </a:ext>
            </a:extLst>
          </p:cNvPr>
          <p:cNvCxnSpPr>
            <a:cxnSpLocks/>
          </p:cNvCxnSpPr>
          <p:nvPr/>
        </p:nvCxnSpPr>
        <p:spPr>
          <a:xfrm>
            <a:off x="12300450" y="8667650"/>
            <a:ext cx="4357440" cy="191695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1" name="Picture 120">
            <a:extLst>
              <a:ext uri="{FF2B5EF4-FFF2-40B4-BE49-F238E27FC236}">
                <a16:creationId xmlns:a16="http://schemas.microsoft.com/office/drawing/2014/main" id="{5FE31284-9E77-2AFB-A3B4-84A7FECB4F9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340198" y="9151120"/>
            <a:ext cx="2796357" cy="2805513"/>
          </a:xfrm>
          <a:prstGeom prst="rect">
            <a:avLst/>
          </a:prstGeom>
          <a:scene3d>
            <a:camera prst="isometricRightUp"/>
            <a:lightRig rig="threePt" dir="t"/>
          </a:scene3d>
        </p:spPr>
      </p:pic>
      <p:cxnSp>
        <p:nvCxnSpPr>
          <p:cNvPr id="122" name="Straight Connector 121">
            <a:extLst>
              <a:ext uri="{FF2B5EF4-FFF2-40B4-BE49-F238E27FC236}">
                <a16:creationId xmlns:a16="http://schemas.microsoft.com/office/drawing/2014/main" id="{6057ED30-74B3-1C4A-67C8-D4EC56CA4379}"/>
              </a:ext>
            </a:extLst>
          </p:cNvPr>
          <p:cNvCxnSpPr>
            <a:cxnSpLocks/>
          </p:cNvCxnSpPr>
          <p:nvPr/>
        </p:nvCxnSpPr>
        <p:spPr>
          <a:xfrm flipV="1">
            <a:off x="12255622" y="7053464"/>
            <a:ext cx="4623570" cy="161481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3" name="Picture 122">
            <a:extLst>
              <a:ext uri="{FF2B5EF4-FFF2-40B4-BE49-F238E27FC236}">
                <a16:creationId xmlns:a16="http://schemas.microsoft.com/office/drawing/2014/main" id="{21C81ECE-0C42-BBC7-DF7F-CC1E98C41AF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425280" y="5623200"/>
            <a:ext cx="2867593" cy="2860527"/>
          </a:xfrm>
          <a:prstGeom prst="rect">
            <a:avLst/>
          </a:prstGeom>
          <a:scene3d>
            <a:camera prst="isometricRightUp"/>
            <a:lightRig rig="threePt" dir="t"/>
          </a:scene3d>
        </p:spPr>
      </p:pic>
      <p:cxnSp>
        <p:nvCxnSpPr>
          <p:cNvPr id="124" name="Straight Connector 123">
            <a:extLst>
              <a:ext uri="{FF2B5EF4-FFF2-40B4-BE49-F238E27FC236}">
                <a16:creationId xmlns:a16="http://schemas.microsoft.com/office/drawing/2014/main" id="{345D8D8A-422C-7968-4DED-D31531FFF7B8}"/>
              </a:ext>
            </a:extLst>
          </p:cNvPr>
          <p:cNvCxnSpPr>
            <a:cxnSpLocks/>
          </p:cNvCxnSpPr>
          <p:nvPr/>
        </p:nvCxnSpPr>
        <p:spPr>
          <a:xfrm>
            <a:off x="16920117" y="7080835"/>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5" name="Picture 124">
            <a:extLst>
              <a:ext uri="{FF2B5EF4-FFF2-40B4-BE49-F238E27FC236}">
                <a16:creationId xmlns:a16="http://schemas.microsoft.com/office/drawing/2014/main" id="{E22FC08A-3267-77FB-E530-CECE9AD171F5}"/>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996158" y="5846139"/>
            <a:ext cx="4551357" cy="4598883"/>
          </a:xfrm>
          <a:prstGeom prst="rect">
            <a:avLst/>
          </a:prstGeom>
          <a:scene3d>
            <a:camera prst="isometricRightUp"/>
            <a:lightRig rig="threePt" dir="t"/>
          </a:scene3d>
        </p:spPr>
      </p:pic>
      <p:cxnSp>
        <p:nvCxnSpPr>
          <p:cNvPr id="126" name="Straight Connector 125">
            <a:extLst>
              <a:ext uri="{FF2B5EF4-FFF2-40B4-BE49-F238E27FC236}">
                <a16:creationId xmlns:a16="http://schemas.microsoft.com/office/drawing/2014/main" id="{ACCAD76F-5659-920F-A01C-19A8AB60FF22}"/>
              </a:ext>
            </a:extLst>
          </p:cNvPr>
          <p:cNvCxnSpPr>
            <a:cxnSpLocks/>
          </p:cNvCxnSpPr>
          <p:nvPr/>
        </p:nvCxnSpPr>
        <p:spPr>
          <a:xfrm flipV="1">
            <a:off x="16794525" y="9799834"/>
            <a:ext cx="2643823" cy="78477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27" name="Picture 126">
            <a:extLst>
              <a:ext uri="{FF2B5EF4-FFF2-40B4-BE49-F238E27FC236}">
                <a16:creationId xmlns:a16="http://schemas.microsoft.com/office/drawing/2014/main" id="{DABB13EE-87AA-6437-1EF2-86E9233327D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8514174" y="6639383"/>
            <a:ext cx="4476093" cy="4544567"/>
          </a:xfrm>
          <a:prstGeom prst="rect">
            <a:avLst/>
          </a:prstGeom>
          <a:scene3d>
            <a:camera prst="isometricRightUp"/>
            <a:lightRig rig="threePt" dir="t"/>
          </a:scene3d>
        </p:spPr>
      </p:pic>
      <p:cxnSp>
        <p:nvCxnSpPr>
          <p:cNvPr id="128" name="Straight Connector 127">
            <a:extLst>
              <a:ext uri="{FF2B5EF4-FFF2-40B4-BE49-F238E27FC236}">
                <a16:creationId xmlns:a16="http://schemas.microsoft.com/office/drawing/2014/main" id="{21953A49-6B56-754F-DDD3-7E7771944EBF}"/>
              </a:ext>
            </a:extLst>
          </p:cNvPr>
          <p:cNvCxnSpPr>
            <a:cxnSpLocks/>
          </p:cNvCxnSpPr>
          <p:nvPr/>
        </p:nvCxnSpPr>
        <p:spPr>
          <a:xfrm flipV="1">
            <a:off x="21919617" y="5252273"/>
            <a:ext cx="2102613" cy="13426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4D37BEE8-C59B-69CB-FCF0-A3AE8F3EAF8F}"/>
              </a:ext>
            </a:extLst>
          </p:cNvPr>
          <p:cNvCxnSpPr/>
          <p:nvPr/>
        </p:nvCxnSpPr>
        <p:spPr>
          <a:xfrm>
            <a:off x="23214370" y="4101275"/>
            <a:ext cx="0" cy="12058183"/>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 name="Arrow: Up 2">
            <a:extLst>
              <a:ext uri="{FF2B5EF4-FFF2-40B4-BE49-F238E27FC236}">
                <a16:creationId xmlns:a16="http://schemas.microsoft.com/office/drawing/2014/main" id="{E27DA5FA-8FAD-4365-83CD-0950D6A5FE82}"/>
              </a:ext>
            </a:extLst>
          </p:cNvPr>
          <p:cNvSpPr/>
          <p:nvPr/>
        </p:nvSpPr>
        <p:spPr>
          <a:xfrm rot="16200000">
            <a:off x="6292837" y="15261387"/>
            <a:ext cx="3439487" cy="3048000"/>
          </a:xfrm>
          <a:prstGeom prst="upArrow">
            <a:avLst/>
          </a:prstGeom>
          <a:solidFill>
            <a:schemeClr val="tx2"/>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4" name="TextBox 3">
            <a:extLst>
              <a:ext uri="{FF2B5EF4-FFF2-40B4-BE49-F238E27FC236}">
                <a16:creationId xmlns:a16="http://schemas.microsoft.com/office/drawing/2014/main" id="{103B3C54-58C2-4006-B850-502F60BF8F8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E233B3ED-58ED-787E-C7AB-355B5006B74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219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90400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5328B-210B-1E61-DE1C-D4146589B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7ED9A-6CF3-C0AC-96C9-3C05C2F6F08D}"/>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AE64FE6E-2F14-D05A-DEFE-70591B722050}"/>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419DC5C-10B2-21FA-E0EF-94109F82054A}"/>
              </a:ext>
            </a:extLst>
          </p:cNvPr>
          <p:cNvPicPr>
            <a:picLocks noChangeAspect="1"/>
          </p:cNvPicPr>
          <p:nvPr/>
        </p:nvPicPr>
        <p:blipFill>
          <a:blip r:embed="rId2"/>
          <a:stretch>
            <a:fillRect/>
          </a:stretch>
        </p:blipFill>
        <p:spPr>
          <a:xfrm>
            <a:off x="3747257" y="2591373"/>
            <a:ext cx="29081481" cy="17095356"/>
          </a:xfrm>
          <a:prstGeom prst="rect">
            <a:avLst/>
          </a:prstGeom>
        </p:spPr>
      </p:pic>
      <p:sp>
        <p:nvSpPr>
          <p:cNvPr id="6" name="TextBox 5">
            <a:extLst>
              <a:ext uri="{FF2B5EF4-FFF2-40B4-BE49-F238E27FC236}">
                <a16:creationId xmlns:a16="http://schemas.microsoft.com/office/drawing/2014/main" id="{8DE2BE79-55B9-8469-D821-679C5222C5F7}"/>
              </a:ext>
            </a:extLst>
          </p:cNvPr>
          <p:cNvSpPr txBox="1"/>
          <p:nvPr/>
        </p:nvSpPr>
        <p:spPr>
          <a:xfrm>
            <a:off x="3166313" y="19753545"/>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61146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r>
              <a:rPr lang="en-US" sz="14000" dirty="0"/>
              <a:t>Model Deployment</a:t>
            </a:r>
          </a:p>
        </p:txBody>
      </p:sp>
      <p:pic>
        <p:nvPicPr>
          <p:cNvPr id="8" name="Picture 7" descr="A picture containing table, indoor, sitting, small&#10;&#10;Description automatically generated">
            <a:extLst>
              <a:ext uri="{FF2B5EF4-FFF2-40B4-BE49-F238E27FC236}">
                <a16:creationId xmlns:a16="http://schemas.microsoft.com/office/drawing/2014/main" id="{27651AAD-0655-45EB-841F-E208657A3D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512015" y="6627305"/>
            <a:ext cx="4018303" cy="3813550"/>
          </a:xfrm>
          <a:prstGeom prst="rect">
            <a:avLst/>
          </a:prstGeom>
          <a:effectLst/>
        </p:spPr>
      </p:pic>
      <p:pic>
        <p:nvPicPr>
          <p:cNvPr id="10" name="Picture 9" descr="A picture containing table, indoor, sitting, small&#10;&#10;Description automatically generated">
            <a:extLst>
              <a:ext uri="{FF2B5EF4-FFF2-40B4-BE49-F238E27FC236}">
                <a16:creationId xmlns:a16="http://schemas.microsoft.com/office/drawing/2014/main" id="{B4F27FE6-39FF-48F4-BFB9-8FB8B264CD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262225" y="6627305"/>
            <a:ext cx="4018303" cy="3813550"/>
          </a:xfrm>
          <a:prstGeom prst="rect">
            <a:avLst/>
          </a:prstGeom>
          <a:effectLst/>
        </p:spPr>
      </p:pic>
      <p:pic>
        <p:nvPicPr>
          <p:cNvPr id="12" name="Picture 11" descr="A picture containing table, indoor, sitting, small&#10;&#10;Description automatically generated">
            <a:extLst>
              <a:ext uri="{FF2B5EF4-FFF2-40B4-BE49-F238E27FC236}">
                <a16:creationId xmlns:a16="http://schemas.microsoft.com/office/drawing/2014/main" id="{DE6026ED-08BB-4144-9F17-452CF5AD3A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095419" y="6627305"/>
            <a:ext cx="4018303" cy="3813550"/>
          </a:xfrm>
          <a:prstGeom prst="rect">
            <a:avLst/>
          </a:prstGeom>
          <a:effectLst/>
        </p:spPr>
      </p:pic>
      <p:pic>
        <p:nvPicPr>
          <p:cNvPr id="14" name="Picture 13" descr="A picture containing table, indoor, sitting, small&#10;&#10;Description automatically generated">
            <a:extLst>
              <a:ext uri="{FF2B5EF4-FFF2-40B4-BE49-F238E27FC236}">
                <a16:creationId xmlns:a16="http://schemas.microsoft.com/office/drawing/2014/main" id="{31B33650-280B-4A56-B659-6DEAAE979B0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678822" y="6627305"/>
            <a:ext cx="4018303" cy="3813550"/>
          </a:xfrm>
          <a:prstGeom prst="rect">
            <a:avLst/>
          </a:prstGeom>
          <a:effectLst/>
        </p:spPr>
      </p:pic>
      <p:pic>
        <p:nvPicPr>
          <p:cNvPr id="16" name="Picture 15" descr="A picture containing table, indoor, sitting, small&#10;&#10;Description automatically generated">
            <a:extLst>
              <a:ext uri="{FF2B5EF4-FFF2-40B4-BE49-F238E27FC236}">
                <a16:creationId xmlns:a16="http://schemas.microsoft.com/office/drawing/2014/main" id="{F0099E70-4EB0-40A2-9A7F-ADF017EDF0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28612" y="6627305"/>
            <a:ext cx="4018303" cy="3813550"/>
          </a:xfrm>
          <a:prstGeom prst="rect">
            <a:avLst/>
          </a:prstGeom>
          <a:effectLst/>
        </p:spPr>
      </p:pic>
      <p:sp>
        <p:nvSpPr>
          <p:cNvPr id="17" name="Left Brace 16">
            <a:extLst>
              <a:ext uri="{FF2B5EF4-FFF2-40B4-BE49-F238E27FC236}">
                <a16:creationId xmlns:a16="http://schemas.microsoft.com/office/drawing/2014/main" id="{51738BE6-E505-45E1-8A4D-826B97105CDC}"/>
              </a:ext>
            </a:extLst>
          </p:cNvPr>
          <p:cNvSpPr/>
          <p:nvPr/>
        </p:nvSpPr>
        <p:spPr>
          <a:xfrm rot="16200000">
            <a:off x="21088733" y="-456992"/>
            <a:ext cx="1291487" cy="24174277"/>
          </a:xfrm>
          <a:prstGeom prst="leftBrace">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21" name="Rectangle: Rounded Corners 20">
            <a:extLst>
              <a:ext uri="{FF2B5EF4-FFF2-40B4-BE49-F238E27FC236}">
                <a16:creationId xmlns:a16="http://schemas.microsoft.com/office/drawing/2014/main" id="{38CFD880-7C9D-4B1B-B8C7-1E04FABAA653}"/>
              </a:ext>
            </a:extLst>
          </p:cNvPr>
          <p:cNvSpPr/>
          <p:nvPr/>
        </p:nvSpPr>
        <p:spPr>
          <a:xfrm>
            <a:off x="663980" y="6978767"/>
            <a:ext cx="6482080" cy="3110620"/>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Training Batch Input</a:t>
            </a:r>
          </a:p>
        </p:txBody>
      </p:sp>
      <p:sp>
        <p:nvSpPr>
          <p:cNvPr id="23" name="Rectangle 22">
            <a:extLst>
              <a:ext uri="{FF2B5EF4-FFF2-40B4-BE49-F238E27FC236}">
                <a16:creationId xmlns:a16="http://schemas.microsoft.com/office/drawing/2014/main" id="{1473FFD4-6C28-4DC4-BC62-C72203DBEF07}"/>
              </a:ext>
            </a:extLst>
          </p:cNvPr>
          <p:cNvSpPr/>
          <p:nvPr/>
        </p:nvSpPr>
        <p:spPr>
          <a:xfrm>
            <a:off x="13512013" y="12574042"/>
            <a:ext cx="16550887" cy="1969770"/>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Convolution</a:t>
            </a:r>
          </a:p>
        </p:txBody>
      </p:sp>
      <p:sp>
        <p:nvSpPr>
          <p:cNvPr id="25" name="Rectangle 24">
            <a:extLst>
              <a:ext uri="{FF2B5EF4-FFF2-40B4-BE49-F238E27FC236}">
                <a16:creationId xmlns:a16="http://schemas.microsoft.com/office/drawing/2014/main" id="{BD6AF10C-3FA6-4CAF-AE1F-0E446D4FF72E}"/>
              </a:ext>
            </a:extLst>
          </p:cNvPr>
          <p:cNvSpPr/>
          <p:nvPr/>
        </p:nvSpPr>
        <p:spPr>
          <a:xfrm>
            <a:off x="13512020" y="17528102"/>
            <a:ext cx="16550873" cy="196977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p:txBody>
      </p:sp>
      <p:sp>
        <p:nvSpPr>
          <p:cNvPr id="27" name="Rectangle 26">
            <a:extLst>
              <a:ext uri="{FF2B5EF4-FFF2-40B4-BE49-F238E27FC236}">
                <a16:creationId xmlns:a16="http://schemas.microsoft.com/office/drawing/2014/main" id="{B26C9407-1D1C-4C93-A3CC-27AE1AC13398}"/>
              </a:ext>
            </a:extLst>
          </p:cNvPr>
          <p:cNvSpPr/>
          <p:nvPr/>
        </p:nvSpPr>
        <p:spPr>
          <a:xfrm>
            <a:off x="13512020" y="15051072"/>
            <a:ext cx="16550873" cy="1969770"/>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sp>
        <p:nvSpPr>
          <p:cNvPr id="3" name="TextBox 2">
            <a:extLst>
              <a:ext uri="{FF2B5EF4-FFF2-40B4-BE49-F238E27FC236}">
                <a16:creationId xmlns:a16="http://schemas.microsoft.com/office/drawing/2014/main" id="{485FFFF6-CD10-6482-0727-372A1375D8E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191C280B-D179-235F-C3F9-C17DAFB22F6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220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273255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976D3B83-BE77-4A6A-9994-A574418CC7C3}"/>
              </a:ext>
            </a:extLst>
          </p:cNvPr>
          <p:cNvSpPr/>
          <p:nvPr/>
        </p:nvSpPr>
        <p:spPr>
          <a:xfrm>
            <a:off x="10767055" y="17266685"/>
            <a:ext cx="5023910" cy="1951123"/>
          </a:xfrm>
          <a:prstGeom prst="roundRect">
            <a:avLst/>
          </a:prstGeom>
          <a:solidFill>
            <a:schemeClr val="tx2">
              <a:lumMod val="20000"/>
              <a:lumOff val="80000"/>
            </a:schemeClr>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Resize</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r>
              <a:rPr lang="en-US" sz="14000" dirty="0"/>
              <a:t>Model Deployment</a:t>
            </a:r>
          </a:p>
        </p:txBody>
      </p:sp>
      <p:grpSp>
        <p:nvGrpSpPr>
          <p:cNvPr id="37" name="Group 36">
            <a:extLst>
              <a:ext uri="{FF2B5EF4-FFF2-40B4-BE49-F238E27FC236}">
                <a16:creationId xmlns:a16="http://schemas.microsoft.com/office/drawing/2014/main" id="{DE8246A7-83DC-4009-9E47-8EA72956082E}"/>
              </a:ext>
            </a:extLst>
          </p:cNvPr>
          <p:cNvGrpSpPr/>
          <p:nvPr/>
        </p:nvGrpSpPr>
        <p:grpSpPr>
          <a:xfrm>
            <a:off x="28575845" y="7169093"/>
            <a:ext cx="5149910" cy="7997507"/>
            <a:chOff x="8094580" y="2181137"/>
            <a:chExt cx="1544973" cy="2399252"/>
          </a:xfrm>
        </p:grpSpPr>
        <p:pic>
          <p:nvPicPr>
            <p:cNvPr id="9" name="Picture 8" descr="A picture containing table, indoor, sitting, small&#10;&#10;Description automatically generated">
              <a:extLst>
                <a:ext uri="{FF2B5EF4-FFF2-40B4-BE49-F238E27FC236}">
                  <a16:creationId xmlns:a16="http://schemas.microsoft.com/office/drawing/2014/main" id="{0B4C64D2-9981-452C-A7C4-C82174CDAE9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421751" y="2346822"/>
              <a:ext cx="951549" cy="2007064"/>
            </a:xfrm>
            <a:prstGeom prst="rect">
              <a:avLst/>
            </a:prstGeom>
            <a:effectLst/>
          </p:spPr>
        </p:pic>
        <p:sp>
          <p:nvSpPr>
            <p:cNvPr id="26" name="Left Bracket 25">
              <a:extLst>
                <a:ext uri="{FF2B5EF4-FFF2-40B4-BE49-F238E27FC236}">
                  <a16:creationId xmlns:a16="http://schemas.microsoft.com/office/drawing/2014/main" id="{E2FE6AFE-3E7A-42B0-9CB4-C543CACFE351}"/>
                </a:ext>
              </a:extLst>
            </p:cNvPr>
            <p:cNvSpPr/>
            <p:nvPr/>
          </p:nvSpPr>
          <p:spPr>
            <a:xfrm>
              <a:off x="8094580" y="2181138"/>
              <a:ext cx="369116" cy="2399251"/>
            </a:xfrm>
            <a:prstGeom prst="leftBracket">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29" name="Left Bracket 28">
              <a:extLst>
                <a:ext uri="{FF2B5EF4-FFF2-40B4-BE49-F238E27FC236}">
                  <a16:creationId xmlns:a16="http://schemas.microsoft.com/office/drawing/2014/main" id="{62AFEEC7-A29F-44BC-ABD9-93DC5C0D58FB}"/>
                </a:ext>
              </a:extLst>
            </p:cNvPr>
            <p:cNvSpPr/>
            <p:nvPr/>
          </p:nvSpPr>
          <p:spPr>
            <a:xfrm flipH="1">
              <a:off x="9270437" y="2181137"/>
              <a:ext cx="369116" cy="2399251"/>
            </a:xfrm>
            <a:prstGeom prst="leftBracket">
              <a:avLst/>
            </a:prstGeom>
            <a:ln w="762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grpSp>
      <p:pic>
        <p:nvPicPr>
          <p:cNvPr id="3" name="Picture 2" descr="A picture containing table, indoor, sitting, small&#10;&#10;Description automatically generated">
            <a:extLst>
              <a:ext uri="{FF2B5EF4-FFF2-40B4-BE49-F238E27FC236}">
                <a16:creationId xmlns:a16="http://schemas.microsoft.com/office/drawing/2014/main" id="{D11496AD-4BCC-4471-822D-9C901E7C94BD}"/>
              </a:ext>
            </a:extLst>
          </p:cNvPr>
          <p:cNvPicPr>
            <a:picLocks noChangeAspect="1"/>
          </p:cNvPicPr>
          <p:nvPr/>
        </p:nvPicPr>
        <p:blipFill>
          <a:blip r:embed="rId5"/>
          <a:stretch>
            <a:fillRect/>
          </a:stretch>
        </p:blipFill>
        <p:spPr>
          <a:xfrm>
            <a:off x="1661162" y="6788102"/>
            <a:ext cx="11617850" cy="8759497"/>
          </a:xfrm>
          <a:prstGeom prst="rect">
            <a:avLst/>
          </a:prstGeom>
          <a:effectLst/>
        </p:spPr>
      </p:pic>
      <p:pic>
        <p:nvPicPr>
          <p:cNvPr id="6" name="Picture 5" descr="A picture containing table, indoor, sitting, small&#10;&#10;Description automatically generated">
            <a:extLst>
              <a:ext uri="{FF2B5EF4-FFF2-40B4-BE49-F238E27FC236}">
                <a16:creationId xmlns:a16="http://schemas.microsoft.com/office/drawing/2014/main" id="{F3DF5FB8-6638-41D2-871F-A3EFE235126B}"/>
              </a:ext>
            </a:extLst>
          </p:cNvPr>
          <p:cNvPicPr>
            <a:picLocks noChangeAspect="1"/>
          </p:cNvPicPr>
          <p:nvPr/>
        </p:nvPicPr>
        <p:blipFill>
          <a:blip r:embed="rId5"/>
          <a:stretch>
            <a:fillRect/>
          </a:stretch>
        </p:blipFill>
        <p:spPr>
          <a:xfrm>
            <a:off x="16303125" y="7822740"/>
            <a:ext cx="3171830" cy="6690213"/>
          </a:xfrm>
          <a:prstGeom prst="rect">
            <a:avLst/>
          </a:prstGeom>
          <a:effectLst/>
        </p:spPr>
      </p:pic>
      <p:sp>
        <p:nvSpPr>
          <p:cNvPr id="32" name="Arrow: Right 31">
            <a:extLst>
              <a:ext uri="{FF2B5EF4-FFF2-40B4-BE49-F238E27FC236}">
                <a16:creationId xmlns:a16="http://schemas.microsoft.com/office/drawing/2014/main" id="{78195C33-E6F4-42FC-9B23-176D7BF2B622}"/>
              </a:ext>
            </a:extLst>
          </p:cNvPr>
          <p:cNvSpPr/>
          <p:nvPr/>
        </p:nvSpPr>
        <p:spPr>
          <a:xfrm>
            <a:off x="19167357" y="10356584"/>
            <a:ext cx="1873540" cy="2460773"/>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7" name="Picture 6" descr="A picture containing table, indoor, sitting, small&#10;&#10;Description automatically generated">
            <a:extLst>
              <a:ext uri="{FF2B5EF4-FFF2-40B4-BE49-F238E27FC236}">
                <a16:creationId xmlns:a16="http://schemas.microsoft.com/office/drawing/2014/main" id="{4D709F9C-1814-4B1B-AFC4-B97A0D3D3EF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2499068" y="7822740"/>
            <a:ext cx="3171830" cy="6690213"/>
          </a:xfrm>
          <a:prstGeom prst="rect">
            <a:avLst/>
          </a:prstGeom>
          <a:effectLst/>
        </p:spPr>
      </p:pic>
      <p:sp>
        <p:nvSpPr>
          <p:cNvPr id="36" name="Arrow: Right 35">
            <a:extLst>
              <a:ext uri="{FF2B5EF4-FFF2-40B4-BE49-F238E27FC236}">
                <a16:creationId xmlns:a16="http://schemas.microsoft.com/office/drawing/2014/main" id="{27E21FAB-6CBB-4080-9288-D64E9C41E419}"/>
              </a:ext>
            </a:extLst>
          </p:cNvPr>
          <p:cNvSpPr/>
          <p:nvPr/>
        </p:nvSpPr>
        <p:spPr>
          <a:xfrm>
            <a:off x="25244133" y="10356584"/>
            <a:ext cx="1873540" cy="2460773"/>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44" name="Rectangle: Rounded Corners 43">
            <a:extLst>
              <a:ext uri="{FF2B5EF4-FFF2-40B4-BE49-F238E27FC236}">
                <a16:creationId xmlns:a16="http://schemas.microsoft.com/office/drawing/2014/main" id="{80078E1C-D6B0-480F-B4F8-BC9B92344383}"/>
              </a:ext>
            </a:extLst>
          </p:cNvPr>
          <p:cNvSpPr/>
          <p:nvPr/>
        </p:nvSpPr>
        <p:spPr>
          <a:xfrm>
            <a:off x="17450728" y="17300959"/>
            <a:ext cx="5306797" cy="1951123"/>
          </a:xfrm>
          <a:prstGeom prst="roundRect">
            <a:avLst/>
          </a:prstGeom>
          <a:solidFill>
            <a:schemeClr val="tx2">
              <a:lumMod val="20000"/>
              <a:lumOff val="80000"/>
            </a:schemeClr>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Greyscale</a:t>
            </a:r>
          </a:p>
        </p:txBody>
      </p:sp>
      <p:sp>
        <p:nvSpPr>
          <p:cNvPr id="46" name="Rectangle: Rounded Corners 45">
            <a:extLst>
              <a:ext uri="{FF2B5EF4-FFF2-40B4-BE49-F238E27FC236}">
                <a16:creationId xmlns:a16="http://schemas.microsoft.com/office/drawing/2014/main" id="{7D56A902-BAE5-4374-8FCB-9ABC4CBFDC24}"/>
              </a:ext>
            </a:extLst>
          </p:cNvPr>
          <p:cNvSpPr/>
          <p:nvPr/>
        </p:nvSpPr>
        <p:spPr>
          <a:xfrm>
            <a:off x="23869415" y="17266685"/>
            <a:ext cx="4706430" cy="1951123"/>
          </a:xfrm>
          <a:prstGeom prst="roundRect">
            <a:avLst/>
          </a:prstGeom>
          <a:solidFill>
            <a:schemeClr val="tx2">
              <a:lumMod val="20000"/>
              <a:lumOff val="80000"/>
            </a:schemeClr>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ysClr val="windowText" lastClr="000000"/>
                </a:solidFill>
                <a:effectLst/>
                <a:uLnTx/>
                <a:uFillTx/>
                <a:latin typeface="NVIDIA Sans"/>
                <a:ea typeface="+mn-ea"/>
                <a:cs typeface="+mn-cs"/>
              </a:rPr>
              <a:t>“Batch”</a:t>
            </a:r>
          </a:p>
        </p:txBody>
      </p:sp>
      <p:sp>
        <p:nvSpPr>
          <p:cNvPr id="48" name="TextBox 47">
            <a:extLst>
              <a:ext uri="{FF2B5EF4-FFF2-40B4-BE49-F238E27FC236}">
                <a16:creationId xmlns:a16="http://schemas.microsoft.com/office/drawing/2014/main" id="{EF2307DA-CA66-4FBD-BF85-B78056E290C5}"/>
              </a:ext>
            </a:extLst>
          </p:cNvPr>
          <p:cNvSpPr txBox="1"/>
          <p:nvPr/>
        </p:nvSpPr>
        <p:spPr>
          <a:xfrm>
            <a:off x="21679714" y="15025196"/>
            <a:ext cx="4542913" cy="8309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5333" b="0" i="0" u="none" strike="noStrike" kern="1200" cap="none" spc="0" normalizeH="0" baseline="0" noProof="0" dirty="0">
                <a:ln>
                  <a:noFill/>
                </a:ln>
                <a:solidFill>
                  <a:srgbClr val="000000"/>
                </a:solidFill>
                <a:effectLst/>
                <a:uLnTx/>
                <a:uFillTx/>
                <a:latin typeface="Trebuchet MS"/>
                <a:ea typeface="+mn-ea"/>
                <a:cs typeface="+mn-cs"/>
              </a:rPr>
              <a:t>(1, 220, 155)</a:t>
            </a:r>
          </a:p>
        </p:txBody>
      </p:sp>
      <p:sp>
        <p:nvSpPr>
          <p:cNvPr id="50" name="TextBox 49">
            <a:extLst>
              <a:ext uri="{FF2B5EF4-FFF2-40B4-BE49-F238E27FC236}">
                <a16:creationId xmlns:a16="http://schemas.microsoft.com/office/drawing/2014/main" id="{AE08A6AF-58F5-4CEB-9A2B-689BF88483C3}"/>
              </a:ext>
            </a:extLst>
          </p:cNvPr>
          <p:cNvSpPr txBox="1"/>
          <p:nvPr/>
        </p:nvSpPr>
        <p:spPr>
          <a:xfrm>
            <a:off x="5722950" y="16499677"/>
            <a:ext cx="4118436" cy="8309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5333" b="0" i="0" u="none" strike="noStrike" kern="1200" cap="none" spc="0" normalizeH="0" baseline="0" noProof="0" dirty="0">
                <a:ln>
                  <a:noFill/>
                </a:ln>
                <a:solidFill>
                  <a:srgbClr val="000000"/>
                </a:solidFill>
                <a:effectLst/>
                <a:uLnTx/>
                <a:uFillTx/>
                <a:latin typeface="Trebuchet MS"/>
                <a:ea typeface="+mn-ea"/>
                <a:cs typeface="+mn-cs"/>
              </a:rPr>
              <a:t>(3, 287, 433)</a:t>
            </a:r>
          </a:p>
        </p:txBody>
      </p:sp>
      <p:sp>
        <p:nvSpPr>
          <p:cNvPr id="52" name="TextBox 51">
            <a:extLst>
              <a:ext uri="{FF2B5EF4-FFF2-40B4-BE49-F238E27FC236}">
                <a16:creationId xmlns:a16="http://schemas.microsoft.com/office/drawing/2014/main" id="{3055AF60-A3E2-489A-9D35-36DC3A45F1EF}"/>
              </a:ext>
            </a:extLst>
          </p:cNvPr>
          <p:cNvSpPr txBox="1"/>
          <p:nvPr/>
        </p:nvSpPr>
        <p:spPr>
          <a:xfrm>
            <a:off x="15684327" y="15028523"/>
            <a:ext cx="4542913" cy="8309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5333" b="0" i="0" u="none" strike="noStrike" kern="1200" cap="none" spc="0" normalizeH="0" baseline="0" noProof="0" dirty="0">
                <a:ln>
                  <a:noFill/>
                </a:ln>
                <a:solidFill>
                  <a:srgbClr val="000000"/>
                </a:solidFill>
                <a:effectLst/>
                <a:uLnTx/>
                <a:uFillTx/>
                <a:latin typeface="Trebuchet MS"/>
                <a:ea typeface="+mn-ea"/>
                <a:cs typeface="+mn-cs"/>
              </a:rPr>
              <a:t>(3, 220, 155)</a:t>
            </a:r>
          </a:p>
        </p:txBody>
      </p:sp>
      <p:sp>
        <p:nvSpPr>
          <p:cNvPr id="54" name="TextBox 53">
            <a:extLst>
              <a:ext uri="{FF2B5EF4-FFF2-40B4-BE49-F238E27FC236}">
                <a16:creationId xmlns:a16="http://schemas.microsoft.com/office/drawing/2014/main" id="{FF96CC0F-6C2E-49DF-BF59-76AA8D146A72}"/>
              </a:ext>
            </a:extLst>
          </p:cNvPr>
          <p:cNvSpPr txBox="1"/>
          <p:nvPr/>
        </p:nvSpPr>
        <p:spPr>
          <a:xfrm>
            <a:off x="28529245" y="15770043"/>
            <a:ext cx="5415083" cy="83093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5333" b="0" i="0" u="none" strike="noStrike" kern="1200" cap="none" spc="0" normalizeH="0" baseline="0" noProof="0" dirty="0">
                <a:ln>
                  <a:noFill/>
                </a:ln>
                <a:solidFill>
                  <a:srgbClr val="000000"/>
                </a:solidFill>
                <a:effectLst/>
                <a:uLnTx/>
                <a:uFillTx/>
                <a:latin typeface="Trebuchet MS"/>
                <a:ea typeface="+mn-ea"/>
                <a:cs typeface="+mn-cs"/>
              </a:rPr>
              <a:t>(1, 1, 220, 155)</a:t>
            </a:r>
          </a:p>
        </p:txBody>
      </p:sp>
      <p:sp>
        <p:nvSpPr>
          <p:cNvPr id="24" name="Arrow: Right 23">
            <a:extLst>
              <a:ext uri="{FF2B5EF4-FFF2-40B4-BE49-F238E27FC236}">
                <a16:creationId xmlns:a16="http://schemas.microsoft.com/office/drawing/2014/main" id="{0004CF5E-B980-45B4-9C40-0B64C6CD2877}"/>
              </a:ext>
            </a:extLst>
          </p:cNvPr>
          <p:cNvSpPr/>
          <p:nvPr/>
        </p:nvSpPr>
        <p:spPr>
          <a:xfrm>
            <a:off x="11713065" y="10356580"/>
            <a:ext cx="3131890" cy="2460773"/>
          </a:xfrm>
          <a:prstGeom prst="rightArrow">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4" name="TextBox 3">
            <a:extLst>
              <a:ext uri="{FF2B5EF4-FFF2-40B4-BE49-F238E27FC236}">
                <a16:creationId xmlns:a16="http://schemas.microsoft.com/office/drawing/2014/main" id="{6FBBF2D3-CEF1-C652-7620-98ED57E84F8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43CAA344-2E02-C3F1-D1F6-CB89BA64ED2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221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248452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092FDD-CC69-01D7-A6EC-F903F2F9EA5C}"/>
              </a:ext>
            </a:extLst>
          </p:cNvPr>
          <p:cNvSpPr>
            <a:spLocks noGrp="1"/>
          </p:cNvSpPr>
          <p:nvPr>
            <p:ph type="body" sz="quarter" idx="13"/>
          </p:nvPr>
        </p:nvSpPr>
        <p:spPr/>
        <p:txBody>
          <a:bodyPr/>
          <a:lstStyle/>
          <a:p>
            <a:r>
              <a:rPr lang="en-US" sz="14000" dirty="0"/>
              <a:t>Let’s Try It Out!</a:t>
            </a:r>
          </a:p>
        </p:txBody>
      </p:sp>
      <p:sp>
        <p:nvSpPr>
          <p:cNvPr id="3" name="TextBox 2">
            <a:extLst>
              <a:ext uri="{FF2B5EF4-FFF2-40B4-BE49-F238E27FC236}">
                <a16:creationId xmlns:a16="http://schemas.microsoft.com/office/drawing/2014/main" id="{B8C228BF-1563-BBED-7085-83E8BF22FAC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C4A8983-63C7-D6AA-C8C1-59BDE31EFF5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222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60548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D7840-5BD6-C49A-AB7D-CED814505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949A8A-28F6-8C8F-AA79-12F23D698880}"/>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38F2B1D9-BAAD-4BF7-A2CA-016DF3EDA476}"/>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DFE96D4-A498-B8C9-489E-3363DA47978D}"/>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5A3DA2D-08A7-EC14-129E-64AE60850740}"/>
              </a:ext>
            </a:extLst>
          </p:cNvPr>
          <p:cNvPicPr>
            <a:picLocks noChangeAspect="1"/>
          </p:cNvPicPr>
          <p:nvPr/>
        </p:nvPicPr>
        <p:blipFill>
          <a:blip r:embed="rId3"/>
          <a:stretch>
            <a:fillRect/>
          </a:stretch>
        </p:blipFill>
        <p:spPr>
          <a:xfrm>
            <a:off x="2183174" y="2382987"/>
            <a:ext cx="32506521" cy="17382636"/>
          </a:xfrm>
          <a:prstGeom prst="rect">
            <a:avLst/>
          </a:prstGeom>
        </p:spPr>
      </p:pic>
    </p:spTree>
    <p:extLst>
      <p:ext uri="{BB962C8B-B14F-4D97-AF65-F5344CB8AC3E}">
        <p14:creationId xmlns:p14="http://schemas.microsoft.com/office/powerpoint/2010/main" val="50483764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EC42-DB32-4E56-A669-BCD3310061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56B45-7B48-9CDD-2D66-20B188799EA8}"/>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5DD8C89-2AB4-202D-50BB-9AEC433B32F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7A0D82B-C559-B709-B7F3-612F8A4D6A5F}"/>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6A83EC9-48BD-4693-213D-B74DB8D684EB}"/>
              </a:ext>
            </a:extLst>
          </p:cNvPr>
          <p:cNvPicPr>
            <a:picLocks noChangeAspect="1"/>
          </p:cNvPicPr>
          <p:nvPr/>
        </p:nvPicPr>
        <p:blipFill>
          <a:blip r:embed="rId3"/>
          <a:stretch>
            <a:fillRect/>
          </a:stretch>
        </p:blipFill>
        <p:spPr>
          <a:xfrm>
            <a:off x="2105276" y="2336973"/>
            <a:ext cx="32662317" cy="17593110"/>
          </a:xfrm>
          <a:prstGeom prst="rect">
            <a:avLst/>
          </a:prstGeom>
        </p:spPr>
      </p:pic>
    </p:spTree>
    <p:extLst>
      <p:ext uri="{BB962C8B-B14F-4D97-AF65-F5344CB8AC3E}">
        <p14:creationId xmlns:p14="http://schemas.microsoft.com/office/powerpoint/2010/main" val="126337343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1BED7-A115-D455-3CFD-1136E4FEDE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6640CE-1C19-535E-52DB-175A6E885754}"/>
              </a:ext>
            </a:extLst>
          </p:cNvPr>
          <p:cNvSpPr>
            <a:spLocks noGrp="1"/>
          </p:cNvSpPr>
          <p:nvPr>
            <p:ph type="title"/>
          </p:nvPr>
        </p:nvSpPr>
        <p:spPr>
          <a:xfrm>
            <a:off x="1603166" y="36825"/>
            <a:ext cx="33666543" cy="3238638"/>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688AD49C-90E3-4145-AE5E-C39BE65BBB67}"/>
              </a:ext>
            </a:extLst>
          </p:cNvPr>
          <p:cNvSpPr>
            <a:spLocks noGrp="1"/>
          </p:cNvSpPr>
          <p:nvPr>
            <p:ph idx="1"/>
          </p:nvPr>
        </p:nvSpPr>
        <p:spPr>
          <a:xfrm>
            <a:off x="1603166" y="3275465"/>
            <a:ext cx="33666543" cy="16411269"/>
          </a:xfrm>
        </p:spPr>
        <p:txBody>
          <a:bodyPr>
            <a:noAutofit/>
          </a:bodyPr>
          <a:lstStyle/>
          <a:p>
            <a:pPr marL="0" indent="0">
              <a:buNone/>
            </a:pPr>
            <a:r>
              <a:rPr lang="en-US" sz="12600" dirty="0"/>
              <a:t>1: An Introduction to Deep Learning</a:t>
            </a:r>
          </a:p>
          <a:p>
            <a:pPr marL="0" indent="0">
              <a:buNone/>
            </a:pPr>
            <a:r>
              <a:rPr lang="en-US" sz="12600" dirty="0"/>
              <a:t>2: The Theory Behind Neural Networks</a:t>
            </a:r>
          </a:p>
          <a:p>
            <a:pPr marL="0" indent="0">
              <a:buNone/>
            </a:pPr>
            <a:r>
              <a:rPr lang="en-US" sz="12600" dirty="0"/>
              <a:t>3: Convolutional Neural Networks</a:t>
            </a:r>
          </a:p>
          <a:p>
            <a:pPr marL="0" indent="0">
              <a:buNone/>
            </a:pPr>
            <a:r>
              <a:rPr lang="en-US" sz="12600" dirty="0"/>
              <a:t>4: Data Augmentation and Deployment</a:t>
            </a:r>
          </a:p>
          <a:p>
            <a:pPr marL="0" indent="0">
              <a:buNone/>
            </a:pPr>
            <a:r>
              <a:rPr lang="en-US" sz="12600" dirty="0">
                <a:solidFill>
                  <a:srgbClr val="C00000"/>
                </a:solidFill>
              </a:rPr>
              <a:t>5: Pre-trained Models</a:t>
            </a:r>
          </a:p>
          <a:p>
            <a:pPr marL="0" indent="0">
              <a:buNone/>
            </a:pPr>
            <a:r>
              <a:rPr lang="en-US" sz="12600" dirty="0">
                <a:solidFill>
                  <a:srgbClr val="C00000"/>
                </a:solidFill>
              </a:rPr>
              <a:t>6: Natural Language Processing</a:t>
            </a:r>
          </a:p>
          <a:p>
            <a:pPr marL="0" indent="0">
              <a:buNone/>
            </a:pPr>
            <a:r>
              <a:rPr lang="en-US" sz="12600" dirty="0">
                <a:solidFill>
                  <a:srgbClr val="C00000"/>
                </a:solidFill>
              </a:rPr>
              <a:t>7: Wrap-up and Assessment</a:t>
            </a:r>
            <a:endParaRPr lang="en-TW" sz="12600" dirty="0">
              <a:solidFill>
                <a:srgbClr val="C00000"/>
              </a:solidFill>
            </a:endParaRPr>
          </a:p>
        </p:txBody>
      </p:sp>
      <p:sp>
        <p:nvSpPr>
          <p:cNvPr id="4" name="Slide Number Placeholder 3">
            <a:extLst>
              <a:ext uri="{FF2B5EF4-FFF2-40B4-BE49-F238E27FC236}">
                <a16:creationId xmlns:a16="http://schemas.microsoft.com/office/drawing/2014/main" id="{535D6CA8-53D7-B77D-B98A-FAF4ECE72CC1}"/>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E61E989-A5F5-357C-842C-D4BBEF0BC74C}"/>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5736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5: Pre-trained Models</a:t>
            </a:r>
          </a:p>
        </p:txBody>
      </p:sp>
      <p:sp>
        <p:nvSpPr>
          <p:cNvPr id="2" name="TextBox 1">
            <a:extLst>
              <a:ext uri="{FF2B5EF4-FFF2-40B4-BE49-F238E27FC236}">
                <a16:creationId xmlns:a16="http://schemas.microsoft.com/office/drawing/2014/main" id="{0D6ECB7A-F9E7-27DA-BA07-F933C305B00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1D59F4EF-8490-A7DE-1258-639912D1902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226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17636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1359611953"/>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4334154"/>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96792BAB-92B7-D37B-0464-D1CD15BFFCE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733B5DB5-3FE3-387E-1868-ADBD39FA537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227</a:t>
            </a:fld>
            <a:endParaRPr lang="en-US" sz="2400" dirty="0">
              <a:solidFill>
                <a:prstClr val="black">
                  <a:tint val="75000"/>
                </a:prstClr>
              </a:solidFill>
              <a:latin typeface="Calibri" panose="020F0502020204030204"/>
              <a:cs typeface="Arial"/>
              <a:sym typeface="Arial"/>
            </a:endParaRPr>
          </a:p>
        </p:txBody>
      </p:sp>
      <p:sp>
        <p:nvSpPr>
          <p:cNvPr id="7" name="Title 3">
            <a:extLst>
              <a:ext uri="{FF2B5EF4-FFF2-40B4-BE49-F238E27FC236}">
                <a16:creationId xmlns:a16="http://schemas.microsoft.com/office/drawing/2014/main" id="{0938179D-822C-B415-AB00-3508F4EAD4F8}"/>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1674400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0BA37-49CE-2268-CD08-D4BB60EA889A}"/>
              </a:ext>
            </a:extLst>
          </p:cNvPr>
          <p:cNvSpPr>
            <a:spLocks noGrp="1"/>
          </p:cNvSpPr>
          <p:nvPr>
            <p:ph type="body" sz="quarter" idx="13"/>
          </p:nvPr>
        </p:nvSpPr>
        <p:spPr/>
        <p:txBody>
          <a:bodyPr/>
          <a:lstStyle/>
          <a:p>
            <a:r>
              <a:rPr lang="en-US" dirty="0"/>
              <a:t>Review So Far</a:t>
            </a:r>
          </a:p>
        </p:txBody>
      </p:sp>
      <p:sp>
        <p:nvSpPr>
          <p:cNvPr id="3" name="TextBox 2">
            <a:extLst>
              <a:ext uri="{FF2B5EF4-FFF2-40B4-BE49-F238E27FC236}">
                <a16:creationId xmlns:a16="http://schemas.microsoft.com/office/drawing/2014/main" id="{88A5C49D-EDA0-D323-0EE0-697EDDFD694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59A2432-D33C-0EB1-BA71-BFD7B3C1AEC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228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74502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7439868" y="0"/>
            <a:ext cx="19136132" cy="2514601"/>
          </a:xfrm>
        </p:spPr>
        <p:txBody>
          <a:bodyPr>
            <a:normAutofit/>
          </a:bodyPr>
          <a:lstStyle/>
          <a:p>
            <a:r>
              <a:rPr lang="en-US" sz="14000" dirty="0"/>
              <a:t>Review So Far</a:t>
            </a:r>
          </a:p>
        </p:txBody>
      </p:sp>
      <p:pic>
        <p:nvPicPr>
          <p:cNvPr id="12" name="Picture 11" descr="A desk with technical drawings, pencil and tools">
            <a:extLst>
              <a:ext uri="{FF2B5EF4-FFF2-40B4-BE49-F238E27FC236}">
                <a16:creationId xmlns:a16="http://schemas.microsoft.com/office/drawing/2014/main" id="{01043BF4-B57F-4777-807B-7E0FDFBD25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7439868" cy="20574000"/>
          </a:xfrm>
          <a:prstGeom prst="rect">
            <a:avLst/>
          </a:prstGeom>
        </p:spPr>
      </p:pic>
      <p:sp>
        <p:nvSpPr>
          <p:cNvPr id="6" name="TextBox 5">
            <a:extLst>
              <a:ext uri="{FF2B5EF4-FFF2-40B4-BE49-F238E27FC236}">
                <a16:creationId xmlns:a16="http://schemas.microsoft.com/office/drawing/2014/main" id="{65E7F833-EC34-C8DE-5E67-0FA3EBE0B6F8}"/>
              </a:ext>
            </a:extLst>
          </p:cNvPr>
          <p:cNvSpPr txBox="1"/>
          <p:nvPr/>
        </p:nvSpPr>
        <p:spPr>
          <a:xfrm>
            <a:off x="19136134" y="5958156"/>
            <a:ext cx="16167657" cy="11172289"/>
          </a:xfrm>
          <a:prstGeom prst="rect">
            <a:avLst/>
          </a:prstGeom>
          <a:noFill/>
        </p:spPr>
        <p:txBody>
          <a:bodyPr wrap="square">
            <a:spAutoFit/>
          </a:bodyPr>
          <a:lstStyle/>
          <a:p>
            <a:pPr marL="1523985" marR="0" lvl="0" indent="-1523985"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0" b="0" i="0" u="none" strike="noStrike" kern="1200" cap="none" spc="0" normalizeH="0" baseline="0" noProof="0" dirty="0">
                <a:ln>
                  <a:noFill/>
                </a:ln>
                <a:solidFill>
                  <a:srgbClr val="000000"/>
                </a:solidFill>
                <a:effectLst/>
                <a:uLnTx/>
                <a:uFillTx/>
                <a:latin typeface="NVIDIA Sans"/>
                <a:ea typeface="+mn-ea"/>
                <a:cs typeface="+mn-cs"/>
              </a:rPr>
              <a:t>Learning Rate</a:t>
            </a:r>
          </a:p>
          <a:p>
            <a:pPr marL="1523985" marR="0" lvl="0" indent="-1523985"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0" b="0" i="0" u="none" strike="noStrike" kern="1200" cap="none" spc="0" normalizeH="0" baseline="0" noProof="0" dirty="0">
                <a:ln>
                  <a:noFill/>
                </a:ln>
                <a:solidFill>
                  <a:srgbClr val="000000"/>
                </a:solidFill>
                <a:effectLst/>
                <a:uLnTx/>
                <a:uFillTx/>
                <a:latin typeface="NVIDIA Sans"/>
                <a:ea typeface="+mn-ea"/>
                <a:cs typeface="+mn-cs"/>
              </a:rPr>
              <a:t>Number of Layers</a:t>
            </a:r>
          </a:p>
          <a:p>
            <a:pPr marL="1523985" marR="0" lvl="0" indent="-1523985"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0" b="0" i="0" u="none" strike="noStrike" kern="1200" cap="none" spc="0" normalizeH="0" baseline="0" noProof="0" dirty="0">
                <a:ln>
                  <a:noFill/>
                </a:ln>
                <a:solidFill>
                  <a:srgbClr val="000000"/>
                </a:solidFill>
                <a:effectLst/>
                <a:uLnTx/>
                <a:uFillTx/>
                <a:latin typeface="NVIDIA Sans"/>
                <a:ea typeface="+mn-ea"/>
                <a:cs typeface="+mn-cs"/>
              </a:rPr>
              <a:t>Neurons per Layer</a:t>
            </a:r>
          </a:p>
          <a:p>
            <a:pPr marL="1523985" marR="0" lvl="0" indent="-1523985"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0" b="0" i="0" u="none" strike="noStrike" kern="1200" cap="none" spc="0" normalizeH="0" baseline="0" noProof="0" dirty="0">
                <a:ln>
                  <a:noFill/>
                </a:ln>
                <a:solidFill>
                  <a:srgbClr val="000000"/>
                </a:solidFill>
                <a:effectLst/>
                <a:uLnTx/>
                <a:uFillTx/>
                <a:latin typeface="NVIDIA Sans"/>
                <a:ea typeface="+mn-ea"/>
                <a:cs typeface="+mn-cs"/>
              </a:rPr>
              <a:t>Activation Functions</a:t>
            </a:r>
          </a:p>
          <a:p>
            <a:pPr marL="1523985" marR="0" lvl="0" indent="-1523985"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0" b="0" i="0" u="none" strike="noStrike" kern="1200" cap="none" spc="0" normalizeH="0" baseline="0" noProof="0" dirty="0">
                <a:ln>
                  <a:noFill/>
                </a:ln>
                <a:solidFill>
                  <a:srgbClr val="000000"/>
                </a:solidFill>
                <a:effectLst/>
                <a:uLnTx/>
                <a:uFillTx/>
                <a:latin typeface="NVIDIA Sans"/>
                <a:ea typeface="+mn-ea"/>
                <a:cs typeface="+mn-cs"/>
              </a:rPr>
              <a:t>Dropout</a:t>
            </a:r>
          </a:p>
          <a:p>
            <a:pPr marL="1523985" marR="0" lvl="0" indent="-1523985" algn="l" defTabSz="4572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0" b="0" i="0" u="none" strike="noStrike" kern="1200" cap="none" spc="0" normalizeH="0" baseline="0" noProof="0" dirty="0">
                <a:ln>
                  <a:noFill/>
                </a:ln>
                <a:solidFill>
                  <a:srgbClr val="000000"/>
                </a:solidFill>
                <a:effectLst/>
                <a:uLnTx/>
                <a:uFillTx/>
                <a:latin typeface="NVIDIA Sans"/>
                <a:ea typeface="+mn-ea"/>
                <a:cs typeface="+mn-cs"/>
              </a:rPr>
              <a:t>Data</a:t>
            </a:r>
          </a:p>
        </p:txBody>
      </p:sp>
      <p:sp>
        <p:nvSpPr>
          <p:cNvPr id="3" name="TextBox 2">
            <a:extLst>
              <a:ext uri="{FF2B5EF4-FFF2-40B4-BE49-F238E27FC236}">
                <a16:creationId xmlns:a16="http://schemas.microsoft.com/office/drawing/2014/main" id="{D47D91AF-3C03-0B2C-2F1B-56111679E9A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FD84813-5429-E8D8-52DD-0591567B21EE}"/>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229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911912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144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Generative AI </a:t>
            </a:r>
          </a:p>
        </p:txBody>
      </p:sp>
    </p:spTree>
    <p:extLst>
      <p:ext uri="{BB962C8B-B14F-4D97-AF65-F5344CB8AC3E}">
        <p14:creationId xmlns:p14="http://schemas.microsoft.com/office/powerpoint/2010/main" val="128521247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DA7CE9-EFD2-F690-188F-61E7B27D7A27}"/>
              </a:ext>
            </a:extLst>
          </p:cNvPr>
          <p:cNvSpPr>
            <a:spLocks noGrp="1"/>
          </p:cNvSpPr>
          <p:nvPr>
            <p:ph type="body" sz="quarter" idx="13"/>
          </p:nvPr>
        </p:nvSpPr>
        <p:spPr/>
        <p:txBody>
          <a:bodyPr/>
          <a:lstStyle/>
          <a:p>
            <a:r>
              <a:rPr lang="en-GB" sz="16000" dirty="0"/>
              <a:t>Pre-Trained Models</a:t>
            </a:r>
            <a:endParaRPr lang="en-US" sz="16000" dirty="0"/>
          </a:p>
        </p:txBody>
      </p:sp>
      <p:sp>
        <p:nvSpPr>
          <p:cNvPr id="3" name="TextBox 2">
            <a:extLst>
              <a:ext uri="{FF2B5EF4-FFF2-40B4-BE49-F238E27FC236}">
                <a16:creationId xmlns:a16="http://schemas.microsoft.com/office/drawing/2014/main" id="{F4D19A75-CB3B-A079-AB88-3829CD868FC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703FE205-F2F0-F769-451A-5538702B448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7095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Pre-Trained Models</a:t>
            </a:r>
          </a:p>
        </p:txBody>
      </p:sp>
      <p:pic>
        <p:nvPicPr>
          <p:cNvPr id="8" name="Picture 7">
            <a:extLst>
              <a:ext uri="{FF2B5EF4-FFF2-40B4-BE49-F238E27FC236}">
                <a16:creationId xmlns:a16="http://schemas.microsoft.com/office/drawing/2014/main" id="{CCD028EF-8F0D-4066-84FE-FECA5F8590C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00045" y="11417379"/>
            <a:ext cx="14908697" cy="3909390"/>
          </a:xfrm>
          <a:prstGeom prst="rect">
            <a:avLst/>
          </a:prstGeom>
        </p:spPr>
      </p:pic>
      <p:pic>
        <p:nvPicPr>
          <p:cNvPr id="13" name="Picture 12">
            <a:extLst>
              <a:ext uri="{FF2B5EF4-FFF2-40B4-BE49-F238E27FC236}">
                <a16:creationId xmlns:a16="http://schemas.microsoft.com/office/drawing/2014/main" id="{BCD09E46-1E4A-4B23-B01B-8AFB471BC3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0394186" y="4812616"/>
            <a:ext cx="12573987" cy="3886490"/>
          </a:xfrm>
          <a:prstGeom prst="rect">
            <a:avLst/>
          </a:prstGeom>
        </p:spPr>
      </p:pic>
      <p:sp>
        <p:nvSpPr>
          <p:cNvPr id="16" name="TextBox 15">
            <a:extLst>
              <a:ext uri="{FF2B5EF4-FFF2-40B4-BE49-F238E27FC236}">
                <a16:creationId xmlns:a16="http://schemas.microsoft.com/office/drawing/2014/main" id="{EEDF5A1D-BFD4-4341-B86B-A30CBEDBF537}"/>
              </a:ext>
            </a:extLst>
          </p:cNvPr>
          <p:cNvSpPr txBox="1"/>
          <p:nvPr/>
        </p:nvSpPr>
        <p:spPr>
          <a:xfrm flipH="1">
            <a:off x="21431410" y="10140423"/>
            <a:ext cx="13038400" cy="646330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20000" b="0" i="0" u="none" strike="noStrike" kern="1200" cap="all" spc="0" normalizeH="0" baseline="0" noProof="0">
                <a:ln>
                  <a:noFill/>
                </a:ln>
                <a:solidFill>
                  <a:srgbClr val="EE4C2C"/>
                </a:solidFill>
                <a:effectLst/>
                <a:uLnTx/>
                <a:uFillTx/>
                <a:latin typeface="FreightSans"/>
                <a:ea typeface="+mn-ea"/>
                <a:cs typeface="+mn-cs"/>
              </a:rPr>
              <a:t>PYTORCH</a:t>
            </a:r>
            <a:br>
              <a:rPr kumimoji="0" lang="en-US" sz="20000" b="0" i="0" u="none" strike="noStrike" kern="1200" cap="all" spc="0" normalizeH="0" baseline="0" noProof="0">
                <a:ln>
                  <a:noFill/>
                </a:ln>
                <a:solidFill>
                  <a:srgbClr val="212529"/>
                </a:solidFill>
                <a:effectLst/>
                <a:uLnTx/>
                <a:uFillTx/>
                <a:latin typeface="FreightSans"/>
                <a:ea typeface="+mn-ea"/>
                <a:cs typeface="+mn-cs"/>
              </a:rPr>
            </a:br>
            <a:r>
              <a:rPr kumimoji="0" lang="en-US" sz="20000" b="0" i="0" u="none" strike="noStrike" kern="1200" cap="all" spc="0" normalizeH="0" baseline="0" noProof="0">
                <a:ln>
                  <a:noFill/>
                </a:ln>
                <a:solidFill>
                  <a:srgbClr val="212529"/>
                </a:solidFill>
                <a:effectLst/>
                <a:uLnTx/>
                <a:uFillTx/>
                <a:latin typeface="FreightSans"/>
                <a:ea typeface="+mn-ea"/>
                <a:cs typeface="+mn-cs"/>
              </a:rPr>
              <a:t>HUB</a:t>
            </a:r>
          </a:p>
          <a:p>
            <a:pPr marL="0" marR="0" lvl="0" indent="0" algn="l" defTabSz="457200" rtl="0" eaLnBrk="1" fontAlgn="auto" latinLnBrk="0" hangingPunct="1">
              <a:lnSpc>
                <a:spcPct val="9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1026" name="Picture 2" descr="TensorFlow Hub">
            <a:extLst>
              <a:ext uri="{FF2B5EF4-FFF2-40B4-BE49-F238E27FC236}">
                <a16:creationId xmlns:a16="http://schemas.microsoft.com/office/drawing/2014/main" id="{9032C1F3-6332-43F3-9571-42B7911D6D5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14600" y="2115139"/>
            <a:ext cx="17879587" cy="100546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7BA33B-46A8-4B2C-7E95-A1D63CB69C9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448AD7D1-2561-D308-2301-B9454F78E8B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424472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Pre-Trained Models</a:t>
            </a:r>
          </a:p>
        </p:txBody>
      </p:sp>
      <p:pic>
        <p:nvPicPr>
          <p:cNvPr id="9" name="Picture 8">
            <a:extLst>
              <a:ext uri="{FF2B5EF4-FFF2-40B4-BE49-F238E27FC236}">
                <a16:creationId xmlns:a16="http://schemas.microsoft.com/office/drawing/2014/main" id="{2A9F3235-EF85-4466-8847-FAC8E9ACDE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23259" y="2588094"/>
            <a:ext cx="26929482" cy="8961705"/>
          </a:xfrm>
          <a:prstGeom prst="rect">
            <a:avLst/>
          </a:prstGeom>
        </p:spPr>
      </p:pic>
      <p:grpSp>
        <p:nvGrpSpPr>
          <p:cNvPr id="19" name="Group 18">
            <a:extLst>
              <a:ext uri="{FF2B5EF4-FFF2-40B4-BE49-F238E27FC236}">
                <a16:creationId xmlns:a16="http://schemas.microsoft.com/office/drawing/2014/main" id="{1E42FBEF-DC91-4253-853E-892EA847A2B1}"/>
              </a:ext>
            </a:extLst>
          </p:cNvPr>
          <p:cNvGrpSpPr/>
          <p:nvPr/>
        </p:nvGrpSpPr>
        <p:grpSpPr>
          <a:xfrm>
            <a:off x="10149115" y="11752163"/>
            <a:ext cx="15714557" cy="3416320"/>
            <a:chOff x="3129217" y="3700188"/>
            <a:chExt cx="4714367" cy="1024896"/>
          </a:xfrm>
        </p:grpSpPr>
        <p:sp>
          <p:nvSpPr>
            <p:cNvPr id="8" name="TextBox 7">
              <a:extLst>
                <a:ext uri="{FF2B5EF4-FFF2-40B4-BE49-F238E27FC236}">
                  <a16:creationId xmlns:a16="http://schemas.microsoft.com/office/drawing/2014/main" id="{0823A7D8-AFB2-4641-A9B1-67E74D83B075}"/>
                </a:ext>
              </a:extLst>
            </p:cNvPr>
            <p:cNvSpPr txBox="1"/>
            <p:nvPr/>
          </p:nvSpPr>
          <p:spPr>
            <a:xfrm>
              <a:off x="3129217" y="3700188"/>
              <a:ext cx="4714367" cy="102489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4000" b="0" i="0" u="none" strike="noStrike" kern="1200" cap="none" spc="0" normalizeH="0" baseline="0" noProof="0" dirty="0">
                  <a:ln>
                    <a:noFill/>
                  </a:ln>
                  <a:solidFill>
                    <a:srgbClr val="000000"/>
                  </a:solidFill>
                  <a:effectLst/>
                  <a:uLnTx/>
                  <a:uFillTx/>
                  <a:latin typeface="NVIDIA Sans"/>
                  <a:ea typeface="+mn-ea"/>
                  <a:cs typeface="+mn-cs"/>
                </a:rPr>
                <a:t>IM</a:t>
              </a:r>
              <a:r>
                <a:rPr kumimoji="0" lang="en-US" sz="20000" b="0" i="0" u="none" strike="noStrike" kern="1200" cap="none" spc="0" normalizeH="0" baseline="0" noProof="0" dirty="0">
                  <a:ln>
                    <a:noFill/>
                  </a:ln>
                  <a:solidFill>
                    <a:srgbClr val="000000"/>
                  </a:solidFill>
                  <a:effectLst/>
                  <a:uLnTx/>
                  <a:uFillTx/>
                  <a:latin typeface="NVIDIA Sans"/>
                  <a:ea typeface="+mn-ea"/>
                  <a:cs typeface="+mn-cs"/>
                </a:rPr>
                <a:t>   </a:t>
              </a:r>
              <a:r>
                <a:rPr kumimoji="0" lang="en-US" sz="24000" b="0" i="0" u="none" strike="noStrike" kern="1200" cap="none" spc="0" normalizeH="0" baseline="0" noProof="0" dirty="0">
                  <a:ln>
                    <a:noFill/>
                  </a:ln>
                  <a:solidFill>
                    <a:srgbClr val="000000"/>
                  </a:solidFill>
                  <a:effectLst/>
                  <a:uLnTx/>
                  <a:uFillTx/>
                  <a:latin typeface="NVIDIA Sans"/>
                  <a:ea typeface="+mn-ea"/>
                  <a:cs typeface="+mn-cs"/>
                </a:rPr>
                <a:t>GE</a:t>
              </a:r>
              <a:r>
                <a:rPr kumimoji="0" lang="en-US" sz="24000" b="0" i="0" u="none" strike="noStrike" kern="1200" cap="none" spc="0" normalizeH="0" baseline="0" noProof="0" dirty="0">
                  <a:ln>
                    <a:noFill/>
                  </a:ln>
                  <a:solidFill>
                    <a:srgbClr val="CDCDCD">
                      <a:lumMod val="75000"/>
                    </a:srgbClr>
                  </a:solidFill>
                  <a:effectLst/>
                  <a:uLnTx/>
                  <a:uFillTx/>
                  <a:latin typeface="NVIDIA Sans"/>
                  <a:ea typeface="+mn-ea"/>
                  <a:cs typeface="+mn-cs"/>
                </a:rPr>
                <a:t>NET</a:t>
              </a:r>
            </a:p>
          </p:txBody>
        </p:sp>
        <p:grpSp>
          <p:nvGrpSpPr>
            <p:cNvPr id="18" name="Group 17">
              <a:extLst>
                <a:ext uri="{FF2B5EF4-FFF2-40B4-BE49-F238E27FC236}">
                  <a16:creationId xmlns:a16="http://schemas.microsoft.com/office/drawing/2014/main" id="{B6165E11-DCAC-4AA4-9617-9E3EBF26CC1C}"/>
                </a:ext>
              </a:extLst>
            </p:cNvPr>
            <p:cNvGrpSpPr/>
            <p:nvPr/>
          </p:nvGrpSpPr>
          <p:grpSpPr>
            <a:xfrm>
              <a:off x="4288124" y="3821200"/>
              <a:ext cx="647370" cy="670955"/>
              <a:chOff x="572468" y="3269673"/>
              <a:chExt cx="752756" cy="780180"/>
            </a:xfrm>
          </p:grpSpPr>
          <p:cxnSp>
            <p:nvCxnSpPr>
              <p:cNvPr id="16" name="Straight Connector 15">
                <a:extLst>
                  <a:ext uri="{FF2B5EF4-FFF2-40B4-BE49-F238E27FC236}">
                    <a16:creationId xmlns:a16="http://schemas.microsoft.com/office/drawing/2014/main" id="{D2CABDAB-4830-491D-90D0-A2EAFAA68210}"/>
                  </a:ext>
                </a:extLst>
              </p:cNvPr>
              <p:cNvCxnSpPr/>
              <p:nvPr/>
            </p:nvCxnSpPr>
            <p:spPr>
              <a:xfrm flipH="1">
                <a:off x="718457" y="3410857"/>
                <a:ext cx="232229" cy="44268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6985E8-1225-435B-A26F-199ABE72B038}"/>
                  </a:ext>
                </a:extLst>
              </p:cNvPr>
              <p:cNvCxnSpPr>
                <a:cxnSpLocks/>
              </p:cNvCxnSpPr>
              <p:nvPr/>
            </p:nvCxnSpPr>
            <p:spPr>
              <a:xfrm>
                <a:off x="954689" y="3410857"/>
                <a:ext cx="232229" cy="442686"/>
              </a:xfrm>
              <a:prstGeom prst="line">
                <a:avLst/>
              </a:prstGeom>
              <a:ln w="5715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EC1504A8-30E0-4F85-AF2D-76AFD532ADA5}"/>
                  </a:ext>
                </a:extLst>
              </p:cNvPr>
              <p:cNvSpPr/>
              <p:nvPr/>
            </p:nvSpPr>
            <p:spPr>
              <a:xfrm>
                <a:off x="809547" y="3269673"/>
                <a:ext cx="278597" cy="278597"/>
              </a:xfrm>
              <a:prstGeom prst="roundRect">
                <a:avLst/>
              </a:prstGeom>
              <a:solidFill>
                <a:srgbClr val="34B8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12" name="Rectangle: Rounded Corners 11">
                <a:extLst>
                  <a:ext uri="{FF2B5EF4-FFF2-40B4-BE49-F238E27FC236}">
                    <a16:creationId xmlns:a16="http://schemas.microsoft.com/office/drawing/2014/main" id="{01694EBF-0BA9-4354-9D89-E8D92184C66B}"/>
                  </a:ext>
                </a:extLst>
              </p:cNvPr>
              <p:cNvSpPr/>
              <p:nvPr/>
            </p:nvSpPr>
            <p:spPr>
              <a:xfrm>
                <a:off x="572468" y="3771256"/>
                <a:ext cx="278597" cy="278597"/>
              </a:xfrm>
              <a:prstGeom prst="roundRect">
                <a:avLst/>
              </a:prstGeom>
              <a:solidFill>
                <a:srgbClr val="F97F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14" name="Rectangle: Rounded Corners 13">
                <a:extLst>
                  <a:ext uri="{FF2B5EF4-FFF2-40B4-BE49-F238E27FC236}">
                    <a16:creationId xmlns:a16="http://schemas.microsoft.com/office/drawing/2014/main" id="{77C125EB-278E-46A8-8C39-75E9F5B56DC1}"/>
                  </a:ext>
                </a:extLst>
              </p:cNvPr>
              <p:cNvSpPr/>
              <p:nvPr/>
            </p:nvSpPr>
            <p:spPr>
              <a:xfrm>
                <a:off x="1046627" y="3771256"/>
                <a:ext cx="278597" cy="278597"/>
              </a:xfrm>
              <a:prstGeom prst="roundRect">
                <a:avLst/>
              </a:prstGeom>
              <a:solidFill>
                <a:srgbClr val="C81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grpSp>
      </p:grpSp>
      <p:sp>
        <p:nvSpPr>
          <p:cNvPr id="3" name="TextBox 2">
            <a:extLst>
              <a:ext uri="{FF2B5EF4-FFF2-40B4-BE49-F238E27FC236}">
                <a16:creationId xmlns:a16="http://schemas.microsoft.com/office/drawing/2014/main" id="{703C71A1-791B-8ED5-CD19-DD5A8D54932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55BC61B6-A53F-8129-0286-A8C118C95E4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531267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The Next Challenge</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p:txBody>
          <a:bodyPr/>
          <a:lstStyle/>
          <a:p>
            <a:r>
              <a:rPr lang="en-US" sz="14000" dirty="0"/>
              <a:t>An Automated Doggy Door</a:t>
            </a:r>
          </a:p>
        </p:txBody>
      </p:sp>
      <p:pic>
        <p:nvPicPr>
          <p:cNvPr id="10" name="Picture 9" descr="Tiger on a rock">
            <a:extLst>
              <a:ext uri="{FF2B5EF4-FFF2-40B4-BE49-F238E27FC236}">
                <a16:creationId xmlns:a16="http://schemas.microsoft.com/office/drawing/2014/main" id="{A28F786F-B488-48AE-AD73-9BC380F240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905314" y="7056783"/>
            <a:ext cx="12621773" cy="8265127"/>
          </a:xfrm>
          <a:prstGeom prst="rect">
            <a:avLst/>
          </a:prstGeom>
        </p:spPr>
      </p:pic>
      <p:pic>
        <p:nvPicPr>
          <p:cNvPr id="12" name="Picture 11" descr="A dog lying on green grass&#10;&#10;Description automatically generated">
            <a:extLst>
              <a:ext uri="{FF2B5EF4-FFF2-40B4-BE49-F238E27FC236}">
                <a16:creationId xmlns:a16="http://schemas.microsoft.com/office/drawing/2014/main" id="{D600826B-26F9-4D3B-9BFA-ED3A9EFDDF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96193" y="7056782"/>
            <a:ext cx="11874500" cy="8265130"/>
          </a:xfrm>
          <a:prstGeom prst="rect">
            <a:avLst/>
          </a:prstGeom>
        </p:spPr>
      </p:pic>
      <p:pic>
        <p:nvPicPr>
          <p:cNvPr id="14" name="Graphic 13" descr="Checkmark">
            <a:extLst>
              <a:ext uri="{FF2B5EF4-FFF2-40B4-BE49-F238E27FC236}">
                <a16:creationId xmlns:a16="http://schemas.microsoft.com/office/drawing/2014/main" id="{6A4C8A25-B591-43A0-B409-A960B7B791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9443" y="16117953"/>
            <a:ext cx="3048000" cy="3048000"/>
          </a:xfrm>
          <a:prstGeom prst="rect">
            <a:avLst/>
          </a:prstGeom>
        </p:spPr>
      </p:pic>
      <p:pic>
        <p:nvPicPr>
          <p:cNvPr id="16" name="Graphic 15" descr="Close">
            <a:extLst>
              <a:ext uri="{FF2B5EF4-FFF2-40B4-BE49-F238E27FC236}">
                <a16:creationId xmlns:a16="http://schemas.microsoft.com/office/drawing/2014/main" id="{107DA2C7-8FE5-4599-B9A9-8339DB774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92200" y="16117953"/>
            <a:ext cx="3048000" cy="3048000"/>
          </a:xfrm>
          <a:prstGeom prst="rect">
            <a:avLst/>
          </a:prstGeom>
        </p:spPr>
      </p:pic>
      <p:sp>
        <p:nvSpPr>
          <p:cNvPr id="3" name="TextBox 2">
            <a:extLst>
              <a:ext uri="{FF2B5EF4-FFF2-40B4-BE49-F238E27FC236}">
                <a16:creationId xmlns:a16="http://schemas.microsoft.com/office/drawing/2014/main" id="{77B564D7-84E6-E65B-E0E1-3B9D9C59B77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42AEA66A-67EB-FA34-AD9D-468913B3E68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933750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5B3E18-F4D2-640E-5BBF-A9927D05ABF2}"/>
              </a:ext>
            </a:extLst>
          </p:cNvPr>
          <p:cNvSpPr>
            <a:spLocks noGrp="1"/>
          </p:cNvSpPr>
          <p:nvPr>
            <p:ph type="body" sz="quarter" idx="13"/>
          </p:nvPr>
        </p:nvSpPr>
        <p:spPr/>
        <p:txBody>
          <a:bodyPr/>
          <a:lstStyle/>
          <a:p>
            <a:r>
              <a:rPr lang="en-GB" sz="14000" dirty="0"/>
              <a:t>Transfer Learning</a:t>
            </a:r>
            <a:endParaRPr lang="en-US" sz="14000" dirty="0"/>
          </a:p>
        </p:txBody>
      </p:sp>
      <p:sp>
        <p:nvSpPr>
          <p:cNvPr id="3" name="TextBox 2">
            <a:extLst>
              <a:ext uri="{FF2B5EF4-FFF2-40B4-BE49-F238E27FC236}">
                <a16:creationId xmlns:a16="http://schemas.microsoft.com/office/drawing/2014/main" id="{79CE024E-C7E3-8E70-FC55-A288CAD846F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199B8085-645E-703F-CF8B-1DD62C6662B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81689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The Challenge After</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p:txBody>
          <a:bodyPr/>
          <a:lstStyle/>
          <a:p>
            <a:r>
              <a:rPr lang="en-US" sz="14000" dirty="0"/>
              <a:t>An Automated Presidential Doggy Door</a:t>
            </a:r>
          </a:p>
        </p:txBody>
      </p:sp>
      <p:pic>
        <p:nvPicPr>
          <p:cNvPr id="12" name="Picture 11" descr="A dog lying on green grass&#10;&#10;Description automatically generated">
            <a:extLst>
              <a:ext uri="{FF2B5EF4-FFF2-40B4-BE49-F238E27FC236}">
                <a16:creationId xmlns:a16="http://schemas.microsoft.com/office/drawing/2014/main" id="{D600826B-26F9-4D3B-9BFA-ED3A9EFDDF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78950" y="7436345"/>
            <a:ext cx="11874500" cy="8265130"/>
          </a:xfrm>
          <a:prstGeom prst="rect">
            <a:avLst/>
          </a:prstGeom>
        </p:spPr>
      </p:pic>
      <p:pic>
        <p:nvPicPr>
          <p:cNvPr id="14" name="Graphic 13" descr="Checkmark">
            <a:extLst>
              <a:ext uri="{FF2B5EF4-FFF2-40B4-BE49-F238E27FC236}">
                <a16:creationId xmlns:a16="http://schemas.microsoft.com/office/drawing/2014/main" id="{6A4C8A25-B591-43A0-B409-A960B7B791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9443" y="16117953"/>
            <a:ext cx="3048000" cy="3048000"/>
          </a:xfrm>
          <a:prstGeom prst="rect">
            <a:avLst/>
          </a:prstGeom>
        </p:spPr>
      </p:pic>
      <p:pic>
        <p:nvPicPr>
          <p:cNvPr id="16" name="Graphic 15" descr="Close">
            <a:extLst>
              <a:ext uri="{FF2B5EF4-FFF2-40B4-BE49-F238E27FC236}">
                <a16:creationId xmlns:a16="http://schemas.microsoft.com/office/drawing/2014/main" id="{107DA2C7-8FE5-4599-B9A9-8339DB7742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692200" y="16117953"/>
            <a:ext cx="3048000" cy="3048000"/>
          </a:xfrm>
          <a:prstGeom prst="rect">
            <a:avLst/>
          </a:prstGeom>
        </p:spPr>
      </p:pic>
      <p:pic>
        <p:nvPicPr>
          <p:cNvPr id="5" name="Picture 4" descr="A dog standing on grass&#10;&#10;Description automatically generated">
            <a:extLst>
              <a:ext uri="{FF2B5EF4-FFF2-40B4-BE49-F238E27FC236}">
                <a16:creationId xmlns:a16="http://schemas.microsoft.com/office/drawing/2014/main" id="{D9612A1E-F888-4908-81CC-5DC178DC2039}"/>
              </a:ext>
            </a:extLst>
          </p:cNvPr>
          <p:cNvPicPr>
            <a:picLocks noChangeAspect="1"/>
          </p:cNvPicPr>
          <p:nvPr/>
        </p:nvPicPr>
        <p:blipFill>
          <a:blip r:embed="rId8"/>
          <a:stretch>
            <a:fillRect/>
          </a:stretch>
        </p:blipFill>
        <p:spPr>
          <a:xfrm>
            <a:off x="6243483" y="6405073"/>
            <a:ext cx="6979920" cy="9296400"/>
          </a:xfrm>
          <a:prstGeom prst="rect">
            <a:avLst/>
          </a:prstGeom>
        </p:spPr>
      </p:pic>
      <p:sp>
        <p:nvSpPr>
          <p:cNvPr id="3" name="TextBox 2">
            <a:extLst>
              <a:ext uri="{FF2B5EF4-FFF2-40B4-BE49-F238E27FC236}">
                <a16:creationId xmlns:a16="http://schemas.microsoft.com/office/drawing/2014/main" id="{31F42A52-7423-683D-042B-7EFA39607DB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35F1C7D8-F24C-5663-B185-0CA730C96F8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611044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0"/>
            <a:ext cx="31546800" cy="2514601"/>
          </a:xfrm>
        </p:spPr>
        <p:txBody>
          <a:bodyPr anchor="b">
            <a:normAutofit/>
          </a:bodyPr>
          <a:lstStyle/>
          <a:p>
            <a:r>
              <a:rPr lang="en-US" sz="14000"/>
              <a:t>Transfer Learning</a:t>
            </a:r>
          </a:p>
        </p:txBody>
      </p:sp>
      <p:pic>
        <p:nvPicPr>
          <p:cNvPr id="7" name="Content Placeholder 6" descr="Scan of a human brain in a neurology clinic">
            <a:extLst>
              <a:ext uri="{FF2B5EF4-FFF2-40B4-BE49-F238E27FC236}">
                <a16:creationId xmlns:a16="http://schemas.microsoft.com/office/drawing/2014/main" id="{E1F94552-4485-4DDC-9163-A95993A1F93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1"/>
          <a:stretch/>
        </p:blipFill>
        <p:spPr>
          <a:xfrm>
            <a:off x="3445328" y="3906869"/>
            <a:ext cx="29685343" cy="15116936"/>
          </a:xfrm>
          <a:noFill/>
        </p:spPr>
      </p:pic>
      <p:sp>
        <p:nvSpPr>
          <p:cNvPr id="3" name="TextBox 2">
            <a:extLst>
              <a:ext uri="{FF2B5EF4-FFF2-40B4-BE49-F238E27FC236}">
                <a16:creationId xmlns:a16="http://schemas.microsoft.com/office/drawing/2014/main" id="{329CF423-C5C5-2773-1CF3-3441511B01C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FBF94FC-9CD7-6E4F-303C-0222E9741E0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1614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Transfer Learning</a:t>
            </a:r>
          </a:p>
        </p:txBody>
      </p:sp>
      <p:cxnSp>
        <p:nvCxnSpPr>
          <p:cNvPr id="113" name="Straight Connector 112">
            <a:extLst>
              <a:ext uri="{FF2B5EF4-FFF2-40B4-BE49-F238E27FC236}">
                <a16:creationId xmlns:a16="http://schemas.microsoft.com/office/drawing/2014/main" id="{71F3CB06-28D1-4982-BBE4-6E9686FBCDE5}"/>
              </a:ext>
            </a:extLst>
          </p:cNvPr>
          <p:cNvCxnSpPr>
            <a:cxnSpLocks/>
          </p:cNvCxnSpPr>
          <p:nvPr/>
        </p:nvCxnSpPr>
        <p:spPr>
          <a:xfrm>
            <a:off x="19252297" y="11590478"/>
            <a:ext cx="4859240" cy="338903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61A1116B-BA9E-414E-8B86-1873CAFB7A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8165" y="6096000"/>
            <a:ext cx="5203150" cy="8792027"/>
          </a:xfrm>
          <a:prstGeom prst="rect">
            <a:avLst/>
          </a:prstGeom>
          <a:scene3d>
            <a:camera prst="isometricRightUp"/>
            <a:lightRig rig="threePt" dir="t"/>
          </a:scene3d>
        </p:spPr>
      </p:pic>
      <p:graphicFrame>
        <p:nvGraphicFramePr>
          <p:cNvPr id="120" name="Table 173">
            <a:extLst>
              <a:ext uri="{FF2B5EF4-FFF2-40B4-BE49-F238E27FC236}">
                <a16:creationId xmlns:a16="http://schemas.microsoft.com/office/drawing/2014/main" id="{77A51AC8-11E8-43B7-87BC-C2FB1D2EA7E8}"/>
              </a:ext>
            </a:extLst>
          </p:cNvPr>
          <p:cNvGraphicFramePr>
            <a:graphicFrameLocks noGrp="1"/>
          </p:cNvGraphicFramePr>
          <p:nvPr/>
        </p:nvGraphicFramePr>
        <p:xfrm>
          <a:off x="23990873" y="4008704"/>
          <a:ext cx="934453" cy="12192000"/>
        </p:xfrm>
        <a:graphic>
          <a:graphicData uri="http://schemas.openxmlformats.org/drawingml/2006/table">
            <a:tbl>
              <a:tblPr firstRow="1" bandRow="1">
                <a:tableStyleId>{5C22544A-7EE6-4342-B048-85BDC9FD1C3A}</a:tableStyleId>
              </a:tblPr>
              <a:tblGrid>
                <a:gridCol w="934453">
                  <a:extLst>
                    <a:ext uri="{9D8B030D-6E8A-4147-A177-3AD203B41FA5}">
                      <a16:colId xmlns:a16="http://schemas.microsoft.com/office/drawing/2014/main" val="3772995847"/>
                    </a:ext>
                  </a:extLst>
                </a:gridCol>
              </a:tblGrid>
              <a:tr h="1524000">
                <a:tc>
                  <a:txBody>
                    <a:bodyPr/>
                    <a:lstStyle/>
                    <a:p>
                      <a:endParaRPr lang="en-US" sz="14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772080634"/>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1487664915"/>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409914388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480048206"/>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lumOff val="5000"/>
                      </a:schemeClr>
                    </a:solidFill>
                  </a:tcPr>
                </a:tc>
                <a:extLst>
                  <a:ext uri="{0D108BD9-81ED-4DB2-BD59-A6C34878D82A}">
                    <a16:rowId xmlns:a16="http://schemas.microsoft.com/office/drawing/2014/main" val="2555942051"/>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lumOff val="15000"/>
                      </a:schemeClr>
                    </a:solidFill>
                  </a:tcPr>
                </a:tc>
                <a:extLst>
                  <a:ext uri="{0D108BD9-81ED-4DB2-BD59-A6C34878D82A}">
                    <a16:rowId xmlns:a16="http://schemas.microsoft.com/office/drawing/2014/main" val="500810097"/>
                  </a:ext>
                </a:extLst>
              </a:tr>
              <a:tr h="1524000">
                <a:tc>
                  <a:txBody>
                    <a:bodyPr/>
                    <a:lstStyle/>
                    <a:p>
                      <a:endParaRPr lang="en-US" sz="800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036839989"/>
                  </a:ext>
                </a:extLst>
              </a:tr>
              <a:tr h="1524000">
                <a:tc>
                  <a:txBody>
                    <a:bodyPr/>
                    <a:lstStyle/>
                    <a:p>
                      <a:endParaRPr lang="en-US" sz="8000" dirty="0"/>
                    </a:p>
                  </a:txBody>
                  <a:tcPr marL="304800" marR="304800" marT="152400" marB="1524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3605072629"/>
                  </a:ext>
                </a:extLst>
              </a:tr>
            </a:tbl>
          </a:graphicData>
        </a:graphic>
      </p:graphicFrame>
      <p:sp>
        <p:nvSpPr>
          <p:cNvPr id="121" name="TextBox 120">
            <a:extLst>
              <a:ext uri="{FF2B5EF4-FFF2-40B4-BE49-F238E27FC236}">
                <a16:creationId xmlns:a16="http://schemas.microsoft.com/office/drawing/2014/main" id="{7C61F61D-C2C0-40D0-A84A-D4CE579581FD}"/>
              </a:ext>
            </a:extLst>
          </p:cNvPr>
          <p:cNvSpPr txBox="1"/>
          <p:nvPr/>
        </p:nvSpPr>
        <p:spPr>
          <a:xfrm>
            <a:off x="22131590" y="16473611"/>
            <a:ext cx="4562467" cy="203151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(1568)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Flattened Image</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Vector</a:t>
            </a:r>
          </a:p>
        </p:txBody>
      </p:sp>
      <p:sp>
        <p:nvSpPr>
          <p:cNvPr id="122" name="Google Shape;219;p33">
            <a:extLst>
              <a:ext uri="{FF2B5EF4-FFF2-40B4-BE49-F238E27FC236}">
                <a16:creationId xmlns:a16="http://schemas.microsoft.com/office/drawing/2014/main" id="{E40DAE5B-567A-4378-A9CB-CEBCA43DBD4A}"/>
              </a:ext>
            </a:extLst>
          </p:cNvPr>
          <p:cNvSpPr/>
          <p:nvPr/>
        </p:nvSpPr>
        <p:spPr>
          <a:xfrm>
            <a:off x="2690504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3" name="Google Shape;219;p33">
            <a:extLst>
              <a:ext uri="{FF2B5EF4-FFF2-40B4-BE49-F238E27FC236}">
                <a16:creationId xmlns:a16="http://schemas.microsoft.com/office/drawing/2014/main" id="{349F5775-C2CA-46D0-A29D-CF023933295E}"/>
              </a:ext>
            </a:extLst>
          </p:cNvPr>
          <p:cNvSpPr/>
          <p:nvPr/>
        </p:nvSpPr>
        <p:spPr>
          <a:xfrm>
            <a:off x="26896034"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4" name="Google Shape;219;p33">
            <a:extLst>
              <a:ext uri="{FF2B5EF4-FFF2-40B4-BE49-F238E27FC236}">
                <a16:creationId xmlns:a16="http://schemas.microsoft.com/office/drawing/2014/main" id="{DCD4F841-C67A-4A47-B31F-10A02C8ECF44}"/>
              </a:ext>
            </a:extLst>
          </p:cNvPr>
          <p:cNvSpPr/>
          <p:nvPr/>
        </p:nvSpPr>
        <p:spPr>
          <a:xfrm>
            <a:off x="26896034"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5" name="Google Shape;219;p33">
            <a:extLst>
              <a:ext uri="{FF2B5EF4-FFF2-40B4-BE49-F238E27FC236}">
                <a16:creationId xmlns:a16="http://schemas.microsoft.com/office/drawing/2014/main" id="{7945E2BA-37AB-4F9D-942D-A658315D3D33}"/>
              </a:ext>
            </a:extLst>
          </p:cNvPr>
          <p:cNvSpPr/>
          <p:nvPr/>
        </p:nvSpPr>
        <p:spPr>
          <a:xfrm>
            <a:off x="29046587" y="553731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6" name="Google Shape;219;p33">
            <a:extLst>
              <a:ext uri="{FF2B5EF4-FFF2-40B4-BE49-F238E27FC236}">
                <a16:creationId xmlns:a16="http://schemas.microsoft.com/office/drawing/2014/main" id="{70E85242-69F8-41FB-8DA3-35F19F19AAD5}"/>
              </a:ext>
            </a:extLst>
          </p:cNvPr>
          <p:cNvSpPr/>
          <p:nvPr/>
        </p:nvSpPr>
        <p:spPr>
          <a:xfrm>
            <a:off x="29037577" y="1344143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7" name="Google Shape;219;p33">
            <a:extLst>
              <a:ext uri="{FF2B5EF4-FFF2-40B4-BE49-F238E27FC236}">
                <a16:creationId xmlns:a16="http://schemas.microsoft.com/office/drawing/2014/main" id="{B6A50606-B49E-46DC-84AD-5601A6962510}"/>
              </a:ext>
            </a:extLst>
          </p:cNvPr>
          <p:cNvSpPr/>
          <p:nvPr/>
        </p:nvSpPr>
        <p:spPr>
          <a:xfrm>
            <a:off x="29037577" y="1419070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8" name="Google Shape;219;p33">
            <a:extLst>
              <a:ext uri="{FF2B5EF4-FFF2-40B4-BE49-F238E27FC236}">
                <a16:creationId xmlns:a16="http://schemas.microsoft.com/office/drawing/2014/main" id="{4561B1AC-4E2B-4637-8C01-9E93968E44A9}"/>
              </a:ext>
            </a:extLst>
          </p:cNvPr>
          <p:cNvSpPr/>
          <p:nvPr/>
        </p:nvSpPr>
        <p:spPr>
          <a:xfrm>
            <a:off x="31724120" y="1510888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129" name="Group 128">
            <a:extLst>
              <a:ext uri="{FF2B5EF4-FFF2-40B4-BE49-F238E27FC236}">
                <a16:creationId xmlns:a16="http://schemas.microsoft.com/office/drawing/2014/main" id="{DADDA3EC-A440-4748-885C-F010ADD52743}"/>
              </a:ext>
            </a:extLst>
          </p:cNvPr>
          <p:cNvGrpSpPr/>
          <p:nvPr/>
        </p:nvGrpSpPr>
        <p:grpSpPr>
          <a:xfrm>
            <a:off x="27542883" y="5847778"/>
            <a:ext cx="1503707" cy="8653390"/>
            <a:chOff x="8430069" y="1754333"/>
            <a:chExt cx="283908" cy="2596017"/>
          </a:xfrm>
        </p:grpSpPr>
        <p:cxnSp>
          <p:nvCxnSpPr>
            <p:cNvPr id="130" name="Straight Connector 129">
              <a:extLst>
                <a:ext uri="{FF2B5EF4-FFF2-40B4-BE49-F238E27FC236}">
                  <a16:creationId xmlns:a16="http://schemas.microsoft.com/office/drawing/2014/main" id="{5A2F9EC9-2D4B-435C-ADB9-0B4AA8AA8578}"/>
                </a:ext>
              </a:extLst>
            </p:cNvPr>
            <p:cNvCxnSpPr>
              <a:cxnSpLocks/>
              <a:endCxn id="125" idx="2"/>
            </p:cNvCxnSpPr>
            <p:nvPr/>
          </p:nvCxnSpPr>
          <p:spPr>
            <a:xfrm rot="16200000">
              <a:off x="7274015" y="2910388"/>
              <a:ext cx="2596016"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4F8FBFF-765E-4F1A-BB55-140728F085CE}"/>
                </a:ext>
              </a:extLst>
            </p:cNvPr>
            <p:cNvCxnSpPr>
              <a:cxnSpLocks/>
              <a:endCxn id="126" idx="2"/>
            </p:cNvCxnSpPr>
            <p:nvPr/>
          </p:nvCxnSpPr>
          <p:spPr>
            <a:xfrm rot="16200000">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7CBC8365-3408-46E2-87C0-AA469E91FF48}"/>
                </a:ext>
              </a:extLst>
            </p:cNvPr>
            <p:cNvCxnSpPr>
              <a:cxnSpLocks/>
              <a:endCxn id="127" idx="2"/>
            </p:cNvCxnSpPr>
            <p:nvPr/>
          </p:nvCxnSpPr>
          <p:spPr>
            <a:xfrm rot="16200000">
              <a:off x="8570671" y="4209748"/>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93EF1B7-5B13-4E1A-A168-9345FE8D91F6}"/>
                </a:ext>
              </a:extLst>
            </p:cNvPr>
            <p:cNvCxnSpPr>
              <a:cxnSpLocks/>
              <a:endCxn id="125" idx="2"/>
            </p:cNvCxnSpPr>
            <p:nvPr/>
          </p:nvCxnSpPr>
          <p:spPr>
            <a:xfrm rot="16200000">
              <a:off x="8573375" y="1613732"/>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21094F5-782F-46CA-8D89-F54ECA62BDB5}"/>
                </a:ext>
              </a:extLst>
            </p:cNvPr>
            <p:cNvCxnSpPr>
              <a:cxnSpLocks/>
              <a:endCxn id="126" idx="2"/>
            </p:cNvCxnSpPr>
            <p:nvPr/>
          </p:nvCxnSpPr>
          <p:spPr>
            <a:xfrm rot="16200000" flipH="1">
              <a:off x="7386405" y="2800701"/>
              <a:ext cx="2371235"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EE2AE1C-A868-4D2A-95CB-88B35A907ADE}"/>
                </a:ext>
              </a:extLst>
            </p:cNvPr>
            <p:cNvCxnSpPr>
              <a:cxnSpLocks/>
              <a:endCxn id="127" idx="2"/>
            </p:cNvCxnSpPr>
            <p:nvPr/>
          </p:nvCxnSpPr>
          <p:spPr>
            <a:xfrm rot="16200000" flipH="1">
              <a:off x="7274015" y="2913092"/>
              <a:ext cx="2596016" cy="27850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0D94920-88C7-4637-A1CF-59358EA56901}"/>
                </a:ext>
              </a:extLst>
            </p:cNvPr>
            <p:cNvCxnSpPr>
              <a:cxnSpLocks/>
              <a:endCxn id="125" idx="2"/>
            </p:cNvCxnSpPr>
            <p:nvPr/>
          </p:nvCxnSpPr>
          <p:spPr>
            <a:xfrm rot="16200000">
              <a:off x="7386405" y="2797997"/>
              <a:ext cx="2371235" cy="283908"/>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79EA914-34D5-452F-B9EA-1194E3A405A7}"/>
                </a:ext>
              </a:extLst>
            </p:cNvPr>
            <p:cNvCxnSpPr>
              <a:cxnSpLocks/>
              <a:endCxn id="126" idx="2"/>
            </p:cNvCxnSpPr>
            <p:nvPr/>
          </p:nvCxnSpPr>
          <p:spPr>
            <a:xfrm rot="16200000">
              <a:off x="8570671" y="3984967"/>
              <a:ext cx="0"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2DE20E5-DE71-4476-A729-055A78DEF705}"/>
                </a:ext>
              </a:extLst>
            </p:cNvPr>
            <p:cNvCxnSpPr>
              <a:cxnSpLocks/>
              <a:endCxn id="127" idx="2"/>
            </p:cNvCxnSpPr>
            <p:nvPr/>
          </p:nvCxnSpPr>
          <p:spPr>
            <a:xfrm rot="16200000" flipH="1">
              <a:off x="8458280" y="4097357"/>
              <a:ext cx="224781" cy="281204"/>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9" name="Google Shape;219;p33">
            <a:extLst>
              <a:ext uri="{FF2B5EF4-FFF2-40B4-BE49-F238E27FC236}">
                <a16:creationId xmlns:a16="http://schemas.microsoft.com/office/drawing/2014/main" id="{24C14261-0F2E-404B-B773-7586D35E887F}"/>
              </a:ext>
            </a:extLst>
          </p:cNvPr>
          <p:cNvSpPr/>
          <p:nvPr/>
        </p:nvSpPr>
        <p:spPr>
          <a:xfrm>
            <a:off x="31715254" y="13914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0" name="Google Shape;219;p33">
            <a:extLst>
              <a:ext uri="{FF2B5EF4-FFF2-40B4-BE49-F238E27FC236}">
                <a16:creationId xmlns:a16="http://schemas.microsoft.com/office/drawing/2014/main" id="{0761DE14-4C35-46DE-A514-B6DD4B763E63}"/>
              </a:ext>
            </a:extLst>
          </p:cNvPr>
          <p:cNvSpPr/>
          <p:nvPr/>
        </p:nvSpPr>
        <p:spPr>
          <a:xfrm>
            <a:off x="31724120" y="1271638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1" name="Google Shape;219;p33">
            <a:extLst>
              <a:ext uri="{FF2B5EF4-FFF2-40B4-BE49-F238E27FC236}">
                <a16:creationId xmlns:a16="http://schemas.microsoft.com/office/drawing/2014/main" id="{0F1FF457-DCDD-4815-856E-1420D1371604}"/>
              </a:ext>
            </a:extLst>
          </p:cNvPr>
          <p:cNvSpPr/>
          <p:nvPr/>
        </p:nvSpPr>
        <p:spPr>
          <a:xfrm>
            <a:off x="31715254" y="115223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2" name="Google Shape;219;p33">
            <a:extLst>
              <a:ext uri="{FF2B5EF4-FFF2-40B4-BE49-F238E27FC236}">
                <a16:creationId xmlns:a16="http://schemas.microsoft.com/office/drawing/2014/main" id="{15FC9B08-163C-4922-BAEC-4D1222A72672}"/>
              </a:ext>
            </a:extLst>
          </p:cNvPr>
          <p:cNvSpPr/>
          <p:nvPr/>
        </p:nvSpPr>
        <p:spPr>
          <a:xfrm>
            <a:off x="31724120" y="1027414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3" name="Google Shape;219;p33">
            <a:extLst>
              <a:ext uri="{FF2B5EF4-FFF2-40B4-BE49-F238E27FC236}">
                <a16:creationId xmlns:a16="http://schemas.microsoft.com/office/drawing/2014/main" id="{86D02E02-2895-4CF3-86F0-700F7A5C2468}"/>
              </a:ext>
            </a:extLst>
          </p:cNvPr>
          <p:cNvSpPr/>
          <p:nvPr/>
        </p:nvSpPr>
        <p:spPr>
          <a:xfrm>
            <a:off x="31715254" y="908009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4" name="Google Shape;219;p33">
            <a:extLst>
              <a:ext uri="{FF2B5EF4-FFF2-40B4-BE49-F238E27FC236}">
                <a16:creationId xmlns:a16="http://schemas.microsoft.com/office/drawing/2014/main" id="{758F858C-8013-445C-81FA-761E64FE9A6D}"/>
              </a:ext>
            </a:extLst>
          </p:cNvPr>
          <p:cNvSpPr/>
          <p:nvPr/>
        </p:nvSpPr>
        <p:spPr>
          <a:xfrm>
            <a:off x="31740430" y="788799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5" name="Google Shape;219;p33">
            <a:extLst>
              <a:ext uri="{FF2B5EF4-FFF2-40B4-BE49-F238E27FC236}">
                <a16:creationId xmlns:a16="http://schemas.microsoft.com/office/drawing/2014/main" id="{0B5B3428-FBDB-4FD2-99DD-FA713E5915B1}"/>
              </a:ext>
            </a:extLst>
          </p:cNvPr>
          <p:cNvSpPr/>
          <p:nvPr/>
        </p:nvSpPr>
        <p:spPr>
          <a:xfrm>
            <a:off x="31731564" y="6693947"/>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6" name="Google Shape;219;p33">
            <a:extLst>
              <a:ext uri="{FF2B5EF4-FFF2-40B4-BE49-F238E27FC236}">
                <a16:creationId xmlns:a16="http://schemas.microsoft.com/office/drawing/2014/main" id="{9521CA52-2051-464E-AA9E-D38313118F3A}"/>
              </a:ext>
            </a:extLst>
          </p:cNvPr>
          <p:cNvSpPr/>
          <p:nvPr/>
        </p:nvSpPr>
        <p:spPr>
          <a:xfrm>
            <a:off x="31724120" y="5501843"/>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7" name="Google Shape;219;p33">
            <a:extLst>
              <a:ext uri="{FF2B5EF4-FFF2-40B4-BE49-F238E27FC236}">
                <a16:creationId xmlns:a16="http://schemas.microsoft.com/office/drawing/2014/main" id="{14459919-505A-4040-BA58-7A5B92948F65}"/>
              </a:ext>
            </a:extLst>
          </p:cNvPr>
          <p:cNvSpPr/>
          <p:nvPr/>
        </p:nvSpPr>
        <p:spPr>
          <a:xfrm>
            <a:off x="31715254" y="4307800"/>
            <a:ext cx="624733" cy="620927"/>
          </a:xfrm>
          <a:prstGeom prst="ellipse">
            <a:avLst/>
          </a:prstGeom>
          <a:solidFill>
            <a:schemeClr val="tx2">
              <a:lumMod val="20000"/>
              <a:lumOff val="80000"/>
            </a:schemeClr>
          </a:solidFill>
          <a:ln w="38100" cap="flat" cmpd="sng">
            <a:solidFill>
              <a:srgbClr val="83BA24"/>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nvGrpSpPr>
          <p:cNvPr id="148" name="Group 147">
            <a:extLst>
              <a:ext uri="{FF2B5EF4-FFF2-40B4-BE49-F238E27FC236}">
                <a16:creationId xmlns:a16="http://schemas.microsoft.com/office/drawing/2014/main" id="{2B1938EA-5E8A-4E43-AF0E-6841242FEDFD}"/>
              </a:ext>
            </a:extLst>
          </p:cNvPr>
          <p:cNvGrpSpPr/>
          <p:nvPr/>
        </p:nvGrpSpPr>
        <p:grpSpPr>
          <a:xfrm>
            <a:off x="29661163" y="4618262"/>
            <a:ext cx="2079267" cy="10801090"/>
            <a:chOff x="9127523" y="1385478"/>
            <a:chExt cx="394606" cy="3240327"/>
          </a:xfrm>
        </p:grpSpPr>
        <p:cxnSp>
          <p:nvCxnSpPr>
            <p:cNvPr id="149" name="Straight Connector 148">
              <a:extLst>
                <a:ext uri="{FF2B5EF4-FFF2-40B4-BE49-F238E27FC236}">
                  <a16:creationId xmlns:a16="http://schemas.microsoft.com/office/drawing/2014/main" id="{41B895DE-7E03-49C9-A22C-97245D1FD2E5}"/>
                </a:ext>
              </a:extLst>
            </p:cNvPr>
            <p:cNvCxnSpPr>
              <a:cxnSpLocks/>
              <a:endCxn id="128" idx="2"/>
            </p:cNvCxnSpPr>
            <p:nvPr/>
          </p:nvCxnSpPr>
          <p:spPr>
            <a:xfrm rot="16200000" flipH="1">
              <a:off x="7893772" y="3002340"/>
              <a:ext cx="2859920"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B0AE4AE-8328-4F30-A162-4A7A2F7C03E5}"/>
                </a:ext>
              </a:extLst>
            </p:cNvPr>
            <p:cNvCxnSpPr>
              <a:cxnSpLocks/>
              <a:endCxn id="128" idx="2"/>
            </p:cNvCxnSpPr>
            <p:nvPr/>
          </p:nvCxnSpPr>
          <p:spPr>
            <a:xfrm rot="16200000" flipH="1">
              <a:off x="9078037" y="4186606"/>
              <a:ext cx="488685"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2024A2A4-FA95-480B-A8CC-8B8B30AA0D20}"/>
                </a:ext>
              </a:extLst>
            </p:cNvPr>
            <p:cNvCxnSpPr>
              <a:cxnSpLocks/>
              <a:endCxn id="128" idx="2"/>
            </p:cNvCxnSpPr>
            <p:nvPr/>
          </p:nvCxnSpPr>
          <p:spPr>
            <a:xfrm rot="16200000" flipH="1">
              <a:off x="9190428" y="4298996"/>
              <a:ext cx="263904"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A41D6FA-65F6-418D-AB63-47F1849C86E0}"/>
                </a:ext>
              </a:extLst>
            </p:cNvPr>
            <p:cNvCxnSpPr>
              <a:cxnSpLocks/>
              <a:endCxn id="139" idx="2"/>
            </p:cNvCxnSpPr>
            <p:nvPr/>
          </p:nvCxnSpPr>
          <p:spPr>
            <a:xfrm rot="16200000">
              <a:off x="9273895" y="4121219"/>
              <a:ext cx="9430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01F86276-B77A-401F-8128-01C01068119D}"/>
                </a:ext>
              </a:extLst>
            </p:cNvPr>
            <p:cNvCxnSpPr>
              <a:cxnSpLocks/>
              <a:endCxn id="139" idx="2"/>
            </p:cNvCxnSpPr>
            <p:nvPr/>
          </p:nvCxnSpPr>
          <p:spPr>
            <a:xfrm rot="16200000" flipH="1">
              <a:off x="9255814" y="4008829"/>
              <a:ext cx="13047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7ABE067C-9BC2-46CB-8759-3A15CB196273}"/>
                </a:ext>
              </a:extLst>
            </p:cNvPr>
            <p:cNvCxnSpPr>
              <a:cxnSpLocks/>
              <a:endCxn id="139" idx="2"/>
            </p:cNvCxnSpPr>
            <p:nvPr/>
          </p:nvCxnSpPr>
          <p:spPr>
            <a:xfrm rot="16200000" flipH="1">
              <a:off x="8071549" y="2824563"/>
              <a:ext cx="2501706"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C93CFF2-9B34-4E6F-9659-CDD238BC309D}"/>
                </a:ext>
              </a:extLst>
            </p:cNvPr>
            <p:cNvCxnSpPr>
              <a:cxnSpLocks/>
              <a:endCxn id="140" idx="2"/>
            </p:cNvCxnSpPr>
            <p:nvPr/>
          </p:nvCxnSpPr>
          <p:spPr>
            <a:xfrm rot="16200000">
              <a:off x="9207847" y="3827730"/>
              <a:ext cx="229066"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038AE610-BF28-481B-99E1-D33544C4E484}"/>
                </a:ext>
              </a:extLst>
            </p:cNvPr>
            <p:cNvCxnSpPr>
              <a:cxnSpLocks/>
              <a:endCxn id="140" idx="2"/>
            </p:cNvCxnSpPr>
            <p:nvPr/>
          </p:nvCxnSpPr>
          <p:spPr>
            <a:xfrm rot="16200000">
              <a:off x="9095456" y="3940121"/>
              <a:ext cx="453847"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4F1FEEC-D38C-4CB9-9338-37580B0D70A4}"/>
                </a:ext>
              </a:extLst>
            </p:cNvPr>
            <p:cNvCxnSpPr>
              <a:cxnSpLocks/>
              <a:endCxn id="140" idx="2"/>
            </p:cNvCxnSpPr>
            <p:nvPr/>
          </p:nvCxnSpPr>
          <p:spPr>
            <a:xfrm rot="16200000" flipH="1">
              <a:off x="8252647" y="2643465"/>
              <a:ext cx="2142169"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27985F7-68B6-4BAB-BC6B-A015AAC1AE28}"/>
                </a:ext>
              </a:extLst>
            </p:cNvPr>
            <p:cNvCxnSpPr>
              <a:cxnSpLocks/>
              <a:endCxn id="141" idx="2"/>
            </p:cNvCxnSpPr>
            <p:nvPr/>
          </p:nvCxnSpPr>
          <p:spPr>
            <a:xfrm rot="16200000">
              <a:off x="8915020" y="3762344"/>
              <a:ext cx="812060"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EB7C744-D1CA-44B9-9D8A-45034D997717}"/>
                </a:ext>
              </a:extLst>
            </p:cNvPr>
            <p:cNvCxnSpPr>
              <a:cxnSpLocks/>
              <a:endCxn id="141" idx="2"/>
            </p:cNvCxnSpPr>
            <p:nvPr/>
          </p:nvCxnSpPr>
          <p:spPr>
            <a:xfrm rot="16200000">
              <a:off x="9027410" y="3649953"/>
              <a:ext cx="587279"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212B99B5-4015-42CF-ACD1-5B82EAA047C7}"/>
                </a:ext>
              </a:extLst>
            </p:cNvPr>
            <p:cNvCxnSpPr>
              <a:cxnSpLocks/>
              <a:endCxn id="141" idx="2"/>
            </p:cNvCxnSpPr>
            <p:nvPr/>
          </p:nvCxnSpPr>
          <p:spPr>
            <a:xfrm rot="16200000" flipH="1">
              <a:off x="8430424" y="2465688"/>
              <a:ext cx="1783955"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2E379E7-EEF5-420E-9300-5CB7BBA122B2}"/>
                </a:ext>
              </a:extLst>
            </p:cNvPr>
            <p:cNvCxnSpPr>
              <a:cxnSpLocks/>
              <a:endCxn id="142" idx="2"/>
            </p:cNvCxnSpPr>
            <p:nvPr/>
          </p:nvCxnSpPr>
          <p:spPr>
            <a:xfrm rot="16200000">
              <a:off x="8729120" y="3573784"/>
              <a:ext cx="118651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7F4E73C-C393-4300-B74D-B359BA9732B2}"/>
                </a:ext>
              </a:extLst>
            </p:cNvPr>
            <p:cNvCxnSpPr>
              <a:cxnSpLocks/>
              <a:endCxn id="142" idx="2"/>
            </p:cNvCxnSpPr>
            <p:nvPr/>
          </p:nvCxnSpPr>
          <p:spPr>
            <a:xfrm rot="16200000">
              <a:off x="8841510" y="3461394"/>
              <a:ext cx="96173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F7D68A5-7264-4FC6-96CF-91CD83ED232C}"/>
                </a:ext>
              </a:extLst>
            </p:cNvPr>
            <p:cNvCxnSpPr>
              <a:cxnSpLocks/>
              <a:endCxn id="142" idx="2"/>
            </p:cNvCxnSpPr>
            <p:nvPr/>
          </p:nvCxnSpPr>
          <p:spPr>
            <a:xfrm rot="16200000" flipH="1">
              <a:off x="8618984" y="2277129"/>
              <a:ext cx="1409496"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3395CDD-6186-4283-9813-DC39B500D448}"/>
                </a:ext>
              </a:extLst>
            </p:cNvPr>
            <p:cNvCxnSpPr>
              <a:cxnSpLocks/>
              <a:endCxn id="143" idx="2"/>
            </p:cNvCxnSpPr>
            <p:nvPr/>
          </p:nvCxnSpPr>
          <p:spPr>
            <a:xfrm rot="16200000">
              <a:off x="8661074" y="3283617"/>
              <a:ext cx="131995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174DDF6-4EB2-4511-8E97-4F459FEBEE8F}"/>
                </a:ext>
              </a:extLst>
            </p:cNvPr>
            <p:cNvCxnSpPr>
              <a:cxnSpLocks/>
              <a:endCxn id="143" idx="2"/>
            </p:cNvCxnSpPr>
            <p:nvPr/>
          </p:nvCxnSpPr>
          <p:spPr>
            <a:xfrm rot="16200000">
              <a:off x="8548684" y="3396007"/>
              <a:ext cx="1544733"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9F2CF110-C28B-4F24-870C-8F50C8D095A9}"/>
                </a:ext>
              </a:extLst>
            </p:cNvPr>
            <p:cNvCxnSpPr>
              <a:cxnSpLocks/>
              <a:endCxn id="143" idx="2"/>
            </p:cNvCxnSpPr>
            <p:nvPr/>
          </p:nvCxnSpPr>
          <p:spPr>
            <a:xfrm rot="16200000" flipH="1">
              <a:off x="8796760" y="2099352"/>
              <a:ext cx="1051283"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50EEC18D-906E-4481-8896-FB5CC6E640BE}"/>
                </a:ext>
              </a:extLst>
            </p:cNvPr>
            <p:cNvCxnSpPr>
              <a:cxnSpLocks/>
              <a:endCxn id="144" idx="2"/>
            </p:cNvCxnSpPr>
            <p:nvPr/>
          </p:nvCxnSpPr>
          <p:spPr>
            <a:xfrm rot="16200000">
              <a:off x="8373644" y="3213416"/>
              <a:ext cx="1902364"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FF27C86D-73C5-4C31-B897-23195863430D}"/>
                </a:ext>
              </a:extLst>
            </p:cNvPr>
            <p:cNvCxnSpPr>
              <a:cxnSpLocks/>
              <a:endCxn id="144" idx="2"/>
            </p:cNvCxnSpPr>
            <p:nvPr/>
          </p:nvCxnSpPr>
          <p:spPr>
            <a:xfrm rot="16200000">
              <a:off x="8486034" y="3101025"/>
              <a:ext cx="1677583" cy="394605"/>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01D6E4B-484D-4C0E-9676-1B55A0219AD2}"/>
                </a:ext>
              </a:extLst>
            </p:cNvPr>
            <p:cNvCxnSpPr>
              <a:cxnSpLocks/>
              <a:endCxn id="144" idx="2"/>
            </p:cNvCxnSpPr>
            <p:nvPr/>
          </p:nvCxnSpPr>
          <p:spPr>
            <a:xfrm rot="16200000" flipH="1">
              <a:off x="8979352" y="1916760"/>
              <a:ext cx="693651" cy="39190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38F5DA5F-D85A-409C-BA04-FE4990D80978}"/>
                </a:ext>
              </a:extLst>
            </p:cNvPr>
            <p:cNvCxnSpPr>
              <a:cxnSpLocks/>
              <a:endCxn id="145" idx="2"/>
            </p:cNvCxnSpPr>
            <p:nvPr/>
          </p:nvCxnSpPr>
          <p:spPr>
            <a:xfrm rot="16200000">
              <a:off x="8193208" y="3035639"/>
              <a:ext cx="226057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1DE12AB1-4C2F-48D9-9490-D1C443FC07A9}"/>
                </a:ext>
              </a:extLst>
            </p:cNvPr>
            <p:cNvCxnSpPr>
              <a:cxnSpLocks/>
              <a:endCxn id="145" idx="2"/>
            </p:cNvCxnSpPr>
            <p:nvPr/>
          </p:nvCxnSpPr>
          <p:spPr>
            <a:xfrm rot="16200000">
              <a:off x="8305598" y="2923248"/>
              <a:ext cx="2035797" cy="391946"/>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E824AAED-F504-4718-A539-9D8496A35210}"/>
                </a:ext>
              </a:extLst>
            </p:cNvPr>
            <p:cNvCxnSpPr>
              <a:cxnSpLocks/>
              <a:endCxn id="145" idx="2"/>
            </p:cNvCxnSpPr>
            <p:nvPr/>
          </p:nvCxnSpPr>
          <p:spPr>
            <a:xfrm rot="16200000" flipH="1">
              <a:off x="9157129" y="1738983"/>
              <a:ext cx="335438" cy="389242"/>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EF50304-9BA1-45EA-9A79-3230C40DAE52}"/>
                </a:ext>
              </a:extLst>
            </p:cNvPr>
            <p:cNvCxnSpPr>
              <a:cxnSpLocks/>
              <a:endCxn id="146" idx="2"/>
            </p:cNvCxnSpPr>
            <p:nvPr/>
          </p:nvCxnSpPr>
          <p:spPr>
            <a:xfrm rot="16200000">
              <a:off x="8013275" y="2857940"/>
              <a:ext cx="2618209"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28E1EC88-57C7-4E08-AB03-687799BBBA80}"/>
                </a:ext>
              </a:extLst>
            </p:cNvPr>
            <p:cNvCxnSpPr>
              <a:cxnSpLocks/>
              <a:endCxn id="146" idx="2"/>
            </p:cNvCxnSpPr>
            <p:nvPr/>
          </p:nvCxnSpPr>
          <p:spPr>
            <a:xfrm rot="16200000">
              <a:off x="8125666" y="2745549"/>
              <a:ext cx="2393428" cy="38971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BFD77A-0B89-44F3-AA01-205010704F3C}"/>
                </a:ext>
              </a:extLst>
            </p:cNvPr>
            <p:cNvCxnSpPr>
              <a:cxnSpLocks/>
              <a:endCxn id="146" idx="2"/>
            </p:cNvCxnSpPr>
            <p:nvPr/>
          </p:nvCxnSpPr>
          <p:spPr>
            <a:xfrm rot="16200000">
              <a:off x="9312635" y="1561284"/>
              <a:ext cx="22193" cy="38700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EF8E0547-F5A6-4726-B6EB-8E3687C4EDE3}"/>
                </a:ext>
              </a:extLst>
            </p:cNvPr>
            <p:cNvCxnSpPr>
              <a:cxnSpLocks/>
              <a:endCxn id="147" idx="2"/>
            </p:cNvCxnSpPr>
            <p:nvPr/>
          </p:nvCxnSpPr>
          <p:spPr>
            <a:xfrm rot="16200000">
              <a:off x="7832839" y="2680163"/>
              <a:ext cx="2976422"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CEBAEAA-99A0-4B38-8042-B35365B7E3D8}"/>
                </a:ext>
              </a:extLst>
            </p:cNvPr>
            <p:cNvCxnSpPr>
              <a:cxnSpLocks/>
              <a:endCxn id="147" idx="2"/>
            </p:cNvCxnSpPr>
            <p:nvPr/>
          </p:nvCxnSpPr>
          <p:spPr>
            <a:xfrm rot="16200000">
              <a:off x="7945229" y="2567772"/>
              <a:ext cx="2751641" cy="38705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F6FB9315-4961-45A5-9632-302C76E19AC2}"/>
                </a:ext>
              </a:extLst>
            </p:cNvPr>
            <p:cNvCxnSpPr>
              <a:cxnSpLocks/>
              <a:endCxn id="147" idx="2"/>
            </p:cNvCxnSpPr>
            <p:nvPr/>
          </p:nvCxnSpPr>
          <p:spPr>
            <a:xfrm rot="16200000">
              <a:off x="9132199" y="1383507"/>
              <a:ext cx="380407" cy="384349"/>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79" name="Straight Connector 178">
            <a:extLst>
              <a:ext uri="{FF2B5EF4-FFF2-40B4-BE49-F238E27FC236}">
                <a16:creationId xmlns:a16="http://schemas.microsoft.com/office/drawing/2014/main" id="{3DDA4C7B-4A09-445C-9C58-062193CDCCF2}"/>
              </a:ext>
            </a:extLst>
          </p:cNvPr>
          <p:cNvCxnSpPr>
            <a:cxnSpLocks/>
            <a:endCxn id="124" idx="2"/>
          </p:cNvCxnSpPr>
          <p:nvPr/>
        </p:nvCxnSpPr>
        <p:spPr>
          <a:xfrm rot="16200000" flipH="1">
            <a:off x="24281892" y="11887023"/>
            <a:ext cx="3644603"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2E9F990-8026-48DD-B86E-77B0BEEAB59C}"/>
              </a:ext>
            </a:extLst>
          </p:cNvPr>
          <p:cNvCxnSpPr>
            <a:cxnSpLocks/>
            <a:endCxn id="123" idx="2"/>
          </p:cNvCxnSpPr>
          <p:nvPr/>
        </p:nvCxnSpPr>
        <p:spPr>
          <a:xfrm rot="16200000" flipH="1">
            <a:off x="24656525" y="11512387"/>
            <a:ext cx="2895337" cy="158368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019EED39-A61D-40CF-BE4E-B4ED7C6319B8}"/>
              </a:ext>
            </a:extLst>
          </p:cNvPr>
          <p:cNvCxnSpPr>
            <a:cxnSpLocks/>
            <a:endCxn id="122" idx="2"/>
          </p:cNvCxnSpPr>
          <p:nvPr/>
        </p:nvCxnSpPr>
        <p:spPr>
          <a:xfrm rot="16200000">
            <a:off x="23604309" y="7555824"/>
            <a:ext cx="5008783" cy="159269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702EC7C5-2D6B-404C-AD53-4DD4AC020B57}"/>
              </a:ext>
            </a:extLst>
          </p:cNvPr>
          <p:cNvSpPr txBox="1"/>
          <p:nvPr/>
        </p:nvSpPr>
        <p:spPr>
          <a:xfrm rot="16200000">
            <a:off x="2561874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sp>
        <p:nvSpPr>
          <p:cNvPr id="183" name="TextBox 182">
            <a:extLst>
              <a:ext uri="{FF2B5EF4-FFF2-40B4-BE49-F238E27FC236}">
                <a16:creationId xmlns:a16="http://schemas.microsoft.com/office/drawing/2014/main" id="{453279F9-7C56-424A-A176-C4FC306D943F}"/>
              </a:ext>
            </a:extLst>
          </p:cNvPr>
          <p:cNvSpPr txBox="1"/>
          <p:nvPr/>
        </p:nvSpPr>
        <p:spPr>
          <a:xfrm rot="16200000">
            <a:off x="23421770" y="9245874"/>
            <a:ext cx="7316807" cy="1107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7333" b="0" i="0" u="none" strike="noStrike" kern="1200" cap="none" spc="0" normalizeH="0" baseline="0" noProof="0">
                <a:ln>
                  <a:noFill/>
                </a:ln>
                <a:solidFill>
                  <a:srgbClr val="000000"/>
                </a:solidFill>
                <a:effectLst/>
                <a:uLnTx/>
                <a:uFillTx/>
                <a:latin typeface="Trebuchet MS"/>
                <a:ea typeface="+mn-ea"/>
                <a:cs typeface="+mn-cs"/>
              </a:rPr>
              <a:t>…                 …</a:t>
            </a:r>
          </a:p>
        </p:txBody>
      </p:sp>
      <p:cxnSp>
        <p:nvCxnSpPr>
          <p:cNvPr id="184" name="Straight Connector 183">
            <a:extLst>
              <a:ext uri="{FF2B5EF4-FFF2-40B4-BE49-F238E27FC236}">
                <a16:creationId xmlns:a16="http://schemas.microsoft.com/office/drawing/2014/main" id="{8269F18F-DDF7-4C0A-BE75-A753E419B159}"/>
              </a:ext>
            </a:extLst>
          </p:cNvPr>
          <p:cNvCxnSpPr>
            <a:cxnSpLocks/>
            <a:endCxn id="124" idx="2"/>
          </p:cNvCxnSpPr>
          <p:nvPr/>
        </p:nvCxnSpPr>
        <p:spPr>
          <a:xfrm rot="16200000" flipH="1">
            <a:off x="23987489" y="11592617"/>
            <a:ext cx="424872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1A6569D4-69CC-4185-A88E-093CA86C7FC9}"/>
              </a:ext>
            </a:extLst>
          </p:cNvPr>
          <p:cNvCxnSpPr>
            <a:cxnSpLocks/>
            <a:endCxn id="123" idx="2"/>
          </p:cNvCxnSpPr>
          <p:nvPr/>
        </p:nvCxnSpPr>
        <p:spPr>
          <a:xfrm rot="16200000" flipH="1">
            <a:off x="24353717" y="11209580"/>
            <a:ext cx="3516260"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9C907053-4506-4653-9FA8-4F849C0A83A2}"/>
              </a:ext>
            </a:extLst>
          </p:cNvPr>
          <p:cNvCxnSpPr>
            <a:cxnSpLocks/>
            <a:endCxn id="122" idx="2"/>
          </p:cNvCxnSpPr>
          <p:nvPr/>
        </p:nvCxnSpPr>
        <p:spPr>
          <a:xfrm rot="16200000">
            <a:off x="23914022" y="7261417"/>
            <a:ext cx="440466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454994A-B758-40E2-BD74-875E1BEAB148}"/>
              </a:ext>
            </a:extLst>
          </p:cNvPr>
          <p:cNvCxnSpPr>
            <a:cxnSpLocks/>
            <a:endCxn id="124" idx="2"/>
          </p:cNvCxnSpPr>
          <p:nvPr/>
        </p:nvCxnSpPr>
        <p:spPr>
          <a:xfrm rot="16200000" flipH="1">
            <a:off x="23256409" y="10861537"/>
            <a:ext cx="571088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DEDD410D-6A51-4F14-A1AF-FF2C543075BF}"/>
              </a:ext>
            </a:extLst>
          </p:cNvPr>
          <p:cNvCxnSpPr>
            <a:cxnSpLocks/>
            <a:endCxn id="123" idx="2"/>
          </p:cNvCxnSpPr>
          <p:nvPr/>
        </p:nvCxnSpPr>
        <p:spPr>
          <a:xfrm rot="16200000" flipH="1">
            <a:off x="23631040" y="10486900"/>
            <a:ext cx="4961613" cy="1568373"/>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4B1E33E-9632-4B50-9183-036446385666}"/>
              </a:ext>
            </a:extLst>
          </p:cNvPr>
          <p:cNvCxnSpPr>
            <a:cxnSpLocks/>
            <a:endCxn id="122" idx="2"/>
          </p:cNvCxnSpPr>
          <p:nvPr/>
        </p:nvCxnSpPr>
        <p:spPr>
          <a:xfrm rot="16200000">
            <a:off x="24645102" y="6530337"/>
            <a:ext cx="2942503" cy="1577387"/>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C51F0761-96AE-4448-873D-B03BCDB6D4B9}"/>
              </a:ext>
            </a:extLst>
          </p:cNvPr>
          <p:cNvSpPr txBox="1"/>
          <p:nvPr/>
        </p:nvSpPr>
        <p:spPr>
          <a:xfrm>
            <a:off x="29578016" y="16854955"/>
            <a:ext cx="4949560"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(10)</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Trebuchet MS"/>
                <a:ea typeface="+mn-ea"/>
                <a:cs typeface="+mn-cs"/>
              </a:rPr>
              <a:t>Output Prediction</a:t>
            </a:r>
          </a:p>
        </p:txBody>
      </p:sp>
      <p:sp>
        <p:nvSpPr>
          <p:cNvPr id="191" name="TextBox 190">
            <a:extLst>
              <a:ext uri="{FF2B5EF4-FFF2-40B4-BE49-F238E27FC236}">
                <a16:creationId xmlns:a16="http://schemas.microsoft.com/office/drawing/2014/main" id="{2D22830D-332D-45B5-A036-D8AA04F68AB7}"/>
              </a:ext>
            </a:extLst>
          </p:cNvPr>
          <p:cNvSpPr txBox="1"/>
          <p:nvPr/>
        </p:nvSpPr>
        <p:spPr>
          <a:xfrm>
            <a:off x="26113993" y="1503281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Linear</a:t>
            </a:r>
          </a:p>
        </p:txBody>
      </p:sp>
      <p:sp>
        <p:nvSpPr>
          <p:cNvPr id="192" name="TextBox 191">
            <a:extLst>
              <a:ext uri="{FF2B5EF4-FFF2-40B4-BE49-F238E27FC236}">
                <a16:creationId xmlns:a16="http://schemas.microsoft.com/office/drawing/2014/main" id="{07BC5419-F01E-4AF5-8CA5-A33478372150}"/>
              </a:ext>
            </a:extLst>
          </p:cNvPr>
          <p:cNvSpPr txBox="1"/>
          <p:nvPr/>
        </p:nvSpPr>
        <p:spPr>
          <a:xfrm>
            <a:off x="28492943" y="15057255"/>
            <a:ext cx="1858201"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(512)</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Linear</a:t>
            </a:r>
          </a:p>
        </p:txBody>
      </p:sp>
      <p:sp>
        <p:nvSpPr>
          <p:cNvPr id="193" name="Rectangle 192">
            <a:extLst>
              <a:ext uri="{FF2B5EF4-FFF2-40B4-BE49-F238E27FC236}">
                <a16:creationId xmlns:a16="http://schemas.microsoft.com/office/drawing/2014/main" id="{ABF06AD4-E56B-4A2C-8789-53B82EA1AFC9}"/>
              </a:ext>
            </a:extLst>
          </p:cNvPr>
          <p:cNvSpPr/>
          <p:nvPr/>
        </p:nvSpPr>
        <p:spPr>
          <a:xfrm>
            <a:off x="3184352" y="8018422"/>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194" name="Straight Connector 193">
            <a:extLst>
              <a:ext uri="{FF2B5EF4-FFF2-40B4-BE49-F238E27FC236}">
                <a16:creationId xmlns:a16="http://schemas.microsoft.com/office/drawing/2014/main" id="{9AFCF762-5BAA-4A44-8EE8-E5769A2F6D18}"/>
              </a:ext>
            </a:extLst>
          </p:cNvPr>
          <p:cNvCxnSpPr/>
          <p:nvPr/>
        </p:nvCxnSpPr>
        <p:spPr>
          <a:xfrm flipV="1">
            <a:off x="3861480" y="7319030"/>
            <a:ext cx="5414273" cy="115138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95" name="Picture 194">
            <a:extLst>
              <a:ext uri="{FF2B5EF4-FFF2-40B4-BE49-F238E27FC236}">
                <a16:creationId xmlns:a16="http://schemas.microsoft.com/office/drawing/2014/main" id="{7BC14E22-F16A-4008-8E98-B52AA7756F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23438" y="5865180"/>
            <a:ext cx="2849430" cy="2830533"/>
          </a:xfrm>
          <a:prstGeom prst="rect">
            <a:avLst/>
          </a:prstGeom>
          <a:scene3d>
            <a:camera prst="isometricRightUp"/>
            <a:lightRig rig="threePt" dir="t"/>
          </a:scene3d>
        </p:spPr>
      </p:pic>
      <p:cxnSp>
        <p:nvCxnSpPr>
          <p:cNvPr id="196" name="Straight Connector 195">
            <a:extLst>
              <a:ext uri="{FF2B5EF4-FFF2-40B4-BE49-F238E27FC236}">
                <a16:creationId xmlns:a16="http://schemas.microsoft.com/office/drawing/2014/main" id="{B081DB41-9103-4A35-BF64-944DB2ADC28F}"/>
              </a:ext>
            </a:extLst>
          </p:cNvPr>
          <p:cNvCxnSpPr>
            <a:cxnSpLocks/>
          </p:cNvCxnSpPr>
          <p:nvPr/>
        </p:nvCxnSpPr>
        <p:spPr>
          <a:xfrm>
            <a:off x="3896230" y="8483133"/>
            <a:ext cx="5309887" cy="226346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97" name="Picture 196">
            <a:extLst>
              <a:ext uri="{FF2B5EF4-FFF2-40B4-BE49-F238E27FC236}">
                <a16:creationId xmlns:a16="http://schemas.microsoft.com/office/drawing/2014/main" id="{C558F13A-271A-473E-9C72-7945AC48BF0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84468" y="9139434"/>
            <a:ext cx="2782577" cy="2830533"/>
          </a:xfrm>
          <a:prstGeom prst="rect">
            <a:avLst/>
          </a:prstGeom>
          <a:scene3d>
            <a:camera prst="isometricRightUp"/>
            <a:lightRig rig="threePt" dir="t"/>
          </a:scene3d>
        </p:spPr>
      </p:pic>
      <p:cxnSp>
        <p:nvCxnSpPr>
          <p:cNvPr id="198" name="Straight Connector 197">
            <a:extLst>
              <a:ext uri="{FF2B5EF4-FFF2-40B4-BE49-F238E27FC236}">
                <a16:creationId xmlns:a16="http://schemas.microsoft.com/office/drawing/2014/main" id="{7012D6CC-F069-4097-A3B8-F35627C77320}"/>
              </a:ext>
            </a:extLst>
          </p:cNvPr>
          <p:cNvCxnSpPr>
            <a:cxnSpLocks/>
          </p:cNvCxnSpPr>
          <p:nvPr/>
        </p:nvCxnSpPr>
        <p:spPr>
          <a:xfrm>
            <a:off x="9205600" y="7284258"/>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199" name="Picture 198">
            <a:extLst>
              <a:ext uri="{FF2B5EF4-FFF2-40B4-BE49-F238E27FC236}">
                <a16:creationId xmlns:a16="http://schemas.microsoft.com/office/drawing/2014/main" id="{05D61EF4-7DF4-4415-B391-813A8BE5793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155895" y="6007067"/>
            <a:ext cx="4532843" cy="4610967"/>
          </a:xfrm>
          <a:prstGeom prst="rect">
            <a:avLst/>
          </a:prstGeom>
          <a:scene3d>
            <a:camera prst="isometricRightUp"/>
            <a:lightRig rig="threePt" dir="t"/>
          </a:scene3d>
        </p:spPr>
      </p:pic>
      <p:sp>
        <p:nvSpPr>
          <p:cNvPr id="200" name="Rectangle 199">
            <a:extLst>
              <a:ext uri="{FF2B5EF4-FFF2-40B4-BE49-F238E27FC236}">
                <a16:creationId xmlns:a16="http://schemas.microsoft.com/office/drawing/2014/main" id="{BAC3FBB2-1654-47BB-BA6B-5C000B862C9B}"/>
              </a:ext>
            </a:extLst>
          </p:cNvPr>
          <p:cNvSpPr/>
          <p:nvPr/>
        </p:nvSpPr>
        <p:spPr>
          <a:xfrm>
            <a:off x="10946189" y="7205208"/>
            <a:ext cx="1354263" cy="970470"/>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cxnSp>
        <p:nvCxnSpPr>
          <p:cNvPr id="201" name="Straight Connector 200">
            <a:extLst>
              <a:ext uri="{FF2B5EF4-FFF2-40B4-BE49-F238E27FC236}">
                <a16:creationId xmlns:a16="http://schemas.microsoft.com/office/drawing/2014/main" id="{510D88C7-A17E-4090-A384-6CCEA56A7B2F}"/>
              </a:ext>
            </a:extLst>
          </p:cNvPr>
          <p:cNvCxnSpPr>
            <a:cxnSpLocks/>
          </p:cNvCxnSpPr>
          <p:nvPr/>
        </p:nvCxnSpPr>
        <p:spPr>
          <a:xfrm flipV="1">
            <a:off x="9302310" y="9858059"/>
            <a:ext cx="2100887" cy="69582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49129C47-A06E-4730-8C88-EBFC969995AA}"/>
              </a:ext>
            </a:extLst>
          </p:cNvPr>
          <p:cNvGrpSpPr/>
          <p:nvPr/>
        </p:nvGrpSpPr>
        <p:grpSpPr>
          <a:xfrm>
            <a:off x="10711162" y="7009970"/>
            <a:ext cx="4532843" cy="4598887"/>
            <a:chOff x="3213348" y="2102991"/>
            <a:chExt cx="1359853" cy="1379666"/>
          </a:xfrm>
        </p:grpSpPr>
        <p:pic>
          <p:nvPicPr>
            <p:cNvPr id="203" name="Picture 202">
              <a:extLst>
                <a:ext uri="{FF2B5EF4-FFF2-40B4-BE49-F238E27FC236}">
                  <a16:creationId xmlns:a16="http://schemas.microsoft.com/office/drawing/2014/main" id="{38613411-4EC3-4C25-9745-619DCEC5582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13348" y="2102991"/>
              <a:ext cx="1359853" cy="1379666"/>
            </a:xfrm>
            <a:prstGeom prst="rect">
              <a:avLst/>
            </a:prstGeom>
            <a:scene3d>
              <a:camera prst="isometricRightUp"/>
              <a:lightRig rig="threePt" dir="t"/>
            </a:scene3d>
          </p:spPr>
        </p:pic>
        <p:sp>
          <p:nvSpPr>
            <p:cNvPr id="204" name="Rectangle 203">
              <a:extLst>
                <a:ext uri="{FF2B5EF4-FFF2-40B4-BE49-F238E27FC236}">
                  <a16:creationId xmlns:a16="http://schemas.microsoft.com/office/drawing/2014/main" id="{FBBF7660-93C6-4E66-85C7-256FE7B0764F}"/>
                </a:ext>
              </a:extLst>
            </p:cNvPr>
            <p:cNvSpPr/>
            <p:nvPr/>
          </p:nvSpPr>
          <p:spPr>
            <a:xfrm>
              <a:off x="3473547" y="2448480"/>
              <a:ext cx="406279" cy="291141"/>
            </a:xfrm>
            <a:prstGeom prst="rect">
              <a:avLst/>
            </a:prstGeom>
            <a:noFill/>
            <a:ln>
              <a:solidFill>
                <a:schemeClr val="tx2">
                  <a:lumMod val="50000"/>
                </a:schemeClr>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Trebuchet MS"/>
                <a:ea typeface="+mn-ea"/>
                <a:cs typeface="+mn-cs"/>
              </a:endParaRPr>
            </a:p>
          </p:txBody>
        </p:sp>
      </p:grpSp>
      <p:cxnSp>
        <p:nvCxnSpPr>
          <p:cNvPr id="205" name="Straight Connector 204">
            <a:extLst>
              <a:ext uri="{FF2B5EF4-FFF2-40B4-BE49-F238E27FC236}">
                <a16:creationId xmlns:a16="http://schemas.microsoft.com/office/drawing/2014/main" id="{FB2624CB-AE23-4C12-BEDB-759EE4EF89CE}"/>
              </a:ext>
            </a:extLst>
          </p:cNvPr>
          <p:cNvCxnSpPr>
            <a:cxnSpLocks/>
          </p:cNvCxnSpPr>
          <p:nvPr/>
        </p:nvCxnSpPr>
        <p:spPr>
          <a:xfrm flipV="1">
            <a:off x="11585172" y="6604067"/>
            <a:ext cx="5071203" cy="112374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206" name="Picture 205">
            <a:extLst>
              <a:ext uri="{FF2B5EF4-FFF2-40B4-BE49-F238E27FC236}">
                <a16:creationId xmlns:a16="http://schemas.microsoft.com/office/drawing/2014/main" id="{36A41AD5-DEF9-4F5A-A70C-A4CF6F1634C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135858" y="5327590"/>
            <a:ext cx="2801357" cy="2868900"/>
          </a:xfrm>
          <a:prstGeom prst="rect">
            <a:avLst/>
          </a:prstGeom>
          <a:scene3d>
            <a:camera prst="isometricRightUp"/>
            <a:lightRig rig="threePt" dir="t"/>
          </a:scene3d>
        </p:spPr>
      </p:pic>
      <p:cxnSp>
        <p:nvCxnSpPr>
          <p:cNvPr id="207" name="Straight Connector 206">
            <a:extLst>
              <a:ext uri="{FF2B5EF4-FFF2-40B4-BE49-F238E27FC236}">
                <a16:creationId xmlns:a16="http://schemas.microsoft.com/office/drawing/2014/main" id="{C962A657-7E18-4A85-AE55-9FAB56C9458E}"/>
              </a:ext>
            </a:extLst>
          </p:cNvPr>
          <p:cNvCxnSpPr>
            <a:cxnSpLocks/>
          </p:cNvCxnSpPr>
          <p:nvPr/>
        </p:nvCxnSpPr>
        <p:spPr>
          <a:xfrm>
            <a:off x="11604838" y="7690442"/>
            <a:ext cx="5051537" cy="231089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208" name="Picture 207">
            <a:extLst>
              <a:ext uri="{FF2B5EF4-FFF2-40B4-BE49-F238E27FC236}">
                <a16:creationId xmlns:a16="http://schemas.microsoft.com/office/drawing/2014/main" id="{C18AD4F2-F8CB-435B-A631-5B8C19D7DCA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067085" y="8910920"/>
            <a:ext cx="2796357" cy="2767713"/>
          </a:xfrm>
          <a:prstGeom prst="rect">
            <a:avLst/>
          </a:prstGeom>
          <a:ln w="3175">
            <a:solidFill>
              <a:srgbClr val="B3B3B3">
                <a:alpha val="56078"/>
              </a:srgbClr>
            </a:solidFill>
          </a:ln>
          <a:scene3d>
            <a:camera prst="isometricRightUp"/>
            <a:lightRig rig="threePt" dir="t"/>
          </a:scene3d>
        </p:spPr>
      </p:pic>
      <p:cxnSp>
        <p:nvCxnSpPr>
          <p:cNvPr id="209" name="Straight Connector 208">
            <a:extLst>
              <a:ext uri="{FF2B5EF4-FFF2-40B4-BE49-F238E27FC236}">
                <a16:creationId xmlns:a16="http://schemas.microsoft.com/office/drawing/2014/main" id="{6F1386B2-8C23-43CC-B15D-7E02652D2B97}"/>
              </a:ext>
            </a:extLst>
          </p:cNvPr>
          <p:cNvCxnSpPr>
            <a:cxnSpLocks/>
          </p:cNvCxnSpPr>
          <p:nvPr/>
        </p:nvCxnSpPr>
        <p:spPr>
          <a:xfrm>
            <a:off x="12300450" y="8667650"/>
            <a:ext cx="4357440" cy="191695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210" name="Picture 209">
            <a:extLst>
              <a:ext uri="{FF2B5EF4-FFF2-40B4-BE49-F238E27FC236}">
                <a16:creationId xmlns:a16="http://schemas.microsoft.com/office/drawing/2014/main" id="{938D22BA-9946-439E-A075-B3D04F9602A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5340198" y="9151120"/>
            <a:ext cx="2796357" cy="2805513"/>
          </a:xfrm>
          <a:prstGeom prst="rect">
            <a:avLst/>
          </a:prstGeom>
          <a:scene3d>
            <a:camera prst="isometricRightUp"/>
            <a:lightRig rig="threePt" dir="t"/>
          </a:scene3d>
        </p:spPr>
      </p:pic>
      <p:cxnSp>
        <p:nvCxnSpPr>
          <p:cNvPr id="211" name="Straight Connector 210">
            <a:extLst>
              <a:ext uri="{FF2B5EF4-FFF2-40B4-BE49-F238E27FC236}">
                <a16:creationId xmlns:a16="http://schemas.microsoft.com/office/drawing/2014/main" id="{55B4040F-F064-462F-8E4E-17D05E66A3FE}"/>
              </a:ext>
            </a:extLst>
          </p:cNvPr>
          <p:cNvCxnSpPr>
            <a:cxnSpLocks/>
          </p:cNvCxnSpPr>
          <p:nvPr/>
        </p:nvCxnSpPr>
        <p:spPr>
          <a:xfrm flipV="1">
            <a:off x="12255622" y="7053464"/>
            <a:ext cx="4623570" cy="161481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212" name="Picture 211">
            <a:extLst>
              <a:ext uri="{FF2B5EF4-FFF2-40B4-BE49-F238E27FC236}">
                <a16:creationId xmlns:a16="http://schemas.microsoft.com/office/drawing/2014/main" id="{B99ED0E3-0836-4ED3-BF3F-18B25EAC473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5425280" y="5623200"/>
            <a:ext cx="2867593" cy="2860527"/>
          </a:xfrm>
          <a:prstGeom prst="rect">
            <a:avLst/>
          </a:prstGeom>
          <a:scene3d>
            <a:camera prst="isometricRightUp"/>
            <a:lightRig rig="threePt" dir="t"/>
          </a:scene3d>
        </p:spPr>
      </p:pic>
      <p:cxnSp>
        <p:nvCxnSpPr>
          <p:cNvPr id="213" name="Straight Connector 212">
            <a:extLst>
              <a:ext uri="{FF2B5EF4-FFF2-40B4-BE49-F238E27FC236}">
                <a16:creationId xmlns:a16="http://schemas.microsoft.com/office/drawing/2014/main" id="{A19E478E-328B-40AC-A571-93120991F553}"/>
              </a:ext>
            </a:extLst>
          </p:cNvPr>
          <p:cNvCxnSpPr>
            <a:cxnSpLocks/>
          </p:cNvCxnSpPr>
          <p:nvPr/>
        </p:nvCxnSpPr>
        <p:spPr>
          <a:xfrm>
            <a:off x="16920117" y="7080835"/>
            <a:ext cx="3727153" cy="1381397"/>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214" name="Picture 213">
            <a:extLst>
              <a:ext uri="{FF2B5EF4-FFF2-40B4-BE49-F238E27FC236}">
                <a16:creationId xmlns:a16="http://schemas.microsoft.com/office/drawing/2014/main" id="{62EE58FB-3153-41A5-89AE-61EB17DACE0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7996158" y="5846139"/>
            <a:ext cx="4551357" cy="4598883"/>
          </a:xfrm>
          <a:prstGeom prst="rect">
            <a:avLst/>
          </a:prstGeom>
          <a:scene3d>
            <a:camera prst="isometricRightUp"/>
            <a:lightRig rig="threePt" dir="t"/>
          </a:scene3d>
        </p:spPr>
      </p:pic>
      <p:cxnSp>
        <p:nvCxnSpPr>
          <p:cNvPr id="215" name="Straight Connector 214">
            <a:extLst>
              <a:ext uri="{FF2B5EF4-FFF2-40B4-BE49-F238E27FC236}">
                <a16:creationId xmlns:a16="http://schemas.microsoft.com/office/drawing/2014/main" id="{65CB34D3-E15C-47D7-ADFD-6FADB5AD7D51}"/>
              </a:ext>
            </a:extLst>
          </p:cNvPr>
          <p:cNvCxnSpPr>
            <a:cxnSpLocks/>
          </p:cNvCxnSpPr>
          <p:nvPr/>
        </p:nvCxnSpPr>
        <p:spPr>
          <a:xfrm flipV="1">
            <a:off x="16794525" y="9799834"/>
            <a:ext cx="2643823" cy="784773"/>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216" name="Picture 215">
            <a:extLst>
              <a:ext uri="{FF2B5EF4-FFF2-40B4-BE49-F238E27FC236}">
                <a16:creationId xmlns:a16="http://schemas.microsoft.com/office/drawing/2014/main" id="{515196DE-F745-437D-8245-9A897413BBE4}"/>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8514174" y="6639383"/>
            <a:ext cx="4476093" cy="4544567"/>
          </a:xfrm>
          <a:prstGeom prst="rect">
            <a:avLst/>
          </a:prstGeom>
          <a:scene3d>
            <a:camera prst="isometricRightUp"/>
            <a:lightRig rig="threePt" dir="t"/>
          </a:scene3d>
        </p:spPr>
      </p:pic>
      <p:cxnSp>
        <p:nvCxnSpPr>
          <p:cNvPr id="217" name="Straight Connector 216">
            <a:extLst>
              <a:ext uri="{FF2B5EF4-FFF2-40B4-BE49-F238E27FC236}">
                <a16:creationId xmlns:a16="http://schemas.microsoft.com/office/drawing/2014/main" id="{6AE06B56-FEFD-4365-AFC1-E13965CC5E9E}"/>
              </a:ext>
            </a:extLst>
          </p:cNvPr>
          <p:cNvCxnSpPr>
            <a:cxnSpLocks/>
          </p:cNvCxnSpPr>
          <p:nvPr/>
        </p:nvCxnSpPr>
        <p:spPr>
          <a:xfrm flipV="1">
            <a:off x="21919617" y="5252273"/>
            <a:ext cx="2102613" cy="13426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4D58DE37-9231-4675-88B1-0FC309FBB62D}"/>
              </a:ext>
            </a:extLst>
          </p:cNvPr>
          <p:cNvCxnSpPr/>
          <p:nvPr/>
        </p:nvCxnSpPr>
        <p:spPr>
          <a:xfrm>
            <a:off x="23214370" y="4101275"/>
            <a:ext cx="0" cy="12058183"/>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22" name="Rectangle 221">
            <a:extLst>
              <a:ext uri="{FF2B5EF4-FFF2-40B4-BE49-F238E27FC236}">
                <a16:creationId xmlns:a16="http://schemas.microsoft.com/office/drawing/2014/main" id="{B54E15A6-0A74-4121-996D-8BFAE7E645CC}"/>
              </a:ext>
            </a:extLst>
          </p:cNvPr>
          <p:cNvSpPr/>
          <p:nvPr/>
        </p:nvSpPr>
        <p:spPr>
          <a:xfrm>
            <a:off x="23590058" y="3012236"/>
            <a:ext cx="9931463" cy="15688643"/>
          </a:xfrm>
          <a:prstGeom prst="rect">
            <a:avLst/>
          </a:prstGeom>
          <a:solidFill>
            <a:schemeClr val="tx1">
              <a:alpha val="8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221" name="Graphic 220" descr="Scissors">
            <a:extLst>
              <a:ext uri="{FF2B5EF4-FFF2-40B4-BE49-F238E27FC236}">
                <a16:creationId xmlns:a16="http://schemas.microsoft.com/office/drawing/2014/main" id="{E88E4A27-6B34-42AB-84B1-8DC5ECA48D8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V="1">
            <a:off x="23140692" y="12271785"/>
            <a:ext cx="5105717" cy="5105717"/>
          </a:xfrm>
          <a:prstGeom prst="rect">
            <a:avLst/>
          </a:prstGeom>
        </p:spPr>
      </p:pic>
      <p:sp>
        <p:nvSpPr>
          <p:cNvPr id="3" name="TextBox 2">
            <a:extLst>
              <a:ext uri="{FF2B5EF4-FFF2-40B4-BE49-F238E27FC236}">
                <a16:creationId xmlns:a16="http://schemas.microsoft.com/office/drawing/2014/main" id="{049314AF-4219-D8A1-8304-D2C8784269D1}"/>
              </a:ext>
            </a:extLst>
          </p:cNvPr>
          <p:cNvSpPr txBox="1"/>
          <p:nvPr/>
        </p:nvSpPr>
        <p:spPr>
          <a:xfrm>
            <a:off x="2993468" y="16473642"/>
            <a:ext cx="3360215"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(1, 28, 28)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Image Input</a:t>
            </a:r>
          </a:p>
        </p:txBody>
      </p:sp>
      <p:sp>
        <p:nvSpPr>
          <p:cNvPr id="4" name="TextBox 3">
            <a:extLst>
              <a:ext uri="{FF2B5EF4-FFF2-40B4-BE49-F238E27FC236}">
                <a16:creationId xmlns:a16="http://schemas.microsoft.com/office/drawing/2014/main" id="{ED68CB53-B513-89E1-F7B4-D6AF4C8AB7DF}"/>
              </a:ext>
            </a:extLst>
          </p:cNvPr>
          <p:cNvSpPr txBox="1"/>
          <p:nvPr/>
        </p:nvSpPr>
        <p:spPr>
          <a:xfrm>
            <a:off x="7594244" y="15209992"/>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(2, 1, 3, 3)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5" name="TextBox 4">
            <a:extLst>
              <a:ext uri="{FF2B5EF4-FFF2-40B4-BE49-F238E27FC236}">
                <a16:creationId xmlns:a16="http://schemas.microsoft.com/office/drawing/2014/main" id="{12E78ADB-6D50-B0A4-19F0-4F995A80E44E}"/>
              </a:ext>
            </a:extLst>
          </p:cNvPr>
          <p:cNvSpPr txBox="1"/>
          <p:nvPr/>
        </p:nvSpPr>
        <p:spPr>
          <a:xfrm>
            <a:off x="10326074" y="13052192"/>
            <a:ext cx="4309192"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sp>
        <p:nvSpPr>
          <p:cNvPr id="6" name="TextBox 5">
            <a:extLst>
              <a:ext uri="{FF2B5EF4-FFF2-40B4-BE49-F238E27FC236}">
                <a16:creationId xmlns:a16="http://schemas.microsoft.com/office/drawing/2014/main" id="{903277C8-BC5B-6B23-4F22-183B0855D750}"/>
              </a:ext>
            </a:extLst>
          </p:cNvPr>
          <p:cNvSpPr txBox="1"/>
          <p:nvPr/>
        </p:nvSpPr>
        <p:spPr>
          <a:xfrm>
            <a:off x="14866656" y="15209989"/>
            <a:ext cx="3078087" cy="138512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(2, 2, 3, 3)</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Kernels</a:t>
            </a:r>
          </a:p>
        </p:txBody>
      </p:sp>
      <p:sp>
        <p:nvSpPr>
          <p:cNvPr id="7" name="TextBox 6">
            <a:extLst>
              <a:ext uri="{FF2B5EF4-FFF2-40B4-BE49-F238E27FC236}">
                <a16:creationId xmlns:a16="http://schemas.microsoft.com/office/drawing/2014/main" id="{FCE3ED29-A736-B76E-128B-86ECDE6E9EAC}"/>
              </a:ext>
            </a:extLst>
          </p:cNvPr>
          <p:cNvSpPr txBox="1"/>
          <p:nvPr/>
        </p:nvSpPr>
        <p:spPr>
          <a:xfrm>
            <a:off x="18113824" y="13086969"/>
            <a:ext cx="4309192" cy="1385123"/>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(2, 28, 28)</a:t>
            </a:r>
          </a:p>
          <a:p>
            <a:pPr marL="0" marR="0" lvl="0" indent="0" algn="ctr" defTabSz="1523985" rtl="0" eaLnBrk="1" fontAlgn="base" latinLnBrk="0" hangingPunct="1">
              <a:lnSpc>
                <a:spcPct val="90000"/>
              </a:lnSpc>
              <a:spcBef>
                <a:spcPct val="0"/>
              </a:spcBef>
              <a:spcAft>
                <a:spcPct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a:ea typeface="+mn-ea"/>
                <a:cs typeface="+mn-cs"/>
              </a:rPr>
              <a:t>Stacked Images</a:t>
            </a:r>
          </a:p>
        </p:txBody>
      </p:sp>
      <p:sp>
        <p:nvSpPr>
          <p:cNvPr id="8" name="TextBox 7">
            <a:extLst>
              <a:ext uri="{FF2B5EF4-FFF2-40B4-BE49-F238E27FC236}">
                <a16:creationId xmlns:a16="http://schemas.microsoft.com/office/drawing/2014/main" id="{AA1FB10C-5764-1E8F-19D7-9DCFD13D3B8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1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9" name="Slide Number Placeholder 3">
            <a:extLst>
              <a:ext uri="{FF2B5EF4-FFF2-40B4-BE49-F238E27FC236}">
                <a16:creationId xmlns:a16="http://schemas.microsoft.com/office/drawing/2014/main" id="{0CBC1934-90C8-89C9-CA2B-8FFDC94C46B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50335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Transfer Learning</a:t>
            </a:r>
          </a:p>
        </p:txBody>
      </p:sp>
      <p:grpSp>
        <p:nvGrpSpPr>
          <p:cNvPr id="218" name="Group 217">
            <a:extLst>
              <a:ext uri="{FF2B5EF4-FFF2-40B4-BE49-F238E27FC236}">
                <a16:creationId xmlns:a16="http://schemas.microsoft.com/office/drawing/2014/main" id="{BC7D2667-526E-4F42-A6B3-3131A1104EB6}"/>
              </a:ext>
            </a:extLst>
          </p:cNvPr>
          <p:cNvGrpSpPr/>
          <p:nvPr/>
        </p:nvGrpSpPr>
        <p:grpSpPr>
          <a:xfrm>
            <a:off x="2890887" y="4173860"/>
            <a:ext cx="30794227" cy="10374580"/>
            <a:chOff x="1055802" y="1593130"/>
            <a:chExt cx="9238268" cy="3761295"/>
          </a:xfrm>
        </p:grpSpPr>
        <p:sp>
          <p:nvSpPr>
            <p:cNvPr id="220" name="Rectangle 219">
              <a:extLst>
                <a:ext uri="{FF2B5EF4-FFF2-40B4-BE49-F238E27FC236}">
                  <a16:creationId xmlns:a16="http://schemas.microsoft.com/office/drawing/2014/main" id="{6A4A3282-68F0-4A75-A1F3-9D2F084119CB}"/>
                </a:ext>
              </a:extLst>
            </p:cNvPr>
            <p:cNvSpPr/>
            <p:nvPr/>
          </p:nvSpPr>
          <p:spPr>
            <a:xfrm>
              <a:off x="1055802" y="1593130"/>
              <a:ext cx="9238268" cy="3761295"/>
            </a:xfrm>
            <a:prstGeom prst="rect">
              <a:avLst/>
            </a:prstGeom>
            <a:solidFill>
              <a:schemeClr val="tx1">
                <a:lumMod val="95000"/>
              </a:schemeClr>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223" name="Rectangle 222">
              <a:extLst>
                <a:ext uri="{FF2B5EF4-FFF2-40B4-BE49-F238E27FC236}">
                  <a16:creationId xmlns:a16="http://schemas.microsoft.com/office/drawing/2014/main" id="{1E7EBB83-4369-4102-AE92-6866E949B133}"/>
                </a:ext>
              </a:extLst>
            </p:cNvPr>
            <p:cNvSpPr/>
            <p:nvPr/>
          </p:nvSpPr>
          <p:spPr>
            <a:xfrm rot="16200000">
              <a:off x="1207670" y="3145086"/>
              <a:ext cx="2528873" cy="590931"/>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224" name="Rectangle 223">
              <a:extLst>
                <a:ext uri="{FF2B5EF4-FFF2-40B4-BE49-F238E27FC236}">
                  <a16:creationId xmlns:a16="http://schemas.microsoft.com/office/drawing/2014/main" id="{54E4CFD1-5E5E-4225-BF7B-CC8AF3030344}"/>
                </a:ext>
              </a:extLst>
            </p:cNvPr>
            <p:cNvSpPr/>
            <p:nvPr/>
          </p:nvSpPr>
          <p:spPr>
            <a:xfrm rot="16200000">
              <a:off x="683448" y="3145086"/>
              <a:ext cx="1989647" cy="590931"/>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Input</a:t>
              </a:r>
            </a:p>
          </p:txBody>
        </p:sp>
        <p:sp>
          <p:nvSpPr>
            <p:cNvPr id="225" name="Rectangle 224">
              <a:extLst>
                <a:ext uri="{FF2B5EF4-FFF2-40B4-BE49-F238E27FC236}">
                  <a16:creationId xmlns:a16="http://schemas.microsoft.com/office/drawing/2014/main" id="{3B54E3CE-61C8-4ADC-9F09-E6120961060F}"/>
                </a:ext>
              </a:extLst>
            </p:cNvPr>
            <p:cNvSpPr/>
            <p:nvPr/>
          </p:nvSpPr>
          <p:spPr>
            <a:xfrm rot="16200000">
              <a:off x="2795341" y="3145086"/>
              <a:ext cx="2528871" cy="590931"/>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226" name="Rectangle 225">
              <a:extLst>
                <a:ext uri="{FF2B5EF4-FFF2-40B4-BE49-F238E27FC236}">
                  <a16:creationId xmlns:a16="http://schemas.microsoft.com/office/drawing/2014/main" id="{4EF7F784-0EC3-4442-96A7-2A37AF66205F}"/>
                </a:ext>
              </a:extLst>
            </p:cNvPr>
            <p:cNvSpPr/>
            <p:nvPr/>
          </p:nvSpPr>
          <p:spPr>
            <a:xfrm rot="16200000">
              <a:off x="5176846" y="3145086"/>
              <a:ext cx="2528871" cy="590931"/>
            </a:xfrm>
            <a:prstGeom prst="rect">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Convolution</a:t>
              </a:r>
            </a:p>
          </p:txBody>
        </p:sp>
        <p:sp>
          <p:nvSpPr>
            <p:cNvPr id="227" name="Rectangle 226">
              <a:extLst>
                <a:ext uri="{FF2B5EF4-FFF2-40B4-BE49-F238E27FC236}">
                  <a16:creationId xmlns:a16="http://schemas.microsoft.com/office/drawing/2014/main" id="{14321B8C-6355-4C4F-BC3B-135F656F9CFB}"/>
                </a:ext>
              </a:extLst>
            </p:cNvPr>
            <p:cNvSpPr/>
            <p:nvPr/>
          </p:nvSpPr>
          <p:spPr>
            <a:xfrm rot="16200000">
              <a:off x="7120122" y="3145086"/>
              <a:ext cx="1817660" cy="59093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Linear</a:t>
              </a:r>
            </a:p>
          </p:txBody>
        </p:sp>
        <p:sp>
          <p:nvSpPr>
            <p:cNvPr id="228" name="Rectangle 227">
              <a:extLst>
                <a:ext uri="{FF2B5EF4-FFF2-40B4-BE49-F238E27FC236}">
                  <a16:creationId xmlns:a16="http://schemas.microsoft.com/office/drawing/2014/main" id="{8BD1E75E-B4BA-409F-AC1B-26D324EADA73}"/>
                </a:ext>
              </a:extLst>
            </p:cNvPr>
            <p:cNvSpPr/>
            <p:nvPr/>
          </p:nvSpPr>
          <p:spPr>
            <a:xfrm rot="16200000">
              <a:off x="8831501" y="3145086"/>
              <a:ext cx="1570240" cy="59093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NVIDIA Sans"/>
                  <a:ea typeface="+mn-ea"/>
                  <a:cs typeface="+mn-cs"/>
                </a:rPr>
                <a:t>Output</a:t>
              </a:r>
            </a:p>
          </p:txBody>
        </p:sp>
        <p:sp>
          <p:nvSpPr>
            <p:cNvPr id="229" name="Rectangle 228">
              <a:extLst>
                <a:ext uri="{FF2B5EF4-FFF2-40B4-BE49-F238E27FC236}">
                  <a16:creationId xmlns:a16="http://schemas.microsoft.com/office/drawing/2014/main" id="{5EC879A9-32A5-484F-A8B9-6CCD3C0002B6}"/>
                </a:ext>
              </a:extLst>
            </p:cNvPr>
            <p:cNvSpPr/>
            <p:nvPr/>
          </p:nvSpPr>
          <p:spPr>
            <a:xfrm rot="16200000">
              <a:off x="8163385" y="3145086"/>
              <a:ext cx="1318804" cy="590931"/>
            </a:xfrm>
            <a:prstGeom prst="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Linear</a:t>
              </a:r>
              <a:endParaRPr kumimoji="0" lang="en-US" sz="6000" b="0" i="0" u="none" strike="noStrike" kern="1200" cap="none" spc="0" normalizeH="0" baseline="0" noProof="0" dirty="0">
                <a:ln>
                  <a:noFill/>
                </a:ln>
                <a:solidFill>
                  <a:srgbClr val="000000"/>
                </a:solidFill>
                <a:effectLst/>
                <a:uLnTx/>
                <a:uFillTx/>
                <a:latin typeface="NVIDIA Sans"/>
                <a:ea typeface="+mn-ea"/>
                <a:cs typeface="+mn-cs"/>
              </a:endParaRPr>
            </a:p>
          </p:txBody>
        </p:sp>
        <p:sp>
          <p:nvSpPr>
            <p:cNvPr id="230" name="Rectangle 229">
              <a:extLst>
                <a:ext uri="{FF2B5EF4-FFF2-40B4-BE49-F238E27FC236}">
                  <a16:creationId xmlns:a16="http://schemas.microsoft.com/office/drawing/2014/main" id="{6D91434A-3BC0-4265-A128-7E3D46449714}"/>
                </a:ext>
              </a:extLst>
            </p:cNvPr>
            <p:cNvSpPr/>
            <p:nvPr/>
          </p:nvSpPr>
          <p:spPr>
            <a:xfrm rot="16200000">
              <a:off x="2001506" y="3145086"/>
              <a:ext cx="2528871" cy="590931"/>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sp>
          <p:nvSpPr>
            <p:cNvPr id="231" name="Rectangle 230">
              <a:extLst>
                <a:ext uri="{FF2B5EF4-FFF2-40B4-BE49-F238E27FC236}">
                  <a16:creationId xmlns:a16="http://schemas.microsoft.com/office/drawing/2014/main" id="{85BA4F86-6521-4339-BA95-D98BB3324033}"/>
                </a:ext>
              </a:extLst>
            </p:cNvPr>
            <p:cNvSpPr/>
            <p:nvPr/>
          </p:nvSpPr>
          <p:spPr>
            <a:xfrm rot="16200000">
              <a:off x="3589176" y="3145086"/>
              <a:ext cx="2528871" cy="590931"/>
            </a:xfrm>
            <a:prstGeom prst="rect">
              <a:avLst/>
            </a:prstGeom>
            <a:solidFill>
              <a:schemeClr val="accent4">
                <a:lumMod val="60000"/>
                <a:lumOff val="4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Dropout</a:t>
              </a:r>
            </a:p>
          </p:txBody>
        </p:sp>
        <p:sp>
          <p:nvSpPr>
            <p:cNvPr id="232" name="Rectangle 231">
              <a:extLst>
                <a:ext uri="{FF2B5EF4-FFF2-40B4-BE49-F238E27FC236}">
                  <a16:creationId xmlns:a16="http://schemas.microsoft.com/office/drawing/2014/main" id="{A8F8FA3E-2146-4154-B6BE-DDA9A9D646D2}"/>
                </a:ext>
              </a:extLst>
            </p:cNvPr>
            <p:cNvSpPr/>
            <p:nvPr/>
          </p:nvSpPr>
          <p:spPr>
            <a:xfrm rot="16200000">
              <a:off x="4383011" y="3145086"/>
              <a:ext cx="2528871" cy="590931"/>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sp>
          <p:nvSpPr>
            <p:cNvPr id="233" name="Rectangle 232">
              <a:extLst>
                <a:ext uri="{FF2B5EF4-FFF2-40B4-BE49-F238E27FC236}">
                  <a16:creationId xmlns:a16="http://schemas.microsoft.com/office/drawing/2014/main" id="{998553ED-AAB9-4129-9E4B-0499EB064921}"/>
                </a:ext>
              </a:extLst>
            </p:cNvPr>
            <p:cNvSpPr/>
            <p:nvPr/>
          </p:nvSpPr>
          <p:spPr>
            <a:xfrm rot="16200000">
              <a:off x="5970681" y="3145086"/>
              <a:ext cx="2528871" cy="590931"/>
            </a:xfrm>
            <a:prstGeom prst="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NVIDIA Sans"/>
                  <a:ea typeface="+mn-ea"/>
                  <a:cs typeface="+mn-cs"/>
                </a:rPr>
                <a:t>Max Pooling</a:t>
              </a:r>
            </a:p>
          </p:txBody>
        </p:sp>
        <p:cxnSp>
          <p:nvCxnSpPr>
            <p:cNvPr id="234" name="Straight Arrow Connector 233">
              <a:extLst>
                <a:ext uri="{FF2B5EF4-FFF2-40B4-BE49-F238E27FC236}">
                  <a16:creationId xmlns:a16="http://schemas.microsoft.com/office/drawing/2014/main" id="{D121865D-A808-4A3F-9866-78593476F35E}"/>
                </a:ext>
              </a:extLst>
            </p:cNvPr>
            <p:cNvCxnSpPr>
              <a:cxnSpLocks/>
            </p:cNvCxnSpPr>
            <p:nvPr/>
          </p:nvCxnSpPr>
          <p:spPr>
            <a:xfrm>
              <a:off x="1973737" y="3388134"/>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775A9AB5-D37E-4E71-A9EF-FDBAAAFB55F2}"/>
                </a:ext>
              </a:extLst>
            </p:cNvPr>
            <p:cNvCxnSpPr>
              <a:cxnSpLocks/>
              <a:stCxn id="223" idx="2"/>
              <a:endCxn id="230" idx="0"/>
            </p:cNvCxnSpPr>
            <p:nvPr/>
          </p:nvCxnSpPr>
          <p:spPr>
            <a:xfrm>
              <a:off x="2767572"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6" name="Straight Arrow Connector 235">
              <a:extLst>
                <a:ext uri="{FF2B5EF4-FFF2-40B4-BE49-F238E27FC236}">
                  <a16:creationId xmlns:a16="http://schemas.microsoft.com/office/drawing/2014/main" id="{AF09F7C5-8FD5-4349-A781-0B36531E8B63}"/>
                </a:ext>
              </a:extLst>
            </p:cNvPr>
            <p:cNvCxnSpPr>
              <a:cxnSpLocks/>
              <a:stCxn id="230" idx="2"/>
              <a:endCxn id="225" idx="0"/>
            </p:cNvCxnSpPr>
            <p:nvPr/>
          </p:nvCxnSpPr>
          <p:spPr>
            <a:xfrm>
              <a:off x="3561407"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77338F81-AD75-4A6B-B8E2-E138B4508FAB}"/>
                </a:ext>
              </a:extLst>
            </p:cNvPr>
            <p:cNvCxnSpPr>
              <a:cxnSpLocks/>
              <a:stCxn id="225" idx="2"/>
              <a:endCxn id="231" idx="0"/>
            </p:cNvCxnSpPr>
            <p:nvPr/>
          </p:nvCxnSpPr>
          <p:spPr>
            <a:xfrm>
              <a:off x="4355242"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D047A2E5-8E2D-4C55-A480-0516766A50EC}"/>
                </a:ext>
              </a:extLst>
            </p:cNvPr>
            <p:cNvCxnSpPr>
              <a:cxnSpLocks/>
              <a:stCxn id="231" idx="2"/>
              <a:endCxn id="232" idx="0"/>
            </p:cNvCxnSpPr>
            <p:nvPr/>
          </p:nvCxnSpPr>
          <p:spPr>
            <a:xfrm>
              <a:off x="5149077"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623CD9D8-F625-4E7D-AD8D-E50915652E7F}"/>
                </a:ext>
              </a:extLst>
            </p:cNvPr>
            <p:cNvCxnSpPr>
              <a:cxnSpLocks/>
              <a:stCxn id="232" idx="2"/>
              <a:endCxn id="226" idx="0"/>
            </p:cNvCxnSpPr>
            <p:nvPr/>
          </p:nvCxnSpPr>
          <p:spPr>
            <a:xfrm>
              <a:off x="5942912"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6DE184FC-8957-40E4-BC2A-056EF9110801}"/>
                </a:ext>
              </a:extLst>
            </p:cNvPr>
            <p:cNvCxnSpPr>
              <a:cxnSpLocks/>
              <a:stCxn id="226" idx="2"/>
              <a:endCxn id="233" idx="0"/>
            </p:cNvCxnSpPr>
            <p:nvPr/>
          </p:nvCxnSpPr>
          <p:spPr>
            <a:xfrm>
              <a:off x="6736747" y="3440551"/>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a:extLst>
                <a:ext uri="{FF2B5EF4-FFF2-40B4-BE49-F238E27FC236}">
                  <a16:creationId xmlns:a16="http://schemas.microsoft.com/office/drawing/2014/main" id="{26D39E98-39B9-47BC-B47F-548BE6FE0D97}"/>
                </a:ext>
              </a:extLst>
            </p:cNvPr>
            <p:cNvCxnSpPr>
              <a:cxnSpLocks/>
              <a:stCxn id="233" idx="2"/>
              <a:endCxn id="227" idx="0"/>
            </p:cNvCxnSpPr>
            <p:nvPr/>
          </p:nvCxnSpPr>
          <p:spPr>
            <a:xfrm>
              <a:off x="7530582" y="3440551"/>
              <a:ext cx="202905" cy="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F8CBABB4-3C5F-4E8B-AFEA-C18F10C11695}"/>
                </a:ext>
              </a:extLst>
            </p:cNvPr>
            <p:cNvCxnSpPr>
              <a:cxnSpLocks/>
              <a:stCxn id="227" idx="2"/>
              <a:endCxn id="229" idx="0"/>
            </p:cNvCxnSpPr>
            <p:nvPr/>
          </p:nvCxnSpPr>
          <p:spPr>
            <a:xfrm>
              <a:off x="8324418" y="3440552"/>
              <a:ext cx="202904"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a:extLst>
                <a:ext uri="{FF2B5EF4-FFF2-40B4-BE49-F238E27FC236}">
                  <a16:creationId xmlns:a16="http://schemas.microsoft.com/office/drawing/2014/main" id="{6E57B4C8-1757-4750-9553-5FB7A6288157}"/>
                </a:ext>
              </a:extLst>
            </p:cNvPr>
            <p:cNvCxnSpPr>
              <a:cxnSpLocks/>
              <a:stCxn id="229" idx="2"/>
              <a:endCxn id="228" idx="0"/>
            </p:cNvCxnSpPr>
            <p:nvPr/>
          </p:nvCxnSpPr>
          <p:spPr>
            <a:xfrm>
              <a:off x="9118253" y="3440552"/>
              <a:ext cx="202903"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4" name="Arrow: Left-Right 3">
            <a:extLst>
              <a:ext uri="{FF2B5EF4-FFF2-40B4-BE49-F238E27FC236}">
                <a16:creationId xmlns:a16="http://schemas.microsoft.com/office/drawing/2014/main" id="{792A9471-696F-4C22-A014-EC566A916AD2}"/>
              </a:ext>
            </a:extLst>
          </p:cNvPr>
          <p:cNvSpPr/>
          <p:nvPr/>
        </p:nvSpPr>
        <p:spPr>
          <a:xfrm>
            <a:off x="6627013" y="13156532"/>
            <a:ext cx="23138707" cy="3243610"/>
          </a:xfrm>
          <a:prstGeom prst="leftRightArrow">
            <a:avLst/>
          </a:prstGeom>
          <a:solidFill>
            <a:schemeClr val="tx2"/>
          </a:solidFill>
          <a:ln w="19050">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5" name="Rectangle: Rounded Corners 4">
            <a:extLst>
              <a:ext uri="{FF2B5EF4-FFF2-40B4-BE49-F238E27FC236}">
                <a16:creationId xmlns:a16="http://schemas.microsoft.com/office/drawing/2014/main" id="{63BF3C5D-03D1-4282-826B-26169FE009F7}"/>
              </a:ext>
            </a:extLst>
          </p:cNvPr>
          <p:cNvSpPr/>
          <p:nvPr/>
        </p:nvSpPr>
        <p:spPr>
          <a:xfrm>
            <a:off x="2246998" y="16284635"/>
            <a:ext cx="5023910" cy="1951123"/>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ysClr val="windowText" lastClr="000000"/>
                </a:solidFill>
                <a:effectLst/>
                <a:uLnTx/>
                <a:uFillTx/>
                <a:latin typeface="NVIDIA Sans"/>
                <a:ea typeface="+mn-ea"/>
                <a:cs typeface="+mn-cs"/>
              </a:rPr>
              <a:t>More Generalized</a:t>
            </a:r>
          </a:p>
        </p:txBody>
      </p:sp>
      <p:sp>
        <p:nvSpPr>
          <p:cNvPr id="6" name="Rectangle: Rounded Corners 5">
            <a:extLst>
              <a:ext uri="{FF2B5EF4-FFF2-40B4-BE49-F238E27FC236}">
                <a16:creationId xmlns:a16="http://schemas.microsoft.com/office/drawing/2014/main" id="{D11F90C8-C8A6-4D6E-B8AD-AA949EBF174A}"/>
              </a:ext>
            </a:extLst>
          </p:cNvPr>
          <p:cNvSpPr/>
          <p:nvPr/>
        </p:nvSpPr>
        <p:spPr>
          <a:xfrm>
            <a:off x="29175952" y="15874169"/>
            <a:ext cx="5023910" cy="1951123"/>
          </a:xfrm>
          <a:prstGeom prst="roundRect">
            <a:avLst/>
          </a:prstGeom>
          <a:solidFill>
            <a:schemeClr val="tx1"/>
          </a:solidFill>
          <a:ln>
            <a:solidFill>
              <a:schemeClr val="tx2"/>
            </a:solidFill>
          </a:ln>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ysClr val="windowText" lastClr="000000"/>
                </a:solidFill>
                <a:effectLst/>
                <a:uLnTx/>
                <a:uFillTx/>
                <a:latin typeface="NVIDIA Sans"/>
                <a:ea typeface="+mn-ea"/>
                <a:cs typeface="+mn-cs"/>
              </a:rPr>
              <a:t>More Specialized</a:t>
            </a:r>
          </a:p>
        </p:txBody>
      </p:sp>
      <p:sp>
        <p:nvSpPr>
          <p:cNvPr id="3" name="TextBox 2">
            <a:extLst>
              <a:ext uri="{FF2B5EF4-FFF2-40B4-BE49-F238E27FC236}">
                <a16:creationId xmlns:a16="http://schemas.microsoft.com/office/drawing/2014/main" id="{54E8EDCA-20E0-C321-ED15-1D73A0589C2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6705F21E-818A-E1C0-259E-317E660542B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217323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0"/>
            <a:ext cx="31546800" cy="2514601"/>
          </a:xfrm>
        </p:spPr>
        <p:txBody>
          <a:bodyPr anchor="b">
            <a:normAutofit/>
          </a:bodyPr>
          <a:lstStyle/>
          <a:p>
            <a:r>
              <a:rPr lang="en-US" sz="14000" dirty="0"/>
              <a:t>Transfer Learning</a:t>
            </a:r>
          </a:p>
        </p:txBody>
      </p:sp>
      <p:sp>
        <p:nvSpPr>
          <p:cNvPr id="4" name="Text Placeholder 3">
            <a:extLst>
              <a:ext uri="{FF2B5EF4-FFF2-40B4-BE49-F238E27FC236}">
                <a16:creationId xmlns:a16="http://schemas.microsoft.com/office/drawing/2014/main" id="{BC3E2FB5-8D51-E146-842B-7E7CC771C40D}"/>
              </a:ext>
            </a:extLst>
          </p:cNvPr>
          <p:cNvSpPr>
            <a:spLocks noGrp="1"/>
          </p:cNvSpPr>
          <p:nvPr>
            <p:ph type="body" sz="quarter" idx="10"/>
          </p:nvPr>
        </p:nvSpPr>
        <p:spPr>
          <a:xfrm>
            <a:off x="2514600" y="2487168"/>
            <a:ext cx="31546800" cy="1408176"/>
          </a:xfrm>
        </p:spPr>
        <p:txBody>
          <a:bodyPr>
            <a:noAutofit/>
          </a:bodyPr>
          <a:lstStyle/>
          <a:p>
            <a:pPr>
              <a:spcAft>
                <a:spcPts val="600"/>
              </a:spcAft>
            </a:pPr>
            <a:r>
              <a:rPr lang="en-US" sz="14000"/>
              <a:t>Freezing the Model?</a:t>
            </a:r>
          </a:p>
        </p:txBody>
      </p:sp>
      <p:pic>
        <p:nvPicPr>
          <p:cNvPr id="6" name="Picture 5" descr="Close-up of a real snowflake">
            <a:extLst>
              <a:ext uri="{FF2B5EF4-FFF2-40B4-BE49-F238E27FC236}">
                <a16:creationId xmlns:a16="http://schemas.microsoft.com/office/drawing/2014/main" id="{5BB24A72-6C13-417F-BC27-84F9FCC6BC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4600" y="4846320"/>
            <a:ext cx="31546800" cy="13651992"/>
          </a:xfrm>
          <a:prstGeom prst="rect">
            <a:avLst/>
          </a:prstGeom>
          <a:noFill/>
        </p:spPr>
      </p:pic>
      <p:sp>
        <p:nvSpPr>
          <p:cNvPr id="3" name="TextBox 2">
            <a:extLst>
              <a:ext uri="{FF2B5EF4-FFF2-40B4-BE49-F238E27FC236}">
                <a16:creationId xmlns:a16="http://schemas.microsoft.com/office/drawing/2014/main" id="{0AC51ED0-D76D-4454-161C-9252F1C1551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1BBE8AEB-8DA9-9EC6-B27A-6B963A4D639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239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7100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31879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Transfer Learning</a:t>
            </a:r>
          </a:p>
        </p:txBody>
      </p:sp>
      <p:pic>
        <p:nvPicPr>
          <p:cNvPr id="15" name="Picture 14">
            <a:extLst>
              <a:ext uri="{FF2B5EF4-FFF2-40B4-BE49-F238E27FC236}">
                <a16:creationId xmlns:a16="http://schemas.microsoft.com/office/drawing/2014/main" id="{05A9C8A8-6280-4DF9-8DEA-5449A597C8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55274" y="5103914"/>
            <a:ext cx="8375613" cy="11243350"/>
          </a:xfrm>
          <a:prstGeom prst="rect">
            <a:avLst/>
          </a:prstGeom>
        </p:spPr>
      </p:pic>
      <p:pic>
        <p:nvPicPr>
          <p:cNvPr id="17" name="Picture 16">
            <a:extLst>
              <a:ext uri="{FF2B5EF4-FFF2-40B4-BE49-F238E27FC236}">
                <a16:creationId xmlns:a16="http://schemas.microsoft.com/office/drawing/2014/main" id="{0B3CA71E-0A64-47C4-8461-9BCCA90BAB0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010487" y="5103912"/>
            <a:ext cx="8107207" cy="11243347"/>
          </a:xfrm>
          <a:prstGeom prst="rect">
            <a:avLst/>
          </a:prstGeom>
        </p:spPr>
      </p:pic>
      <p:pic>
        <p:nvPicPr>
          <p:cNvPr id="19" name="Picture 18">
            <a:extLst>
              <a:ext uri="{FF2B5EF4-FFF2-40B4-BE49-F238E27FC236}">
                <a16:creationId xmlns:a16="http://schemas.microsoft.com/office/drawing/2014/main" id="{445BBEAB-30F5-48E6-A8F0-280A1BB830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397294" y="5103912"/>
            <a:ext cx="8466653" cy="11243353"/>
          </a:xfrm>
          <a:prstGeom prst="rect">
            <a:avLst/>
          </a:prstGeom>
        </p:spPr>
      </p:pic>
      <p:sp>
        <p:nvSpPr>
          <p:cNvPr id="3" name="TextBox 2">
            <a:extLst>
              <a:ext uri="{FF2B5EF4-FFF2-40B4-BE49-F238E27FC236}">
                <a16:creationId xmlns:a16="http://schemas.microsoft.com/office/drawing/2014/main" id="{D9D437BB-3210-A0D5-3391-8E0E090AD90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B0716F0-2707-EBDE-CA6B-D2C7728B54B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240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253294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684075-CDEF-471F-559B-7F75AC2A4B8D}"/>
              </a:ext>
            </a:extLst>
          </p:cNvPr>
          <p:cNvSpPr>
            <a:spLocks noGrp="1"/>
          </p:cNvSpPr>
          <p:nvPr>
            <p:ph type="body" sz="quarter" idx="13"/>
          </p:nvPr>
        </p:nvSpPr>
        <p:spPr/>
        <p:txBody>
          <a:bodyPr/>
          <a:lstStyle/>
          <a:p>
            <a:r>
              <a:rPr lang="en-GB" dirty="0"/>
              <a:t>Let’s Get Started!</a:t>
            </a:r>
            <a:endParaRPr lang="en-US" dirty="0"/>
          </a:p>
        </p:txBody>
      </p:sp>
      <p:sp>
        <p:nvSpPr>
          <p:cNvPr id="3" name="TextBox 2">
            <a:extLst>
              <a:ext uri="{FF2B5EF4-FFF2-40B4-BE49-F238E27FC236}">
                <a16:creationId xmlns:a16="http://schemas.microsoft.com/office/drawing/2014/main" id="{500883DB-268E-9C13-A166-A8F956604E0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730F677-5D04-FA18-0F3A-8D4C6A3C107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241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61781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1E553-8C0F-7A3E-5D32-BBC75B712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EAF0B-BC32-DA6A-38A8-6B469EB29290}"/>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93B3EC4E-543A-8ABB-2984-EE51E3C12D4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242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EC55C2F-B070-6C31-31E6-FC0E8991036D}"/>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D62728E-05AB-8D50-E38E-C54D7428A925}"/>
              </a:ext>
            </a:extLst>
          </p:cNvPr>
          <p:cNvPicPr>
            <a:picLocks noChangeAspect="1"/>
          </p:cNvPicPr>
          <p:nvPr/>
        </p:nvPicPr>
        <p:blipFill>
          <a:blip r:embed="rId3"/>
          <a:stretch>
            <a:fillRect/>
          </a:stretch>
        </p:blipFill>
        <p:spPr>
          <a:xfrm>
            <a:off x="2278434" y="2530913"/>
            <a:ext cx="32019126" cy="17295177"/>
          </a:xfrm>
          <a:prstGeom prst="rect">
            <a:avLst/>
          </a:prstGeom>
        </p:spPr>
      </p:pic>
    </p:spTree>
    <p:extLst>
      <p:ext uri="{BB962C8B-B14F-4D97-AF65-F5344CB8AC3E}">
        <p14:creationId xmlns:p14="http://schemas.microsoft.com/office/powerpoint/2010/main" val="170130745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4E80-2711-3F26-8DF5-48CB159F90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9FB9A-9BE2-11CA-1D2F-2E7692269C3D}"/>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0C4E730-D41A-3E94-CF4A-7DA592E5B87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243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580EEC5-AF7E-C859-5E43-47B0A8833FBB}"/>
              </a:ext>
            </a:extLst>
          </p:cNvPr>
          <p:cNvSpPr txBox="1"/>
          <p:nvPr/>
        </p:nvSpPr>
        <p:spPr>
          <a:xfrm>
            <a:off x="3017872" y="19927669"/>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CB88C36-639D-C00E-D5A9-5D4E9D35B367}"/>
              </a:ext>
            </a:extLst>
          </p:cNvPr>
          <p:cNvPicPr>
            <a:picLocks noChangeAspect="1"/>
          </p:cNvPicPr>
          <p:nvPr/>
        </p:nvPicPr>
        <p:blipFill>
          <a:blip r:embed="rId3"/>
          <a:stretch>
            <a:fillRect/>
          </a:stretch>
        </p:blipFill>
        <p:spPr>
          <a:xfrm>
            <a:off x="2104421" y="2290308"/>
            <a:ext cx="32367153" cy="17396424"/>
          </a:xfrm>
          <a:prstGeom prst="rect">
            <a:avLst/>
          </a:prstGeom>
        </p:spPr>
      </p:pic>
    </p:spTree>
    <p:extLst>
      <p:ext uri="{BB962C8B-B14F-4D97-AF65-F5344CB8AC3E}">
        <p14:creationId xmlns:p14="http://schemas.microsoft.com/office/powerpoint/2010/main" val="2132037645"/>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6"/>
            <a:ext cx="19282214" cy="3031074"/>
          </a:xfrm>
        </p:spPr>
        <p:txBody>
          <a:bodyPr>
            <a:normAutofit/>
          </a:bodyPr>
          <a:lstStyle/>
          <a:p>
            <a:r>
              <a:rPr lang="en-US" sz="8000" b="1" dirty="0">
                <a:solidFill>
                  <a:srgbClr val="C00000"/>
                </a:solidFill>
              </a:rPr>
              <a:t>Part 6: Advanced Architectures</a:t>
            </a:r>
            <a:br>
              <a:rPr lang="en-US" sz="8000" b="1" dirty="0">
                <a:solidFill>
                  <a:srgbClr val="C00000"/>
                </a:solidFill>
              </a:rPr>
            </a:br>
            <a:endParaRPr lang="en-US" sz="8000" b="1" dirty="0">
              <a:solidFill>
                <a:srgbClr val="C00000"/>
              </a:solidFill>
            </a:endParaRPr>
          </a:p>
        </p:txBody>
      </p:sp>
      <p:sp>
        <p:nvSpPr>
          <p:cNvPr id="2" name="TextBox 1">
            <a:extLst>
              <a:ext uri="{FF2B5EF4-FFF2-40B4-BE49-F238E27FC236}">
                <a16:creationId xmlns:a16="http://schemas.microsoft.com/office/drawing/2014/main" id="{44E9DFFF-142C-5415-0394-6FB3B83A548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6E33FF22-4C40-CB1E-8525-B77901CBE66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244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42908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565553142"/>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a:t>
                      </a:r>
                      <a:r>
                        <a:rPr kumimoji="0" lang="en-US" sz="6000" b="1"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 Pre-Trained Models</a:t>
                      </a:r>
                      <a:endPar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endParaRP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6064984"/>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529DC5C7-DD72-9ACD-1DB7-B576C7A806D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73701A0F-3A6A-8DB5-5395-D4A004F56D9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245</a:t>
            </a:fld>
            <a:endParaRPr lang="en-US" sz="2400" dirty="0">
              <a:solidFill>
                <a:prstClr val="black">
                  <a:tint val="75000"/>
                </a:prstClr>
              </a:solidFill>
              <a:latin typeface="Calibri" panose="020F0502020204030204"/>
              <a:cs typeface="Arial"/>
              <a:sym typeface="Arial"/>
            </a:endParaRPr>
          </a:p>
        </p:txBody>
      </p:sp>
      <p:sp>
        <p:nvSpPr>
          <p:cNvPr id="7" name="Title 3">
            <a:extLst>
              <a:ext uri="{FF2B5EF4-FFF2-40B4-BE49-F238E27FC236}">
                <a16:creationId xmlns:a16="http://schemas.microsoft.com/office/drawing/2014/main" id="{ED0AB673-FFEA-49EB-BE5C-1140C202BD67}"/>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4026641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Moving Forward</a:t>
            </a:r>
          </a:p>
        </p:txBody>
      </p:sp>
      <p:sp>
        <p:nvSpPr>
          <p:cNvPr id="2" name="TextBox 1">
            <a:extLst>
              <a:ext uri="{FF2B5EF4-FFF2-40B4-BE49-F238E27FC236}">
                <a16:creationId xmlns:a16="http://schemas.microsoft.com/office/drawing/2014/main" id="{533F8E2C-637D-44E6-372F-BB21489B3B4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B67300B-1543-1812-CDAD-01B44DAAA4F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246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4544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r>
              <a:rPr lang="en-US" sz="14000" dirty="0"/>
              <a:t>Fields of AI</a:t>
            </a:r>
          </a:p>
        </p:txBody>
      </p:sp>
      <p:graphicFrame>
        <p:nvGraphicFramePr>
          <p:cNvPr id="6" name="Diagram 5">
            <a:extLst>
              <a:ext uri="{FF2B5EF4-FFF2-40B4-BE49-F238E27FC236}">
                <a16:creationId xmlns:a16="http://schemas.microsoft.com/office/drawing/2014/main" id="{54EFA6BF-4D75-4217-859F-2958FE0A8941}"/>
              </a:ext>
            </a:extLst>
          </p:cNvPr>
          <p:cNvGraphicFramePr/>
          <p:nvPr/>
        </p:nvGraphicFramePr>
        <p:xfrm>
          <a:off x="3365500" y="5048250"/>
          <a:ext cx="30480000" cy="13321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8BE02DB-A9C1-7166-2286-FE91276F77A3}"/>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3263DC1-9029-BAAA-0150-92B6BF66437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247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16469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r>
              <a:rPr lang="en-US" sz="14000" dirty="0"/>
              <a:t>Fields of AI</a:t>
            </a:r>
          </a:p>
        </p:txBody>
      </p:sp>
      <p:graphicFrame>
        <p:nvGraphicFramePr>
          <p:cNvPr id="5" name="Diagram 4">
            <a:extLst>
              <a:ext uri="{FF2B5EF4-FFF2-40B4-BE49-F238E27FC236}">
                <a16:creationId xmlns:a16="http://schemas.microsoft.com/office/drawing/2014/main" id="{E6441165-C2CA-6644-18AA-A85DCCEBAB6D}"/>
              </a:ext>
            </a:extLst>
          </p:cNvPr>
          <p:cNvGraphicFramePr/>
          <p:nvPr/>
        </p:nvGraphicFramePr>
        <p:xfrm>
          <a:off x="3365500" y="5048250"/>
          <a:ext cx="30480000" cy="13321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5C28CDA5-C4B6-E528-4428-3A7886FF486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92B9A44-3705-82CC-D22E-C6EB85EFAF0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248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54110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Autofit/>
          </a:bodyPr>
          <a:lstStyle/>
          <a:p>
            <a:r>
              <a:rPr lang="en-US" sz="14000" dirty="0"/>
              <a:t>Fields of AI</a:t>
            </a:r>
          </a:p>
        </p:txBody>
      </p:sp>
      <p:graphicFrame>
        <p:nvGraphicFramePr>
          <p:cNvPr id="12" name="Diagram 11">
            <a:extLst>
              <a:ext uri="{FF2B5EF4-FFF2-40B4-BE49-F238E27FC236}">
                <a16:creationId xmlns:a16="http://schemas.microsoft.com/office/drawing/2014/main" id="{401CBF1E-DD50-3072-C41E-548B59D2D93C}"/>
              </a:ext>
            </a:extLst>
          </p:cNvPr>
          <p:cNvGraphicFramePr/>
          <p:nvPr/>
        </p:nvGraphicFramePr>
        <p:xfrm>
          <a:off x="3365500" y="5048250"/>
          <a:ext cx="30480000" cy="13321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4151DE11-FA97-20B6-8B1A-C63049DEB8E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43D1102B-32D5-3FF5-80FF-877CA7E0009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249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272568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331474682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Natural Language Processing</a:t>
            </a:r>
          </a:p>
        </p:txBody>
      </p:sp>
      <p:sp>
        <p:nvSpPr>
          <p:cNvPr id="2" name="TextBox 1">
            <a:extLst>
              <a:ext uri="{FF2B5EF4-FFF2-40B4-BE49-F238E27FC236}">
                <a16:creationId xmlns:a16="http://schemas.microsoft.com/office/drawing/2014/main" id="{6F5F5E74-4A5D-3F14-3F88-E2388AC8830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02A3BE0D-6B2C-AB1C-C271-8F426A2AFF5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49112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179F7A8-5A4F-B4D2-5A45-3CAFE51078C9}"/>
              </a:ext>
            </a:extLst>
          </p:cNvPr>
          <p:cNvGrpSpPr/>
          <p:nvPr/>
        </p:nvGrpSpPr>
        <p:grpSpPr>
          <a:xfrm>
            <a:off x="19970752" y="5524500"/>
            <a:ext cx="13747750" cy="12573000"/>
            <a:chOff x="19970752" y="5524500"/>
            <a:chExt cx="13747750" cy="12573000"/>
          </a:xfrm>
        </p:grpSpPr>
        <p:sp>
          <p:nvSpPr>
            <p:cNvPr id="3" name="Scroll: Vertical 2">
              <a:extLst>
                <a:ext uri="{FF2B5EF4-FFF2-40B4-BE49-F238E27FC236}">
                  <a16:creationId xmlns:a16="http://schemas.microsoft.com/office/drawing/2014/main" id="{42E02F80-2BAC-46A7-ADF3-3FEC8DAC1254}"/>
                </a:ext>
              </a:extLst>
            </p:cNvPr>
            <p:cNvSpPr/>
            <p:nvPr/>
          </p:nvSpPr>
          <p:spPr>
            <a:xfrm>
              <a:off x="19970752" y="5524500"/>
              <a:ext cx="13747750" cy="12573000"/>
            </a:xfrm>
            <a:prstGeom prst="verticalScroll">
              <a:avLst>
                <a:gd name="adj" fmla="val 6500"/>
              </a:avLst>
            </a:prstGeom>
            <a:solidFill>
              <a:srgbClr val="EDE1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rPr>
                <a:t>Dictionary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endParaRPr>
            </a:p>
          </p:txBody>
        </p:sp>
        <p:sp>
          <p:nvSpPr>
            <p:cNvPr id="5" name="TextBox 4">
              <a:extLst>
                <a:ext uri="{FF2B5EF4-FFF2-40B4-BE49-F238E27FC236}">
                  <a16:creationId xmlns:a16="http://schemas.microsoft.com/office/drawing/2014/main" id="{2B892057-55EF-4725-B2B1-584A436320EC}"/>
                </a:ext>
              </a:extLst>
            </p:cNvPr>
            <p:cNvSpPr txBox="1"/>
            <p:nvPr/>
          </p:nvSpPr>
          <p:spPr>
            <a:xfrm>
              <a:off x="21818041" y="9687500"/>
              <a:ext cx="11631752" cy="71323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numCol="2" rtlCol="0" anchor="ctr">
              <a:spAutoFit/>
            </a:bodyPr>
            <a:lstStyle/>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p:txBody>
        </p:sp>
      </p:grpSp>
      <p:sp>
        <p:nvSpPr>
          <p:cNvPr id="6" name="TextBox 5">
            <a:extLst>
              <a:ext uri="{FF2B5EF4-FFF2-40B4-BE49-F238E27FC236}">
                <a16:creationId xmlns:a16="http://schemas.microsoft.com/office/drawing/2014/main" id="{E07E48A7-AAF1-4B94-B387-FDDE0B9DEAB4}"/>
              </a:ext>
            </a:extLst>
          </p:cNvPr>
          <p:cNvSpPr txBox="1"/>
          <p:nvPr/>
        </p:nvSpPr>
        <p:spPr>
          <a:xfrm>
            <a:off x="3126207" y="8995035"/>
            <a:ext cx="13226185"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“A dog barked at a cat.”</a:t>
            </a:r>
          </a:p>
        </p:txBody>
      </p:sp>
      <p:sp>
        <p:nvSpPr>
          <p:cNvPr id="7" name="TextBox 6">
            <a:extLst>
              <a:ext uri="{FF2B5EF4-FFF2-40B4-BE49-F238E27FC236}">
                <a16:creationId xmlns:a16="http://schemas.microsoft.com/office/drawing/2014/main" id="{6ECD7BBE-BAE5-4945-91D8-9B7EDB33DB36}"/>
              </a:ext>
            </a:extLst>
          </p:cNvPr>
          <p:cNvSpPr txBox="1"/>
          <p:nvPr/>
        </p:nvSpPr>
        <p:spPr>
          <a:xfrm>
            <a:off x="4671956" y="11918751"/>
            <a:ext cx="9007594" cy="1384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9333" b="0" i="0" u="none" strike="noStrike" kern="1200" cap="none" spc="0" normalizeH="0" baseline="0" noProof="0">
                <a:ln>
                  <a:noFill/>
                </a:ln>
                <a:solidFill>
                  <a:srgbClr val="000000"/>
                </a:solidFill>
                <a:effectLst/>
                <a:uLnTx/>
                <a:uFillTx/>
                <a:latin typeface="NVIDIA Sans"/>
                <a:ea typeface="+mn-ea"/>
                <a:cs typeface="+mn-cs"/>
              </a:rPr>
              <a:t>[1, 10, 7, 4, 1, 8]</a:t>
            </a:r>
          </a:p>
        </p:txBody>
      </p:sp>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From Words to Numbers</a:t>
            </a:r>
          </a:p>
        </p:txBody>
      </p:sp>
      <p:sp>
        <p:nvSpPr>
          <p:cNvPr id="2" name="TextBox 1">
            <a:extLst>
              <a:ext uri="{FF2B5EF4-FFF2-40B4-BE49-F238E27FC236}">
                <a16:creationId xmlns:a16="http://schemas.microsoft.com/office/drawing/2014/main" id="{610E17AC-AF2B-ED8D-CD0D-CBD2326F97C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D5C56328-5304-B1F3-51CB-520BE4A4BB1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404685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60" y="1343358"/>
            <a:ext cx="33253680" cy="1969770"/>
          </a:xfrm>
        </p:spPr>
        <p:txBody>
          <a:bodyPr>
            <a:noAutofit/>
          </a:bodyPr>
          <a:lstStyle/>
          <a:p>
            <a:r>
              <a:rPr lang="en-US" sz="14000" dirty="0"/>
              <a:t>From Words to Numbers</a:t>
            </a:r>
          </a:p>
        </p:txBody>
      </p:sp>
      <p:grpSp>
        <p:nvGrpSpPr>
          <p:cNvPr id="6" name="Group 5">
            <a:extLst>
              <a:ext uri="{FF2B5EF4-FFF2-40B4-BE49-F238E27FC236}">
                <a16:creationId xmlns:a16="http://schemas.microsoft.com/office/drawing/2014/main" id="{667CE3F4-FA86-4A2B-8A78-DC23675EE20F}"/>
              </a:ext>
            </a:extLst>
          </p:cNvPr>
          <p:cNvGrpSpPr/>
          <p:nvPr/>
        </p:nvGrpSpPr>
        <p:grpSpPr>
          <a:xfrm>
            <a:off x="1827939" y="6759215"/>
            <a:ext cx="16968063" cy="11599737"/>
            <a:chOff x="548381" y="2027764"/>
            <a:chExt cx="5090419" cy="3479921"/>
          </a:xfrm>
        </p:grpSpPr>
        <p:sp>
          <p:nvSpPr>
            <p:cNvPr id="527" name="TextBox 526">
              <a:extLst>
                <a:ext uri="{FF2B5EF4-FFF2-40B4-BE49-F238E27FC236}">
                  <a16:creationId xmlns:a16="http://schemas.microsoft.com/office/drawing/2014/main" id="{7A1A98DF-642E-4DDD-9794-4AA20D2BA0C6}"/>
                </a:ext>
              </a:extLst>
            </p:cNvPr>
            <p:cNvSpPr txBox="1"/>
            <p:nvPr/>
          </p:nvSpPr>
          <p:spPr>
            <a:xfrm flipH="1">
              <a:off x="4923721" y="3827302"/>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Barked</a:t>
              </a:r>
            </a:p>
          </p:txBody>
        </p:sp>
        <p:sp>
          <p:nvSpPr>
            <p:cNvPr id="618" name="TextBox 617">
              <a:extLst>
                <a:ext uri="{FF2B5EF4-FFF2-40B4-BE49-F238E27FC236}">
                  <a16:creationId xmlns:a16="http://schemas.microsoft.com/office/drawing/2014/main" id="{21D1A62E-B0E5-4237-98D4-27898314DB71}"/>
                </a:ext>
              </a:extLst>
            </p:cNvPr>
            <p:cNvSpPr txBox="1"/>
            <p:nvPr/>
          </p:nvSpPr>
          <p:spPr>
            <a:xfrm flipH="1">
              <a:off x="4923721" y="3533149"/>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Bark</a:t>
              </a:r>
            </a:p>
          </p:txBody>
        </p:sp>
        <p:sp>
          <p:nvSpPr>
            <p:cNvPr id="619" name="TextBox 618">
              <a:extLst>
                <a:ext uri="{FF2B5EF4-FFF2-40B4-BE49-F238E27FC236}">
                  <a16:creationId xmlns:a16="http://schemas.microsoft.com/office/drawing/2014/main" id="{B079B986-6827-4CF7-ADFF-E68A1DE04A1E}"/>
                </a:ext>
              </a:extLst>
            </p:cNvPr>
            <p:cNvSpPr txBox="1"/>
            <p:nvPr/>
          </p:nvSpPr>
          <p:spPr>
            <a:xfrm flipH="1">
              <a:off x="4923721" y="3238997"/>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Ate</a:t>
              </a:r>
            </a:p>
          </p:txBody>
        </p:sp>
        <p:sp>
          <p:nvSpPr>
            <p:cNvPr id="620" name="TextBox 619">
              <a:extLst>
                <a:ext uri="{FF2B5EF4-FFF2-40B4-BE49-F238E27FC236}">
                  <a16:creationId xmlns:a16="http://schemas.microsoft.com/office/drawing/2014/main" id="{BDA0FBFA-9DFD-4CDB-B864-1438F2B3DECC}"/>
                </a:ext>
              </a:extLst>
            </p:cNvPr>
            <p:cNvSpPr txBox="1"/>
            <p:nvPr/>
          </p:nvSpPr>
          <p:spPr>
            <a:xfrm flipH="1">
              <a:off x="4923721" y="2650690"/>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And</a:t>
              </a:r>
            </a:p>
          </p:txBody>
        </p:sp>
        <p:sp>
          <p:nvSpPr>
            <p:cNvPr id="621" name="TextBox 620">
              <a:extLst>
                <a:ext uri="{FF2B5EF4-FFF2-40B4-BE49-F238E27FC236}">
                  <a16:creationId xmlns:a16="http://schemas.microsoft.com/office/drawing/2014/main" id="{39981636-CAFA-4561-BC64-50E1CD589D46}"/>
                </a:ext>
              </a:extLst>
            </p:cNvPr>
            <p:cNvSpPr txBox="1"/>
            <p:nvPr/>
          </p:nvSpPr>
          <p:spPr>
            <a:xfrm flipH="1">
              <a:off x="4923721" y="2944844"/>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At</a:t>
              </a:r>
            </a:p>
          </p:txBody>
        </p:sp>
        <p:sp>
          <p:nvSpPr>
            <p:cNvPr id="622" name="TextBox 621">
              <a:extLst>
                <a:ext uri="{FF2B5EF4-FFF2-40B4-BE49-F238E27FC236}">
                  <a16:creationId xmlns:a16="http://schemas.microsoft.com/office/drawing/2014/main" id="{D7AF132E-720A-411D-991B-05C970B28091}"/>
                </a:ext>
              </a:extLst>
            </p:cNvPr>
            <p:cNvSpPr txBox="1"/>
            <p:nvPr/>
          </p:nvSpPr>
          <p:spPr>
            <a:xfrm flipH="1">
              <a:off x="4923721" y="2356537"/>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An</a:t>
              </a:r>
            </a:p>
          </p:txBody>
        </p:sp>
        <p:sp>
          <p:nvSpPr>
            <p:cNvPr id="623" name="TextBox 622">
              <a:extLst>
                <a:ext uri="{FF2B5EF4-FFF2-40B4-BE49-F238E27FC236}">
                  <a16:creationId xmlns:a16="http://schemas.microsoft.com/office/drawing/2014/main" id="{629375CB-F9AE-40F6-91A1-9689BA95D98D}"/>
                </a:ext>
              </a:extLst>
            </p:cNvPr>
            <p:cNvSpPr txBox="1"/>
            <p:nvPr/>
          </p:nvSpPr>
          <p:spPr>
            <a:xfrm flipH="1">
              <a:off x="4923721" y="2062384"/>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a:t>
              </a:r>
            </a:p>
          </p:txBody>
        </p:sp>
        <p:sp>
          <p:nvSpPr>
            <p:cNvPr id="624" name="TextBox 623">
              <a:extLst>
                <a:ext uri="{FF2B5EF4-FFF2-40B4-BE49-F238E27FC236}">
                  <a16:creationId xmlns:a16="http://schemas.microsoft.com/office/drawing/2014/main" id="{2AF42400-8EEA-40CD-A466-0A7E0ADB9FA8}"/>
                </a:ext>
              </a:extLst>
            </p:cNvPr>
            <p:cNvSpPr txBox="1"/>
            <p:nvPr/>
          </p:nvSpPr>
          <p:spPr>
            <a:xfrm flipH="1">
              <a:off x="4923721" y="4121456"/>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CDCDCD"/>
                  </a:solidFill>
                  <a:effectLst/>
                  <a:uLnTx/>
                  <a:uFillTx/>
                  <a:latin typeface="NVIDIA Sans"/>
                  <a:ea typeface="+mn-ea"/>
                  <a:cs typeface="+mn-cs"/>
                </a:rPr>
                <a:t>Cat</a:t>
              </a:r>
            </a:p>
          </p:txBody>
        </p:sp>
        <p:sp>
          <p:nvSpPr>
            <p:cNvPr id="625" name="TextBox 624">
              <a:extLst>
                <a:ext uri="{FF2B5EF4-FFF2-40B4-BE49-F238E27FC236}">
                  <a16:creationId xmlns:a16="http://schemas.microsoft.com/office/drawing/2014/main" id="{A4BE0429-8068-4B42-999E-132554236736}"/>
                </a:ext>
              </a:extLst>
            </p:cNvPr>
            <p:cNvSpPr txBox="1"/>
            <p:nvPr/>
          </p:nvSpPr>
          <p:spPr>
            <a:xfrm flipH="1">
              <a:off x="4923721" y="4415609"/>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Cats</a:t>
              </a:r>
            </a:p>
          </p:txBody>
        </p:sp>
        <p:sp>
          <p:nvSpPr>
            <p:cNvPr id="626" name="TextBox 625">
              <a:extLst>
                <a:ext uri="{FF2B5EF4-FFF2-40B4-BE49-F238E27FC236}">
                  <a16:creationId xmlns:a16="http://schemas.microsoft.com/office/drawing/2014/main" id="{A3B0F004-3805-4B01-868A-DC233746DC85}"/>
                </a:ext>
              </a:extLst>
            </p:cNvPr>
            <p:cNvSpPr txBox="1"/>
            <p:nvPr/>
          </p:nvSpPr>
          <p:spPr>
            <a:xfrm flipH="1">
              <a:off x="4923721" y="4709762"/>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Dog</a:t>
              </a:r>
            </a:p>
          </p:txBody>
        </p:sp>
        <p:sp>
          <p:nvSpPr>
            <p:cNvPr id="627" name="TextBox 626">
              <a:extLst>
                <a:ext uri="{FF2B5EF4-FFF2-40B4-BE49-F238E27FC236}">
                  <a16:creationId xmlns:a16="http://schemas.microsoft.com/office/drawing/2014/main" id="{64ADE1BF-A706-4C97-85B2-179D6661CDE1}"/>
                </a:ext>
              </a:extLst>
            </p:cNvPr>
            <p:cNvSpPr txBox="1"/>
            <p:nvPr/>
          </p:nvSpPr>
          <p:spPr>
            <a:xfrm flipH="1">
              <a:off x="4923721" y="5003915"/>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Dogs</a:t>
              </a:r>
            </a:p>
          </p:txBody>
        </p:sp>
        <p:sp>
          <p:nvSpPr>
            <p:cNvPr id="628" name="TextBox 627">
              <a:extLst>
                <a:ext uri="{FF2B5EF4-FFF2-40B4-BE49-F238E27FC236}">
                  <a16:creationId xmlns:a16="http://schemas.microsoft.com/office/drawing/2014/main" id="{C5547728-75A6-4C37-A3D9-45E56A377394}"/>
                </a:ext>
              </a:extLst>
            </p:cNvPr>
            <p:cNvSpPr txBox="1"/>
            <p:nvPr/>
          </p:nvSpPr>
          <p:spPr>
            <a:xfrm flipH="1">
              <a:off x="4923721" y="5298073"/>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Eat</a:t>
              </a:r>
            </a:p>
          </p:txBody>
        </p:sp>
        <p:sp>
          <p:nvSpPr>
            <p:cNvPr id="31" name="TextBox 30">
              <a:extLst>
                <a:ext uri="{FF2B5EF4-FFF2-40B4-BE49-F238E27FC236}">
                  <a16:creationId xmlns:a16="http://schemas.microsoft.com/office/drawing/2014/main" id="{72FA278C-F696-4C59-B914-5BACAF653CE2}"/>
                </a:ext>
              </a:extLst>
            </p:cNvPr>
            <p:cNvSpPr txBox="1"/>
            <p:nvPr/>
          </p:nvSpPr>
          <p:spPr>
            <a:xfrm>
              <a:off x="548381" y="3827302"/>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Barked</a:t>
              </a:r>
            </a:p>
          </p:txBody>
        </p:sp>
        <p:cxnSp>
          <p:nvCxnSpPr>
            <p:cNvPr id="67" name="Straight Connector 66">
              <a:extLst>
                <a:ext uri="{FF2B5EF4-FFF2-40B4-BE49-F238E27FC236}">
                  <a16:creationId xmlns:a16="http://schemas.microsoft.com/office/drawing/2014/main" id="{118E7DBE-13A3-4C2C-9EB4-343C4D06D548}"/>
                </a:ext>
              </a:extLst>
            </p:cNvPr>
            <p:cNvCxnSpPr>
              <a:stCxn id="4" idx="6"/>
              <a:endCxn id="55" idx="2"/>
            </p:cNvCxnSpPr>
            <p:nvPr/>
          </p:nvCxnSpPr>
          <p:spPr>
            <a:xfrm flipV="1">
              <a:off x="1575158" y="4853996"/>
              <a:ext cx="1382436" cy="538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B378B97-BB1A-4394-BF13-C41BDD64C23B}"/>
                </a:ext>
              </a:extLst>
            </p:cNvPr>
            <p:cNvCxnSpPr>
              <a:cxnSpLocks/>
              <a:stCxn id="10" idx="6"/>
              <a:endCxn id="55" idx="2"/>
            </p:cNvCxnSpPr>
            <p:nvPr/>
          </p:nvCxnSpPr>
          <p:spPr>
            <a:xfrm flipV="1">
              <a:off x="1575158" y="4853996"/>
              <a:ext cx="1382436" cy="2433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053345F-E10F-4F6B-972D-61F37BCA65E7}"/>
                </a:ext>
              </a:extLst>
            </p:cNvPr>
            <p:cNvCxnSpPr>
              <a:cxnSpLocks/>
              <a:stCxn id="12" idx="6"/>
              <a:endCxn id="55" idx="2"/>
            </p:cNvCxnSpPr>
            <p:nvPr/>
          </p:nvCxnSpPr>
          <p:spPr>
            <a:xfrm>
              <a:off x="1575158" y="4801874"/>
              <a:ext cx="1382436" cy="521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4595BB4-39F7-45A6-A359-B2A4AD5591E4}"/>
                </a:ext>
              </a:extLst>
            </p:cNvPr>
            <p:cNvCxnSpPr>
              <a:cxnSpLocks/>
              <a:stCxn id="14" idx="6"/>
              <a:endCxn id="55" idx="2"/>
            </p:cNvCxnSpPr>
            <p:nvPr/>
          </p:nvCxnSpPr>
          <p:spPr>
            <a:xfrm>
              <a:off x="1575158" y="4506402"/>
              <a:ext cx="1382436" cy="34759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5D07970-5949-40B1-A57A-00FA9E23F1BC}"/>
                </a:ext>
              </a:extLst>
            </p:cNvPr>
            <p:cNvCxnSpPr>
              <a:cxnSpLocks/>
              <a:stCxn id="16" idx="6"/>
              <a:endCxn id="55" idx="2"/>
            </p:cNvCxnSpPr>
            <p:nvPr/>
          </p:nvCxnSpPr>
          <p:spPr>
            <a:xfrm>
              <a:off x="1567288" y="4210931"/>
              <a:ext cx="1390305" cy="6430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67A314D-0E57-4DA6-9EFE-EEEBC7A18C48}"/>
                </a:ext>
              </a:extLst>
            </p:cNvPr>
            <p:cNvCxnSpPr>
              <a:cxnSpLocks/>
              <a:stCxn id="18" idx="6"/>
              <a:endCxn id="55" idx="2"/>
            </p:cNvCxnSpPr>
            <p:nvPr/>
          </p:nvCxnSpPr>
          <p:spPr>
            <a:xfrm>
              <a:off x="1567287" y="3915460"/>
              <a:ext cx="1390306" cy="93853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A4DD295-0F36-4F4E-B422-AFA4A214E2EC}"/>
                </a:ext>
              </a:extLst>
            </p:cNvPr>
            <p:cNvCxnSpPr>
              <a:cxnSpLocks/>
              <a:stCxn id="20" idx="6"/>
              <a:endCxn id="55" idx="2"/>
            </p:cNvCxnSpPr>
            <p:nvPr/>
          </p:nvCxnSpPr>
          <p:spPr>
            <a:xfrm>
              <a:off x="1567287" y="3619988"/>
              <a:ext cx="1390306" cy="12340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8092EAD-5D76-4ACF-9777-55D473B0D181}"/>
                </a:ext>
              </a:extLst>
            </p:cNvPr>
            <p:cNvCxnSpPr>
              <a:cxnSpLocks/>
              <a:stCxn id="22" idx="6"/>
              <a:endCxn id="55" idx="2"/>
            </p:cNvCxnSpPr>
            <p:nvPr/>
          </p:nvCxnSpPr>
          <p:spPr>
            <a:xfrm>
              <a:off x="1567287" y="3324517"/>
              <a:ext cx="1390306" cy="1529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AC03EFE-A82E-43D0-9291-350FA8F91557}"/>
                </a:ext>
              </a:extLst>
            </p:cNvPr>
            <p:cNvCxnSpPr>
              <a:cxnSpLocks/>
              <a:stCxn id="24" idx="6"/>
              <a:endCxn id="55" idx="2"/>
            </p:cNvCxnSpPr>
            <p:nvPr/>
          </p:nvCxnSpPr>
          <p:spPr>
            <a:xfrm>
              <a:off x="1567287" y="3029046"/>
              <a:ext cx="1390306" cy="182495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811CF71-CAC8-4C73-B39D-7A9D09085117}"/>
                </a:ext>
              </a:extLst>
            </p:cNvPr>
            <p:cNvCxnSpPr>
              <a:cxnSpLocks/>
              <a:stCxn id="26" idx="6"/>
              <a:endCxn id="55" idx="2"/>
            </p:cNvCxnSpPr>
            <p:nvPr/>
          </p:nvCxnSpPr>
          <p:spPr>
            <a:xfrm>
              <a:off x="1567287" y="2733574"/>
              <a:ext cx="1390306" cy="2120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9CC2B57-D04D-4462-9F4F-0013E87ADEC1}"/>
                </a:ext>
              </a:extLst>
            </p:cNvPr>
            <p:cNvCxnSpPr>
              <a:cxnSpLocks/>
              <a:stCxn id="28" idx="6"/>
              <a:endCxn id="55" idx="2"/>
            </p:cNvCxnSpPr>
            <p:nvPr/>
          </p:nvCxnSpPr>
          <p:spPr>
            <a:xfrm>
              <a:off x="1559418" y="2438103"/>
              <a:ext cx="1398175" cy="24158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1C64DDC-A2DD-4752-9AF1-35844B2D5D96}"/>
                </a:ext>
              </a:extLst>
            </p:cNvPr>
            <p:cNvCxnSpPr>
              <a:cxnSpLocks/>
              <a:stCxn id="30" idx="6"/>
              <a:endCxn id="55" idx="2"/>
            </p:cNvCxnSpPr>
            <p:nvPr/>
          </p:nvCxnSpPr>
          <p:spPr>
            <a:xfrm>
              <a:off x="1559417" y="2142634"/>
              <a:ext cx="1398176" cy="271136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AA9535C-9942-4AF3-A486-8530E3AC8515}"/>
                </a:ext>
              </a:extLst>
            </p:cNvPr>
            <p:cNvCxnSpPr>
              <a:cxnSpLocks/>
              <a:stCxn id="4" idx="6"/>
              <a:endCxn id="57" idx="2"/>
            </p:cNvCxnSpPr>
            <p:nvPr/>
          </p:nvCxnSpPr>
          <p:spPr>
            <a:xfrm flipV="1">
              <a:off x="1575158" y="4440026"/>
              <a:ext cx="1382436" cy="9527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76986BD-52A4-44A5-8FF0-50ED6CBC180D}"/>
                </a:ext>
              </a:extLst>
            </p:cNvPr>
            <p:cNvCxnSpPr>
              <a:cxnSpLocks/>
              <a:stCxn id="10" idx="6"/>
              <a:endCxn id="57" idx="2"/>
            </p:cNvCxnSpPr>
            <p:nvPr/>
          </p:nvCxnSpPr>
          <p:spPr>
            <a:xfrm flipV="1">
              <a:off x="1575158" y="4440026"/>
              <a:ext cx="1382436" cy="6573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645EF08-E2FD-42BA-9469-6E040F8E1226}"/>
                </a:ext>
              </a:extLst>
            </p:cNvPr>
            <p:cNvCxnSpPr>
              <a:cxnSpLocks/>
              <a:stCxn id="12" idx="6"/>
              <a:endCxn id="57" idx="2"/>
            </p:cNvCxnSpPr>
            <p:nvPr/>
          </p:nvCxnSpPr>
          <p:spPr>
            <a:xfrm flipV="1">
              <a:off x="1575158" y="4440026"/>
              <a:ext cx="1382436" cy="3618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20E1F66-6838-449D-BD9A-39F7DAF9C31B}"/>
                </a:ext>
              </a:extLst>
            </p:cNvPr>
            <p:cNvCxnSpPr>
              <a:cxnSpLocks/>
              <a:stCxn id="14" idx="6"/>
              <a:endCxn id="57" idx="2"/>
            </p:cNvCxnSpPr>
            <p:nvPr/>
          </p:nvCxnSpPr>
          <p:spPr>
            <a:xfrm flipV="1">
              <a:off x="1575158" y="4440026"/>
              <a:ext cx="1382436" cy="663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D635739-2226-4D01-B214-DE8C8DA7DFBE}"/>
                </a:ext>
              </a:extLst>
            </p:cNvPr>
            <p:cNvCxnSpPr>
              <a:cxnSpLocks/>
              <a:stCxn id="16" idx="6"/>
              <a:endCxn id="57" idx="2"/>
            </p:cNvCxnSpPr>
            <p:nvPr/>
          </p:nvCxnSpPr>
          <p:spPr>
            <a:xfrm>
              <a:off x="1567288" y="4210931"/>
              <a:ext cx="1390305" cy="22909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5F29A1F-5FC2-47A4-B1B8-71DC0B741404}"/>
                </a:ext>
              </a:extLst>
            </p:cNvPr>
            <p:cNvCxnSpPr>
              <a:cxnSpLocks/>
              <a:stCxn id="18" idx="6"/>
              <a:endCxn id="57" idx="2"/>
            </p:cNvCxnSpPr>
            <p:nvPr/>
          </p:nvCxnSpPr>
          <p:spPr>
            <a:xfrm>
              <a:off x="1567287" y="3915460"/>
              <a:ext cx="1390306" cy="5245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5BF8A3C-DEBC-42F9-B351-A2574A667826}"/>
                </a:ext>
              </a:extLst>
            </p:cNvPr>
            <p:cNvCxnSpPr>
              <a:cxnSpLocks/>
              <a:stCxn id="20" idx="6"/>
              <a:endCxn id="57" idx="2"/>
            </p:cNvCxnSpPr>
            <p:nvPr/>
          </p:nvCxnSpPr>
          <p:spPr>
            <a:xfrm>
              <a:off x="1567287" y="3619988"/>
              <a:ext cx="1390306" cy="8200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6104DB7-3579-4997-9CB7-B45F3839B193}"/>
                </a:ext>
              </a:extLst>
            </p:cNvPr>
            <p:cNvCxnSpPr>
              <a:cxnSpLocks/>
              <a:stCxn id="22" idx="6"/>
              <a:endCxn id="57" idx="2"/>
            </p:cNvCxnSpPr>
            <p:nvPr/>
          </p:nvCxnSpPr>
          <p:spPr>
            <a:xfrm>
              <a:off x="1567287" y="3324517"/>
              <a:ext cx="1390306" cy="111550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512EA57-DAEA-4FDF-8D0F-88F924849AEC}"/>
                </a:ext>
              </a:extLst>
            </p:cNvPr>
            <p:cNvCxnSpPr>
              <a:cxnSpLocks/>
              <a:stCxn id="24" idx="6"/>
              <a:endCxn id="57" idx="2"/>
            </p:cNvCxnSpPr>
            <p:nvPr/>
          </p:nvCxnSpPr>
          <p:spPr>
            <a:xfrm>
              <a:off x="1567287" y="3029046"/>
              <a:ext cx="1390306" cy="141098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936D733-6700-4222-9D75-8891E4474B30}"/>
                </a:ext>
              </a:extLst>
            </p:cNvPr>
            <p:cNvCxnSpPr>
              <a:cxnSpLocks/>
              <a:stCxn id="26" idx="6"/>
              <a:endCxn id="57" idx="2"/>
            </p:cNvCxnSpPr>
            <p:nvPr/>
          </p:nvCxnSpPr>
          <p:spPr>
            <a:xfrm>
              <a:off x="1567287" y="2733574"/>
              <a:ext cx="1390306" cy="1706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337E3D0-3E5A-485A-9AAB-24CCE0040D87}"/>
                </a:ext>
              </a:extLst>
            </p:cNvPr>
            <p:cNvCxnSpPr>
              <a:cxnSpLocks/>
              <a:stCxn id="28" idx="6"/>
              <a:endCxn id="57" idx="2"/>
            </p:cNvCxnSpPr>
            <p:nvPr/>
          </p:nvCxnSpPr>
          <p:spPr>
            <a:xfrm>
              <a:off x="1559418" y="2438103"/>
              <a:ext cx="1398175" cy="20019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FE47BCD-1F8D-453B-BCD6-43384A04909D}"/>
                </a:ext>
              </a:extLst>
            </p:cNvPr>
            <p:cNvCxnSpPr>
              <a:cxnSpLocks/>
              <a:stCxn id="30" idx="6"/>
              <a:endCxn id="57" idx="2"/>
            </p:cNvCxnSpPr>
            <p:nvPr/>
          </p:nvCxnSpPr>
          <p:spPr>
            <a:xfrm>
              <a:off x="1559417" y="2142634"/>
              <a:ext cx="1398176" cy="22973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4C2C2CE-5CF3-4865-AA27-FBCA2071D8E8}"/>
                </a:ext>
              </a:extLst>
            </p:cNvPr>
            <p:cNvCxnSpPr>
              <a:cxnSpLocks/>
              <a:stCxn id="4" idx="6"/>
              <a:endCxn id="59" idx="2"/>
            </p:cNvCxnSpPr>
            <p:nvPr/>
          </p:nvCxnSpPr>
          <p:spPr>
            <a:xfrm flipV="1">
              <a:off x="1575158" y="4026056"/>
              <a:ext cx="1382436" cy="13667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80AD4EF-50B4-4233-899F-D3BE8668D01A}"/>
                </a:ext>
              </a:extLst>
            </p:cNvPr>
            <p:cNvCxnSpPr>
              <a:cxnSpLocks/>
              <a:stCxn id="10" idx="6"/>
              <a:endCxn id="59" idx="2"/>
            </p:cNvCxnSpPr>
            <p:nvPr/>
          </p:nvCxnSpPr>
          <p:spPr>
            <a:xfrm flipV="1">
              <a:off x="1575158" y="4026056"/>
              <a:ext cx="1382436" cy="10712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2FAE5BA-79F7-4369-B014-F1672B001968}"/>
                </a:ext>
              </a:extLst>
            </p:cNvPr>
            <p:cNvCxnSpPr>
              <a:cxnSpLocks/>
              <a:stCxn id="12" idx="6"/>
              <a:endCxn id="59" idx="2"/>
            </p:cNvCxnSpPr>
            <p:nvPr/>
          </p:nvCxnSpPr>
          <p:spPr>
            <a:xfrm flipV="1">
              <a:off x="1575158" y="4026056"/>
              <a:ext cx="1382436" cy="7758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7B924D0-770F-4094-94CB-6928BE71C1CD}"/>
                </a:ext>
              </a:extLst>
            </p:cNvPr>
            <p:cNvCxnSpPr>
              <a:cxnSpLocks/>
              <a:stCxn id="14" idx="6"/>
              <a:endCxn id="59" idx="2"/>
            </p:cNvCxnSpPr>
            <p:nvPr/>
          </p:nvCxnSpPr>
          <p:spPr>
            <a:xfrm flipV="1">
              <a:off x="1575158" y="4026056"/>
              <a:ext cx="1382436" cy="4803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DE6F8426-B71E-4CBB-B2D5-20CD01294E95}"/>
                </a:ext>
              </a:extLst>
            </p:cNvPr>
            <p:cNvCxnSpPr>
              <a:cxnSpLocks/>
              <a:stCxn id="16" idx="6"/>
              <a:endCxn id="59" idx="2"/>
            </p:cNvCxnSpPr>
            <p:nvPr/>
          </p:nvCxnSpPr>
          <p:spPr>
            <a:xfrm flipV="1">
              <a:off x="1567288" y="4026056"/>
              <a:ext cx="1390305" cy="184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6CFB054-185A-4F2B-803A-86E15AA8564B}"/>
                </a:ext>
              </a:extLst>
            </p:cNvPr>
            <p:cNvCxnSpPr>
              <a:cxnSpLocks/>
              <a:stCxn id="18" idx="6"/>
              <a:endCxn id="59" idx="2"/>
            </p:cNvCxnSpPr>
            <p:nvPr/>
          </p:nvCxnSpPr>
          <p:spPr>
            <a:xfrm>
              <a:off x="1567287" y="3915460"/>
              <a:ext cx="1390306" cy="1105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E8F7E9E-B138-4DE3-AEFA-AE6C2239689D}"/>
                </a:ext>
              </a:extLst>
            </p:cNvPr>
            <p:cNvCxnSpPr>
              <a:cxnSpLocks/>
              <a:stCxn id="20" idx="6"/>
              <a:endCxn id="59" idx="2"/>
            </p:cNvCxnSpPr>
            <p:nvPr/>
          </p:nvCxnSpPr>
          <p:spPr>
            <a:xfrm>
              <a:off x="1567287" y="3619988"/>
              <a:ext cx="1390306" cy="40606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BA9C277-FCCA-4C2C-9061-14A139B0F6EA}"/>
                </a:ext>
              </a:extLst>
            </p:cNvPr>
            <p:cNvCxnSpPr>
              <a:cxnSpLocks/>
              <a:stCxn id="22" idx="6"/>
              <a:endCxn id="59" idx="2"/>
            </p:cNvCxnSpPr>
            <p:nvPr/>
          </p:nvCxnSpPr>
          <p:spPr>
            <a:xfrm>
              <a:off x="1567287" y="3324517"/>
              <a:ext cx="1390306" cy="70153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FC2F58C-56F2-4082-A397-A93128B0E96E}"/>
                </a:ext>
              </a:extLst>
            </p:cNvPr>
            <p:cNvCxnSpPr>
              <a:cxnSpLocks/>
              <a:stCxn id="24" idx="6"/>
              <a:endCxn id="59" idx="2"/>
            </p:cNvCxnSpPr>
            <p:nvPr/>
          </p:nvCxnSpPr>
          <p:spPr>
            <a:xfrm>
              <a:off x="1567287" y="3029046"/>
              <a:ext cx="1390306" cy="9970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DC14D2F-E266-4DA5-BC22-A796D2E44A7C}"/>
                </a:ext>
              </a:extLst>
            </p:cNvPr>
            <p:cNvCxnSpPr>
              <a:cxnSpLocks/>
              <a:stCxn id="26" idx="6"/>
              <a:endCxn id="59" idx="2"/>
            </p:cNvCxnSpPr>
            <p:nvPr/>
          </p:nvCxnSpPr>
          <p:spPr>
            <a:xfrm>
              <a:off x="1567287" y="2733574"/>
              <a:ext cx="1390306" cy="1292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AD8CE9F-175B-40CE-8C6E-1B8EDA99816F}"/>
                </a:ext>
              </a:extLst>
            </p:cNvPr>
            <p:cNvCxnSpPr>
              <a:cxnSpLocks/>
              <a:stCxn id="28" idx="6"/>
              <a:endCxn id="59" idx="2"/>
            </p:cNvCxnSpPr>
            <p:nvPr/>
          </p:nvCxnSpPr>
          <p:spPr>
            <a:xfrm>
              <a:off x="1559418" y="2438103"/>
              <a:ext cx="1398175" cy="15879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3E4F92F-95DF-4FFD-AE7C-D59A4C8BB8FB}"/>
                </a:ext>
              </a:extLst>
            </p:cNvPr>
            <p:cNvCxnSpPr>
              <a:cxnSpLocks/>
              <a:stCxn id="30" idx="6"/>
              <a:endCxn id="59" idx="2"/>
            </p:cNvCxnSpPr>
            <p:nvPr/>
          </p:nvCxnSpPr>
          <p:spPr>
            <a:xfrm>
              <a:off x="1559417" y="2142634"/>
              <a:ext cx="1398176" cy="1883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797EB4FD-DC72-46CC-8B25-9E400599FA1F}"/>
                </a:ext>
              </a:extLst>
            </p:cNvPr>
            <p:cNvCxnSpPr>
              <a:cxnSpLocks/>
              <a:stCxn id="4" idx="6"/>
              <a:endCxn id="61" idx="2"/>
            </p:cNvCxnSpPr>
            <p:nvPr/>
          </p:nvCxnSpPr>
          <p:spPr>
            <a:xfrm flipV="1">
              <a:off x="1575158" y="3612087"/>
              <a:ext cx="1382436" cy="1780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6D80E1B-A2CA-4DB8-AED0-D36276003F08}"/>
                </a:ext>
              </a:extLst>
            </p:cNvPr>
            <p:cNvCxnSpPr>
              <a:cxnSpLocks/>
              <a:stCxn id="10" idx="6"/>
              <a:endCxn id="61" idx="2"/>
            </p:cNvCxnSpPr>
            <p:nvPr/>
          </p:nvCxnSpPr>
          <p:spPr>
            <a:xfrm flipV="1">
              <a:off x="1575158" y="3612087"/>
              <a:ext cx="1382436" cy="148525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0692F41-3B46-4E91-AE80-21DB42E38B5B}"/>
                </a:ext>
              </a:extLst>
            </p:cNvPr>
            <p:cNvCxnSpPr>
              <a:cxnSpLocks/>
              <a:stCxn id="12" idx="6"/>
              <a:endCxn id="61" idx="2"/>
            </p:cNvCxnSpPr>
            <p:nvPr/>
          </p:nvCxnSpPr>
          <p:spPr>
            <a:xfrm flipV="1">
              <a:off x="1575158" y="3612087"/>
              <a:ext cx="1382436" cy="11897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11F3545D-3259-48AC-80AC-6E275AB4A11B}"/>
                </a:ext>
              </a:extLst>
            </p:cNvPr>
            <p:cNvCxnSpPr>
              <a:cxnSpLocks/>
              <a:stCxn id="14" idx="6"/>
              <a:endCxn id="61" idx="2"/>
            </p:cNvCxnSpPr>
            <p:nvPr/>
          </p:nvCxnSpPr>
          <p:spPr>
            <a:xfrm flipV="1">
              <a:off x="1575158" y="3612087"/>
              <a:ext cx="1382436" cy="8943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40D34C9C-DC7D-406C-957F-609EAA1A733D}"/>
                </a:ext>
              </a:extLst>
            </p:cNvPr>
            <p:cNvCxnSpPr>
              <a:cxnSpLocks/>
              <a:stCxn id="16" idx="6"/>
              <a:endCxn id="61" idx="2"/>
            </p:cNvCxnSpPr>
            <p:nvPr/>
          </p:nvCxnSpPr>
          <p:spPr>
            <a:xfrm flipV="1">
              <a:off x="1567288" y="3612087"/>
              <a:ext cx="1390305" cy="59884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E6E7697-3A12-4A42-8D01-182B357979BF}"/>
                </a:ext>
              </a:extLst>
            </p:cNvPr>
            <p:cNvCxnSpPr>
              <a:cxnSpLocks/>
              <a:stCxn id="18" idx="6"/>
              <a:endCxn id="61" idx="2"/>
            </p:cNvCxnSpPr>
            <p:nvPr/>
          </p:nvCxnSpPr>
          <p:spPr>
            <a:xfrm flipV="1">
              <a:off x="1567287" y="3612087"/>
              <a:ext cx="1390306" cy="3033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34B1A1E-EA1F-4D51-A151-76C192E79320}"/>
                </a:ext>
              </a:extLst>
            </p:cNvPr>
            <p:cNvCxnSpPr>
              <a:cxnSpLocks/>
              <a:stCxn id="20" idx="6"/>
              <a:endCxn id="61" idx="2"/>
            </p:cNvCxnSpPr>
            <p:nvPr/>
          </p:nvCxnSpPr>
          <p:spPr>
            <a:xfrm flipV="1">
              <a:off x="1567287" y="3612087"/>
              <a:ext cx="1390306" cy="79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672A9AFF-24E4-4F70-9791-2DA1FCE5FF9D}"/>
                </a:ext>
              </a:extLst>
            </p:cNvPr>
            <p:cNvCxnSpPr>
              <a:cxnSpLocks/>
              <a:stCxn id="22" idx="6"/>
              <a:endCxn id="61" idx="2"/>
            </p:cNvCxnSpPr>
            <p:nvPr/>
          </p:nvCxnSpPr>
          <p:spPr>
            <a:xfrm>
              <a:off x="1567287" y="3324517"/>
              <a:ext cx="1390306" cy="287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30934526-F334-4A70-BB3F-C4DFF10D604E}"/>
                </a:ext>
              </a:extLst>
            </p:cNvPr>
            <p:cNvCxnSpPr>
              <a:cxnSpLocks/>
              <a:stCxn id="24" idx="6"/>
              <a:endCxn id="61" idx="2"/>
            </p:cNvCxnSpPr>
            <p:nvPr/>
          </p:nvCxnSpPr>
          <p:spPr>
            <a:xfrm>
              <a:off x="1567287" y="3029046"/>
              <a:ext cx="1390306" cy="58304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F71CC82B-691E-4F8B-B747-1BF45760FF22}"/>
                </a:ext>
              </a:extLst>
            </p:cNvPr>
            <p:cNvCxnSpPr>
              <a:cxnSpLocks/>
              <a:stCxn id="26" idx="6"/>
              <a:endCxn id="61" idx="2"/>
            </p:cNvCxnSpPr>
            <p:nvPr/>
          </p:nvCxnSpPr>
          <p:spPr>
            <a:xfrm>
              <a:off x="1567287" y="2733574"/>
              <a:ext cx="1390306"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2883EB5E-7BBC-41EA-9CFF-5E5BB824BA29}"/>
                </a:ext>
              </a:extLst>
            </p:cNvPr>
            <p:cNvCxnSpPr>
              <a:cxnSpLocks/>
              <a:stCxn id="26" idx="6"/>
              <a:endCxn id="61" idx="2"/>
            </p:cNvCxnSpPr>
            <p:nvPr/>
          </p:nvCxnSpPr>
          <p:spPr>
            <a:xfrm>
              <a:off x="1567287" y="2733574"/>
              <a:ext cx="1390306"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3DDF7B4-592A-4157-8ADF-D93B0AE841CE}"/>
                </a:ext>
              </a:extLst>
            </p:cNvPr>
            <p:cNvCxnSpPr>
              <a:cxnSpLocks/>
              <a:stCxn id="28" idx="6"/>
              <a:endCxn id="61" idx="2"/>
            </p:cNvCxnSpPr>
            <p:nvPr/>
          </p:nvCxnSpPr>
          <p:spPr>
            <a:xfrm>
              <a:off x="1559418" y="2438103"/>
              <a:ext cx="1398175" cy="1173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98E44DAE-0362-43FA-B12D-3BF5B9F7EEED}"/>
                </a:ext>
              </a:extLst>
            </p:cNvPr>
            <p:cNvCxnSpPr>
              <a:cxnSpLocks/>
              <a:stCxn id="30" idx="6"/>
              <a:endCxn id="61" idx="2"/>
            </p:cNvCxnSpPr>
            <p:nvPr/>
          </p:nvCxnSpPr>
          <p:spPr>
            <a:xfrm>
              <a:off x="1559417" y="2142634"/>
              <a:ext cx="1398176" cy="1469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C56C780F-CFB3-430C-9B98-9534CAA2C41B}"/>
                </a:ext>
              </a:extLst>
            </p:cNvPr>
            <p:cNvCxnSpPr>
              <a:cxnSpLocks/>
              <a:stCxn id="4" idx="6"/>
              <a:endCxn id="63" idx="2"/>
            </p:cNvCxnSpPr>
            <p:nvPr/>
          </p:nvCxnSpPr>
          <p:spPr>
            <a:xfrm flipV="1">
              <a:off x="1575158" y="3198116"/>
              <a:ext cx="1382436" cy="21946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AD341847-96E1-4B41-9095-B9D56886BD84}"/>
                </a:ext>
              </a:extLst>
            </p:cNvPr>
            <p:cNvCxnSpPr>
              <a:cxnSpLocks/>
              <a:stCxn id="10" idx="6"/>
              <a:endCxn id="63" idx="2"/>
            </p:cNvCxnSpPr>
            <p:nvPr/>
          </p:nvCxnSpPr>
          <p:spPr>
            <a:xfrm flipV="1">
              <a:off x="1575158" y="3198116"/>
              <a:ext cx="1382436" cy="18992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7386AFFD-65A0-4CDE-8B16-AEFEAB2928CB}"/>
                </a:ext>
              </a:extLst>
            </p:cNvPr>
            <p:cNvCxnSpPr>
              <a:cxnSpLocks/>
              <a:stCxn id="12" idx="6"/>
              <a:endCxn id="63" idx="2"/>
            </p:cNvCxnSpPr>
            <p:nvPr/>
          </p:nvCxnSpPr>
          <p:spPr>
            <a:xfrm flipV="1">
              <a:off x="1575158" y="3198116"/>
              <a:ext cx="1382436" cy="16037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66C6D77-DDF1-4590-95D1-6130F1E4AE58}"/>
                </a:ext>
              </a:extLst>
            </p:cNvPr>
            <p:cNvCxnSpPr>
              <a:cxnSpLocks/>
              <a:stCxn id="14" idx="6"/>
              <a:endCxn id="63" idx="2"/>
            </p:cNvCxnSpPr>
            <p:nvPr/>
          </p:nvCxnSpPr>
          <p:spPr>
            <a:xfrm flipV="1">
              <a:off x="1575158" y="3198116"/>
              <a:ext cx="1382436" cy="13082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FC3B5AE3-B5EC-41E7-88D9-7D692B4AB6D9}"/>
                </a:ext>
              </a:extLst>
            </p:cNvPr>
            <p:cNvCxnSpPr>
              <a:cxnSpLocks/>
              <a:stCxn id="16" idx="6"/>
              <a:endCxn id="63" idx="2"/>
            </p:cNvCxnSpPr>
            <p:nvPr/>
          </p:nvCxnSpPr>
          <p:spPr>
            <a:xfrm flipV="1">
              <a:off x="1567288" y="3198116"/>
              <a:ext cx="1390305" cy="10128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2958A669-C861-4757-A316-2FA418D40D29}"/>
                </a:ext>
              </a:extLst>
            </p:cNvPr>
            <p:cNvCxnSpPr>
              <a:cxnSpLocks/>
              <a:stCxn id="18" idx="6"/>
              <a:endCxn id="63" idx="2"/>
            </p:cNvCxnSpPr>
            <p:nvPr/>
          </p:nvCxnSpPr>
          <p:spPr>
            <a:xfrm flipV="1">
              <a:off x="1567287" y="3198116"/>
              <a:ext cx="1390306" cy="717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B8BCC987-343E-4706-A052-B131B263DC2B}"/>
                </a:ext>
              </a:extLst>
            </p:cNvPr>
            <p:cNvCxnSpPr>
              <a:cxnSpLocks/>
              <a:stCxn id="20" idx="6"/>
              <a:endCxn id="63" idx="2"/>
            </p:cNvCxnSpPr>
            <p:nvPr/>
          </p:nvCxnSpPr>
          <p:spPr>
            <a:xfrm flipV="1">
              <a:off x="1567287" y="3198116"/>
              <a:ext cx="1390306" cy="4218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0228378A-72DC-4C81-AFF0-6C9B633069AA}"/>
                </a:ext>
              </a:extLst>
            </p:cNvPr>
            <p:cNvCxnSpPr>
              <a:cxnSpLocks/>
              <a:stCxn id="22" idx="6"/>
              <a:endCxn id="63" idx="2"/>
            </p:cNvCxnSpPr>
            <p:nvPr/>
          </p:nvCxnSpPr>
          <p:spPr>
            <a:xfrm flipV="1">
              <a:off x="1567287" y="3198116"/>
              <a:ext cx="1390306" cy="1264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AFBB65AB-284C-4CA8-A156-82693C581DDA}"/>
                </a:ext>
              </a:extLst>
            </p:cNvPr>
            <p:cNvCxnSpPr>
              <a:cxnSpLocks/>
              <a:stCxn id="24" idx="6"/>
              <a:endCxn id="63" idx="2"/>
            </p:cNvCxnSpPr>
            <p:nvPr/>
          </p:nvCxnSpPr>
          <p:spPr>
            <a:xfrm>
              <a:off x="1567287" y="3029046"/>
              <a:ext cx="1390306" cy="1690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AB8B5C0E-3DAB-4B23-A2DB-587754B5FF44}"/>
                </a:ext>
              </a:extLst>
            </p:cNvPr>
            <p:cNvCxnSpPr>
              <a:cxnSpLocks/>
              <a:stCxn id="26" idx="6"/>
              <a:endCxn id="63" idx="2"/>
            </p:cNvCxnSpPr>
            <p:nvPr/>
          </p:nvCxnSpPr>
          <p:spPr>
            <a:xfrm>
              <a:off x="1567287" y="2733574"/>
              <a:ext cx="1390306" cy="4645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5635DC57-0570-43FE-9D9F-98C310B3A90D}"/>
                </a:ext>
              </a:extLst>
            </p:cNvPr>
            <p:cNvCxnSpPr>
              <a:cxnSpLocks/>
              <a:stCxn id="28" idx="6"/>
              <a:endCxn id="63" idx="2"/>
            </p:cNvCxnSpPr>
            <p:nvPr/>
          </p:nvCxnSpPr>
          <p:spPr>
            <a:xfrm>
              <a:off x="1559418" y="2438103"/>
              <a:ext cx="1398175" cy="76001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108D625-EEA5-4790-A666-33E3A2B78446}"/>
                </a:ext>
              </a:extLst>
            </p:cNvPr>
            <p:cNvCxnSpPr>
              <a:cxnSpLocks/>
              <a:stCxn id="30" idx="6"/>
              <a:endCxn id="63" idx="2"/>
            </p:cNvCxnSpPr>
            <p:nvPr/>
          </p:nvCxnSpPr>
          <p:spPr>
            <a:xfrm>
              <a:off x="1559417" y="2142634"/>
              <a:ext cx="1398176" cy="1055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8ECEBE8B-875F-4C28-97B3-4A850FB97CF2}"/>
                </a:ext>
              </a:extLst>
            </p:cNvPr>
            <p:cNvCxnSpPr>
              <a:cxnSpLocks/>
              <a:stCxn id="4" idx="6"/>
              <a:endCxn id="65" idx="2"/>
            </p:cNvCxnSpPr>
            <p:nvPr/>
          </p:nvCxnSpPr>
          <p:spPr>
            <a:xfrm flipV="1">
              <a:off x="1575158" y="2784146"/>
              <a:ext cx="1382436" cy="26086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BF12485E-9E4F-4AC7-836B-8023937A491D}"/>
                </a:ext>
              </a:extLst>
            </p:cNvPr>
            <p:cNvCxnSpPr>
              <a:cxnSpLocks/>
              <a:stCxn id="10" idx="6"/>
              <a:endCxn id="65" idx="2"/>
            </p:cNvCxnSpPr>
            <p:nvPr/>
          </p:nvCxnSpPr>
          <p:spPr>
            <a:xfrm flipV="1">
              <a:off x="1575158" y="2784146"/>
              <a:ext cx="1382436" cy="231319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1E3BF5BC-A2E2-4C75-BABB-8DE31F4ED180}"/>
                </a:ext>
              </a:extLst>
            </p:cNvPr>
            <p:cNvCxnSpPr>
              <a:cxnSpLocks/>
              <a:stCxn id="12" idx="6"/>
              <a:endCxn id="65" idx="2"/>
            </p:cNvCxnSpPr>
            <p:nvPr/>
          </p:nvCxnSpPr>
          <p:spPr>
            <a:xfrm flipV="1">
              <a:off x="1575158" y="2784146"/>
              <a:ext cx="1382436" cy="20177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CCADF3D6-6BD2-498A-93B7-7345566FA277}"/>
                </a:ext>
              </a:extLst>
            </p:cNvPr>
            <p:cNvCxnSpPr>
              <a:cxnSpLocks/>
              <a:stCxn id="14" idx="6"/>
              <a:endCxn id="65" idx="2"/>
            </p:cNvCxnSpPr>
            <p:nvPr/>
          </p:nvCxnSpPr>
          <p:spPr>
            <a:xfrm flipV="1">
              <a:off x="1575158" y="2784146"/>
              <a:ext cx="1382436" cy="172225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8697E3DE-DE91-4FBE-95BF-AED6C22CC30D}"/>
                </a:ext>
              </a:extLst>
            </p:cNvPr>
            <p:cNvCxnSpPr>
              <a:cxnSpLocks/>
              <a:stCxn id="16" idx="6"/>
              <a:endCxn id="65" idx="2"/>
            </p:cNvCxnSpPr>
            <p:nvPr/>
          </p:nvCxnSpPr>
          <p:spPr>
            <a:xfrm flipV="1">
              <a:off x="1567288" y="2784146"/>
              <a:ext cx="1390305" cy="14267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FAE921AD-E659-4F84-89F9-84B30B5264F2}"/>
                </a:ext>
              </a:extLst>
            </p:cNvPr>
            <p:cNvCxnSpPr>
              <a:cxnSpLocks/>
              <a:stCxn id="18" idx="6"/>
              <a:endCxn id="65" idx="2"/>
            </p:cNvCxnSpPr>
            <p:nvPr/>
          </p:nvCxnSpPr>
          <p:spPr>
            <a:xfrm flipV="1">
              <a:off x="1567287" y="2784146"/>
              <a:ext cx="1390306" cy="11313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4F42DE8F-ECF5-4261-BBA8-1E86DD9F9956}"/>
                </a:ext>
              </a:extLst>
            </p:cNvPr>
            <p:cNvCxnSpPr>
              <a:cxnSpLocks/>
              <a:stCxn id="20" idx="6"/>
              <a:endCxn id="65" idx="2"/>
            </p:cNvCxnSpPr>
            <p:nvPr/>
          </p:nvCxnSpPr>
          <p:spPr>
            <a:xfrm flipV="1">
              <a:off x="1567287" y="2784146"/>
              <a:ext cx="1390306" cy="8358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40F07D12-3D34-46D1-B9CB-00F397FD4DE5}"/>
                </a:ext>
              </a:extLst>
            </p:cNvPr>
            <p:cNvCxnSpPr>
              <a:cxnSpLocks/>
              <a:stCxn id="24" idx="6"/>
              <a:endCxn id="65" idx="2"/>
            </p:cNvCxnSpPr>
            <p:nvPr/>
          </p:nvCxnSpPr>
          <p:spPr>
            <a:xfrm flipV="1">
              <a:off x="1567287" y="2784146"/>
              <a:ext cx="1390306" cy="24490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805FD365-3D40-4068-B0EA-3612FCABB030}"/>
                </a:ext>
              </a:extLst>
            </p:cNvPr>
            <p:cNvCxnSpPr>
              <a:cxnSpLocks/>
              <a:stCxn id="26" idx="6"/>
              <a:endCxn id="65" idx="2"/>
            </p:cNvCxnSpPr>
            <p:nvPr/>
          </p:nvCxnSpPr>
          <p:spPr>
            <a:xfrm>
              <a:off x="1567287" y="2733574"/>
              <a:ext cx="1390306" cy="505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5EAD367C-9E51-41E2-B359-C79FC50E60F0}"/>
                </a:ext>
              </a:extLst>
            </p:cNvPr>
            <p:cNvCxnSpPr>
              <a:cxnSpLocks/>
              <a:stCxn id="28" idx="6"/>
              <a:endCxn id="65" idx="2"/>
            </p:cNvCxnSpPr>
            <p:nvPr/>
          </p:nvCxnSpPr>
          <p:spPr>
            <a:xfrm>
              <a:off x="1559418" y="2438103"/>
              <a:ext cx="1398175" cy="3460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52EA4023-8660-499F-BAAA-F52EDDE72A61}"/>
                </a:ext>
              </a:extLst>
            </p:cNvPr>
            <p:cNvCxnSpPr>
              <a:cxnSpLocks/>
              <a:stCxn id="30" idx="6"/>
              <a:endCxn id="65" idx="2"/>
            </p:cNvCxnSpPr>
            <p:nvPr/>
          </p:nvCxnSpPr>
          <p:spPr>
            <a:xfrm>
              <a:off x="1559417" y="2142634"/>
              <a:ext cx="1398176" cy="641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Google Shape;219;p33">
              <a:extLst>
                <a:ext uri="{FF2B5EF4-FFF2-40B4-BE49-F238E27FC236}">
                  <a16:creationId xmlns:a16="http://schemas.microsoft.com/office/drawing/2014/main" id="{5AECF445-4529-4A99-B50A-60D98E48FA17}"/>
                </a:ext>
              </a:extLst>
            </p:cNvPr>
            <p:cNvSpPr/>
            <p:nvPr/>
          </p:nvSpPr>
          <p:spPr>
            <a:xfrm>
              <a:off x="1309737" y="527794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10" name="Google Shape;219;p33">
              <a:extLst>
                <a:ext uri="{FF2B5EF4-FFF2-40B4-BE49-F238E27FC236}">
                  <a16:creationId xmlns:a16="http://schemas.microsoft.com/office/drawing/2014/main" id="{98DB02E9-C5CE-4327-8331-980996A30599}"/>
                </a:ext>
              </a:extLst>
            </p:cNvPr>
            <p:cNvSpPr/>
            <p:nvPr/>
          </p:nvSpPr>
          <p:spPr>
            <a:xfrm>
              <a:off x="1309739" y="4982475"/>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12" name="Google Shape;219;p33">
              <a:extLst>
                <a:ext uri="{FF2B5EF4-FFF2-40B4-BE49-F238E27FC236}">
                  <a16:creationId xmlns:a16="http://schemas.microsoft.com/office/drawing/2014/main" id="{D056D7E3-488B-4A18-996C-604F7C4B2AC4}"/>
                </a:ext>
              </a:extLst>
            </p:cNvPr>
            <p:cNvSpPr/>
            <p:nvPr/>
          </p:nvSpPr>
          <p:spPr>
            <a:xfrm>
              <a:off x="1309737" y="4687003"/>
              <a:ext cx="265420" cy="229740"/>
            </a:xfrm>
            <a:prstGeom prst="ellipse">
              <a:avLst/>
            </a:prstGeom>
            <a:solidFill>
              <a:schemeClr val="tx2">
                <a:lumMod val="75000"/>
              </a:schemeClr>
            </a:solidFill>
            <a:ln w="28575" cap="flat" cmpd="sng">
              <a:solidFill>
                <a:schemeClr val="bg1">
                  <a:lumMod val="95000"/>
                  <a:lumOff val="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 name="Google Shape;219;p33">
              <a:extLst>
                <a:ext uri="{FF2B5EF4-FFF2-40B4-BE49-F238E27FC236}">
                  <a16:creationId xmlns:a16="http://schemas.microsoft.com/office/drawing/2014/main" id="{0B555D3C-7D50-4383-950D-0542631BC12B}"/>
                </a:ext>
              </a:extLst>
            </p:cNvPr>
            <p:cNvSpPr/>
            <p:nvPr/>
          </p:nvSpPr>
          <p:spPr>
            <a:xfrm>
              <a:off x="1309737" y="439153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16" name="Google Shape;219;p33">
              <a:extLst>
                <a:ext uri="{FF2B5EF4-FFF2-40B4-BE49-F238E27FC236}">
                  <a16:creationId xmlns:a16="http://schemas.microsoft.com/office/drawing/2014/main" id="{28E2D224-7CE4-432C-B49A-C643012435FA}"/>
                </a:ext>
              </a:extLst>
            </p:cNvPr>
            <p:cNvSpPr/>
            <p:nvPr/>
          </p:nvSpPr>
          <p:spPr>
            <a:xfrm>
              <a:off x="1301868" y="409606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18" name="Google Shape;219;p33">
              <a:extLst>
                <a:ext uri="{FF2B5EF4-FFF2-40B4-BE49-F238E27FC236}">
                  <a16:creationId xmlns:a16="http://schemas.microsoft.com/office/drawing/2014/main" id="{A2C38CBE-466D-4A27-8ED7-4FABE1D9C412}"/>
                </a:ext>
              </a:extLst>
            </p:cNvPr>
            <p:cNvSpPr/>
            <p:nvPr/>
          </p:nvSpPr>
          <p:spPr>
            <a:xfrm>
              <a:off x="1301868" y="3800590"/>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20" name="Google Shape;219;p33">
              <a:extLst>
                <a:ext uri="{FF2B5EF4-FFF2-40B4-BE49-F238E27FC236}">
                  <a16:creationId xmlns:a16="http://schemas.microsoft.com/office/drawing/2014/main" id="{E80758C0-7932-40FF-A430-80B21DAD8ACB}"/>
                </a:ext>
              </a:extLst>
            </p:cNvPr>
            <p:cNvSpPr/>
            <p:nvPr/>
          </p:nvSpPr>
          <p:spPr>
            <a:xfrm>
              <a:off x="1301867" y="3505118"/>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22" name="Google Shape;219;p33">
              <a:extLst>
                <a:ext uri="{FF2B5EF4-FFF2-40B4-BE49-F238E27FC236}">
                  <a16:creationId xmlns:a16="http://schemas.microsoft.com/office/drawing/2014/main" id="{F3CE1ABB-96F0-4FEC-A4B8-18ED498BDB92}"/>
                </a:ext>
              </a:extLst>
            </p:cNvPr>
            <p:cNvSpPr/>
            <p:nvPr/>
          </p:nvSpPr>
          <p:spPr>
            <a:xfrm>
              <a:off x="1301869" y="3209648"/>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24" name="Google Shape;219;p33">
              <a:extLst>
                <a:ext uri="{FF2B5EF4-FFF2-40B4-BE49-F238E27FC236}">
                  <a16:creationId xmlns:a16="http://schemas.microsoft.com/office/drawing/2014/main" id="{EABA3CFD-3568-40C2-96AE-19EE360508EA}"/>
                </a:ext>
              </a:extLst>
            </p:cNvPr>
            <p:cNvSpPr/>
            <p:nvPr/>
          </p:nvSpPr>
          <p:spPr>
            <a:xfrm>
              <a:off x="1301867" y="291417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26" name="Google Shape;219;p33">
              <a:extLst>
                <a:ext uri="{FF2B5EF4-FFF2-40B4-BE49-F238E27FC236}">
                  <a16:creationId xmlns:a16="http://schemas.microsoft.com/office/drawing/2014/main" id="{C52ADCD7-A9A4-49F6-9AE4-3011ACD22026}"/>
                </a:ext>
              </a:extLst>
            </p:cNvPr>
            <p:cNvSpPr/>
            <p:nvPr/>
          </p:nvSpPr>
          <p:spPr>
            <a:xfrm>
              <a:off x="1301867" y="2618704"/>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28" name="Google Shape;219;p33">
              <a:extLst>
                <a:ext uri="{FF2B5EF4-FFF2-40B4-BE49-F238E27FC236}">
                  <a16:creationId xmlns:a16="http://schemas.microsoft.com/office/drawing/2014/main" id="{878FED14-B32E-491E-892D-46D344357053}"/>
                </a:ext>
              </a:extLst>
            </p:cNvPr>
            <p:cNvSpPr/>
            <p:nvPr/>
          </p:nvSpPr>
          <p:spPr>
            <a:xfrm>
              <a:off x="1293998" y="232323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30" name="Google Shape;219;p33">
              <a:extLst>
                <a:ext uri="{FF2B5EF4-FFF2-40B4-BE49-F238E27FC236}">
                  <a16:creationId xmlns:a16="http://schemas.microsoft.com/office/drawing/2014/main" id="{2A97E92D-5C0F-4801-B3E9-1ED203E21146}"/>
                </a:ext>
              </a:extLst>
            </p:cNvPr>
            <p:cNvSpPr/>
            <p:nvPr/>
          </p:nvSpPr>
          <p:spPr>
            <a:xfrm>
              <a:off x="1293998" y="2027764"/>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CDCDCD"/>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EB7A5488-4143-48F4-B0F0-EF50D907BB31}"/>
                </a:ext>
              </a:extLst>
            </p:cNvPr>
            <p:cNvSpPr txBox="1"/>
            <p:nvPr/>
          </p:nvSpPr>
          <p:spPr>
            <a:xfrm>
              <a:off x="548381" y="3533149"/>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Bark</a:t>
              </a:r>
            </a:p>
          </p:txBody>
        </p:sp>
        <p:sp>
          <p:nvSpPr>
            <p:cNvPr id="8" name="TextBox 7">
              <a:extLst>
                <a:ext uri="{FF2B5EF4-FFF2-40B4-BE49-F238E27FC236}">
                  <a16:creationId xmlns:a16="http://schemas.microsoft.com/office/drawing/2014/main" id="{DE9CF50D-7AE9-43D7-A523-2046536FBE06}"/>
                </a:ext>
              </a:extLst>
            </p:cNvPr>
            <p:cNvSpPr txBox="1"/>
            <p:nvPr/>
          </p:nvSpPr>
          <p:spPr>
            <a:xfrm>
              <a:off x="548381" y="3238997"/>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Ate</a:t>
              </a:r>
            </a:p>
          </p:txBody>
        </p:sp>
        <p:sp>
          <p:nvSpPr>
            <p:cNvPr id="9" name="TextBox 8">
              <a:extLst>
                <a:ext uri="{FF2B5EF4-FFF2-40B4-BE49-F238E27FC236}">
                  <a16:creationId xmlns:a16="http://schemas.microsoft.com/office/drawing/2014/main" id="{637F3C1E-DAC8-404F-8323-BB46E85B55A4}"/>
                </a:ext>
              </a:extLst>
            </p:cNvPr>
            <p:cNvSpPr txBox="1"/>
            <p:nvPr/>
          </p:nvSpPr>
          <p:spPr>
            <a:xfrm>
              <a:off x="548381" y="2650690"/>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And</a:t>
              </a:r>
            </a:p>
          </p:txBody>
        </p:sp>
        <p:sp>
          <p:nvSpPr>
            <p:cNvPr id="11" name="TextBox 10">
              <a:extLst>
                <a:ext uri="{FF2B5EF4-FFF2-40B4-BE49-F238E27FC236}">
                  <a16:creationId xmlns:a16="http://schemas.microsoft.com/office/drawing/2014/main" id="{B8643F3D-8932-45E3-B288-B102363E6A04}"/>
                </a:ext>
              </a:extLst>
            </p:cNvPr>
            <p:cNvSpPr txBox="1"/>
            <p:nvPr/>
          </p:nvSpPr>
          <p:spPr>
            <a:xfrm>
              <a:off x="548381" y="2944844"/>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At</a:t>
              </a:r>
            </a:p>
          </p:txBody>
        </p:sp>
        <p:sp>
          <p:nvSpPr>
            <p:cNvPr id="13" name="TextBox 12">
              <a:extLst>
                <a:ext uri="{FF2B5EF4-FFF2-40B4-BE49-F238E27FC236}">
                  <a16:creationId xmlns:a16="http://schemas.microsoft.com/office/drawing/2014/main" id="{4807D723-5706-499A-BE3B-73A00BDDF806}"/>
                </a:ext>
              </a:extLst>
            </p:cNvPr>
            <p:cNvSpPr txBox="1"/>
            <p:nvPr/>
          </p:nvSpPr>
          <p:spPr>
            <a:xfrm>
              <a:off x="548381" y="2356537"/>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An</a:t>
              </a:r>
            </a:p>
          </p:txBody>
        </p:sp>
        <p:sp>
          <p:nvSpPr>
            <p:cNvPr id="15" name="TextBox 14">
              <a:extLst>
                <a:ext uri="{FF2B5EF4-FFF2-40B4-BE49-F238E27FC236}">
                  <a16:creationId xmlns:a16="http://schemas.microsoft.com/office/drawing/2014/main" id="{C7D63D5E-E68C-46B0-9A2C-4F225B9C992E}"/>
                </a:ext>
              </a:extLst>
            </p:cNvPr>
            <p:cNvSpPr txBox="1"/>
            <p:nvPr/>
          </p:nvSpPr>
          <p:spPr>
            <a:xfrm>
              <a:off x="548381" y="2062384"/>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A</a:t>
              </a:r>
            </a:p>
          </p:txBody>
        </p:sp>
        <p:sp>
          <p:nvSpPr>
            <p:cNvPr id="17" name="TextBox 16">
              <a:extLst>
                <a:ext uri="{FF2B5EF4-FFF2-40B4-BE49-F238E27FC236}">
                  <a16:creationId xmlns:a16="http://schemas.microsoft.com/office/drawing/2014/main" id="{D17C8EF2-30B3-4B8E-AF47-B043E12329BA}"/>
                </a:ext>
              </a:extLst>
            </p:cNvPr>
            <p:cNvSpPr txBox="1"/>
            <p:nvPr/>
          </p:nvSpPr>
          <p:spPr>
            <a:xfrm>
              <a:off x="548381" y="4121456"/>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Cat</a:t>
              </a:r>
            </a:p>
          </p:txBody>
        </p:sp>
        <p:sp>
          <p:nvSpPr>
            <p:cNvPr id="19" name="TextBox 18">
              <a:extLst>
                <a:ext uri="{FF2B5EF4-FFF2-40B4-BE49-F238E27FC236}">
                  <a16:creationId xmlns:a16="http://schemas.microsoft.com/office/drawing/2014/main" id="{CC443F26-122B-48A5-860E-E3D5F7A83B0C}"/>
                </a:ext>
              </a:extLst>
            </p:cNvPr>
            <p:cNvSpPr txBox="1"/>
            <p:nvPr/>
          </p:nvSpPr>
          <p:spPr>
            <a:xfrm>
              <a:off x="548381" y="4415609"/>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Cats</a:t>
              </a:r>
            </a:p>
          </p:txBody>
        </p:sp>
        <p:sp>
          <p:nvSpPr>
            <p:cNvPr id="21" name="TextBox 20">
              <a:extLst>
                <a:ext uri="{FF2B5EF4-FFF2-40B4-BE49-F238E27FC236}">
                  <a16:creationId xmlns:a16="http://schemas.microsoft.com/office/drawing/2014/main" id="{BF511357-A4C6-4FD7-8FFD-A7DB25C8BD95}"/>
                </a:ext>
              </a:extLst>
            </p:cNvPr>
            <p:cNvSpPr txBox="1"/>
            <p:nvPr/>
          </p:nvSpPr>
          <p:spPr>
            <a:xfrm>
              <a:off x="548381" y="4709762"/>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Dog</a:t>
              </a:r>
            </a:p>
          </p:txBody>
        </p:sp>
        <p:sp>
          <p:nvSpPr>
            <p:cNvPr id="23" name="TextBox 22">
              <a:extLst>
                <a:ext uri="{FF2B5EF4-FFF2-40B4-BE49-F238E27FC236}">
                  <a16:creationId xmlns:a16="http://schemas.microsoft.com/office/drawing/2014/main" id="{9DB56F4E-78A0-47D3-ADF3-5B9DAC95A49C}"/>
                </a:ext>
              </a:extLst>
            </p:cNvPr>
            <p:cNvSpPr txBox="1"/>
            <p:nvPr/>
          </p:nvSpPr>
          <p:spPr>
            <a:xfrm>
              <a:off x="548381" y="5003915"/>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Dogs</a:t>
              </a:r>
            </a:p>
          </p:txBody>
        </p:sp>
        <p:sp>
          <p:nvSpPr>
            <p:cNvPr id="25" name="TextBox 24">
              <a:extLst>
                <a:ext uri="{FF2B5EF4-FFF2-40B4-BE49-F238E27FC236}">
                  <a16:creationId xmlns:a16="http://schemas.microsoft.com/office/drawing/2014/main" id="{0218D346-16B2-4911-AAF1-AF6D0DAA9843}"/>
                </a:ext>
              </a:extLst>
            </p:cNvPr>
            <p:cNvSpPr txBox="1"/>
            <p:nvPr/>
          </p:nvSpPr>
          <p:spPr>
            <a:xfrm>
              <a:off x="548381" y="5298073"/>
              <a:ext cx="715079" cy="19389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DCDCD"/>
                  </a:solidFill>
                  <a:effectLst/>
                  <a:uLnTx/>
                  <a:uFillTx/>
                  <a:latin typeface="NVIDIA Sans"/>
                  <a:ea typeface="+mn-ea"/>
                  <a:cs typeface="+mn-cs"/>
                </a:rPr>
                <a:t>Eat</a:t>
              </a:r>
            </a:p>
          </p:txBody>
        </p:sp>
        <p:cxnSp>
          <p:nvCxnSpPr>
            <p:cNvPr id="320" name="Straight Connector 319">
              <a:extLst>
                <a:ext uri="{FF2B5EF4-FFF2-40B4-BE49-F238E27FC236}">
                  <a16:creationId xmlns:a16="http://schemas.microsoft.com/office/drawing/2014/main" id="{B2C98677-4BEB-4621-A4F2-2704B8BBAA07}"/>
                </a:ext>
              </a:extLst>
            </p:cNvPr>
            <p:cNvCxnSpPr>
              <a:cxnSpLocks/>
              <a:stCxn id="22" idx="6"/>
              <a:endCxn id="65" idx="2"/>
            </p:cNvCxnSpPr>
            <p:nvPr/>
          </p:nvCxnSpPr>
          <p:spPr>
            <a:xfrm flipV="1">
              <a:off x="1567287" y="2784146"/>
              <a:ext cx="1390306" cy="54037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9E268294-D25C-4C34-A8DD-62F6C84C8248}"/>
                </a:ext>
              </a:extLst>
            </p:cNvPr>
            <p:cNvCxnSpPr>
              <a:cxnSpLocks/>
              <a:stCxn id="600" idx="6"/>
              <a:endCxn id="55" idx="6"/>
            </p:cNvCxnSpPr>
            <p:nvPr/>
          </p:nvCxnSpPr>
          <p:spPr>
            <a:xfrm flipH="1" flipV="1">
              <a:off x="3223014" y="4853996"/>
              <a:ext cx="1389009" cy="538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5EE5926A-3B71-470F-A575-7687C22C2678}"/>
                </a:ext>
              </a:extLst>
            </p:cNvPr>
            <p:cNvCxnSpPr>
              <a:cxnSpLocks/>
              <a:stCxn id="601" idx="6"/>
              <a:endCxn id="55" idx="6"/>
            </p:cNvCxnSpPr>
            <p:nvPr/>
          </p:nvCxnSpPr>
          <p:spPr>
            <a:xfrm flipH="1" flipV="1">
              <a:off x="3223014" y="4853996"/>
              <a:ext cx="1389009" cy="2433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1E5111D2-520F-4A7D-AC4E-F607AC3013E3}"/>
                </a:ext>
              </a:extLst>
            </p:cNvPr>
            <p:cNvCxnSpPr>
              <a:cxnSpLocks/>
              <a:stCxn id="602" idx="6"/>
              <a:endCxn id="55" idx="6"/>
            </p:cNvCxnSpPr>
            <p:nvPr/>
          </p:nvCxnSpPr>
          <p:spPr>
            <a:xfrm flipH="1">
              <a:off x="3223014" y="4801874"/>
              <a:ext cx="1389009" cy="521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CAF72B7B-4A45-4147-A738-4A7E9D4185AD}"/>
                </a:ext>
              </a:extLst>
            </p:cNvPr>
            <p:cNvCxnSpPr>
              <a:cxnSpLocks/>
              <a:stCxn id="603" idx="6"/>
              <a:endCxn id="55" idx="6"/>
            </p:cNvCxnSpPr>
            <p:nvPr/>
          </p:nvCxnSpPr>
          <p:spPr>
            <a:xfrm flipH="1">
              <a:off x="3223014" y="4506402"/>
              <a:ext cx="1389009" cy="34759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DAC71A7A-643E-439D-BD39-F052F6AC4E20}"/>
                </a:ext>
              </a:extLst>
            </p:cNvPr>
            <p:cNvCxnSpPr>
              <a:cxnSpLocks/>
              <a:stCxn id="604" idx="6"/>
              <a:endCxn id="55" idx="6"/>
            </p:cNvCxnSpPr>
            <p:nvPr/>
          </p:nvCxnSpPr>
          <p:spPr>
            <a:xfrm flipH="1">
              <a:off x="3223014" y="4210931"/>
              <a:ext cx="1396879" cy="6430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C3EB29B6-EB0B-4602-A6CD-046348FE62A7}"/>
                </a:ext>
              </a:extLst>
            </p:cNvPr>
            <p:cNvCxnSpPr>
              <a:cxnSpLocks/>
              <a:stCxn id="605" idx="6"/>
              <a:endCxn id="55" idx="6"/>
            </p:cNvCxnSpPr>
            <p:nvPr/>
          </p:nvCxnSpPr>
          <p:spPr>
            <a:xfrm flipH="1">
              <a:off x="3223014" y="3915460"/>
              <a:ext cx="1396880" cy="93853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907968F8-1068-4E72-B801-66330F5DA829}"/>
                </a:ext>
              </a:extLst>
            </p:cNvPr>
            <p:cNvCxnSpPr>
              <a:cxnSpLocks/>
              <a:stCxn id="606" idx="6"/>
              <a:endCxn id="55" idx="6"/>
            </p:cNvCxnSpPr>
            <p:nvPr/>
          </p:nvCxnSpPr>
          <p:spPr>
            <a:xfrm flipH="1">
              <a:off x="3223014" y="3619988"/>
              <a:ext cx="1396880" cy="12340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8EEA0342-EE77-48D9-A463-AF76996FC9A9}"/>
                </a:ext>
              </a:extLst>
            </p:cNvPr>
            <p:cNvCxnSpPr>
              <a:cxnSpLocks/>
              <a:stCxn id="607" idx="6"/>
              <a:endCxn id="55" idx="6"/>
            </p:cNvCxnSpPr>
            <p:nvPr/>
          </p:nvCxnSpPr>
          <p:spPr>
            <a:xfrm flipH="1">
              <a:off x="3223014" y="3324517"/>
              <a:ext cx="1396880" cy="1529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9FDA0BF6-A651-4FDC-9A94-591B3F8BF5B3}"/>
                </a:ext>
              </a:extLst>
            </p:cNvPr>
            <p:cNvCxnSpPr>
              <a:cxnSpLocks/>
              <a:stCxn id="608" idx="6"/>
              <a:endCxn id="55" idx="6"/>
            </p:cNvCxnSpPr>
            <p:nvPr/>
          </p:nvCxnSpPr>
          <p:spPr>
            <a:xfrm flipH="1">
              <a:off x="3223014" y="3029046"/>
              <a:ext cx="1396880" cy="182495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C7F58611-20C9-4786-B14D-7E98649D34C9}"/>
                </a:ext>
              </a:extLst>
            </p:cNvPr>
            <p:cNvCxnSpPr>
              <a:cxnSpLocks/>
              <a:stCxn id="609" idx="6"/>
              <a:endCxn id="55" idx="6"/>
            </p:cNvCxnSpPr>
            <p:nvPr/>
          </p:nvCxnSpPr>
          <p:spPr>
            <a:xfrm flipH="1">
              <a:off x="3223014" y="2733574"/>
              <a:ext cx="1396880" cy="2120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51F0BD90-9DD0-4561-BDFE-33FCBF6F1718}"/>
                </a:ext>
              </a:extLst>
            </p:cNvPr>
            <p:cNvCxnSpPr>
              <a:cxnSpLocks/>
              <a:stCxn id="610" idx="6"/>
              <a:endCxn id="55" idx="6"/>
            </p:cNvCxnSpPr>
            <p:nvPr/>
          </p:nvCxnSpPr>
          <p:spPr>
            <a:xfrm flipH="1">
              <a:off x="3223014" y="2438103"/>
              <a:ext cx="1404749" cy="24158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E8125993-8B8C-4E26-B788-6EFDBCFB0081}"/>
                </a:ext>
              </a:extLst>
            </p:cNvPr>
            <p:cNvCxnSpPr>
              <a:cxnSpLocks/>
              <a:stCxn id="611" idx="6"/>
              <a:endCxn id="55" idx="6"/>
            </p:cNvCxnSpPr>
            <p:nvPr/>
          </p:nvCxnSpPr>
          <p:spPr>
            <a:xfrm flipH="1">
              <a:off x="3223014" y="2142634"/>
              <a:ext cx="1404750" cy="271136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392152A1-AFF6-414C-AE6D-C752F5EE6581}"/>
                </a:ext>
              </a:extLst>
            </p:cNvPr>
            <p:cNvCxnSpPr>
              <a:cxnSpLocks/>
              <a:stCxn id="600" idx="6"/>
              <a:endCxn id="57" idx="6"/>
            </p:cNvCxnSpPr>
            <p:nvPr/>
          </p:nvCxnSpPr>
          <p:spPr>
            <a:xfrm flipH="1" flipV="1">
              <a:off x="3223014" y="4440026"/>
              <a:ext cx="1389009" cy="9527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7F5C439D-9C78-4D6D-BC57-99C3D209FFA3}"/>
                </a:ext>
              </a:extLst>
            </p:cNvPr>
            <p:cNvCxnSpPr>
              <a:cxnSpLocks/>
              <a:stCxn id="601" idx="6"/>
              <a:endCxn id="57" idx="6"/>
            </p:cNvCxnSpPr>
            <p:nvPr/>
          </p:nvCxnSpPr>
          <p:spPr>
            <a:xfrm flipH="1" flipV="1">
              <a:off x="3223014" y="4440026"/>
              <a:ext cx="1389009" cy="6573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D3681A71-158E-47B9-92D5-9AB81ADF0A6F}"/>
                </a:ext>
              </a:extLst>
            </p:cNvPr>
            <p:cNvCxnSpPr>
              <a:cxnSpLocks/>
              <a:stCxn id="602" idx="6"/>
              <a:endCxn id="57" idx="6"/>
            </p:cNvCxnSpPr>
            <p:nvPr/>
          </p:nvCxnSpPr>
          <p:spPr>
            <a:xfrm flipH="1" flipV="1">
              <a:off x="3223014" y="4440026"/>
              <a:ext cx="1389009" cy="3618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EAF603A6-8109-4E70-998B-089305A5B028}"/>
                </a:ext>
              </a:extLst>
            </p:cNvPr>
            <p:cNvCxnSpPr>
              <a:cxnSpLocks/>
              <a:stCxn id="603" idx="6"/>
              <a:endCxn id="57" idx="6"/>
            </p:cNvCxnSpPr>
            <p:nvPr/>
          </p:nvCxnSpPr>
          <p:spPr>
            <a:xfrm flipH="1" flipV="1">
              <a:off x="3223014" y="4440026"/>
              <a:ext cx="1389009" cy="663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24909178-45A9-4AFE-ADBC-12CAE0F24153}"/>
                </a:ext>
              </a:extLst>
            </p:cNvPr>
            <p:cNvCxnSpPr>
              <a:cxnSpLocks/>
              <a:stCxn id="604" idx="6"/>
              <a:endCxn id="57" idx="6"/>
            </p:cNvCxnSpPr>
            <p:nvPr/>
          </p:nvCxnSpPr>
          <p:spPr>
            <a:xfrm flipH="1">
              <a:off x="3223014" y="4210931"/>
              <a:ext cx="1396879" cy="22909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9517D913-9681-4C34-A669-8C29FBAF170E}"/>
                </a:ext>
              </a:extLst>
            </p:cNvPr>
            <p:cNvCxnSpPr>
              <a:cxnSpLocks/>
              <a:stCxn id="605" idx="6"/>
              <a:endCxn id="57" idx="6"/>
            </p:cNvCxnSpPr>
            <p:nvPr/>
          </p:nvCxnSpPr>
          <p:spPr>
            <a:xfrm flipH="1">
              <a:off x="3223014" y="3915460"/>
              <a:ext cx="1396880" cy="5245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F9CF52A3-D8AE-4B0F-8CF2-0009B8533844}"/>
                </a:ext>
              </a:extLst>
            </p:cNvPr>
            <p:cNvCxnSpPr>
              <a:cxnSpLocks/>
              <a:stCxn id="606" idx="6"/>
              <a:endCxn id="57" idx="6"/>
            </p:cNvCxnSpPr>
            <p:nvPr/>
          </p:nvCxnSpPr>
          <p:spPr>
            <a:xfrm flipH="1">
              <a:off x="3223014" y="3619988"/>
              <a:ext cx="1396880" cy="8200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AF0AFB90-99E5-479F-AC2E-1645379C2A6C}"/>
                </a:ext>
              </a:extLst>
            </p:cNvPr>
            <p:cNvCxnSpPr>
              <a:cxnSpLocks/>
              <a:stCxn id="607" idx="6"/>
              <a:endCxn id="57" idx="6"/>
            </p:cNvCxnSpPr>
            <p:nvPr/>
          </p:nvCxnSpPr>
          <p:spPr>
            <a:xfrm flipH="1">
              <a:off x="3223014" y="3324517"/>
              <a:ext cx="1396880" cy="111550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DFDC214C-512E-4A4A-878E-D4ADFE9A8F2F}"/>
                </a:ext>
              </a:extLst>
            </p:cNvPr>
            <p:cNvCxnSpPr>
              <a:cxnSpLocks/>
              <a:stCxn id="608" idx="6"/>
              <a:endCxn id="57" idx="6"/>
            </p:cNvCxnSpPr>
            <p:nvPr/>
          </p:nvCxnSpPr>
          <p:spPr>
            <a:xfrm flipH="1">
              <a:off x="3223014" y="3029046"/>
              <a:ext cx="1396880" cy="141098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9AD82F72-4757-491E-AD30-685D865E0E4C}"/>
                </a:ext>
              </a:extLst>
            </p:cNvPr>
            <p:cNvCxnSpPr>
              <a:cxnSpLocks/>
              <a:stCxn id="609" idx="6"/>
              <a:endCxn id="57" idx="6"/>
            </p:cNvCxnSpPr>
            <p:nvPr/>
          </p:nvCxnSpPr>
          <p:spPr>
            <a:xfrm flipH="1">
              <a:off x="3223014" y="2733574"/>
              <a:ext cx="1396880" cy="1706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A472C02B-C803-466B-8B25-629DA177F146}"/>
                </a:ext>
              </a:extLst>
            </p:cNvPr>
            <p:cNvCxnSpPr>
              <a:cxnSpLocks/>
              <a:stCxn id="610" idx="6"/>
              <a:endCxn id="57" idx="6"/>
            </p:cNvCxnSpPr>
            <p:nvPr/>
          </p:nvCxnSpPr>
          <p:spPr>
            <a:xfrm flipH="1">
              <a:off x="3223014" y="2438103"/>
              <a:ext cx="1404749" cy="20019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E2F6F8EC-0212-4332-9254-B162D8DB0088}"/>
                </a:ext>
              </a:extLst>
            </p:cNvPr>
            <p:cNvCxnSpPr>
              <a:cxnSpLocks/>
              <a:stCxn id="611" idx="6"/>
              <a:endCxn id="57" idx="6"/>
            </p:cNvCxnSpPr>
            <p:nvPr/>
          </p:nvCxnSpPr>
          <p:spPr>
            <a:xfrm flipH="1">
              <a:off x="3223014" y="2142634"/>
              <a:ext cx="1404750" cy="22973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7D4C7B1-0C6C-469F-9681-A1E9E19073E8}"/>
                </a:ext>
              </a:extLst>
            </p:cNvPr>
            <p:cNvCxnSpPr>
              <a:cxnSpLocks/>
              <a:stCxn id="600" idx="6"/>
              <a:endCxn id="59" idx="6"/>
            </p:cNvCxnSpPr>
            <p:nvPr/>
          </p:nvCxnSpPr>
          <p:spPr>
            <a:xfrm flipH="1" flipV="1">
              <a:off x="3223014" y="4026056"/>
              <a:ext cx="1389009" cy="13667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8E33BDAA-A6CE-44F7-B563-F530D3ECD7A6}"/>
                </a:ext>
              </a:extLst>
            </p:cNvPr>
            <p:cNvCxnSpPr>
              <a:cxnSpLocks/>
              <a:stCxn id="601" idx="6"/>
              <a:endCxn id="59" idx="6"/>
            </p:cNvCxnSpPr>
            <p:nvPr/>
          </p:nvCxnSpPr>
          <p:spPr>
            <a:xfrm flipH="1" flipV="1">
              <a:off x="3223014" y="4026056"/>
              <a:ext cx="1389009" cy="10712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A3421CAA-AB34-4215-8B64-EE81BBA23AAD}"/>
                </a:ext>
              </a:extLst>
            </p:cNvPr>
            <p:cNvCxnSpPr>
              <a:cxnSpLocks/>
              <a:stCxn id="602" idx="6"/>
              <a:endCxn id="59" idx="6"/>
            </p:cNvCxnSpPr>
            <p:nvPr/>
          </p:nvCxnSpPr>
          <p:spPr>
            <a:xfrm flipH="1" flipV="1">
              <a:off x="3223014" y="4026056"/>
              <a:ext cx="1389009" cy="7758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1D8DC317-5740-49D8-A79C-571B5E927D0B}"/>
                </a:ext>
              </a:extLst>
            </p:cNvPr>
            <p:cNvCxnSpPr>
              <a:cxnSpLocks/>
              <a:stCxn id="603" idx="6"/>
              <a:endCxn id="59" idx="6"/>
            </p:cNvCxnSpPr>
            <p:nvPr/>
          </p:nvCxnSpPr>
          <p:spPr>
            <a:xfrm flipH="1" flipV="1">
              <a:off x="3223014" y="4026056"/>
              <a:ext cx="1389009" cy="4803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641C78CD-1FEB-46BC-9536-4D9DF2E513C9}"/>
                </a:ext>
              </a:extLst>
            </p:cNvPr>
            <p:cNvCxnSpPr>
              <a:cxnSpLocks/>
              <a:stCxn id="604" idx="6"/>
              <a:endCxn id="59" idx="6"/>
            </p:cNvCxnSpPr>
            <p:nvPr/>
          </p:nvCxnSpPr>
          <p:spPr>
            <a:xfrm flipH="1" flipV="1">
              <a:off x="3223014" y="4026056"/>
              <a:ext cx="1396879" cy="184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F3CDCC62-7181-4481-8413-BC9F359D6F37}"/>
                </a:ext>
              </a:extLst>
            </p:cNvPr>
            <p:cNvCxnSpPr>
              <a:cxnSpLocks/>
              <a:stCxn id="605" idx="6"/>
              <a:endCxn id="59" idx="6"/>
            </p:cNvCxnSpPr>
            <p:nvPr/>
          </p:nvCxnSpPr>
          <p:spPr>
            <a:xfrm flipH="1">
              <a:off x="3223014" y="3915460"/>
              <a:ext cx="1396880" cy="1105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793C9854-E1E7-468D-B6DE-F0A6DC52E8E2}"/>
                </a:ext>
              </a:extLst>
            </p:cNvPr>
            <p:cNvCxnSpPr>
              <a:cxnSpLocks/>
              <a:stCxn id="606" idx="6"/>
              <a:endCxn id="59" idx="6"/>
            </p:cNvCxnSpPr>
            <p:nvPr/>
          </p:nvCxnSpPr>
          <p:spPr>
            <a:xfrm flipH="1">
              <a:off x="3223014" y="3619988"/>
              <a:ext cx="1396880" cy="40606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54C8C96E-B813-4A44-9D4E-1C6F49D02D16}"/>
                </a:ext>
              </a:extLst>
            </p:cNvPr>
            <p:cNvCxnSpPr>
              <a:cxnSpLocks/>
              <a:stCxn id="607" idx="6"/>
              <a:endCxn id="59" idx="6"/>
            </p:cNvCxnSpPr>
            <p:nvPr/>
          </p:nvCxnSpPr>
          <p:spPr>
            <a:xfrm flipH="1">
              <a:off x="3223014" y="3324517"/>
              <a:ext cx="1396880" cy="70153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CCE42C37-EA20-494A-BAF2-9FB6865DB572}"/>
                </a:ext>
              </a:extLst>
            </p:cNvPr>
            <p:cNvCxnSpPr>
              <a:cxnSpLocks/>
              <a:stCxn id="608" idx="6"/>
              <a:endCxn id="59" idx="6"/>
            </p:cNvCxnSpPr>
            <p:nvPr/>
          </p:nvCxnSpPr>
          <p:spPr>
            <a:xfrm flipH="1">
              <a:off x="3223014" y="3029046"/>
              <a:ext cx="1396880" cy="9970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77E24FBF-A72C-4748-8688-C312F0CD26C3}"/>
                </a:ext>
              </a:extLst>
            </p:cNvPr>
            <p:cNvCxnSpPr>
              <a:cxnSpLocks/>
              <a:stCxn id="609" idx="6"/>
              <a:endCxn id="59" idx="6"/>
            </p:cNvCxnSpPr>
            <p:nvPr/>
          </p:nvCxnSpPr>
          <p:spPr>
            <a:xfrm flipH="1">
              <a:off x="3223014" y="2733574"/>
              <a:ext cx="1396880" cy="1292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CACE7979-00AB-4DE5-8CD6-9CD910E17960}"/>
                </a:ext>
              </a:extLst>
            </p:cNvPr>
            <p:cNvCxnSpPr>
              <a:cxnSpLocks/>
              <a:stCxn id="610" idx="6"/>
              <a:endCxn id="59" idx="6"/>
            </p:cNvCxnSpPr>
            <p:nvPr/>
          </p:nvCxnSpPr>
          <p:spPr>
            <a:xfrm flipH="1">
              <a:off x="3223014" y="2438103"/>
              <a:ext cx="1404749" cy="15879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F06FE6BB-06C7-40C8-98CA-95C2BA7C09D9}"/>
                </a:ext>
              </a:extLst>
            </p:cNvPr>
            <p:cNvCxnSpPr>
              <a:cxnSpLocks/>
              <a:stCxn id="611" idx="6"/>
              <a:endCxn id="59" idx="6"/>
            </p:cNvCxnSpPr>
            <p:nvPr/>
          </p:nvCxnSpPr>
          <p:spPr>
            <a:xfrm flipH="1">
              <a:off x="3223014" y="2142634"/>
              <a:ext cx="1404750" cy="1883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AACFD3D6-CCA6-4F86-A083-C5CFAA1B9483}"/>
                </a:ext>
              </a:extLst>
            </p:cNvPr>
            <p:cNvCxnSpPr>
              <a:cxnSpLocks/>
              <a:stCxn id="600" idx="6"/>
              <a:endCxn id="61" idx="6"/>
            </p:cNvCxnSpPr>
            <p:nvPr/>
          </p:nvCxnSpPr>
          <p:spPr>
            <a:xfrm flipH="1" flipV="1">
              <a:off x="3223014" y="3612087"/>
              <a:ext cx="1389009" cy="1780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987B66F-7D12-434E-8223-E761CDEFD454}"/>
                </a:ext>
              </a:extLst>
            </p:cNvPr>
            <p:cNvCxnSpPr>
              <a:cxnSpLocks/>
              <a:stCxn id="601" idx="6"/>
              <a:endCxn id="61" idx="6"/>
            </p:cNvCxnSpPr>
            <p:nvPr/>
          </p:nvCxnSpPr>
          <p:spPr>
            <a:xfrm flipH="1" flipV="1">
              <a:off x="3223014" y="3612087"/>
              <a:ext cx="1389009" cy="148525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F67EF811-C6EE-4CE8-B976-BBEEFCF90E98}"/>
                </a:ext>
              </a:extLst>
            </p:cNvPr>
            <p:cNvCxnSpPr>
              <a:cxnSpLocks/>
              <a:stCxn id="602" idx="6"/>
              <a:endCxn id="61" idx="6"/>
            </p:cNvCxnSpPr>
            <p:nvPr/>
          </p:nvCxnSpPr>
          <p:spPr>
            <a:xfrm flipH="1" flipV="1">
              <a:off x="3223014" y="3612087"/>
              <a:ext cx="1389009" cy="11897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7833DA4-2B76-4D6F-9F7D-D6C90784269F}"/>
                </a:ext>
              </a:extLst>
            </p:cNvPr>
            <p:cNvCxnSpPr>
              <a:cxnSpLocks/>
              <a:stCxn id="603" idx="6"/>
              <a:endCxn id="61" idx="6"/>
            </p:cNvCxnSpPr>
            <p:nvPr/>
          </p:nvCxnSpPr>
          <p:spPr>
            <a:xfrm flipH="1" flipV="1">
              <a:off x="3223014" y="3612087"/>
              <a:ext cx="1389009" cy="8943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7A8D2475-21C8-4A63-BFDE-D4F946AC0AB8}"/>
                </a:ext>
              </a:extLst>
            </p:cNvPr>
            <p:cNvCxnSpPr>
              <a:cxnSpLocks/>
              <a:stCxn id="604" idx="6"/>
              <a:endCxn id="61" idx="6"/>
            </p:cNvCxnSpPr>
            <p:nvPr/>
          </p:nvCxnSpPr>
          <p:spPr>
            <a:xfrm flipH="1" flipV="1">
              <a:off x="3223014" y="3612087"/>
              <a:ext cx="1396879" cy="59884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C11BF4F-42A7-45AD-976E-032960832626}"/>
                </a:ext>
              </a:extLst>
            </p:cNvPr>
            <p:cNvCxnSpPr>
              <a:cxnSpLocks/>
              <a:stCxn id="605" idx="6"/>
              <a:endCxn id="61" idx="6"/>
            </p:cNvCxnSpPr>
            <p:nvPr/>
          </p:nvCxnSpPr>
          <p:spPr>
            <a:xfrm flipH="1" flipV="1">
              <a:off x="3223014" y="3612087"/>
              <a:ext cx="1396880" cy="3033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F83F92D6-9340-4C01-B8EF-451D9B408FE4}"/>
                </a:ext>
              </a:extLst>
            </p:cNvPr>
            <p:cNvCxnSpPr>
              <a:cxnSpLocks/>
              <a:stCxn id="606" idx="6"/>
              <a:endCxn id="61" idx="6"/>
            </p:cNvCxnSpPr>
            <p:nvPr/>
          </p:nvCxnSpPr>
          <p:spPr>
            <a:xfrm flipH="1" flipV="1">
              <a:off x="3223014" y="3612087"/>
              <a:ext cx="1396880" cy="79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566A1DDC-7E75-4C3C-907E-28B3A9CA43F4}"/>
                </a:ext>
              </a:extLst>
            </p:cNvPr>
            <p:cNvCxnSpPr>
              <a:cxnSpLocks/>
              <a:stCxn id="607" idx="6"/>
              <a:endCxn id="61" idx="6"/>
            </p:cNvCxnSpPr>
            <p:nvPr/>
          </p:nvCxnSpPr>
          <p:spPr>
            <a:xfrm flipH="1">
              <a:off x="3223014" y="3324517"/>
              <a:ext cx="1396880" cy="287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7C7175DC-10B8-4937-AC7C-6275BA60B6D1}"/>
                </a:ext>
              </a:extLst>
            </p:cNvPr>
            <p:cNvCxnSpPr>
              <a:cxnSpLocks/>
              <a:stCxn id="608" idx="6"/>
              <a:endCxn id="61" idx="6"/>
            </p:cNvCxnSpPr>
            <p:nvPr/>
          </p:nvCxnSpPr>
          <p:spPr>
            <a:xfrm flipH="1">
              <a:off x="3223014" y="3029046"/>
              <a:ext cx="1396880" cy="58304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2BC0A31C-82C3-4F06-9768-08FB82A94669}"/>
                </a:ext>
              </a:extLst>
            </p:cNvPr>
            <p:cNvCxnSpPr>
              <a:cxnSpLocks/>
              <a:stCxn id="609" idx="6"/>
              <a:endCxn id="61" idx="6"/>
            </p:cNvCxnSpPr>
            <p:nvPr/>
          </p:nvCxnSpPr>
          <p:spPr>
            <a:xfrm flipH="1">
              <a:off x="3223014" y="2733574"/>
              <a:ext cx="1396880"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05749D0C-EB0F-44A1-83FD-73D9AE275F0A}"/>
                </a:ext>
              </a:extLst>
            </p:cNvPr>
            <p:cNvCxnSpPr>
              <a:cxnSpLocks/>
              <a:stCxn id="609" idx="6"/>
              <a:endCxn id="61" idx="6"/>
            </p:cNvCxnSpPr>
            <p:nvPr/>
          </p:nvCxnSpPr>
          <p:spPr>
            <a:xfrm flipH="1">
              <a:off x="3223014" y="2733574"/>
              <a:ext cx="1396880"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7955A5B4-BBD3-495B-8C8A-1B931CA4831B}"/>
                </a:ext>
              </a:extLst>
            </p:cNvPr>
            <p:cNvCxnSpPr>
              <a:cxnSpLocks/>
              <a:stCxn id="610" idx="6"/>
              <a:endCxn id="61" idx="6"/>
            </p:cNvCxnSpPr>
            <p:nvPr/>
          </p:nvCxnSpPr>
          <p:spPr>
            <a:xfrm flipH="1">
              <a:off x="3223014" y="2438103"/>
              <a:ext cx="1404749" cy="1173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9DC0FE8D-8F07-4F6B-BD99-066D0B6EEE58}"/>
                </a:ext>
              </a:extLst>
            </p:cNvPr>
            <p:cNvCxnSpPr>
              <a:cxnSpLocks/>
              <a:stCxn id="611" idx="6"/>
              <a:endCxn id="61" idx="6"/>
            </p:cNvCxnSpPr>
            <p:nvPr/>
          </p:nvCxnSpPr>
          <p:spPr>
            <a:xfrm flipH="1">
              <a:off x="3223014" y="2142634"/>
              <a:ext cx="1404750" cy="1469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CEEC7089-1EB0-4F1F-9DF8-DDF9C0A06F20}"/>
                </a:ext>
              </a:extLst>
            </p:cNvPr>
            <p:cNvCxnSpPr>
              <a:cxnSpLocks/>
              <a:stCxn id="600" idx="6"/>
              <a:endCxn id="63" idx="6"/>
            </p:cNvCxnSpPr>
            <p:nvPr/>
          </p:nvCxnSpPr>
          <p:spPr>
            <a:xfrm flipH="1" flipV="1">
              <a:off x="3223014" y="3198116"/>
              <a:ext cx="1389009" cy="21946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9AA2F49D-D77C-4231-96AB-3C1390ACC597}"/>
                </a:ext>
              </a:extLst>
            </p:cNvPr>
            <p:cNvCxnSpPr>
              <a:cxnSpLocks/>
              <a:stCxn id="601" idx="6"/>
              <a:endCxn id="63" idx="6"/>
            </p:cNvCxnSpPr>
            <p:nvPr/>
          </p:nvCxnSpPr>
          <p:spPr>
            <a:xfrm flipH="1" flipV="1">
              <a:off x="3223014" y="3198116"/>
              <a:ext cx="1389009" cy="18992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B2DE35BE-B44D-4E5F-A86D-B69891840696}"/>
                </a:ext>
              </a:extLst>
            </p:cNvPr>
            <p:cNvCxnSpPr>
              <a:cxnSpLocks/>
              <a:endCxn id="63" idx="6"/>
            </p:cNvCxnSpPr>
            <p:nvPr/>
          </p:nvCxnSpPr>
          <p:spPr>
            <a:xfrm flipH="1" flipV="1">
              <a:off x="3223014" y="3198116"/>
              <a:ext cx="1415450" cy="1597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C59E3E0A-9EB3-4085-8F77-48E2E6DE1DDF}"/>
                </a:ext>
              </a:extLst>
            </p:cNvPr>
            <p:cNvCxnSpPr>
              <a:cxnSpLocks/>
              <a:stCxn id="603" idx="6"/>
              <a:endCxn id="63" idx="6"/>
            </p:cNvCxnSpPr>
            <p:nvPr/>
          </p:nvCxnSpPr>
          <p:spPr>
            <a:xfrm flipH="1" flipV="1">
              <a:off x="3223014" y="3198116"/>
              <a:ext cx="1389009" cy="13082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B63A048C-27F2-4646-AB18-0B7D1D487C17}"/>
                </a:ext>
              </a:extLst>
            </p:cNvPr>
            <p:cNvCxnSpPr>
              <a:cxnSpLocks/>
              <a:stCxn id="604" idx="6"/>
              <a:endCxn id="63" idx="6"/>
            </p:cNvCxnSpPr>
            <p:nvPr/>
          </p:nvCxnSpPr>
          <p:spPr>
            <a:xfrm flipH="1" flipV="1">
              <a:off x="3223014" y="3198116"/>
              <a:ext cx="1396879" cy="10128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DDE9343C-5C19-4CAB-8983-EA924E085D60}"/>
                </a:ext>
              </a:extLst>
            </p:cNvPr>
            <p:cNvCxnSpPr>
              <a:cxnSpLocks/>
              <a:stCxn id="605" idx="6"/>
              <a:endCxn id="63" idx="6"/>
            </p:cNvCxnSpPr>
            <p:nvPr/>
          </p:nvCxnSpPr>
          <p:spPr>
            <a:xfrm flipH="1" flipV="1">
              <a:off x="3223014" y="3198116"/>
              <a:ext cx="1396880" cy="717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58D1E7C2-5C04-4DA0-B550-4C6CC5C07E18}"/>
                </a:ext>
              </a:extLst>
            </p:cNvPr>
            <p:cNvCxnSpPr>
              <a:cxnSpLocks/>
              <a:stCxn id="606" idx="6"/>
              <a:endCxn id="63" idx="6"/>
            </p:cNvCxnSpPr>
            <p:nvPr/>
          </p:nvCxnSpPr>
          <p:spPr>
            <a:xfrm flipH="1" flipV="1">
              <a:off x="3223014" y="3198116"/>
              <a:ext cx="1396880" cy="4218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78302A22-AC8B-4BDF-AFF8-42F81CC14DA4}"/>
                </a:ext>
              </a:extLst>
            </p:cNvPr>
            <p:cNvCxnSpPr>
              <a:cxnSpLocks/>
              <a:stCxn id="607" idx="6"/>
              <a:endCxn id="63" idx="6"/>
            </p:cNvCxnSpPr>
            <p:nvPr/>
          </p:nvCxnSpPr>
          <p:spPr>
            <a:xfrm flipH="1" flipV="1">
              <a:off x="3223014" y="3198116"/>
              <a:ext cx="1396880" cy="1264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6DEC3B0C-8FF2-441E-931F-3005ACD0BDAF}"/>
                </a:ext>
              </a:extLst>
            </p:cNvPr>
            <p:cNvCxnSpPr>
              <a:cxnSpLocks/>
              <a:stCxn id="608" idx="6"/>
              <a:endCxn id="63" idx="6"/>
            </p:cNvCxnSpPr>
            <p:nvPr/>
          </p:nvCxnSpPr>
          <p:spPr>
            <a:xfrm flipH="1">
              <a:off x="3223014" y="3029046"/>
              <a:ext cx="1396880" cy="1690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E8C2CDD-B0CA-4600-A2CE-0FCB13392AAB}"/>
                </a:ext>
              </a:extLst>
            </p:cNvPr>
            <p:cNvCxnSpPr>
              <a:cxnSpLocks/>
              <a:stCxn id="609" idx="6"/>
              <a:endCxn id="63" idx="6"/>
            </p:cNvCxnSpPr>
            <p:nvPr/>
          </p:nvCxnSpPr>
          <p:spPr>
            <a:xfrm flipH="1">
              <a:off x="3223014" y="2733574"/>
              <a:ext cx="1396880" cy="4645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1F824BBA-2D1C-449B-B132-CDE6F75448FE}"/>
                </a:ext>
              </a:extLst>
            </p:cNvPr>
            <p:cNvCxnSpPr>
              <a:cxnSpLocks/>
              <a:stCxn id="610" idx="6"/>
              <a:endCxn id="63" idx="6"/>
            </p:cNvCxnSpPr>
            <p:nvPr/>
          </p:nvCxnSpPr>
          <p:spPr>
            <a:xfrm flipH="1">
              <a:off x="3223014" y="2438103"/>
              <a:ext cx="1404749" cy="76001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1AFDCE91-589C-4A79-BBD8-5D2E433B753F}"/>
                </a:ext>
              </a:extLst>
            </p:cNvPr>
            <p:cNvCxnSpPr>
              <a:cxnSpLocks/>
              <a:stCxn id="611" idx="6"/>
              <a:endCxn id="63" idx="6"/>
            </p:cNvCxnSpPr>
            <p:nvPr/>
          </p:nvCxnSpPr>
          <p:spPr>
            <a:xfrm flipH="1">
              <a:off x="3223014" y="2142634"/>
              <a:ext cx="1404750" cy="1055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BA2D900D-07F7-4E49-879B-D760892E6DD9}"/>
                </a:ext>
              </a:extLst>
            </p:cNvPr>
            <p:cNvCxnSpPr>
              <a:cxnSpLocks/>
              <a:stCxn id="600" idx="6"/>
              <a:endCxn id="65" idx="6"/>
            </p:cNvCxnSpPr>
            <p:nvPr/>
          </p:nvCxnSpPr>
          <p:spPr>
            <a:xfrm flipH="1" flipV="1">
              <a:off x="3223014" y="2784146"/>
              <a:ext cx="1389009" cy="26086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690EAA8A-20D7-4717-BA0F-36A5DF697943}"/>
                </a:ext>
              </a:extLst>
            </p:cNvPr>
            <p:cNvCxnSpPr>
              <a:cxnSpLocks/>
              <a:stCxn id="601" idx="6"/>
              <a:endCxn id="65" idx="6"/>
            </p:cNvCxnSpPr>
            <p:nvPr/>
          </p:nvCxnSpPr>
          <p:spPr>
            <a:xfrm flipH="1" flipV="1">
              <a:off x="3223014" y="2784146"/>
              <a:ext cx="1389009" cy="231319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E4B7BC20-9071-4ECD-A0CA-33B22F5AE31A}"/>
                </a:ext>
              </a:extLst>
            </p:cNvPr>
            <p:cNvCxnSpPr>
              <a:cxnSpLocks/>
              <a:stCxn id="602" idx="6"/>
              <a:endCxn id="65" idx="6"/>
            </p:cNvCxnSpPr>
            <p:nvPr/>
          </p:nvCxnSpPr>
          <p:spPr>
            <a:xfrm flipH="1" flipV="1">
              <a:off x="3223014" y="2784146"/>
              <a:ext cx="1389009" cy="20177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078997C6-F912-458D-9B5B-600C7C4595BB}"/>
                </a:ext>
              </a:extLst>
            </p:cNvPr>
            <p:cNvCxnSpPr>
              <a:cxnSpLocks/>
              <a:stCxn id="603" idx="6"/>
              <a:endCxn id="65" idx="6"/>
            </p:cNvCxnSpPr>
            <p:nvPr/>
          </p:nvCxnSpPr>
          <p:spPr>
            <a:xfrm flipH="1" flipV="1">
              <a:off x="3223014" y="2784146"/>
              <a:ext cx="1389009" cy="172225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4D4A1AB-8766-42AE-BB68-963B684CD268}"/>
                </a:ext>
              </a:extLst>
            </p:cNvPr>
            <p:cNvCxnSpPr>
              <a:cxnSpLocks/>
              <a:stCxn id="604" idx="6"/>
              <a:endCxn id="65" idx="6"/>
            </p:cNvCxnSpPr>
            <p:nvPr/>
          </p:nvCxnSpPr>
          <p:spPr>
            <a:xfrm flipH="1" flipV="1">
              <a:off x="3223014" y="2784146"/>
              <a:ext cx="1396879" cy="14267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D424F8BB-15BF-4765-B813-843F4409BF6F}"/>
                </a:ext>
              </a:extLst>
            </p:cNvPr>
            <p:cNvCxnSpPr>
              <a:cxnSpLocks/>
              <a:stCxn id="605" idx="6"/>
              <a:endCxn id="65" idx="6"/>
            </p:cNvCxnSpPr>
            <p:nvPr/>
          </p:nvCxnSpPr>
          <p:spPr>
            <a:xfrm flipH="1" flipV="1">
              <a:off x="3223014" y="2784146"/>
              <a:ext cx="1396880" cy="11313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BDE5745F-FB01-4300-90A3-5518AD27F792}"/>
                </a:ext>
              </a:extLst>
            </p:cNvPr>
            <p:cNvCxnSpPr>
              <a:cxnSpLocks/>
              <a:stCxn id="606" idx="6"/>
              <a:endCxn id="65" idx="6"/>
            </p:cNvCxnSpPr>
            <p:nvPr/>
          </p:nvCxnSpPr>
          <p:spPr>
            <a:xfrm flipH="1" flipV="1">
              <a:off x="3223014" y="2784146"/>
              <a:ext cx="1396880" cy="8358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6CA3150F-07E9-465F-8C62-D99D95073E6F}"/>
                </a:ext>
              </a:extLst>
            </p:cNvPr>
            <p:cNvCxnSpPr>
              <a:cxnSpLocks/>
              <a:stCxn id="608" idx="6"/>
              <a:endCxn id="65" idx="6"/>
            </p:cNvCxnSpPr>
            <p:nvPr/>
          </p:nvCxnSpPr>
          <p:spPr>
            <a:xfrm flipH="1" flipV="1">
              <a:off x="3223014" y="2784146"/>
              <a:ext cx="1396880" cy="24490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23591ABB-57D1-4E1C-AA55-5023A3D15FA0}"/>
                </a:ext>
              </a:extLst>
            </p:cNvPr>
            <p:cNvCxnSpPr>
              <a:cxnSpLocks/>
              <a:stCxn id="609" idx="6"/>
              <a:endCxn id="65" idx="6"/>
            </p:cNvCxnSpPr>
            <p:nvPr/>
          </p:nvCxnSpPr>
          <p:spPr>
            <a:xfrm flipH="1">
              <a:off x="3223014" y="2733574"/>
              <a:ext cx="1396880" cy="505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10571C8-C4DF-403F-8C70-7FF720D96EC2}"/>
                </a:ext>
              </a:extLst>
            </p:cNvPr>
            <p:cNvCxnSpPr>
              <a:cxnSpLocks/>
              <a:stCxn id="610" idx="6"/>
              <a:endCxn id="65" idx="6"/>
            </p:cNvCxnSpPr>
            <p:nvPr/>
          </p:nvCxnSpPr>
          <p:spPr>
            <a:xfrm flipH="1">
              <a:off x="3223014" y="2438103"/>
              <a:ext cx="1404749" cy="3460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B9B02652-FE09-49DF-A976-B44309E707DF}"/>
                </a:ext>
              </a:extLst>
            </p:cNvPr>
            <p:cNvCxnSpPr>
              <a:cxnSpLocks/>
              <a:stCxn id="611" idx="6"/>
              <a:endCxn id="65" idx="6"/>
            </p:cNvCxnSpPr>
            <p:nvPr/>
          </p:nvCxnSpPr>
          <p:spPr>
            <a:xfrm flipH="1">
              <a:off x="3223014" y="2142634"/>
              <a:ext cx="1404750" cy="641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00" name="Google Shape;219;p33">
              <a:extLst>
                <a:ext uri="{FF2B5EF4-FFF2-40B4-BE49-F238E27FC236}">
                  <a16:creationId xmlns:a16="http://schemas.microsoft.com/office/drawing/2014/main" id="{5FE74B17-2FC1-42DC-86A6-776342AD7ABC}"/>
                </a:ext>
              </a:extLst>
            </p:cNvPr>
            <p:cNvSpPr/>
            <p:nvPr/>
          </p:nvSpPr>
          <p:spPr>
            <a:xfrm flipH="1">
              <a:off x="4612023" y="527794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1" name="Google Shape;219;p33">
              <a:extLst>
                <a:ext uri="{FF2B5EF4-FFF2-40B4-BE49-F238E27FC236}">
                  <a16:creationId xmlns:a16="http://schemas.microsoft.com/office/drawing/2014/main" id="{993A7618-29FD-4856-B7D4-0A63211EB1DB}"/>
                </a:ext>
              </a:extLst>
            </p:cNvPr>
            <p:cNvSpPr/>
            <p:nvPr/>
          </p:nvSpPr>
          <p:spPr>
            <a:xfrm flipH="1">
              <a:off x="4612023" y="4982475"/>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2" name="Google Shape;219;p33">
              <a:extLst>
                <a:ext uri="{FF2B5EF4-FFF2-40B4-BE49-F238E27FC236}">
                  <a16:creationId xmlns:a16="http://schemas.microsoft.com/office/drawing/2014/main" id="{D284402B-B489-40F1-9781-42145473D7CE}"/>
                </a:ext>
              </a:extLst>
            </p:cNvPr>
            <p:cNvSpPr/>
            <p:nvPr/>
          </p:nvSpPr>
          <p:spPr>
            <a:xfrm flipH="1">
              <a:off x="4612023" y="468700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3" name="Google Shape;219;p33">
              <a:extLst>
                <a:ext uri="{FF2B5EF4-FFF2-40B4-BE49-F238E27FC236}">
                  <a16:creationId xmlns:a16="http://schemas.microsoft.com/office/drawing/2014/main" id="{241D4D81-CE60-479B-B552-7076E28C402F}"/>
                </a:ext>
              </a:extLst>
            </p:cNvPr>
            <p:cNvSpPr/>
            <p:nvPr/>
          </p:nvSpPr>
          <p:spPr>
            <a:xfrm flipH="1">
              <a:off x="4612023" y="439153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4" name="Google Shape;219;p33">
              <a:extLst>
                <a:ext uri="{FF2B5EF4-FFF2-40B4-BE49-F238E27FC236}">
                  <a16:creationId xmlns:a16="http://schemas.microsoft.com/office/drawing/2014/main" id="{E8D1B0B7-0F47-4D99-BB8A-2DB26ABC1003}"/>
                </a:ext>
              </a:extLst>
            </p:cNvPr>
            <p:cNvSpPr/>
            <p:nvPr/>
          </p:nvSpPr>
          <p:spPr>
            <a:xfrm flipH="1">
              <a:off x="4619893" y="409606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5" name="Google Shape;219;p33">
              <a:extLst>
                <a:ext uri="{FF2B5EF4-FFF2-40B4-BE49-F238E27FC236}">
                  <a16:creationId xmlns:a16="http://schemas.microsoft.com/office/drawing/2014/main" id="{EDCF9D9B-8F89-40E4-B02D-5E23252E6ED3}"/>
                </a:ext>
              </a:extLst>
            </p:cNvPr>
            <p:cNvSpPr/>
            <p:nvPr/>
          </p:nvSpPr>
          <p:spPr>
            <a:xfrm flipH="1">
              <a:off x="4619894" y="3800590"/>
              <a:ext cx="265420" cy="229739"/>
            </a:xfrm>
            <a:prstGeom prst="ellipse">
              <a:avLst/>
            </a:prstGeom>
            <a:solidFill>
              <a:schemeClr val="tx2">
                <a:lumMod val="75000"/>
              </a:schemeClr>
            </a:solidFill>
            <a:ln w="28575" cap="flat" cmpd="sng">
              <a:solidFill>
                <a:schemeClr val="bg1">
                  <a:lumMod val="95000"/>
                  <a:lumOff val="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6" name="Google Shape;219;p33">
              <a:extLst>
                <a:ext uri="{FF2B5EF4-FFF2-40B4-BE49-F238E27FC236}">
                  <a16:creationId xmlns:a16="http://schemas.microsoft.com/office/drawing/2014/main" id="{5AFE410C-ABCA-4B66-9F44-00878F5B9978}"/>
                </a:ext>
              </a:extLst>
            </p:cNvPr>
            <p:cNvSpPr/>
            <p:nvPr/>
          </p:nvSpPr>
          <p:spPr>
            <a:xfrm flipH="1">
              <a:off x="4619894" y="3505118"/>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7" name="Google Shape;219;p33">
              <a:extLst>
                <a:ext uri="{FF2B5EF4-FFF2-40B4-BE49-F238E27FC236}">
                  <a16:creationId xmlns:a16="http://schemas.microsoft.com/office/drawing/2014/main" id="{3DB8C067-3E50-478C-A0C5-5027DF1040DD}"/>
                </a:ext>
              </a:extLst>
            </p:cNvPr>
            <p:cNvSpPr/>
            <p:nvPr/>
          </p:nvSpPr>
          <p:spPr>
            <a:xfrm flipH="1">
              <a:off x="4619894" y="3209648"/>
              <a:ext cx="265419" cy="229738"/>
            </a:xfrm>
            <a:prstGeom prst="ellipse">
              <a:avLst/>
            </a:prstGeom>
            <a:solidFill>
              <a:srgbClr val="E7FFBE"/>
            </a:solidFill>
            <a:ln w="12700" cap="flat" cmpd="sng">
              <a:solidFill>
                <a:schemeClr val="tx1">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8" name="Google Shape;219;p33">
              <a:extLst>
                <a:ext uri="{FF2B5EF4-FFF2-40B4-BE49-F238E27FC236}">
                  <a16:creationId xmlns:a16="http://schemas.microsoft.com/office/drawing/2014/main" id="{DB69E608-9C4F-4EF2-9265-ED6F55E4F7A7}"/>
                </a:ext>
              </a:extLst>
            </p:cNvPr>
            <p:cNvSpPr/>
            <p:nvPr/>
          </p:nvSpPr>
          <p:spPr>
            <a:xfrm flipH="1">
              <a:off x="4619894" y="291417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9" name="Google Shape;219;p33">
              <a:extLst>
                <a:ext uri="{FF2B5EF4-FFF2-40B4-BE49-F238E27FC236}">
                  <a16:creationId xmlns:a16="http://schemas.microsoft.com/office/drawing/2014/main" id="{D3C718F4-8B43-40E3-BD3B-D30A7E1277AD}"/>
                </a:ext>
              </a:extLst>
            </p:cNvPr>
            <p:cNvSpPr/>
            <p:nvPr/>
          </p:nvSpPr>
          <p:spPr>
            <a:xfrm flipH="1">
              <a:off x="4619894" y="2618704"/>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10" name="Google Shape;219;p33">
              <a:extLst>
                <a:ext uri="{FF2B5EF4-FFF2-40B4-BE49-F238E27FC236}">
                  <a16:creationId xmlns:a16="http://schemas.microsoft.com/office/drawing/2014/main" id="{756730DC-84D5-4B1B-8DDC-26597D9C4348}"/>
                </a:ext>
              </a:extLst>
            </p:cNvPr>
            <p:cNvSpPr/>
            <p:nvPr/>
          </p:nvSpPr>
          <p:spPr>
            <a:xfrm flipH="1">
              <a:off x="4627763" y="232323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11" name="Google Shape;219;p33">
              <a:extLst>
                <a:ext uri="{FF2B5EF4-FFF2-40B4-BE49-F238E27FC236}">
                  <a16:creationId xmlns:a16="http://schemas.microsoft.com/office/drawing/2014/main" id="{D9B92884-EA2B-4A32-93CE-132264B6D896}"/>
                </a:ext>
              </a:extLst>
            </p:cNvPr>
            <p:cNvSpPr/>
            <p:nvPr/>
          </p:nvSpPr>
          <p:spPr>
            <a:xfrm flipH="1">
              <a:off x="4627763" y="2027764"/>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629" name="Straight Connector 628">
              <a:extLst>
                <a:ext uri="{FF2B5EF4-FFF2-40B4-BE49-F238E27FC236}">
                  <a16:creationId xmlns:a16="http://schemas.microsoft.com/office/drawing/2014/main" id="{B476DACF-9DD6-453D-A33E-F34C4F0271E0}"/>
                </a:ext>
              </a:extLst>
            </p:cNvPr>
            <p:cNvCxnSpPr>
              <a:cxnSpLocks/>
              <a:stCxn id="607" idx="6"/>
              <a:endCxn id="65" idx="6"/>
            </p:cNvCxnSpPr>
            <p:nvPr/>
          </p:nvCxnSpPr>
          <p:spPr>
            <a:xfrm flipH="1" flipV="1">
              <a:off x="3223014" y="2784146"/>
              <a:ext cx="1396880" cy="54037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5" name="Google Shape;219;p33">
              <a:extLst>
                <a:ext uri="{FF2B5EF4-FFF2-40B4-BE49-F238E27FC236}">
                  <a16:creationId xmlns:a16="http://schemas.microsoft.com/office/drawing/2014/main" id="{47A19769-EF15-4F37-A57A-4061A07F1DCE}"/>
                </a:ext>
              </a:extLst>
            </p:cNvPr>
            <p:cNvSpPr/>
            <p:nvPr/>
          </p:nvSpPr>
          <p:spPr>
            <a:xfrm>
              <a:off x="2957593" y="473912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7" name="Google Shape;219;p33">
              <a:extLst>
                <a:ext uri="{FF2B5EF4-FFF2-40B4-BE49-F238E27FC236}">
                  <a16:creationId xmlns:a16="http://schemas.microsoft.com/office/drawing/2014/main" id="{E91CCBA9-13E3-42B3-84A2-80B6A69A4000}"/>
                </a:ext>
              </a:extLst>
            </p:cNvPr>
            <p:cNvSpPr/>
            <p:nvPr/>
          </p:nvSpPr>
          <p:spPr>
            <a:xfrm>
              <a:off x="2957593" y="432515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9" name="Google Shape;219;p33">
              <a:extLst>
                <a:ext uri="{FF2B5EF4-FFF2-40B4-BE49-F238E27FC236}">
                  <a16:creationId xmlns:a16="http://schemas.microsoft.com/office/drawing/2014/main" id="{B4CD93E3-CF83-496F-8753-C3542A8F3D9B}"/>
                </a:ext>
              </a:extLst>
            </p:cNvPr>
            <p:cNvSpPr/>
            <p:nvPr/>
          </p:nvSpPr>
          <p:spPr>
            <a:xfrm>
              <a:off x="2957593" y="391118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1" name="Google Shape;219;p33">
              <a:extLst>
                <a:ext uri="{FF2B5EF4-FFF2-40B4-BE49-F238E27FC236}">
                  <a16:creationId xmlns:a16="http://schemas.microsoft.com/office/drawing/2014/main" id="{7D3479EC-5A84-463B-9640-4C39AC639AD1}"/>
                </a:ext>
              </a:extLst>
            </p:cNvPr>
            <p:cNvSpPr/>
            <p:nvPr/>
          </p:nvSpPr>
          <p:spPr>
            <a:xfrm>
              <a:off x="2957593" y="349721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3" name="Google Shape;219;p33">
              <a:extLst>
                <a:ext uri="{FF2B5EF4-FFF2-40B4-BE49-F238E27FC236}">
                  <a16:creationId xmlns:a16="http://schemas.microsoft.com/office/drawing/2014/main" id="{3C3A8175-CB71-4C7C-9B04-5CD3345F3505}"/>
                </a:ext>
              </a:extLst>
            </p:cNvPr>
            <p:cNvSpPr/>
            <p:nvPr/>
          </p:nvSpPr>
          <p:spPr>
            <a:xfrm>
              <a:off x="2957593" y="308324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5" name="Google Shape;219;p33">
              <a:extLst>
                <a:ext uri="{FF2B5EF4-FFF2-40B4-BE49-F238E27FC236}">
                  <a16:creationId xmlns:a16="http://schemas.microsoft.com/office/drawing/2014/main" id="{03D81F53-5025-4DE3-9DAE-2E0129C4F7F0}"/>
                </a:ext>
              </a:extLst>
            </p:cNvPr>
            <p:cNvSpPr/>
            <p:nvPr/>
          </p:nvSpPr>
          <p:spPr>
            <a:xfrm>
              <a:off x="2957593" y="266927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sp>
        <p:nvSpPr>
          <p:cNvPr id="788" name="Rectangle 787">
            <a:extLst>
              <a:ext uri="{FF2B5EF4-FFF2-40B4-BE49-F238E27FC236}">
                <a16:creationId xmlns:a16="http://schemas.microsoft.com/office/drawing/2014/main" id="{CB596E44-664B-4A68-AB1A-9376CF251B46}"/>
              </a:ext>
            </a:extLst>
          </p:cNvPr>
          <p:cNvSpPr/>
          <p:nvPr/>
        </p:nvSpPr>
        <p:spPr>
          <a:xfrm>
            <a:off x="2798612" y="4596807"/>
            <a:ext cx="3914163" cy="1608707"/>
          </a:xfrm>
          <a:prstGeom prst="rect">
            <a:avLst/>
          </a:prstGeom>
          <a:no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Inputs</a:t>
            </a:r>
          </a:p>
        </p:txBody>
      </p:sp>
      <p:sp>
        <p:nvSpPr>
          <p:cNvPr id="790" name="Rectangle 789">
            <a:extLst>
              <a:ext uri="{FF2B5EF4-FFF2-40B4-BE49-F238E27FC236}">
                <a16:creationId xmlns:a16="http://schemas.microsoft.com/office/drawing/2014/main" id="{466B0ED8-8C97-4E11-9DBE-EC7B4BCE574A}"/>
              </a:ext>
            </a:extLst>
          </p:cNvPr>
          <p:cNvSpPr/>
          <p:nvPr/>
        </p:nvSpPr>
        <p:spPr>
          <a:xfrm>
            <a:off x="13911162" y="4596807"/>
            <a:ext cx="3914163" cy="1608707"/>
          </a:xfrm>
          <a:prstGeom prst="rect">
            <a:avLst/>
          </a:prstGeom>
          <a:no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Outputs</a:t>
            </a:r>
          </a:p>
        </p:txBody>
      </p:sp>
      <p:grpSp>
        <p:nvGrpSpPr>
          <p:cNvPr id="29" name="Group 28">
            <a:extLst>
              <a:ext uri="{FF2B5EF4-FFF2-40B4-BE49-F238E27FC236}">
                <a16:creationId xmlns:a16="http://schemas.microsoft.com/office/drawing/2014/main" id="{CB6C8833-A4C2-7201-3377-CB98DE7651D5}"/>
              </a:ext>
            </a:extLst>
          </p:cNvPr>
          <p:cNvGrpSpPr/>
          <p:nvPr/>
        </p:nvGrpSpPr>
        <p:grpSpPr>
          <a:xfrm>
            <a:off x="19970752" y="5524500"/>
            <a:ext cx="13747750" cy="12573000"/>
            <a:chOff x="19970752" y="5524500"/>
            <a:chExt cx="13747750" cy="12573000"/>
          </a:xfrm>
        </p:grpSpPr>
        <p:sp>
          <p:nvSpPr>
            <p:cNvPr id="32" name="Scroll: Vertical 31">
              <a:extLst>
                <a:ext uri="{FF2B5EF4-FFF2-40B4-BE49-F238E27FC236}">
                  <a16:creationId xmlns:a16="http://schemas.microsoft.com/office/drawing/2014/main" id="{00C68881-9608-4624-8219-6448B3910236}"/>
                </a:ext>
              </a:extLst>
            </p:cNvPr>
            <p:cNvSpPr/>
            <p:nvPr/>
          </p:nvSpPr>
          <p:spPr>
            <a:xfrm>
              <a:off x="19970752" y="5524500"/>
              <a:ext cx="13747750" cy="12573000"/>
            </a:xfrm>
            <a:prstGeom prst="verticalScroll">
              <a:avLst>
                <a:gd name="adj" fmla="val 6500"/>
              </a:avLst>
            </a:prstGeom>
            <a:solidFill>
              <a:srgbClr val="EDE1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rPr>
                <a:t>Dictionary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endParaRPr>
            </a:p>
          </p:txBody>
        </p:sp>
        <p:sp>
          <p:nvSpPr>
            <p:cNvPr id="33" name="TextBox 32">
              <a:extLst>
                <a:ext uri="{FF2B5EF4-FFF2-40B4-BE49-F238E27FC236}">
                  <a16:creationId xmlns:a16="http://schemas.microsoft.com/office/drawing/2014/main" id="{F76A07F2-0D8B-620C-B37C-53CFCF68E285}"/>
                </a:ext>
              </a:extLst>
            </p:cNvPr>
            <p:cNvSpPr txBox="1"/>
            <p:nvPr/>
          </p:nvSpPr>
          <p:spPr>
            <a:xfrm>
              <a:off x="21818041" y="9687500"/>
              <a:ext cx="11631752" cy="71323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numCol="2" rtlCol="0" anchor="ctr">
              <a:spAutoFit/>
            </a:bodyPr>
            <a:lstStyle/>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p:txBody>
        </p:sp>
      </p:grpSp>
      <p:sp>
        <p:nvSpPr>
          <p:cNvPr id="3" name="TextBox 2">
            <a:extLst>
              <a:ext uri="{FF2B5EF4-FFF2-40B4-BE49-F238E27FC236}">
                <a16:creationId xmlns:a16="http://schemas.microsoft.com/office/drawing/2014/main" id="{7AB2A87F-7508-ABB4-D924-2B46E5B878A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DA724282-F9E0-32CC-6B15-D070B93DB59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521715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60" y="1343358"/>
            <a:ext cx="33253680" cy="1969770"/>
          </a:xfrm>
        </p:spPr>
        <p:txBody>
          <a:bodyPr>
            <a:noAutofit/>
          </a:bodyPr>
          <a:lstStyle/>
          <a:p>
            <a:r>
              <a:rPr lang="en-US" sz="14000" dirty="0"/>
              <a:t>From Words to Numbers</a:t>
            </a:r>
          </a:p>
        </p:txBody>
      </p:sp>
      <p:grpSp>
        <p:nvGrpSpPr>
          <p:cNvPr id="786" name="Group 785">
            <a:extLst>
              <a:ext uri="{FF2B5EF4-FFF2-40B4-BE49-F238E27FC236}">
                <a16:creationId xmlns:a16="http://schemas.microsoft.com/office/drawing/2014/main" id="{FD17C6DE-B1A2-454F-BC84-1E1F25B9EEC1}"/>
              </a:ext>
            </a:extLst>
          </p:cNvPr>
          <p:cNvGrpSpPr/>
          <p:nvPr/>
        </p:nvGrpSpPr>
        <p:grpSpPr>
          <a:xfrm>
            <a:off x="1827939" y="6759216"/>
            <a:ext cx="16968063" cy="11599740"/>
            <a:chOff x="122961" y="1618451"/>
            <a:chExt cx="5620375" cy="3842211"/>
          </a:xfrm>
        </p:grpSpPr>
        <p:sp>
          <p:nvSpPr>
            <p:cNvPr id="527" name="TextBox 526">
              <a:extLst>
                <a:ext uri="{FF2B5EF4-FFF2-40B4-BE49-F238E27FC236}">
                  <a16:creationId xmlns:a16="http://schemas.microsoft.com/office/drawing/2014/main" id="{7A1A98DF-642E-4DDD-9794-4AA20D2BA0C6}"/>
                </a:ext>
              </a:extLst>
            </p:cNvPr>
            <p:cNvSpPr txBox="1"/>
            <p:nvPr/>
          </p:nvSpPr>
          <p:spPr>
            <a:xfrm flipH="1">
              <a:off x="4953811" y="3605336"/>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50%</a:t>
              </a:r>
            </a:p>
          </p:txBody>
        </p:sp>
        <p:sp>
          <p:nvSpPr>
            <p:cNvPr id="618" name="TextBox 617">
              <a:extLst>
                <a:ext uri="{FF2B5EF4-FFF2-40B4-BE49-F238E27FC236}">
                  <a16:creationId xmlns:a16="http://schemas.microsoft.com/office/drawing/2014/main" id="{21D1A62E-B0E5-4237-98D4-27898314DB71}"/>
                </a:ext>
              </a:extLst>
            </p:cNvPr>
            <p:cNvSpPr txBox="1"/>
            <p:nvPr/>
          </p:nvSpPr>
          <p:spPr>
            <a:xfrm flipH="1">
              <a:off x="4953811" y="3280561"/>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619" name="TextBox 618">
              <a:extLst>
                <a:ext uri="{FF2B5EF4-FFF2-40B4-BE49-F238E27FC236}">
                  <a16:creationId xmlns:a16="http://schemas.microsoft.com/office/drawing/2014/main" id="{B079B986-6827-4CF7-ADFF-E68A1DE04A1E}"/>
                </a:ext>
              </a:extLst>
            </p:cNvPr>
            <p:cNvSpPr txBox="1"/>
            <p:nvPr/>
          </p:nvSpPr>
          <p:spPr>
            <a:xfrm flipH="1">
              <a:off x="4953811" y="2955783"/>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35%</a:t>
              </a:r>
            </a:p>
          </p:txBody>
        </p:sp>
        <p:sp>
          <p:nvSpPr>
            <p:cNvPr id="620" name="TextBox 619">
              <a:extLst>
                <a:ext uri="{FF2B5EF4-FFF2-40B4-BE49-F238E27FC236}">
                  <a16:creationId xmlns:a16="http://schemas.microsoft.com/office/drawing/2014/main" id="{BDA0FBFA-9DFD-4CDB-B864-1438F2B3DECC}"/>
                </a:ext>
              </a:extLst>
            </p:cNvPr>
            <p:cNvSpPr txBox="1"/>
            <p:nvPr/>
          </p:nvSpPr>
          <p:spPr>
            <a:xfrm flipH="1">
              <a:off x="4953811" y="2306229"/>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10%</a:t>
              </a:r>
            </a:p>
          </p:txBody>
        </p:sp>
        <p:sp>
          <p:nvSpPr>
            <p:cNvPr id="621" name="TextBox 620">
              <a:extLst>
                <a:ext uri="{FF2B5EF4-FFF2-40B4-BE49-F238E27FC236}">
                  <a16:creationId xmlns:a16="http://schemas.microsoft.com/office/drawing/2014/main" id="{39981636-CAFA-4561-BC64-50E1CD589D46}"/>
                </a:ext>
              </a:extLst>
            </p:cNvPr>
            <p:cNvSpPr txBox="1"/>
            <p:nvPr/>
          </p:nvSpPr>
          <p:spPr>
            <a:xfrm flipH="1">
              <a:off x="4953811" y="2631007"/>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5%</a:t>
              </a:r>
            </a:p>
          </p:txBody>
        </p:sp>
        <p:sp>
          <p:nvSpPr>
            <p:cNvPr id="622" name="TextBox 621">
              <a:extLst>
                <a:ext uri="{FF2B5EF4-FFF2-40B4-BE49-F238E27FC236}">
                  <a16:creationId xmlns:a16="http://schemas.microsoft.com/office/drawing/2014/main" id="{D7AF132E-720A-411D-991B-05C970B28091}"/>
                </a:ext>
              </a:extLst>
            </p:cNvPr>
            <p:cNvSpPr txBox="1"/>
            <p:nvPr/>
          </p:nvSpPr>
          <p:spPr>
            <a:xfrm flipH="1">
              <a:off x="4953811" y="1981452"/>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623" name="TextBox 622">
              <a:extLst>
                <a:ext uri="{FF2B5EF4-FFF2-40B4-BE49-F238E27FC236}">
                  <a16:creationId xmlns:a16="http://schemas.microsoft.com/office/drawing/2014/main" id="{629375CB-F9AE-40F6-91A1-9689BA95D98D}"/>
                </a:ext>
              </a:extLst>
            </p:cNvPr>
            <p:cNvSpPr txBox="1"/>
            <p:nvPr/>
          </p:nvSpPr>
          <p:spPr>
            <a:xfrm flipH="1">
              <a:off x="4953811" y="1656675"/>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624" name="TextBox 623">
              <a:extLst>
                <a:ext uri="{FF2B5EF4-FFF2-40B4-BE49-F238E27FC236}">
                  <a16:creationId xmlns:a16="http://schemas.microsoft.com/office/drawing/2014/main" id="{2AF42400-8EEA-40CD-A466-0A7E0ADB9FA8}"/>
                </a:ext>
              </a:extLst>
            </p:cNvPr>
            <p:cNvSpPr txBox="1"/>
            <p:nvPr/>
          </p:nvSpPr>
          <p:spPr>
            <a:xfrm flipH="1">
              <a:off x="4953811" y="3930114"/>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625" name="TextBox 624">
              <a:extLst>
                <a:ext uri="{FF2B5EF4-FFF2-40B4-BE49-F238E27FC236}">
                  <a16:creationId xmlns:a16="http://schemas.microsoft.com/office/drawing/2014/main" id="{A4BE0429-8068-4B42-999E-132554236736}"/>
                </a:ext>
              </a:extLst>
            </p:cNvPr>
            <p:cNvSpPr txBox="1"/>
            <p:nvPr/>
          </p:nvSpPr>
          <p:spPr>
            <a:xfrm flipH="1">
              <a:off x="4953811" y="4254891"/>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626" name="TextBox 625">
              <a:extLst>
                <a:ext uri="{FF2B5EF4-FFF2-40B4-BE49-F238E27FC236}">
                  <a16:creationId xmlns:a16="http://schemas.microsoft.com/office/drawing/2014/main" id="{A3B0F004-3805-4B01-868A-DC233746DC85}"/>
                </a:ext>
              </a:extLst>
            </p:cNvPr>
            <p:cNvSpPr txBox="1"/>
            <p:nvPr/>
          </p:nvSpPr>
          <p:spPr>
            <a:xfrm flipH="1">
              <a:off x="4953811" y="4579669"/>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627" name="TextBox 626">
              <a:extLst>
                <a:ext uri="{FF2B5EF4-FFF2-40B4-BE49-F238E27FC236}">
                  <a16:creationId xmlns:a16="http://schemas.microsoft.com/office/drawing/2014/main" id="{64ADE1BF-A706-4C97-85B2-179D6661CDE1}"/>
                </a:ext>
              </a:extLst>
            </p:cNvPr>
            <p:cNvSpPr txBox="1"/>
            <p:nvPr/>
          </p:nvSpPr>
          <p:spPr>
            <a:xfrm flipH="1">
              <a:off x="4953811" y="4904446"/>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628" name="TextBox 627">
              <a:extLst>
                <a:ext uri="{FF2B5EF4-FFF2-40B4-BE49-F238E27FC236}">
                  <a16:creationId xmlns:a16="http://schemas.microsoft.com/office/drawing/2014/main" id="{C5547728-75A6-4C37-A3D9-45E56A377394}"/>
                </a:ext>
              </a:extLst>
            </p:cNvPr>
            <p:cNvSpPr txBox="1"/>
            <p:nvPr/>
          </p:nvSpPr>
          <p:spPr>
            <a:xfrm flipH="1">
              <a:off x="4953811" y="5229227"/>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grpSp>
          <p:nvGrpSpPr>
            <p:cNvPr id="785" name="Group 784">
              <a:extLst>
                <a:ext uri="{FF2B5EF4-FFF2-40B4-BE49-F238E27FC236}">
                  <a16:creationId xmlns:a16="http://schemas.microsoft.com/office/drawing/2014/main" id="{43F3E305-481E-4939-A6BF-0CE425B52D32}"/>
                </a:ext>
              </a:extLst>
            </p:cNvPr>
            <p:cNvGrpSpPr/>
            <p:nvPr/>
          </p:nvGrpSpPr>
          <p:grpSpPr>
            <a:xfrm>
              <a:off x="122961" y="1618451"/>
              <a:ext cx="4797133" cy="3842211"/>
              <a:chOff x="122961" y="1618451"/>
              <a:chExt cx="4797133" cy="3842211"/>
            </a:xfrm>
          </p:grpSpPr>
          <p:sp>
            <p:nvSpPr>
              <p:cNvPr id="31" name="TextBox 30">
                <a:extLst>
                  <a:ext uri="{FF2B5EF4-FFF2-40B4-BE49-F238E27FC236}">
                    <a16:creationId xmlns:a16="http://schemas.microsoft.com/office/drawing/2014/main" id="{72FA278C-F696-4C59-B914-5BACAF653CE2}"/>
                  </a:ext>
                </a:extLst>
              </p:cNvPr>
              <p:cNvSpPr txBox="1"/>
              <p:nvPr/>
            </p:nvSpPr>
            <p:spPr>
              <a:xfrm>
                <a:off x="122961" y="3605337"/>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cxnSp>
            <p:nvCxnSpPr>
              <p:cNvPr id="67" name="Straight Connector 66">
                <a:extLst>
                  <a:ext uri="{FF2B5EF4-FFF2-40B4-BE49-F238E27FC236}">
                    <a16:creationId xmlns:a16="http://schemas.microsoft.com/office/drawing/2014/main" id="{118E7DBE-13A3-4C2C-9EB4-343C4D06D548}"/>
                  </a:ext>
                </a:extLst>
              </p:cNvPr>
              <p:cNvCxnSpPr>
                <a:stCxn id="4" idx="6"/>
                <a:endCxn id="55" idx="2"/>
              </p:cNvCxnSpPr>
              <p:nvPr/>
            </p:nvCxnSpPr>
            <p:spPr>
              <a:xfrm flipV="1">
                <a:off x="1256634" y="4738918"/>
                <a:ext cx="1526359" cy="5949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B378B97-BB1A-4394-BF13-C41BDD64C23B}"/>
                  </a:ext>
                </a:extLst>
              </p:cNvPr>
              <p:cNvCxnSpPr>
                <a:cxnSpLocks/>
                <a:stCxn id="10" idx="6"/>
                <a:endCxn id="55" idx="2"/>
              </p:cNvCxnSpPr>
              <p:nvPr/>
            </p:nvCxnSpPr>
            <p:spPr>
              <a:xfrm flipV="1">
                <a:off x="1256634" y="4738918"/>
                <a:ext cx="1526359" cy="2686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053345F-E10F-4F6B-972D-61F37BCA65E7}"/>
                  </a:ext>
                </a:extLst>
              </p:cNvPr>
              <p:cNvCxnSpPr>
                <a:cxnSpLocks/>
                <a:stCxn id="12" idx="6"/>
                <a:endCxn id="55" idx="2"/>
              </p:cNvCxnSpPr>
              <p:nvPr/>
            </p:nvCxnSpPr>
            <p:spPr>
              <a:xfrm>
                <a:off x="1256634" y="4681369"/>
                <a:ext cx="1526359" cy="5754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4595BB4-39F7-45A6-A359-B2A4AD5591E4}"/>
                  </a:ext>
                </a:extLst>
              </p:cNvPr>
              <p:cNvCxnSpPr>
                <a:cxnSpLocks/>
                <a:stCxn id="14" idx="6"/>
                <a:endCxn id="55" idx="2"/>
              </p:cNvCxnSpPr>
              <p:nvPr/>
            </p:nvCxnSpPr>
            <p:spPr>
              <a:xfrm>
                <a:off x="1256634" y="4355136"/>
                <a:ext cx="1526359" cy="3837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5D07970-5949-40B1-A57A-00FA9E23F1BC}"/>
                  </a:ext>
                </a:extLst>
              </p:cNvPr>
              <p:cNvCxnSpPr>
                <a:cxnSpLocks/>
                <a:stCxn id="16" idx="6"/>
                <a:endCxn id="55" idx="2"/>
              </p:cNvCxnSpPr>
              <p:nvPr/>
            </p:nvCxnSpPr>
            <p:spPr>
              <a:xfrm>
                <a:off x="1247945" y="4028904"/>
                <a:ext cx="1535048" cy="7100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67A314D-0E57-4DA6-9EFE-EEEBC7A18C48}"/>
                  </a:ext>
                </a:extLst>
              </p:cNvPr>
              <p:cNvCxnSpPr>
                <a:cxnSpLocks/>
                <a:stCxn id="18" idx="6"/>
                <a:endCxn id="55" idx="2"/>
              </p:cNvCxnSpPr>
              <p:nvPr/>
            </p:nvCxnSpPr>
            <p:spPr>
              <a:xfrm>
                <a:off x="1247944" y="3702672"/>
                <a:ext cx="1535049" cy="10362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A4DD295-0F36-4F4E-B422-AFA4A214E2EC}"/>
                  </a:ext>
                </a:extLst>
              </p:cNvPr>
              <p:cNvCxnSpPr>
                <a:cxnSpLocks/>
                <a:stCxn id="20" idx="6"/>
                <a:endCxn id="55" idx="2"/>
              </p:cNvCxnSpPr>
              <p:nvPr/>
            </p:nvCxnSpPr>
            <p:spPr>
              <a:xfrm>
                <a:off x="1247944" y="3376439"/>
                <a:ext cx="1535049" cy="1362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8092EAD-5D76-4ACF-9777-55D473B0D181}"/>
                  </a:ext>
                </a:extLst>
              </p:cNvPr>
              <p:cNvCxnSpPr>
                <a:cxnSpLocks/>
                <a:stCxn id="22" idx="6"/>
                <a:endCxn id="55" idx="2"/>
              </p:cNvCxnSpPr>
              <p:nvPr/>
            </p:nvCxnSpPr>
            <p:spPr>
              <a:xfrm>
                <a:off x="1247944" y="3050207"/>
                <a:ext cx="1535049" cy="168871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AC03EFE-A82E-43D0-9291-350FA8F91557}"/>
                  </a:ext>
                </a:extLst>
              </p:cNvPr>
              <p:cNvCxnSpPr>
                <a:cxnSpLocks/>
                <a:stCxn id="24" idx="6"/>
                <a:endCxn id="55" idx="2"/>
              </p:cNvCxnSpPr>
              <p:nvPr/>
            </p:nvCxnSpPr>
            <p:spPr>
              <a:xfrm>
                <a:off x="1247944" y="2723975"/>
                <a:ext cx="1535049" cy="20149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811CF71-CAC8-4C73-B39D-7A9D09085117}"/>
                  </a:ext>
                </a:extLst>
              </p:cNvPr>
              <p:cNvCxnSpPr>
                <a:cxnSpLocks/>
                <a:stCxn id="26" idx="6"/>
                <a:endCxn id="55" idx="2"/>
              </p:cNvCxnSpPr>
              <p:nvPr/>
            </p:nvCxnSpPr>
            <p:spPr>
              <a:xfrm>
                <a:off x="1247944" y="2397742"/>
                <a:ext cx="1535049" cy="23411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9CC2B57-D04D-4462-9F4F-0013E87ADEC1}"/>
                  </a:ext>
                </a:extLst>
              </p:cNvPr>
              <p:cNvCxnSpPr>
                <a:cxnSpLocks/>
                <a:stCxn id="28" idx="6"/>
                <a:endCxn id="55" idx="2"/>
              </p:cNvCxnSpPr>
              <p:nvPr/>
            </p:nvCxnSpPr>
            <p:spPr>
              <a:xfrm>
                <a:off x="1239256" y="2071510"/>
                <a:ext cx="1543737" cy="26674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1C64DDC-A2DD-4752-9AF1-35844B2D5D96}"/>
                  </a:ext>
                </a:extLst>
              </p:cNvPr>
              <p:cNvCxnSpPr>
                <a:cxnSpLocks/>
                <a:stCxn id="30" idx="6"/>
                <a:endCxn id="55" idx="2"/>
              </p:cNvCxnSpPr>
              <p:nvPr/>
            </p:nvCxnSpPr>
            <p:spPr>
              <a:xfrm>
                <a:off x="1239255" y="1745280"/>
                <a:ext cx="1543738" cy="29936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AA9535C-9942-4AF3-A486-8530E3AC8515}"/>
                  </a:ext>
                </a:extLst>
              </p:cNvPr>
              <p:cNvCxnSpPr>
                <a:cxnSpLocks/>
                <a:stCxn id="4" idx="6"/>
                <a:endCxn id="57" idx="2"/>
              </p:cNvCxnSpPr>
              <p:nvPr/>
            </p:nvCxnSpPr>
            <p:spPr>
              <a:xfrm flipV="1">
                <a:off x="1256634" y="4281850"/>
                <a:ext cx="1526359" cy="1051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76986BD-52A4-44A5-8FF0-50ED6CBC180D}"/>
                  </a:ext>
                </a:extLst>
              </p:cNvPr>
              <p:cNvCxnSpPr>
                <a:cxnSpLocks/>
                <a:stCxn id="10" idx="6"/>
                <a:endCxn id="57" idx="2"/>
              </p:cNvCxnSpPr>
              <p:nvPr/>
            </p:nvCxnSpPr>
            <p:spPr>
              <a:xfrm flipV="1">
                <a:off x="1256634" y="4281850"/>
                <a:ext cx="1526359" cy="72575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645EF08-E2FD-42BA-9469-6E040F8E1226}"/>
                  </a:ext>
                </a:extLst>
              </p:cNvPr>
              <p:cNvCxnSpPr>
                <a:cxnSpLocks/>
                <a:stCxn id="12" idx="6"/>
                <a:endCxn id="57" idx="2"/>
              </p:cNvCxnSpPr>
              <p:nvPr/>
            </p:nvCxnSpPr>
            <p:spPr>
              <a:xfrm flipV="1">
                <a:off x="1256634" y="4281850"/>
                <a:ext cx="1526359" cy="3995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20E1F66-6838-449D-BD9A-39F7DAF9C31B}"/>
                  </a:ext>
                </a:extLst>
              </p:cNvPr>
              <p:cNvCxnSpPr>
                <a:cxnSpLocks/>
                <a:stCxn id="14" idx="6"/>
                <a:endCxn id="57" idx="2"/>
              </p:cNvCxnSpPr>
              <p:nvPr/>
            </p:nvCxnSpPr>
            <p:spPr>
              <a:xfrm flipV="1">
                <a:off x="1256634" y="4281850"/>
                <a:ext cx="1526359" cy="732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D635739-2226-4D01-B214-DE8C8DA7DFBE}"/>
                  </a:ext>
                </a:extLst>
              </p:cNvPr>
              <p:cNvCxnSpPr>
                <a:cxnSpLocks/>
                <a:stCxn id="16" idx="6"/>
                <a:endCxn id="57" idx="2"/>
              </p:cNvCxnSpPr>
              <p:nvPr/>
            </p:nvCxnSpPr>
            <p:spPr>
              <a:xfrm>
                <a:off x="1247945" y="4028904"/>
                <a:ext cx="1535048" cy="2529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5F29A1F-5FC2-47A4-B1B8-71DC0B741404}"/>
                  </a:ext>
                </a:extLst>
              </p:cNvPr>
              <p:cNvCxnSpPr>
                <a:cxnSpLocks/>
                <a:stCxn id="18" idx="6"/>
                <a:endCxn id="57" idx="2"/>
              </p:cNvCxnSpPr>
              <p:nvPr/>
            </p:nvCxnSpPr>
            <p:spPr>
              <a:xfrm>
                <a:off x="1247944" y="3702672"/>
                <a:ext cx="1535049" cy="57917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5BF8A3C-DEBC-42F9-B351-A2574A667826}"/>
                  </a:ext>
                </a:extLst>
              </p:cNvPr>
              <p:cNvCxnSpPr>
                <a:cxnSpLocks/>
                <a:stCxn id="20" idx="6"/>
                <a:endCxn id="57" idx="2"/>
              </p:cNvCxnSpPr>
              <p:nvPr/>
            </p:nvCxnSpPr>
            <p:spPr>
              <a:xfrm>
                <a:off x="1247944" y="3376439"/>
                <a:ext cx="1535049" cy="90541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6104DB7-3579-4997-9CB7-B45F3839B193}"/>
                  </a:ext>
                </a:extLst>
              </p:cNvPr>
              <p:cNvCxnSpPr>
                <a:cxnSpLocks/>
                <a:stCxn id="22" idx="6"/>
                <a:endCxn id="57" idx="2"/>
              </p:cNvCxnSpPr>
              <p:nvPr/>
            </p:nvCxnSpPr>
            <p:spPr>
              <a:xfrm>
                <a:off x="1247944" y="3050207"/>
                <a:ext cx="1535049" cy="12316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512EA57-DAEA-4FDF-8D0F-88F924849AEC}"/>
                  </a:ext>
                </a:extLst>
              </p:cNvPr>
              <p:cNvCxnSpPr>
                <a:cxnSpLocks/>
                <a:stCxn id="24" idx="6"/>
                <a:endCxn id="57" idx="2"/>
              </p:cNvCxnSpPr>
              <p:nvPr/>
            </p:nvCxnSpPr>
            <p:spPr>
              <a:xfrm>
                <a:off x="1247944" y="2723975"/>
                <a:ext cx="1535049" cy="1557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936D733-6700-4222-9D75-8891E4474B30}"/>
                  </a:ext>
                </a:extLst>
              </p:cNvPr>
              <p:cNvCxnSpPr>
                <a:cxnSpLocks/>
                <a:stCxn id="26" idx="6"/>
                <a:endCxn id="57" idx="2"/>
              </p:cNvCxnSpPr>
              <p:nvPr/>
            </p:nvCxnSpPr>
            <p:spPr>
              <a:xfrm>
                <a:off x="1247944" y="2397742"/>
                <a:ext cx="1535049" cy="18841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337E3D0-3E5A-485A-9AAB-24CCE0040D87}"/>
                  </a:ext>
                </a:extLst>
              </p:cNvPr>
              <p:cNvCxnSpPr>
                <a:cxnSpLocks/>
                <a:stCxn id="28" idx="6"/>
                <a:endCxn id="57" idx="2"/>
              </p:cNvCxnSpPr>
              <p:nvPr/>
            </p:nvCxnSpPr>
            <p:spPr>
              <a:xfrm>
                <a:off x="1239256" y="2071510"/>
                <a:ext cx="1543737" cy="22103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FE47BCD-1F8D-453B-BCD6-43384A04909D}"/>
                  </a:ext>
                </a:extLst>
              </p:cNvPr>
              <p:cNvCxnSpPr>
                <a:cxnSpLocks/>
                <a:stCxn id="30" idx="6"/>
                <a:endCxn id="57" idx="2"/>
              </p:cNvCxnSpPr>
              <p:nvPr/>
            </p:nvCxnSpPr>
            <p:spPr>
              <a:xfrm>
                <a:off x="1239255" y="1745280"/>
                <a:ext cx="1543738" cy="2536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4C2C2CE-5CF3-4865-AA27-FBCA2071D8E8}"/>
                  </a:ext>
                </a:extLst>
              </p:cNvPr>
              <p:cNvCxnSpPr>
                <a:cxnSpLocks/>
                <a:stCxn id="4" idx="6"/>
                <a:endCxn id="59" idx="2"/>
              </p:cNvCxnSpPr>
              <p:nvPr/>
            </p:nvCxnSpPr>
            <p:spPr>
              <a:xfrm flipV="1">
                <a:off x="1256634" y="3824782"/>
                <a:ext cx="1526359" cy="150905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80AD4EF-50B4-4233-899F-D3BE8668D01A}"/>
                  </a:ext>
                </a:extLst>
              </p:cNvPr>
              <p:cNvCxnSpPr>
                <a:cxnSpLocks/>
                <a:stCxn id="10" idx="6"/>
                <a:endCxn id="59" idx="2"/>
              </p:cNvCxnSpPr>
              <p:nvPr/>
            </p:nvCxnSpPr>
            <p:spPr>
              <a:xfrm flipV="1">
                <a:off x="1256634" y="3824782"/>
                <a:ext cx="1526359" cy="1182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2FAE5BA-79F7-4369-B014-F1672B001968}"/>
                  </a:ext>
                </a:extLst>
              </p:cNvPr>
              <p:cNvCxnSpPr>
                <a:cxnSpLocks/>
                <a:stCxn id="12" idx="6"/>
                <a:endCxn id="59" idx="2"/>
              </p:cNvCxnSpPr>
              <p:nvPr/>
            </p:nvCxnSpPr>
            <p:spPr>
              <a:xfrm flipV="1">
                <a:off x="1256634" y="3824782"/>
                <a:ext cx="1526359" cy="856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7B924D0-770F-4094-94CB-6928BE71C1CD}"/>
                  </a:ext>
                </a:extLst>
              </p:cNvPr>
              <p:cNvCxnSpPr>
                <a:cxnSpLocks/>
                <a:stCxn id="14" idx="6"/>
                <a:endCxn id="59" idx="2"/>
              </p:cNvCxnSpPr>
              <p:nvPr/>
            </p:nvCxnSpPr>
            <p:spPr>
              <a:xfrm flipV="1">
                <a:off x="1256634" y="3824782"/>
                <a:ext cx="1526359" cy="5303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DE6F8426-B71E-4CBB-B2D5-20CD01294E95}"/>
                  </a:ext>
                </a:extLst>
              </p:cNvPr>
              <p:cNvCxnSpPr>
                <a:cxnSpLocks/>
                <a:stCxn id="16" idx="6"/>
                <a:endCxn id="59" idx="2"/>
              </p:cNvCxnSpPr>
              <p:nvPr/>
            </p:nvCxnSpPr>
            <p:spPr>
              <a:xfrm flipV="1">
                <a:off x="1247945" y="3824782"/>
                <a:ext cx="1535048" cy="2041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6CFB054-185A-4F2B-803A-86E15AA8564B}"/>
                  </a:ext>
                </a:extLst>
              </p:cNvPr>
              <p:cNvCxnSpPr>
                <a:cxnSpLocks/>
                <a:stCxn id="18" idx="6"/>
                <a:endCxn id="59" idx="2"/>
              </p:cNvCxnSpPr>
              <p:nvPr/>
            </p:nvCxnSpPr>
            <p:spPr>
              <a:xfrm>
                <a:off x="1247944" y="3702672"/>
                <a:ext cx="1535049" cy="1221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E8F7E9E-B138-4DE3-AEFA-AE6C2239689D}"/>
                  </a:ext>
                </a:extLst>
              </p:cNvPr>
              <p:cNvCxnSpPr>
                <a:cxnSpLocks/>
                <a:stCxn id="20" idx="6"/>
                <a:endCxn id="59" idx="2"/>
              </p:cNvCxnSpPr>
              <p:nvPr/>
            </p:nvCxnSpPr>
            <p:spPr>
              <a:xfrm>
                <a:off x="1247944" y="3376439"/>
                <a:ext cx="1535049" cy="448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BA9C277-FCCA-4C2C-9061-14A139B0F6EA}"/>
                  </a:ext>
                </a:extLst>
              </p:cNvPr>
              <p:cNvCxnSpPr>
                <a:cxnSpLocks/>
                <a:stCxn id="22" idx="6"/>
                <a:endCxn id="59" idx="2"/>
              </p:cNvCxnSpPr>
              <p:nvPr/>
            </p:nvCxnSpPr>
            <p:spPr>
              <a:xfrm>
                <a:off x="1247944" y="3050207"/>
                <a:ext cx="1535049" cy="7745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FC2F58C-56F2-4082-A397-A93128B0E96E}"/>
                  </a:ext>
                </a:extLst>
              </p:cNvPr>
              <p:cNvCxnSpPr>
                <a:cxnSpLocks/>
                <a:stCxn id="24" idx="6"/>
                <a:endCxn id="59" idx="2"/>
              </p:cNvCxnSpPr>
              <p:nvPr/>
            </p:nvCxnSpPr>
            <p:spPr>
              <a:xfrm>
                <a:off x="1247944" y="2723975"/>
                <a:ext cx="1535049" cy="110080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DC14D2F-E266-4DA5-BC22-A796D2E44A7C}"/>
                  </a:ext>
                </a:extLst>
              </p:cNvPr>
              <p:cNvCxnSpPr>
                <a:cxnSpLocks/>
                <a:stCxn id="26" idx="6"/>
                <a:endCxn id="59" idx="2"/>
              </p:cNvCxnSpPr>
              <p:nvPr/>
            </p:nvCxnSpPr>
            <p:spPr>
              <a:xfrm>
                <a:off x="1247944" y="2397742"/>
                <a:ext cx="1535049" cy="14270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AD8CE9F-175B-40CE-8C6E-1B8EDA99816F}"/>
                  </a:ext>
                </a:extLst>
              </p:cNvPr>
              <p:cNvCxnSpPr>
                <a:cxnSpLocks/>
                <a:stCxn id="28" idx="6"/>
                <a:endCxn id="59" idx="2"/>
              </p:cNvCxnSpPr>
              <p:nvPr/>
            </p:nvCxnSpPr>
            <p:spPr>
              <a:xfrm>
                <a:off x="1239256" y="2071510"/>
                <a:ext cx="1543737" cy="17532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3E4F92F-95DF-4FFD-AE7C-D59A4C8BB8FB}"/>
                  </a:ext>
                </a:extLst>
              </p:cNvPr>
              <p:cNvCxnSpPr>
                <a:cxnSpLocks/>
                <a:stCxn id="30" idx="6"/>
                <a:endCxn id="59" idx="2"/>
              </p:cNvCxnSpPr>
              <p:nvPr/>
            </p:nvCxnSpPr>
            <p:spPr>
              <a:xfrm>
                <a:off x="1239255" y="1745280"/>
                <a:ext cx="1543738" cy="207950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797EB4FD-DC72-46CC-8B25-9E400599FA1F}"/>
                  </a:ext>
                </a:extLst>
              </p:cNvPr>
              <p:cNvCxnSpPr>
                <a:cxnSpLocks/>
                <a:stCxn id="4" idx="6"/>
                <a:endCxn id="61" idx="2"/>
              </p:cNvCxnSpPr>
              <p:nvPr/>
            </p:nvCxnSpPr>
            <p:spPr>
              <a:xfrm flipV="1">
                <a:off x="1256634" y="3367715"/>
                <a:ext cx="1526359" cy="19661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6D80E1B-A2CA-4DB8-AED0-D36276003F08}"/>
                  </a:ext>
                </a:extLst>
              </p:cNvPr>
              <p:cNvCxnSpPr>
                <a:cxnSpLocks/>
                <a:stCxn id="10" idx="6"/>
                <a:endCxn id="61" idx="2"/>
              </p:cNvCxnSpPr>
              <p:nvPr/>
            </p:nvCxnSpPr>
            <p:spPr>
              <a:xfrm flipV="1">
                <a:off x="1256634" y="3367715"/>
                <a:ext cx="1526359" cy="16398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0692F41-3B46-4E91-AE80-21DB42E38B5B}"/>
                  </a:ext>
                </a:extLst>
              </p:cNvPr>
              <p:cNvCxnSpPr>
                <a:cxnSpLocks/>
                <a:stCxn id="12" idx="6"/>
                <a:endCxn id="61" idx="2"/>
              </p:cNvCxnSpPr>
              <p:nvPr/>
            </p:nvCxnSpPr>
            <p:spPr>
              <a:xfrm flipV="1">
                <a:off x="1256634" y="3367715"/>
                <a:ext cx="1526359" cy="13136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11F3545D-3259-48AC-80AC-6E275AB4A11B}"/>
                  </a:ext>
                </a:extLst>
              </p:cNvPr>
              <p:cNvCxnSpPr>
                <a:cxnSpLocks/>
                <a:stCxn id="14" idx="6"/>
                <a:endCxn id="61" idx="2"/>
              </p:cNvCxnSpPr>
              <p:nvPr/>
            </p:nvCxnSpPr>
            <p:spPr>
              <a:xfrm flipV="1">
                <a:off x="1256634" y="3367715"/>
                <a:ext cx="1526359" cy="98742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40D34C9C-DC7D-406C-957F-609EAA1A733D}"/>
                  </a:ext>
                </a:extLst>
              </p:cNvPr>
              <p:cNvCxnSpPr>
                <a:cxnSpLocks/>
                <a:stCxn id="16" idx="6"/>
                <a:endCxn id="61" idx="2"/>
              </p:cNvCxnSpPr>
              <p:nvPr/>
            </p:nvCxnSpPr>
            <p:spPr>
              <a:xfrm flipV="1">
                <a:off x="1247945" y="3367715"/>
                <a:ext cx="1535048" cy="6611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E6E7697-3A12-4A42-8D01-182B357979BF}"/>
                  </a:ext>
                </a:extLst>
              </p:cNvPr>
              <p:cNvCxnSpPr>
                <a:cxnSpLocks/>
                <a:stCxn id="18" idx="6"/>
                <a:endCxn id="61" idx="2"/>
              </p:cNvCxnSpPr>
              <p:nvPr/>
            </p:nvCxnSpPr>
            <p:spPr>
              <a:xfrm flipV="1">
                <a:off x="1247944" y="3367715"/>
                <a:ext cx="1535049" cy="3349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34B1A1E-EA1F-4D51-A151-76C192E79320}"/>
                  </a:ext>
                </a:extLst>
              </p:cNvPr>
              <p:cNvCxnSpPr>
                <a:cxnSpLocks/>
                <a:stCxn id="20" idx="6"/>
                <a:endCxn id="61" idx="2"/>
              </p:cNvCxnSpPr>
              <p:nvPr/>
            </p:nvCxnSpPr>
            <p:spPr>
              <a:xfrm flipV="1">
                <a:off x="1247944" y="3367715"/>
                <a:ext cx="1535049" cy="872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672A9AFF-24E4-4F70-9791-2DA1FCE5FF9D}"/>
                  </a:ext>
                </a:extLst>
              </p:cNvPr>
              <p:cNvCxnSpPr>
                <a:cxnSpLocks/>
                <a:stCxn id="22" idx="6"/>
                <a:endCxn id="61" idx="2"/>
              </p:cNvCxnSpPr>
              <p:nvPr/>
            </p:nvCxnSpPr>
            <p:spPr>
              <a:xfrm>
                <a:off x="1247944" y="3050207"/>
                <a:ext cx="1535049" cy="3175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30934526-F334-4A70-BB3F-C4DFF10D604E}"/>
                  </a:ext>
                </a:extLst>
              </p:cNvPr>
              <p:cNvCxnSpPr>
                <a:cxnSpLocks/>
                <a:stCxn id="24" idx="6"/>
                <a:endCxn id="61" idx="2"/>
              </p:cNvCxnSpPr>
              <p:nvPr/>
            </p:nvCxnSpPr>
            <p:spPr>
              <a:xfrm>
                <a:off x="1247944" y="2723975"/>
                <a:ext cx="1535049" cy="6437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F71CC82B-691E-4F8B-B747-1BF45760FF22}"/>
                  </a:ext>
                </a:extLst>
              </p:cNvPr>
              <p:cNvCxnSpPr>
                <a:cxnSpLocks/>
                <a:stCxn id="26" idx="6"/>
                <a:endCxn id="61" idx="2"/>
              </p:cNvCxnSpPr>
              <p:nvPr/>
            </p:nvCxnSpPr>
            <p:spPr>
              <a:xfrm>
                <a:off x="1247944" y="2397742"/>
                <a:ext cx="1535049" cy="9699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2883EB5E-7BBC-41EA-9CFF-5E5BB824BA29}"/>
                  </a:ext>
                </a:extLst>
              </p:cNvPr>
              <p:cNvCxnSpPr>
                <a:cxnSpLocks/>
                <a:stCxn id="26" idx="6"/>
                <a:endCxn id="61" idx="2"/>
              </p:cNvCxnSpPr>
              <p:nvPr/>
            </p:nvCxnSpPr>
            <p:spPr>
              <a:xfrm>
                <a:off x="1247944" y="2397742"/>
                <a:ext cx="1535049" cy="9699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3DDF7B4-592A-4157-8ADF-D93B0AE841CE}"/>
                  </a:ext>
                </a:extLst>
              </p:cNvPr>
              <p:cNvCxnSpPr>
                <a:cxnSpLocks/>
                <a:stCxn id="28" idx="6"/>
                <a:endCxn id="61" idx="2"/>
              </p:cNvCxnSpPr>
              <p:nvPr/>
            </p:nvCxnSpPr>
            <p:spPr>
              <a:xfrm>
                <a:off x="1239256" y="2071510"/>
                <a:ext cx="1543737" cy="12962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98E44DAE-0362-43FA-B12D-3BF5B9F7EEED}"/>
                  </a:ext>
                </a:extLst>
              </p:cNvPr>
              <p:cNvCxnSpPr>
                <a:cxnSpLocks/>
                <a:stCxn id="30" idx="6"/>
                <a:endCxn id="61" idx="2"/>
              </p:cNvCxnSpPr>
              <p:nvPr/>
            </p:nvCxnSpPr>
            <p:spPr>
              <a:xfrm>
                <a:off x="1239255" y="1745280"/>
                <a:ext cx="1543738" cy="16224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C56C780F-CFB3-430C-9B98-9534CAA2C41B}"/>
                  </a:ext>
                </a:extLst>
              </p:cNvPr>
              <p:cNvCxnSpPr>
                <a:cxnSpLocks/>
                <a:stCxn id="4" idx="6"/>
                <a:endCxn id="63" idx="2"/>
              </p:cNvCxnSpPr>
              <p:nvPr/>
            </p:nvCxnSpPr>
            <p:spPr>
              <a:xfrm flipV="1">
                <a:off x="1256634" y="2910647"/>
                <a:ext cx="1526359" cy="24231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AD341847-96E1-4B41-9095-B9D56886BD84}"/>
                  </a:ext>
                </a:extLst>
              </p:cNvPr>
              <p:cNvCxnSpPr>
                <a:cxnSpLocks/>
                <a:stCxn id="10" idx="6"/>
                <a:endCxn id="63" idx="2"/>
              </p:cNvCxnSpPr>
              <p:nvPr/>
            </p:nvCxnSpPr>
            <p:spPr>
              <a:xfrm flipV="1">
                <a:off x="1256634" y="2910647"/>
                <a:ext cx="1526359" cy="20969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7386AFFD-65A0-4CDE-8B16-AEFEAB2928CB}"/>
                  </a:ext>
                </a:extLst>
              </p:cNvPr>
              <p:cNvCxnSpPr>
                <a:cxnSpLocks/>
                <a:stCxn id="12" idx="6"/>
                <a:endCxn id="63" idx="2"/>
              </p:cNvCxnSpPr>
              <p:nvPr/>
            </p:nvCxnSpPr>
            <p:spPr>
              <a:xfrm flipV="1">
                <a:off x="1256634" y="2910647"/>
                <a:ext cx="1526359" cy="17707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66C6D77-DDF1-4590-95D1-6130F1E4AE58}"/>
                  </a:ext>
                </a:extLst>
              </p:cNvPr>
              <p:cNvCxnSpPr>
                <a:cxnSpLocks/>
                <a:stCxn id="14" idx="6"/>
                <a:endCxn id="63" idx="2"/>
              </p:cNvCxnSpPr>
              <p:nvPr/>
            </p:nvCxnSpPr>
            <p:spPr>
              <a:xfrm flipV="1">
                <a:off x="1256634" y="2910647"/>
                <a:ext cx="1526359" cy="14444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FC3B5AE3-B5EC-41E7-88D9-7D692B4AB6D9}"/>
                  </a:ext>
                </a:extLst>
              </p:cNvPr>
              <p:cNvCxnSpPr>
                <a:cxnSpLocks/>
                <a:stCxn id="16" idx="6"/>
                <a:endCxn id="63" idx="2"/>
              </p:cNvCxnSpPr>
              <p:nvPr/>
            </p:nvCxnSpPr>
            <p:spPr>
              <a:xfrm flipV="1">
                <a:off x="1247945" y="2910647"/>
                <a:ext cx="1535048" cy="11182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2958A669-C861-4757-A316-2FA418D40D29}"/>
                  </a:ext>
                </a:extLst>
              </p:cNvPr>
              <p:cNvCxnSpPr>
                <a:cxnSpLocks/>
                <a:stCxn id="18" idx="6"/>
                <a:endCxn id="63" idx="2"/>
              </p:cNvCxnSpPr>
              <p:nvPr/>
            </p:nvCxnSpPr>
            <p:spPr>
              <a:xfrm flipV="1">
                <a:off x="1247944" y="2910647"/>
                <a:ext cx="1535049" cy="79202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B8BCC987-343E-4706-A052-B131B263DC2B}"/>
                  </a:ext>
                </a:extLst>
              </p:cNvPr>
              <p:cNvCxnSpPr>
                <a:cxnSpLocks/>
                <a:stCxn id="20" idx="6"/>
                <a:endCxn id="63" idx="2"/>
              </p:cNvCxnSpPr>
              <p:nvPr/>
            </p:nvCxnSpPr>
            <p:spPr>
              <a:xfrm flipV="1">
                <a:off x="1247944" y="2910647"/>
                <a:ext cx="1535049" cy="4657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0228378A-72DC-4C81-AFF0-6C9B633069AA}"/>
                  </a:ext>
                </a:extLst>
              </p:cNvPr>
              <p:cNvCxnSpPr>
                <a:cxnSpLocks/>
                <a:stCxn id="22" idx="6"/>
                <a:endCxn id="63" idx="2"/>
              </p:cNvCxnSpPr>
              <p:nvPr/>
            </p:nvCxnSpPr>
            <p:spPr>
              <a:xfrm flipV="1">
                <a:off x="1247944" y="2910647"/>
                <a:ext cx="1535049" cy="1395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AFBB65AB-284C-4CA8-A156-82693C581DDA}"/>
                  </a:ext>
                </a:extLst>
              </p:cNvPr>
              <p:cNvCxnSpPr>
                <a:cxnSpLocks/>
                <a:stCxn id="24" idx="6"/>
                <a:endCxn id="63" idx="2"/>
              </p:cNvCxnSpPr>
              <p:nvPr/>
            </p:nvCxnSpPr>
            <p:spPr>
              <a:xfrm>
                <a:off x="1247944" y="2723975"/>
                <a:ext cx="1535049" cy="1866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AB8B5C0E-3DAB-4B23-A2DB-587754B5FF44}"/>
                  </a:ext>
                </a:extLst>
              </p:cNvPr>
              <p:cNvCxnSpPr>
                <a:cxnSpLocks/>
                <a:stCxn id="26" idx="6"/>
                <a:endCxn id="63" idx="2"/>
              </p:cNvCxnSpPr>
              <p:nvPr/>
            </p:nvCxnSpPr>
            <p:spPr>
              <a:xfrm>
                <a:off x="1247944" y="2397742"/>
                <a:ext cx="1535049" cy="5129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5635DC57-0570-43FE-9D9F-98C310B3A90D}"/>
                  </a:ext>
                </a:extLst>
              </p:cNvPr>
              <p:cNvCxnSpPr>
                <a:cxnSpLocks/>
                <a:stCxn id="28" idx="6"/>
                <a:endCxn id="63" idx="2"/>
              </p:cNvCxnSpPr>
              <p:nvPr/>
            </p:nvCxnSpPr>
            <p:spPr>
              <a:xfrm>
                <a:off x="1239256" y="2071510"/>
                <a:ext cx="1543737" cy="83913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108D625-EEA5-4790-A666-33E3A2B78446}"/>
                  </a:ext>
                </a:extLst>
              </p:cNvPr>
              <p:cNvCxnSpPr>
                <a:cxnSpLocks/>
                <a:stCxn id="30" idx="6"/>
                <a:endCxn id="63" idx="2"/>
              </p:cNvCxnSpPr>
              <p:nvPr/>
            </p:nvCxnSpPr>
            <p:spPr>
              <a:xfrm>
                <a:off x="1239255" y="1745280"/>
                <a:ext cx="1543738" cy="116536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8ECEBE8B-875F-4C28-97B3-4A850FB97CF2}"/>
                  </a:ext>
                </a:extLst>
              </p:cNvPr>
              <p:cNvCxnSpPr>
                <a:cxnSpLocks/>
                <a:stCxn id="4" idx="6"/>
                <a:endCxn id="65" idx="2"/>
              </p:cNvCxnSpPr>
              <p:nvPr/>
            </p:nvCxnSpPr>
            <p:spPr>
              <a:xfrm flipV="1">
                <a:off x="1256634" y="2453579"/>
                <a:ext cx="1526359" cy="28802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BF12485E-9E4F-4AC7-836B-8023937A491D}"/>
                  </a:ext>
                </a:extLst>
              </p:cNvPr>
              <p:cNvCxnSpPr>
                <a:cxnSpLocks/>
                <a:stCxn id="10" idx="6"/>
                <a:endCxn id="65" idx="2"/>
              </p:cNvCxnSpPr>
              <p:nvPr/>
            </p:nvCxnSpPr>
            <p:spPr>
              <a:xfrm flipV="1">
                <a:off x="1256634" y="2453579"/>
                <a:ext cx="1526359" cy="25540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1E3BF5BC-A2E2-4C75-BABB-8DE31F4ED180}"/>
                  </a:ext>
                </a:extLst>
              </p:cNvPr>
              <p:cNvCxnSpPr>
                <a:cxnSpLocks/>
                <a:stCxn id="12" idx="6"/>
                <a:endCxn id="65" idx="2"/>
              </p:cNvCxnSpPr>
              <p:nvPr/>
            </p:nvCxnSpPr>
            <p:spPr>
              <a:xfrm flipV="1">
                <a:off x="1256634" y="2453579"/>
                <a:ext cx="1526359" cy="222779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CCADF3D6-6BD2-498A-93B7-7345566FA277}"/>
                  </a:ext>
                </a:extLst>
              </p:cNvPr>
              <p:cNvCxnSpPr>
                <a:cxnSpLocks/>
                <a:stCxn id="14" idx="6"/>
                <a:endCxn id="65" idx="2"/>
              </p:cNvCxnSpPr>
              <p:nvPr/>
            </p:nvCxnSpPr>
            <p:spPr>
              <a:xfrm flipV="1">
                <a:off x="1256634" y="2453579"/>
                <a:ext cx="1526359" cy="1901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8697E3DE-DE91-4FBE-95BF-AED6C22CC30D}"/>
                  </a:ext>
                </a:extLst>
              </p:cNvPr>
              <p:cNvCxnSpPr>
                <a:cxnSpLocks/>
                <a:stCxn id="16" idx="6"/>
                <a:endCxn id="65" idx="2"/>
              </p:cNvCxnSpPr>
              <p:nvPr/>
            </p:nvCxnSpPr>
            <p:spPr>
              <a:xfrm flipV="1">
                <a:off x="1247945" y="2453579"/>
                <a:ext cx="1535048" cy="157532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FAE921AD-E659-4F84-89F9-84B30B5264F2}"/>
                  </a:ext>
                </a:extLst>
              </p:cNvPr>
              <p:cNvCxnSpPr>
                <a:cxnSpLocks/>
                <a:stCxn id="18" idx="6"/>
                <a:endCxn id="65" idx="2"/>
              </p:cNvCxnSpPr>
              <p:nvPr/>
            </p:nvCxnSpPr>
            <p:spPr>
              <a:xfrm flipV="1">
                <a:off x="1247944" y="2453579"/>
                <a:ext cx="1535049" cy="12490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4F42DE8F-ECF5-4261-BBA8-1E86DD9F9956}"/>
                  </a:ext>
                </a:extLst>
              </p:cNvPr>
              <p:cNvCxnSpPr>
                <a:cxnSpLocks/>
                <a:stCxn id="20" idx="6"/>
                <a:endCxn id="65" idx="2"/>
              </p:cNvCxnSpPr>
              <p:nvPr/>
            </p:nvCxnSpPr>
            <p:spPr>
              <a:xfrm flipV="1">
                <a:off x="1247944" y="2453579"/>
                <a:ext cx="1535049" cy="9228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40F07D12-3D34-46D1-B9CB-00F397FD4DE5}"/>
                  </a:ext>
                </a:extLst>
              </p:cNvPr>
              <p:cNvCxnSpPr>
                <a:cxnSpLocks/>
                <a:stCxn id="24" idx="6"/>
                <a:endCxn id="65" idx="2"/>
              </p:cNvCxnSpPr>
              <p:nvPr/>
            </p:nvCxnSpPr>
            <p:spPr>
              <a:xfrm flipV="1">
                <a:off x="1247944" y="2453579"/>
                <a:ext cx="1535049" cy="2703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805FD365-3D40-4068-B0EA-3612FCABB030}"/>
                  </a:ext>
                </a:extLst>
              </p:cNvPr>
              <p:cNvCxnSpPr>
                <a:cxnSpLocks/>
                <a:stCxn id="26" idx="6"/>
                <a:endCxn id="65" idx="2"/>
              </p:cNvCxnSpPr>
              <p:nvPr/>
            </p:nvCxnSpPr>
            <p:spPr>
              <a:xfrm>
                <a:off x="1247944" y="2397742"/>
                <a:ext cx="1535049" cy="5583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5EAD367C-9E51-41E2-B359-C79FC50E60F0}"/>
                  </a:ext>
                </a:extLst>
              </p:cNvPr>
              <p:cNvCxnSpPr>
                <a:cxnSpLocks/>
                <a:stCxn id="28" idx="6"/>
                <a:endCxn id="65" idx="2"/>
              </p:cNvCxnSpPr>
              <p:nvPr/>
            </p:nvCxnSpPr>
            <p:spPr>
              <a:xfrm>
                <a:off x="1239256" y="2071510"/>
                <a:ext cx="1543737" cy="3820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52EA4023-8660-499F-BAAA-F52EDDE72A61}"/>
                  </a:ext>
                </a:extLst>
              </p:cNvPr>
              <p:cNvCxnSpPr>
                <a:cxnSpLocks/>
                <a:stCxn id="30" idx="6"/>
                <a:endCxn id="65" idx="2"/>
              </p:cNvCxnSpPr>
              <p:nvPr/>
            </p:nvCxnSpPr>
            <p:spPr>
              <a:xfrm>
                <a:off x="1239255" y="1745280"/>
                <a:ext cx="1543738" cy="7082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Google Shape;219;p33">
                <a:extLst>
                  <a:ext uri="{FF2B5EF4-FFF2-40B4-BE49-F238E27FC236}">
                    <a16:creationId xmlns:a16="http://schemas.microsoft.com/office/drawing/2014/main" id="{5AECF445-4529-4A99-B50A-60D98E48FA17}"/>
                  </a:ext>
                </a:extLst>
              </p:cNvPr>
              <p:cNvSpPr/>
              <p:nvPr/>
            </p:nvSpPr>
            <p:spPr>
              <a:xfrm>
                <a:off x="963581" y="5207004"/>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 name="Google Shape;219;p33">
                <a:extLst>
                  <a:ext uri="{FF2B5EF4-FFF2-40B4-BE49-F238E27FC236}">
                    <a16:creationId xmlns:a16="http://schemas.microsoft.com/office/drawing/2014/main" id="{98DB02E9-C5CE-4327-8331-980996A30599}"/>
                  </a:ext>
                </a:extLst>
              </p:cNvPr>
              <p:cNvSpPr/>
              <p:nvPr/>
            </p:nvSpPr>
            <p:spPr>
              <a:xfrm>
                <a:off x="963583" y="4880773"/>
                <a:ext cx="293051" cy="253656"/>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 name="Google Shape;219;p33">
                <a:extLst>
                  <a:ext uri="{FF2B5EF4-FFF2-40B4-BE49-F238E27FC236}">
                    <a16:creationId xmlns:a16="http://schemas.microsoft.com/office/drawing/2014/main" id="{D056D7E3-488B-4A18-996C-604F7C4B2AC4}"/>
                  </a:ext>
                </a:extLst>
              </p:cNvPr>
              <p:cNvSpPr/>
              <p:nvPr/>
            </p:nvSpPr>
            <p:spPr>
              <a:xfrm>
                <a:off x="963581" y="4554540"/>
                <a:ext cx="293053" cy="253658"/>
              </a:xfrm>
              <a:prstGeom prst="ellipse">
                <a:avLst/>
              </a:prstGeom>
              <a:solidFill>
                <a:schemeClr val="tx2">
                  <a:lumMod val="75000"/>
                </a:schemeClr>
              </a:solidFill>
              <a:ln w="28575" cap="flat" cmpd="sng">
                <a:solidFill>
                  <a:schemeClr val="bg1">
                    <a:lumMod val="95000"/>
                    <a:lumOff val="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 name="Google Shape;219;p33">
                <a:extLst>
                  <a:ext uri="{FF2B5EF4-FFF2-40B4-BE49-F238E27FC236}">
                    <a16:creationId xmlns:a16="http://schemas.microsoft.com/office/drawing/2014/main" id="{0B555D3C-7D50-4383-950D-0542631BC12B}"/>
                  </a:ext>
                </a:extLst>
              </p:cNvPr>
              <p:cNvSpPr/>
              <p:nvPr/>
            </p:nvSpPr>
            <p:spPr>
              <a:xfrm>
                <a:off x="963581" y="4228307"/>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6" name="Google Shape;219;p33">
                <a:extLst>
                  <a:ext uri="{FF2B5EF4-FFF2-40B4-BE49-F238E27FC236}">
                    <a16:creationId xmlns:a16="http://schemas.microsoft.com/office/drawing/2014/main" id="{28E2D224-7CE4-432C-B49A-C643012435FA}"/>
                  </a:ext>
                </a:extLst>
              </p:cNvPr>
              <p:cNvSpPr/>
              <p:nvPr/>
            </p:nvSpPr>
            <p:spPr>
              <a:xfrm>
                <a:off x="954892" y="3902075"/>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 name="Google Shape;219;p33">
                <a:extLst>
                  <a:ext uri="{FF2B5EF4-FFF2-40B4-BE49-F238E27FC236}">
                    <a16:creationId xmlns:a16="http://schemas.microsoft.com/office/drawing/2014/main" id="{A2C38CBE-466D-4A27-8ED7-4FABE1D9C412}"/>
                  </a:ext>
                </a:extLst>
              </p:cNvPr>
              <p:cNvSpPr/>
              <p:nvPr/>
            </p:nvSpPr>
            <p:spPr>
              <a:xfrm>
                <a:off x="954892" y="3575843"/>
                <a:ext cx="293052" cy="253657"/>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0" name="Google Shape;219;p33">
                <a:extLst>
                  <a:ext uri="{FF2B5EF4-FFF2-40B4-BE49-F238E27FC236}">
                    <a16:creationId xmlns:a16="http://schemas.microsoft.com/office/drawing/2014/main" id="{E80758C0-7932-40FF-A430-80B21DAD8ACB}"/>
                  </a:ext>
                </a:extLst>
              </p:cNvPr>
              <p:cNvSpPr/>
              <p:nvPr/>
            </p:nvSpPr>
            <p:spPr>
              <a:xfrm>
                <a:off x="954891" y="3249610"/>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 name="Google Shape;219;p33">
                <a:extLst>
                  <a:ext uri="{FF2B5EF4-FFF2-40B4-BE49-F238E27FC236}">
                    <a16:creationId xmlns:a16="http://schemas.microsoft.com/office/drawing/2014/main" id="{F3CE1ABB-96F0-4FEC-A4B8-18ED498BDB92}"/>
                  </a:ext>
                </a:extLst>
              </p:cNvPr>
              <p:cNvSpPr/>
              <p:nvPr/>
            </p:nvSpPr>
            <p:spPr>
              <a:xfrm>
                <a:off x="954893" y="2923379"/>
                <a:ext cx="293051" cy="253656"/>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4" name="Google Shape;219;p33">
                <a:extLst>
                  <a:ext uri="{FF2B5EF4-FFF2-40B4-BE49-F238E27FC236}">
                    <a16:creationId xmlns:a16="http://schemas.microsoft.com/office/drawing/2014/main" id="{EABA3CFD-3568-40C2-96AE-19EE360508EA}"/>
                  </a:ext>
                </a:extLst>
              </p:cNvPr>
              <p:cNvSpPr/>
              <p:nvPr/>
            </p:nvSpPr>
            <p:spPr>
              <a:xfrm>
                <a:off x="954891" y="2597146"/>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6" name="Google Shape;219;p33">
                <a:extLst>
                  <a:ext uri="{FF2B5EF4-FFF2-40B4-BE49-F238E27FC236}">
                    <a16:creationId xmlns:a16="http://schemas.microsoft.com/office/drawing/2014/main" id="{C52ADCD7-A9A4-49F6-9AE4-3011ACD22026}"/>
                  </a:ext>
                </a:extLst>
              </p:cNvPr>
              <p:cNvSpPr/>
              <p:nvPr/>
            </p:nvSpPr>
            <p:spPr>
              <a:xfrm>
                <a:off x="954891" y="2270913"/>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8" name="Google Shape;219;p33">
                <a:extLst>
                  <a:ext uri="{FF2B5EF4-FFF2-40B4-BE49-F238E27FC236}">
                    <a16:creationId xmlns:a16="http://schemas.microsoft.com/office/drawing/2014/main" id="{878FED14-B32E-491E-892D-46D344357053}"/>
                  </a:ext>
                </a:extLst>
              </p:cNvPr>
              <p:cNvSpPr/>
              <p:nvPr/>
            </p:nvSpPr>
            <p:spPr>
              <a:xfrm>
                <a:off x="946203" y="1944681"/>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 name="Google Shape;219;p33">
                <a:extLst>
                  <a:ext uri="{FF2B5EF4-FFF2-40B4-BE49-F238E27FC236}">
                    <a16:creationId xmlns:a16="http://schemas.microsoft.com/office/drawing/2014/main" id="{2A97E92D-5C0F-4801-B3E9-1ED203E21146}"/>
                  </a:ext>
                </a:extLst>
              </p:cNvPr>
              <p:cNvSpPr/>
              <p:nvPr/>
            </p:nvSpPr>
            <p:spPr>
              <a:xfrm>
                <a:off x="946203" y="1618451"/>
                <a:ext cx="293052" cy="253657"/>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EB7A5488-4143-48F4-B0F0-EF50D907BB31}"/>
                  </a:ext>
                </a:extLst>
              </p:cNvPr>
              <p:cNvSpPr txBox="1"/>
              <p:nvPr/>
            </p:nvSpPr>
            <p:spPr>
              <a:xfrm>
                <a:off x="122961" y="3280561"/>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8" name="TextBox 7">
                <a:extLst>
                  <a:ext uri="{FF2B5EF4-FFF2-40B4-BE49-F238E27FC236}">
                    <a16:creationId xmlns:a16="http://schemas.microsoft.com/office/drawing/2014/main" id="{DE9CF50D-7AE9-43D7-A523-2046536FBE06}"/>
                  </a:ext>
                </a:extLst>
              </p:cNvPr>
              <p:cNvSpPr txBox="1"/>
              <p:nvPr/>
            </p:nvSpPr>
            <p:spPr>
              <a:xfrm>
                <a:off x="122961" y="2955784"/>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9" name="TextBox 8">
                <a:extLst>
                  <a:ext uri="{FF2B5EF4-FFF2-40B4-BE49-F238E27FC236}">
                    <a16:creationId xmlns:a16="http://schemas.microsoft.com/office/drawing/2014/main" id="{637F3C1E-DAC8-404F-8323-BB46E85B55A4}"/>
                  </a:ext>
                </a:extLst>
              </p:cNvPr>
              <p:cNvSpPr txBox="1"/>
              <p:nvPr/>
            </p:nvSpPr>
            <p:spPr>
              <a:xfrm>
                <a:off x="122961" y="2306230"/>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11" name="TextBox 10">
                <a:extLst>
                  <a:ext uri="{FF2B5EF4-FFF2-40B4-BE49-F238E27FC236}">
                    <a16:creationId xmlns:a16="http://schemas.microsoft.com/office/drawing/2014/main" id="{B8643F3D-8932-45E3-B288-B102363E6A04}"/>
                  </a:ext>
                </a:extLst>
              </p:cNvPr>
              <p:cNvSpPr txBox="1"/>
              <p:nvPr/>
            </p:nvSpPr>
            <p:spPr>
              <a:xfrm>
                <a:off x="122961" y="2631007"/>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13" name="TextBox 12">
                <a:extLst>
                  <a:ext uri="{FF2B5EF4-FFF2-40B4-BE49-F238E27FC236}">
                    <a16:creationId xmlns:a16="http://schemas.microsoft.com/office/drawing/2014/main" id="{4807D723-5706-499A-BE3B-73A00BDDF806}"/>
                  </a:ext>
                </a:extLst>
              </p:cNvPr>
              <p:cNvSpPr txBox="1"/>
              <p:nvPr/>
            </p:nvSpPr>
            <p:spPr>
              <a:xfrm>
                <a:off x="122961" y="1981452"/>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15" name="TextBox 14">
                <a:extLst>
                  <a:ext uri="{FF2B5EF4-FFF2-40B4-BE49-F238E27FC236}">
                    <a16:creationId xmlns:a16="http://schemas.microsoft.com/office/drawing/2014/main" id="{C7D63D5E-E68C-46B0-9A2C-4F225B9C992E}"/>
                  </a:ext>
                </a:extLst>
              </p:cNvPr>
              <p:cNvSpPr txBox="1"/>
              <p:nvPr/>
            </p:nvSpPr>
            <p:spPr>
              <a:xfrm>
                <a:off x="122961" y="1656675"/>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17" name="TextBox 16">
                <a:extLst>
                  <a:ext uri="{FF2B5EF4-FFF2-40B4-BE49-F238E27FC236}">
                    <a16:creationId xmlns:a16="http://schemas.microsoft.com/office/drawing/2014/main" id="{D17C8EF2-30B3-4B8E-AF47-B043E12329BA}"/>
                  </a:ext>
                </a:extLst>
              </p:cNvPr>
              <p:cNvSpPr txBox="1"/>
              <p:nvPr/>
            </p:nvSpPr>
            <p:spPr>
              <a:xfrm>
                <a:off x="122961" y="3930114"/>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19" name="TextBox 18">
                <a:extLst>
                  <a:ext uri="{FF2B5EF4-FFF2-40B4-BE49-F238E27FC236}">
                    <a16:creationId xmlns:a16="http://schemas.microsoft.com/office/drawing/2014/main" id="{CC443F26-122B-48A5-860E-E3D5F7A83B0C}"/>
                  </a:ext>
                </a:extLst>
              </p:cNvPr>
              <p:cNvSpPr txBox="1"/>
              <p:nvPr/>
            </p:nvSpPr>
            <p:spPr>
              <a:xfrm>
                <a:off x="122961" y="4254892"/>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21" name="TextBox 20">
                <a:extLst>
                  <a:ext uri="{FF2B5EF4-FFF2-40B4-BE49-F238E27FC236}">
                    <a16:creationId xmlns:a16="http://schemas.microsoft.com/office/drawing/2014/main" id="{BF511357-A4C6-4FD7-8FFD-A7DB25C8BD95}"/>
                  </a:ext>
                </a:extLst>
              </p:cNvPr>
              <p:cNvSpPr txBox="1"/>
              <p:nvPr/>
            </p:nvSpPr>
            <p:spPr>
              <a:xfrm>
                <a:off x="122961" y="4579668"/>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1</a:t>
                </a:r>
              </a:p>
            </p:txBody>
          </p:sp>
          <p:sp>
            <p:nvSpPr>
              <p:cNvPr id="23" name="TextBox 22">
                <a:extLst>
                  <a:ext uri="{FF2B5EF4-FFF2-40B4-BE49-F238E27FC236}">
                    <a16:creationId xmlns:a16="http://schemas.microsoft.com/office/drawing/2014/main" id="{9DB56F4E-78A0-47D3-ADF3-5B9DAC95A49C}"/>
                  </a:ext>
                </a:extLst>
              </p:cNvPr>
              <p:cNvSpPr txBox="1"/>
              <p:nvPr/>
            </p:nvSpPr>
            <p:spPr>
              <a:xfrm>
                <a:off x="122961" y="4904446"/>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sp>
            <p:nvSpPr>
              <p:cNvPr id="25" name="TextBox 24">
                <a:extLst>
                  <a:ext uri="{FF2B5EF4-FFF2-40B4-BE49-F238E27FC236}">
                    <a16:creationId xmlns:a16="http://schemas.microsoft.com/office/drawing/2014/main" id="{0218D346-16B2-4911-AAF1-AF6D0DAA9843}"/>
                  </a:ext>
                </a:extLst>
              </p:cNvPr>
              <p:cNvSpPr txBox="1"/>
              <p:nvPr/>
            </p:nvSpPr>
            <p:spPr>
              <a:xfrm>
                <a:off x="122961" y="5229227"/>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0</a:t>
                </a:r>
              </a:p>
            </p:txBody>
          </p:sp>
          <p:cxnSp>
            <p:nvCxnSpPr>
              <p:cNvPr id="320" name="Straight Connector 319">
                <a:extLst>
                  <a:ext uri="{FF2B5EF4-FFF2-40B4-BE49-F238E27FC236}">
                    <a16:creationId xmlns:a16="http://schemas.microsoft.com/office/drawing/2014/main" id="{B2C98677-4BEB-4621-A4F2-2704B8BBAA07}"/>
                  </a:ext>
                </a:extLst>
              </p:cNvPr>
              <p:cNvCxnSpPr>
                <a:cxnSpLocks/>
                <a:stCxn id="22" idx="6"/>
                <a:endCxn id="65" idx="2"/>
              </p:cNvCxnSpPr>
              <p:nvPr/>
            </p:nvCxnSpPr>
            <p:spPr>
              <a:xfrm flipV="1">
                <a:off x="1247944" y="2453579"/>
                <a:ext cx="1535049" cy="5966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9E268294-D25C-4C34-A8DD-62F6C84C8248}"/>
                  </a:ext>
                </a:extLst>
              </p:cNvPr>
              <p:cNvCxnSpPr>
                <a:cxnSpLocks/>
                <a:stCxn id="600" idx="6"/>
                <a:endCxn id="55" idx="6"/>
              </p:cNvCxnSpPr>
              <p:nvPr/>
            </p:nvCxnSpPr>
            <p:spPr>
              <a:xfrm flipH="1" flipV="1">
                <a:off x="3076046" y="4738918"/>
                <a:ext cx="1533617" cy="5949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5EE5926A-3B71-470F-A575-7687C22C2678}"/>
                  </a:ext>
                </a:extLst>
              </p:cNvPr>
              <p:cNvCxnSpPr>
                <a:cxnSpLocks/>
                <a:stCxn id="601" idx="6"/>
                <a:endCxn id="55" idx="6"/>
              </p:cNvCxnSpPr>
              <p:nvPr/>
            </p:nvCxnSpPr>
            <p:spPr>
              <a:xfrm flipH="1" flipV="1">
                <a:off x="3076046" y="4738918"/>
                <a:ext cx="1533617" cy="2686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1E5111D2-520F-4A7D-AC4E-F607AC3013E3}"/>
                  </a:ext>
                </a:extLst>
              </p:cNvPr>
              <p:cNvCxnSpPr>
                <a:cxnSpLocks/>
                <a:stCxn id="602" idx="6"/>
                <a:endCxn id="55" idx="6"/>
              </p:cNvCxnSpPr>
              <p:nvPr/>
            </p:nvCxnSpPr>
            <p:spPr>
              <a:xfrm flipH="1">
                <a:off x="3076046" y="4681369"/>
                <a:ext cx="1533617" cy="5754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CAF72B7B-4A45-4147-A738-4A7E9D4185AD}"/>
                  </a:ext>
                </a:extLst>
              </p:cNvPr>
              <p:cNvCxnSpPr>
                <a:cxnSpLocks/>
                <a:stCxn id="603" idx="6"/>
                <a:endCxn id="55" idx="6"/>
              </p:cNvCxnSpPr>
              <p:nvPr/>
            </p:nvCxnSpPr>
            <p:spPr>
              <a:xfrm flipH="1">
                <a:off x="3076046" y="4355136"/>
                <a:ext cx="1533617" cy="3837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DAC71A7A-643E-439D-BD39-F052F6AC4E20}"/>
                  </a:ext>
                </a:extLst>
              </p:cNvPr>
              <p:cNvCxnSpPr>
                <a:cxnSpLocks/>
                <a:stCxn id="604" idx="6"/>
                <a:endCxn id="55" idx="6"/>
              </p:cNvCxnSpPr>
              <p:nvPr/>
            </p:nvCxnSpPr>
            <p:spPr>
              <a:xfrm flipH="1">
                <a:off x="3076046" y="4028904"/>
                <a:ext cx="1542306" cy="7100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C3EB29B6-EB0B-4602-A6CD-046348FE62A7}"/>
                  </a:ext>
                </a:extLst>
              </p:cNvPr>
              <p:cNvCxnSpPr>
                <a:cxnSpLocks/>
                <a:stCxn id="605" idx="6"/>
                <a:endCxn id="55" idx="6"/>
              </p:cNvCxnSpPr>
              <p:nvPr/>
            </p:nvCxnSpPr>
            <p:spPr>
              <a:xfrm flipH="1">
                <a:off x="3076046" y="3702672"/>
                <a:ext cx="1542307" cy="10362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907968F8-1068-4E72-B801-66330F5DA829}"/>
                  </a:ext>
                </a:extLst>
              </p:cNvPr>
              <p:cNvCxnSpPr>
                <a:cxnSpLocks/>
                <a:stCxn id="606" idx="6"/>
                <a:endCxn id="55" idx="6"/>
              </p:cNvCxnSpPr>
              <p:nvPr/>
            </p:nvCxnSpPr>
            <p:spPr>
              <a:xfrm flipH="1">
                <a:off x="3076046" y="3376439"/>
                <a:ext cx="1542307" cy="1362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8EEA0342-EE77-48D9-A463-AF76996FC9A9}"/>
                  </a:ext>
                </a:extLst>
              </p:cNvPr>
              <p:cNvCxnSpPr>
                <a:cxnSpLocks/>
                <a:stCxn id="607" idx="6"/>
                <a:endCxn id="55" idx="6"/>
              </p:cNvCxnSpPr>
              <p:nvPr/>
            </p:nvCxnSpPr>
            <p:spPr>
              <a:xfrm flipH="1">
                <a:off x="3076046" y="3050207"/>
                <a:ext cx="1542307" cy="168871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9FDA0BF6-A651-4FDC-9A94-591B3F8BF5B3}"/>
                  </a:ext>
                </a:extLst>
              </p:cNvPr>
              <p:cNvCxnSpPr>
                <a:cxnSpLocks/>
                <a:stCxn id="608" idx="6"/>
                <a:endCxn id="55" idx="6"/>
              </p:cNvCxnSpPr>
              <p:nvPr/>
            </p:nvCxnSpPr>
            <p:spPr>
              <a:xfrm flipH="1">
                <a:off x="3076046" y="2723975"/>
                <a:ext cx="1542307" cy="20149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C7F58611-20C9-4786-B14D-7E98649D34C9}"/>
                  </a:ext>
                </a:extLst>
              </p:cNvPr>
              <p:cNvCxnSpPr>
                <a:cxnSpLocks/>
                <a:stCxn id="609" idx="6"/>
                <a:endCxn id="55" idx="6"/>
              </p:cNvCxnSpPr>
              <p:nvPr/>
            </p:nvCxnSpPr>
            <p:spPr>
              <a:xfrm flipH="1">
                <a:off x="3076046" y="2397742"/>
                <a:ext cx="1542307" cy="23411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51F0BD90-9DD0-4561-BDFE-33FCBF6F1718}"/>
                  </a:ext>
                </a:extLst>
              </p:cNvPr>
              <p:cNvCxnSpPr>
                <a:cxnSpLocks/>
                <a:stCxn id="610" idx="6"/>
                <a:endCxn id="55" idx="6"/>
              </p:cNvCxnSpPr>
              <p:nvPr/>
            </p:nvCxnSpPr>
            <p:spPr>
              <a:xfrm flipH="1">
                <a:off x="3076046" y="2071510"/>
                <a:ext cx="1550995" cy="26674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E8125993-8B8C-4E26-B788-6EFDBCFB0081}"/>
                  </a:ext>
                </a:extLst>
              </p:cNvPr>
              <p:cNvCxnSpPr>
                <a:cxnSpLocks/>
                <a:stCxn id="611" idx="6"/>
                <a:endCxn id="55" idx="6"/>
              </p:cNvCxnSpPr>
              <p:nvPr/>
            </p:nvCxnSpPr>
            <p:spPr>
              <a:xfrm flipH="1">
                <a:off x="3076046" y="1745280"/>
                <a:ext cx="1550996" cy="29936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392152A1-AFF6-414C-AE6D-C752F5EE6581}"/>
                  </a:ext>
                </a:extLst>
              </p:cNvPr>
              <p:cNvCxnSpPr>
                <a:cxnSpLocks/>
                <a:stCxn id="600" idx="6"/>
                <a:endCxn id="57" idx="6"/>
              </p:cNvCxnSpPr>
              <p:nvPr/>
            </p:nvCxnSpPr>
            <p:spPr>
              <a:xfrm flipH="1" flipV="1">
                <a:off x="3076046" y="4281850"/>
                <a:ext cx="1533617" cy="1051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7F5C439D-9C78-4D6D-BC57-99C3D209FFA3}"/>
                  </a:ext>
                </a:extLst>
              </p:cNvPr>
              <p:cNvCxnSpPr>
                <a:cxnSpLocks/>
                <a:stCxn id="601" idx="6"/>
                <a:endCxn id="57" idx="6"/>
              </p:cNvCxnSpPr>
              <p:nvPr/>
            </p:nvCxnSpPr>
            <p:spPr>
              <a:xfrm flipH="1" flipV="1">
                <a:off x="3076046" y="4281850"/>
                <a:ext cx="1533617" cy="72575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D3681A71-158E-47B9-92D5-9AB81ADF0A6F}"/>
                  </a:ext>
                </a:extLst>
              </p:cNvPr>
              <p:cNvCxnSpPr>
                <a:cxnSpLocks/>
                <a:stCxn id="602" idx="6"/>
                <a:endCxn id="57" idx="6"/>
              </p:cNvCxnSpPr>
              <p:nvPr/>
            </p:nvCxnSpPr>
            <p:spPr>
              <a:xfrm flipH="1" flipV="1">
                <a:off x="3076046" y="4281850"/>
                <a:ext cx="1533617" cy="3995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EAF603A6-8109-4E70-998B-089305A5B028}"/>
                  </a:ext>
                </a:extLst>
              </p:cNvPr>
              <p:cNvCxnSpPr>
                <a:cxnSpLocks/>
                <a:stCxn id="603" idx="6"/>
                <a:endCxn id="57" idx="6"/>
              </p:cNvCxnSpPr>
              <p:nvPr/>
            </p:nvCxnSpPr>
            <p:spPr>
              <a:xfrm flipH="1" flipV="1">
                <a:off x="3076046" y="4281850"/>
                <a:ext cx="1533617" cy="732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24909178-45A9-4AFE-ADBC-12CAE0F24153}"/>
                  </a:ext>
                </a:extLst>
              </p:cNvPr>
              <p:cNvCxnSpPr>
                <a:cxnSpLocks/>
                <a:stCxn id="604" idx="6"/>
                <a:endCxn id="57" idx="6"/>
              </p:cNvCxnSpPr>
              <p:nvPr/>
            </p:nvCxnSpPr>
            <p:spPr>
              <a:xfrm flipH="1">
                <a:off x="3076046" y="4028904"/>
                <a:ext cx="1542306" cy="2529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9517D913-9681-4C34-A669-8C29FBAF170E}"/>
                  </a:ext>
                </a:extLst>
              </p:cNvPr>
              <p:cNvCxnSpPr>
                <a:cxnSpLocks/>
                <a:stCxn id="605" idx="6"/>
                <a:endCxn id="57" idx="6"/>
              </p:cNvCxnSpPr>
              <p:nvPr/>
            </p:nvCxnSpPr>
            <p:spPr>
              <a:xfrm flipH="1">
                <a:off x="3076046" y="3702672"/>
                <a:ext cx="1542307" cy="57917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F9CF52A3-D8AE-4B0F-8CF2-0009B8533844}"/>
                  </a:ext>
                </a:extLst>
              </p:cNvPr>
              <p:cNvCxnSpPr>
                <a:cxnSpLocks/>
                <a:stCxn id="606" idx="6"/>
                <a:endCxn id="57" idx="6"/>
              </p:cNvCxnSpPr>
              <p:nvPr/>
            </p:nvCxnSpPr>
            <p:spPr>
              <a:xfrm flipH="1">
                <a:off x="3076046" y="3376439"/>
                <a:ext cx="1542307" cy="90541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AF0AFB90-99E5-479F-AC2E-1645379C2A6C}"/>
                  </a:ext>
                </a:extLst>
              </p:cNvPr>
              <p:cNvCxnSpPr>
                <a:cxnSpLocks/>
                <a:stCxn id="607" idx="6"/>
                <a:endCxn id="57" idx="6"/>
              </p:cNvCxnSpPr>
              <p:nvPr/>
            </p:nvCxnSpPr>
            <p:spPr>
              <a:xfrm flipH="1">
                <a:off x="3076046" y="3050207"/>
                <a:ext cx="1542307" cy="12316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DFDC214C-512E-4A4A-878E-D4ADFE9A8F2F}"/>
                  </a:ext>
                </a:extLst>
              </p:cNvPr>
              <p:cNvCxnSpPr>
                <a:cxnSpLocks/>
                <a:stCxn id="608" idx="6"/>
                <a:endCxn id="57" idx="6"/>
              </p:cNvCxnSpPr>
              <p:nvPr/>
            </p:nvCxnSpPr>
            <p:spPr>
              <a:xfrm flipH="1">
                <a:off x="3076046" y="2723975"/>
                <a:ext cx="1542307" cy="1557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9AD82F72-4757-491E-AD30-685D865E0E4C}"/>
                  </a:ext>
                </a:extLst>
              </p:cNvPr>
              <p:cNvCxnSpPr>
                <a:cxnSpLocks/>
                <a:stCxn id="609" idx="6"/>
                <a:endCxn id="57" idx="6"/>
              </p:cNvCxnSpPr>
              <p:nvPr/>
            </p:nvCxnSpPr>
            <p:spPr>
              <a:xfrm flipH="1">
                <a:off x="3076046" y="2397742"/>
                <a:ext cx="1542307" cy="18841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A472C02B-C803-466B-8B25-629DA177F146}"/>
                  </a:ext>
                </a:extLst>
              </p:cNvPr>
              <p:cNvCxnSpPr>
                <a:cxnSpLocks/>
                <a:stCxn id="610" idx="6"/>
                <a:endCxn id="57" idx="6"/>
              </p:cNvCxnSpPr>
              <p:nvPr/>
            </p:nvCxnSpPr>
            <p:spPr>
              <a:xfrm flipH="1">
                <a:off x="3076046" y="2071510"/>
                <a:ext cx="1550995" cy="22103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E2F6F8EC-0212-4332-9254-B162D8DB0088}"/>
                  </a:ext>
                </a:extLst>
              </p:cNvPr>
              <p:cNvCxnSpPr>
                <a:cxnSpLocks/>
                <a:stCxn id="611" idx="6"/>
                <a:endCxn id="57" idx="6"/>
              </p:cNvCxnSpPr>
              <p:nvPr/>
            </p:nvCxnSpPr>
            <p:spPr>
              <a:xfrm flipH="1">
                <a:off x="3076046" y="1745280"/>
                <a:ext cx="1550996" cy="2536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7D4C7B1-0C6C-469F-9681-A1E9E19073E8}"/>
                  </a:ext>
                </a:extLst>
              </p:cNvPr>
              <p:cNvCxnSpPr>
                <a:cxnSpLocks/>
                <a:stCxn id="600" idx="6"/>
                <a:endCxn id="59" idx="6"/>
              </p:cNvCxnSpPr>
              <p:nvPr/>
            </p:nvCxnSpPr>
            <p:spPr>
              <a:xfrm flipH="1" flipV="1">
                <a:off x="3076046" y="3824782"/>
                <a:ext cx="1533617" cy="150905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8E33BDAA-A6CE-44F7-B563-F530D3ECD7A6}"/>
                  </a:ext>
                </a:extLst>
              </p:cNvPr>
              <p:cNvCxnSpPr>
                <a:cxnSpLocks/>
                <a:stCxn id="601" idx="6"/>
                <a:endCxn id="59" idx="6"/>
              </p:cNvCxnSpPr>
              <p:nvPr/>
            </p:nvCxnSpPr>
            <p:spPr>
              <a:xfrm flipH="1" flipV="1">
                <a:off x="3076046" y="3824782"/>
                <a:ext cx="1533617" cy="1182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A3421CAA-AB34-4215-8B64-EE81BBA23AAD}"/>
                  </a:ext>
                </a:extLst>
              </p:cNvPr>
              <p:cNvCxnSpPr>
                <a:cxnSpLocks/>
                <a:stCxn id="602" idx="6"/>
                <a:endCxn id="59" idx="6"/>
              </p:cNvCxnSpPr>
              <p:nvPr/>
            </p:nvCxnSpPr>
            <p:spPr>
              <a:xfrm flipH="1" flipV="1">
                <a:off x="3076046" y="3824782"/>
                <a:ext cx="1533617" cy="856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1D8DC317-5740-49D8-A79C-571B5E927D0B}"/>
                  </a:ext>
                </a:extLst>
              </p:cNvPr>
              <p:cNvCxnSpPr>
                <a:cxnSpLocks/>
                <a:stCxn id="603" idx="6"/>
                <a:endCxn id="59" idx="6"/>
              </p:cNvCxnSpPr>
              <p:nvPr/>
            </p:nvCxnSpPr>
            <p:spPr>
              <a:xfrm flipH="1" flipV="1">
                <a:off x="3076046" y="3824782"/>
                <a:ext cx="1533617" cy="5303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641C78CD-1FEB-46BC-9536-4D9DF2E513C9}"/>
                  </a:ext>
                </a:extLst>
              </p:cNvPr>
              <p:cNvCxnSpPr>
                <a:cxnSpLocks/>
                <a:stCxn id="604" idx="6"/>
                <a:endCxn id="59" idx="6"/>
              </p:cNvCxnSpPr>
              <p:nvPr/>
            </p:nvCxnSpPr>
            <p:spPr>
              <a:xfrm flipH="1" flipV="1">
                <a:off x="3076046" y="3824782"/>
                <a:ext cx="1542306" cy="2041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F3CDCC62-7181-4481-8413-BC9F359D6F37}"/>
                  </a:ext>
                </a:extLst>
              </p:cNvPr>
              <p:cNvCxnSpPr>
                <a:cxnSpLocks/>
                <a:stCxn id="605" idx="6"/>
                <a:endCxn id="59" idx="6"/>
              </p:cNvCxnSpPr>
              <p:nvPr/>
            </p:nvCxnSpPr>
            <p:spPr>
              <a:xfrm flipH="1">
                <a:off x="3076046" y="3702672"/>
                <a:ext cx="1542307" cy="1221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793C9854-E1E7-468D-B6DE-F0A6DC52E8E2}"/>
                  </a:ext>
                </a:extLst>
              </p:cNvPr>
              <p:cNvCxnSpPr>
                <a:cxnSpLocks/>
                <a:stCxn id="606" idx="6"/>
                <a:endCxn id="59" idx="6"/>
              </p:cNvCxnSpPr>
              <p:nvPr/>
            </p:nvCxnSpPr>
            <p:spPr>
              <a:xfrm flipH="1">
                <a:off x="3076046" y="3376439"/>
                <a:ext cx="1542307" cy="448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54C8C96E-B813-4A44-9D4E-1C6F49D02D16}"/>
                  </a:ext>
                </a:extLst>
              </p:cNvPr>
              <p:cNvCxnSpPr>
                <a:cxnSpLocks/>
                <a:stCxn id="607" idx="6"/>
                <a:endCxn id="59" idx="6"/>
              </p:cNvCxnSpPr>
              <p:nvPr/>
            </p:nvCxnSpPr>
            <p:spPr>
              <a:xfrm flipH="1">
                <a:off x="3076046" y="3050207"/>
                <a:ext cx="1542307" cy="7745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CCE42C37-EA20-494A-BAF2-9FB6865DB572}"/>
                  </a:ext>
                </a:extLst>
              </p:cNvPr>
              <p:cNvCxnSpPr>
                <a:cxnSpLocks/>
                <a:stCxn id="608" idx="6"/>
                <a:endCxn id="59" idx="6"/>
              </p:cNvCxnSpPr>
              <p:nvPr/>
            </p:nvCxnSpPr>
            <p:spPr>
              <a:xfrm flipH="1">
                <a:off x="3076046" y="2723975"/>
                <a:ext cx="1542307" cy="110080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77E24FBF-A72C-4748-8688-C312F0CD26C3}"/>
                  </a:ext>
                </a:extLst>
              </p:cNvPr>
              <p:cNvCxnSpPr>
                <a:cxnSpLocks/>
                <a:stCxn id="609" idx="6"/>
                <a:endCxn id="59" idx="6"/>
              </p:cNvCxnSpPr>
              <p:nvPr/>
            </p:nvCxnSpPr>
            <p:spPr>
              <a:xfrm flipH="1">
                <a:off x="3076046" y="2397742"/>
                <a:ext cx="1542307" cy="14270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CACE7979-00AB-4DE5-8CD6-9CD910E17960}"/>
                  </a:ext>
                </a:extLst>
              </p:cNvPr>
              <p:cNvCxnSpPr>
                <a:cxnSpLocks/>
                <a:stCxn id="610" idx="6"/>
                <a:endCxn id="59" idx="6"/>
              </p:cNvCxnSpPr>
              <p:nvPr/>
            </p:nvCxnSpPr>
            <p:spPr>
              <a:xfrm flipH="1">
                <a:off x="3076046" y="2071510"/>
                <a:ext cx="1550995" cy="17532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F06FE6BB-06C7-40C8-98CA-95C2BA7C09D9}"/>
                  </a:ext>
                </a:extLst>
              </p:cNvPr>
              <p:cNvCxnSpPr>
                <a:cxnSpLocks/>
                <a:stCxn id="611" idx="6"/>
                <a:endCxn id="59" idx="6"/>
              </p:cNvCxnSpPr>
              <p:nvPr/>
            </p:nvCxnSpPr>
            <p:spPr>
              <a:xfrm flipH="1">
                <a:off x="3076046" y="1745280"/>
                <a:ext cx="1550996" cy="207950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AACFD3D6-CCA6-4F86-A083-C5CFAA1B9483}"/>
                  </a:ext>
                </a:extLst>
              </p:cNvPr>
              <p:cNvCxnSpPr>
                <a:cxnSpLocks/>
                <a:stCxn id="600" idx="6"/>
                <a:endCxn id="61" idx="6"/>
              </p:cNvCxnSpPr>
              <p:nvPr/>
            </p:nvCxnSpPr>
            <p:spPr>
              <a:xfrm flipH="1" flipV="1">
                <a:off x="3076046" y="3367715"/>
                <a:ext cx="1533617" cy="19661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987B66F-7D12-434E-8223-E761CDEFD454}"/>
                  </a:ext>
                </a:extLst>
              </p:cNvPr>
              <p:cNvCxnSpPr>
                <a:cxnSpLocks/>
                <a:stCxn id="601" idx="6"/>
                <a:endCxn id="61" idx="6"/>
              </p:cNvCxnSpPr>
              <p:nvPr/>
            </p:nvCxnSpPr>
            <p:spPr>
              <a:xfrm flipH="1" flipV="1">
                <a:off x="3076046" y="3367715"/>
                <a:ext cx="1533617" cy="16398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F67EF811-C6EE-4CE8-B976-BBEEFCF90E98}"/>
                  </a:ext>
                </a:extLst>
              </p:cNvPr>
              <p:cNvCxnSpPr>
                <a:cxnSpLocks/>
                <a:stCxn id="602" idx="6"/>
                <a:endCxn id="61" idx="6"/>
              </p:cNvCxnSpPr>
              <p:nvPr/>
            </p:nvCxnSpPr>
            <p:spPr>
              <a:xfrm flipH="1" flipV="1">
                <a:off x="3076046" y="3367715"/>
                <a:ext cx="1533617" cy="13136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7833DA4-2B76-4D6F-9F7D-D6C90784269F}"/>
                  </a:ext>
                </a:extLst>
              </p:cNvPr>
              <p:cNvCxnSpPr>
                <a:cxnSpLocks/>
                <a:stCxn id="603" idx="6"/>
                <a:endCxn id="61" idx="6"/>
              </p:cNvCxnSpPr>
              <p:nvPr/>
            </p:nvCxnSpPr>
            <p:spPr>
              <a:xfrm flipH="1" flipV="1">
                <a:off x="3076046" y="3367715"/>
                <a:ext cx="1533617" cy="98742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7A8D2475-21C8-4A63-BFDE-D4F946AC0AB8}"/>
                  </a:ext>
                </a:extLst>
              </p:cNvPr>
              <p:cNvCxnSpPr>
                <a:cxnSpLocks/>
                <a:stCxn id="604" idx="6"/>
                <a:endCxn id="61" idx="6"/>
              </p:cNvCxnSpPr>
              <p:nvPr/>
            </p:nvCxnSpPr>
            <p:spPr>
              <a:xfrm flipH="1" flipV="1">
                <a:off x="3076046" y="3367715"/>
                <a:ext cx="1542306" cy="6611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C11BF4F-42A7-45AD-976E-032960832626}"/>
                  </a:ext>
                </a:extLst>
              </p:cNvPr>
              <p:cNvCxnSpPr>
                <a:cxnSpLocks/>
                <a:stCxn id="605" idx="6"/>
                <a:endCxn id="61" idx="6"/>
              </p:cNvCxnSpPr>
              <p:nvPr/>
            </p:nvCxnSpPr>
            <p:spPr>
              <a:xfrm flipH="1" flipV="1">
                <a:off x="3076046" y="3367715"/>
                <a:ext cx="1542307" cy="3349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F83F92D6-9340-4C01-B8EF-451D9B408FE4}"/>
                  </a:ext>
                </a:extLst>
              </p:cNvPr>
              <p:cNvCxnSpPr>
                <a:cxnSpLocks/>
                <a:stCxn id="606" idx="6"/>
                <a:endCxn id="61" idx="6"/>
              </p:cNvCxnSpPr>
              <p:nvPr/>
            </p:nvCxnSpPr>
            <p:spPr>
              <a:xfrm flipH="1" flipV="1">
                <a:off x="3076046" y="3367715"/>
                <a:ext cx="1542307" cy="872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566A1DDC-7E75-4C3C-907E-28B3A9CA43F4}"/>
                  </a:ext>
                </a:extLst>
              </p:cNvPr>
              <p:cNvCxnSpPr>
                <a:cxnSpLocks/>
                <a:stCxn id="607" idx="6"/>
                <a:endCxn id="61" idx="6"/>
              </p:cNvCxnSpPr>
              <p:nvPr/>
            </p:nvCxnSpPr>
            <p:spPr>
              <a:xfrm flipH="1">
                <a:off x="3076046" y="3050207"/>
                <a:ext cx="1542307" cy="3175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7C7175DC-10B8-4937-AC7C-6275BA60B6D1}"/>
                  </a:ext>
                </a:extLst>
              </p:cNvPr>
              <p:cNvCxnSpPr>
                <a:cxnSpLocks/>
                <a:stCxn id="608" idx="6"/>
                <a:endCxn id="61" idx="6"/>
              </p:cNvCxnSpPr>
              <p:nvPr/>
            </p:nvCxnSpPr>
            <p:spPr>
              <a:xfrm flipH="1">
                <a:off x="3076046" y="2723975"/>
                <a:ext cx="1542307" cy="6437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2BC0A31C-82C3-4F06-9768-08FB82A94669}"/>
                  </a:ext>
                </a:extLst>
              </p:cNvPr>
              <p:cNvCxnSpPr>
                <a:cxnSpLocks/>
                <a:stCxn id="609" idx="6"/>
                <a:endCxn id="61" idx="6"/>
              </p:cNvCxnSpPr>
              <p:nvPr/>
            </p:nvCxnSpPr>
            <p:spPr>
              <a:xfrm flipH="1">
                <a:off x="3076046" y="2397742"/>
                <a:ext cx="1542307" cy="9699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05749D0C-EB0F-44A1-83FD-73D9AE275F0A}"/>
                  </a:ext>
                </a:extLst>
              </p:cNvPr>
              <p:cNvCxnSpPr>
                <a:cxnSpLocks/>
                <a:stCxn id="609" idx="6"/>
                <a:endCxn id="61" idx="6"/>
              </p:cNvCxnSpPr>
              <p:nvPr/>
            </p:nvCxnSpPr>
            <p:spPr>
              <a:xfrm flipH="1">
                <a:off x="3076046" y="2397742"/>
                <a:ext cx="1542307" cy="9699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7955A5B4-BBD3-495B-8C8A-1B931CA4831B}"/>
                  </a:ext>
                </a:extLst>
              </p:cNvPr>
              <p:cNvCxnSpPr>
                <a:cxnSpLocks/>
                <a:stCxn id="610" idx="6"/>
                <a:endCxn id="61" idx="6"/>
              </p:cNvCxnSpPr>
              <p:nvPr/>
            </p:nvCxnSpPr>
            <p:spPr>
              <a:xfrm flipH="1">
                <a:off x="3076046" y="2071510"/>
                <a:ext cx="1550995" cy="12962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9DC0FE8D-8F07-4F6B-BD99-066D0B6EEE58}"/>
                  </a:ext>
                </a:extLst>
              </p:cNvPr>
              <p:cNvCxnSpPr>
                <a:cxnSpLocks/>
                <a:stCxn id="611" idx="6"/>
                <a:endCxn id="61" idx="6"/>
              </p:cNvCxnSpPr>
              <p:nvPr/>
            </p:nvCxnSpPr>
            <p:spPr>
              <a:xfrm flipH="1">
                <a:off x="3076046" y="1745280"/>
                <a:ext cx="1550996" cy="16224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CEEC7089-1EB0-4F1F-9DF8-DDF9C0A06F20}"/>
                  </a:ext>
                </a:extLst>
              </p:cNvPr>
              <p:cNvCxnSpPr>
                <a:cxnSpLocks/>
                <a:stCxn id="600" idx="6"/>
                <a:endCxn id="63" idx="6"/>
              </p:cNvCxnSpPr>
              <p:nvPr/>
            </p:nvCxnSpPr>
            <p:spPr>
              <a:xfrm flipH="1" flipV="1">
                <a:off x="3076046" y="2910647"/>
                <a:ext cx="1533617" cy="24231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9AA2F49D-D77C-4231-96AB-3C1390ACC597}"/>
                  </a:ext>
                </a:extLst>
              </p:cNvPr>
              <p:cNvCxnSpPr>
                <a:cxnSpLocks/>
                <a:stCxn id="601" idx="6"/>
                <a:endCxn id="63" idx="6"/>
              </p:cNvCxnSpPr>
              <p:nvPr/>
            </p:nvCxnSpPr>
            <p:spPr>
              <a:xfrm flipH="1" flipV="1">
                <a:off x="3076046" y="2910647"/>
                <a:ext cx="1533617" cy="20969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B2DE35BE-B44D-4E5F-A86D-B69891840696}"/>
                  </a:ext>
                </a:extLst>
              </p:cNvPr>
              <p:cNvCxnSpPr>
                <a:cxnSpLocks/>
                <a:endCxn id="63" idx="6"/>
              </p:cNvCxnSpPr>
              <p:nvPr/>
            </p:nvCxnSpPr>
            <p:spPr>
              <a:xfrm flipH="1" flipV="1">
                <a:off x="3076046" y="2910647"/>
                <a:ext cx="1562810" cy="17640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C59E3E0A-9EB3-4085-8F77-48E2E6DE1DDF}"/>
                  </a:ext>
                </a:extLst>
              </p:cNvPr>
              <p:cNvCxnSpPr>
                <a:cxnSpLocks/>
                <a:stCxn id="603" idx="6"/>
                <a:endCxn id="63" idx="6"/>
              </p:cNvCxnSpPr>
              <p:nvPr/>
            </p:nvCxnSpPr>
            <p:spPr>
              <a:xfrm flipH="1" flipV="1">
                <a:off x="3076046" y="2910647"/>
                <a:ext cx="1533617" cy="14444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B63A048C-27F2-4646-AB18-0B7D1D487C17}"/>
                  </a:ext>
                </a:extLst>
              </p:cNvPr>
              <p:cNvCxnSpPr>
                <a:cxnSpLocks/>
                <a:stCxn id="604" idx="6"/>
                <a:endCxn id="63" idx="6"/>
              </p:cNvCxnSpPr>
              <p:nvPr/>
            </p:nvCxnSpPr>
            <p:spPr>
              <a:xfrm flipH="1" flipV="1">
                <a:off x="3076046" y="2910647"/>
                <a:ext cx="1542306" cy="11182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DDE9343C-5C19-4CAB-8983-EA924E085D60}"/>
                  </a:ext>
                </a:extLst>
              </p:cNvPr>
              <p:cNvCxnSpPr>
                <a:cxnSpLocks/>
                <a:stCxn id="605" idx="6"/>
                <a:endCxn id="63" idx="6"/>
              </p:cNvCxnSpPr>
              <p:nvPr/>
            </p:nvCxnSpPr>
            <p:spPr>
              <a:xfrm flipH="1" flipV="1">
                <a:off x="3076046" y="2910647"/>
                <a:ext cx="1542307" cy="79202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58D1E7C2-5C04-4DA0-B550-4C6CC5C07E18}"/>
                  </a:ext>
                </a:extLst>
              </p:cNvPr>
              <p:cNvCxnSpPr>
                <a:cxnSpLocks/>
                <a:stCxn id="606" idx="6"/>
                <a:endCxn id="63" idx="6"/>
              </p:cNvCxnSpPr>
              <p:nvPr/>
            </p:nvCxnSpPr>
            <p:spPr>
              <a:xfrm flipH="1" flipV="1">
                <a:off x="3076046" y="2910647"/>
                <a:ext cx="1542307" cy="4657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78302A22-AC8B-4BDF-AFF8-42F81CC14DA4}"/>
                  </a:ext>
                </a:extLst>
              </p:cNvPr>
              <p:cNvCxnSpPr>
                <a:cxnSpLocks/>
                <a:stCxn id="607" idx="6"/>
                <a:endCxn id="63" idx="6"/>
              </p:cNvCxnSpPr>
              <p:nvPr/>
            </p:nvCxnSpPr>
            <p:spPr>
              <a:xfrm flipH="1" flipV="1">
                <a:off x="3076046" y="2910647"/>
                <a:ext cx="1542307" cy="1395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6DEC3B0C-8FF2-441E-931F-3005ACD0BDAF}"/>
                  </a:ext>
                </a:extLst>
              </p:cNvPr>
              <p:cNvCxnSpPr>
                <a:cxnSpLocks/>
                <a:stCxn id="608" idx="6"/>
                <a:endCxn id="63" idx="6"/>
              </p:cNvCxnSpPr>
              <p:nvPr/>
            </p:nvCxnSpPr>
            <p:spPr>
              <a:xfrm flipH="1">
                <a:off x="3076046" y="2723975"/>
                <a:ext cx="1542307" cy="1866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E8C2CDD-B0CA-4600-A2CE-0FCB13392AAB}"/>
                  </a:ext>
                </a:extLst>
              </p:cNvPr>
              <p:cNvCxnSpPr>
                <a:cxnSpLocks/>
                <a:stCxn id="609" idx="6"/>
                <a:endCxn id="63" idx="6"/>
              </p:cNvCxnSpPr>
              <p:nvPr/>
            </p:nvCxnSpPr>
            <p:spPr>
              <a:xfrm flipH="1">
                <a:off x="3076046" y="2397742"/>
                <a:ext cx="1542307" cy="5129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1F824BBA-2D1C-449B-B132-CDE6F75448FE}"/>
                  </a:ext>
                </a:extLst>
              </p:cNvPr>
              <p:cNvCxnSpPr>
                <a:cxnSpLocks/>
                <a:stCxn id="610" idx="6"/>
                <a:endCxn id="63" idx="6"/>
              </p:cNvCxnSpPr>
              <p:nvPr/>
            </p:nvCxnSpPr>
            <p:spPr>
              <a:xfrm flipH="1">
                <a:off x="3076046" y="2071510"/>
                <a:ext cx="1550995" cy="83913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1AFDCE91-589C-4A79-BBD8-5D2E433B753F}"/>
                  </a:ext>
                </a:extLst>
              </p:cNvPr>
              <p:cNvCxnSpPr>
                <a:cxnSpLocks/>
                <a:stCxn id="611" idx="6"/>
                <a:endCxn id="63" idx="6"/>
              </p:cNvCxnSpPr>
              <p:nvPr/>
            </p:nvCxnSpPr>
            <p:spPr>
              <a:xfrm flipH="1">
                <a:off x="3076046" y="1745280"/>
                <a:ext cx="1550996" cy="116536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BA2D900D-07F7-4E49-879B-D760892E6DD9}"/>
                  </a:ext>
                </a:extLst>
              </p:cNvPr>
              <p:cNvCxnSpPr>
                <a:cxnSpLocks/>
                <a:stCxn id="600" idx="6"/>
                <a:endCxn id="65" idx="6"/>
              </p:cNvCxnSpPr>
              <p:nvPr/>
            </p:nvCxnSpPr>
            <p:spPr>
              <a:xfrm flipH="1" flipV="1">
                <a:off x="3076046" y="2453579"/>
                <a:ext cx="1533617" cy="28802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690EAA8A-20D7-4717-BA0F-36A5DF697943}"/>
                  </a:ext>
                </a:extLst>
              </p:cNvPr>
              <p:cNvCxnSpPr>
                <a:cxnSpLocks/>
                <a:stCxn id="601" idx="6"/>
                <a:endCxn id="65" idx="6"/>
              </p:cNvCxnSpPr>
              <p:nvPr/>
            </p:nvCxnSpPr>
            <p:spPr>
              <a:xfrm flipH="1" flipV="1">
                <a:off x="3076046" y="2453579"/>
                <a:ext cx="1533617" cy="25540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E4B7BC20-9071-4ECD-A0CA-33B22F5AE31A}"/>
                  </a:ext>
                </a:extLst>
              </p:cNvPr>
              <p:cNvCxnSpPr>
                <a:cxnSpLocks/>
                <a:stCxn id="602" idx="6"/>
                <a:endCxn id="65" idx="6"/>
              </p:cNvCxnSpPr>
              <p:nvPr/>
            </p:nvCxnSpPr>
            <p:spPr>
              <a:xfrm flipH="1" flipV="1">
                <a:off x="3076046" y="2453579"/>
                <a:ext cx="1533617" cy="222779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078997C6-F912-458D-9B5B-600C7C4595BB}"/>
                  </a:ext>
                </a:extLst>
              </p:cNvPr>
              <p:cNvCxnSpPr>
                <a:cxnSpLocks/>
                <a:stCxn id="603" idx="6"/>
                <a:endCxn id="65" idx="6"/>
              </p:cNvCxnSpPr>
              <p:nvPr/>
            </p:nvCxnSpPr>
            <p:spPr>
              <a:xfrm flipH="1" flipV="1">
                <a:off x="3076046" y="2453579"/>
                <a:ext cx="1533617" cy="1901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4D4A1AB-8766-42AE-BB68-963B684CD268}"/>
                  </a:ext>
                </a:extLst>
              </p:cNvPr>
              <p:cNvCxnSpPr>
                <a:cxnSpLocks/>
                <a:stCxn id="604" idx="6"/>
                <a:endCxn id="65" idx="6"/>
              </p:cNvCxnSpPr>
              <p:nvPr/>
            </p:nvCxnSpPr>
            <p:spPr>
              <a:xfrm flipH="1" flipV="1">
                <a:off x="3076046" y="2453579"/>
                <a:ext cx="1542306" cy="157532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D424F8BB-15BF-4765-B813-843F4409BF6F}"/>
                  </a:ext>
                </a:extLst>
              </p:cNvPr>
              <p:cNvCxnSpPr>
                <a:cxnSpLocks/>
                <a:stCxn id="605" idx="6"/>
                <a:endCxn id="65" idx="6"/>
              </p:cNvCxnSpPr>
              <p:nvPr/>
            </p:nvCxnSpPr>
            <p:spPr>
              <a:xfrm flipH="1" flipV="1">
                <a:off x="3076046" y="2453579"/>
                <a:ext cx="1542307" cy="12490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BDE5745F-FB01-4300-90A3-5518AD27F792}"/>
                  </a:ext>
                </a:extLst>
              </p:cNvPr>
              <p:cNvCxnSpPr>
                <a:cxnSpLocks/>
                <a:stCxn id="606" idx="6"/>
                <a:endCxn id="65" idx="6"/>
              </p:cNvCxnSpPr>
              <p:nvPr/>
            </p:nvCxnSpPr>
            <p:spPr>
              <a:xfrm flipH="1" flipV="1">
                <a:off x="3076046" y="2453579"/>
                <a:ext cx="1542307" cy="9228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6CA3150F-07E9-465F-8C62-D99D95073E6F}"/>
                  </a:ext>
                </a:extLst>
              </p:cNvPr>
              <p:cNvCxnSpPr>
                <a:cxnSpLocks/>
                <a:stCxn id="608" idx="6"/>
                <a:endCxn id="65" idx="6"/>
              </p:cNvCxnSpPr>
              <p:nvPr/>
            </p:nvCxnSpPr>
            <p:spPr>
              <a:xfrm flipH="1" flipV="1">
                <a:off x="3076046" y="2453579"/>
                <a:ext cx="1542307" cy="2703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23591ABB-57D1-4E1C-AA55-5023A3D15FA0}"/>
                  </a:ext>
                </a:extLst>
              </p:cNvPr>
              <p:cNvCxnSpPr>
                <a:cxnSpLocks/>
                <a:stCxn id="609" idx="6"/>
                <a:endCxn id="65" idx="6"/>
              </p:cNvCxnSpPr>
              <p:nvPr/>
            </p:nvCxnSpPr>
            <p:spPr>
              <a:xfrm flipH="1">
                <a:off x="3076046" y="2397742"/>
                <a:ext cx="1542307" cy="5583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10571C8-C4DF-403F-8C70-7FF720D96EC2}"/>
                  </a:ext>
                </a:extLst>
              </p:cNvPr>
              <p:cNvCxnSpPr>
                <a:cxnSpLocks/>
                <a:stCxn id="610" idx="6"/>
                <a:endCxn id="65" idx="6"/>
              </p:cNvCxnSpPr>
              <p:nvPr/>
            </p:nvCxnSpPr>
            <p:spPr>
              <a:xfrm flipH="1">
                <a:off x="3076046" y="2071510"/>
                <a:ext cx="1550995" cy="3820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B9B02652-FE09-49DF-A976-B44309E707DF}"/>
                  </a:ext>
                </a:extLst>
              </p:cNvPr>
              <p:cNvCxnSpPr>
                <a:cxnSpLocks/>
                <a:stCxn id="611" idx="6"/>
                <a:endCxn id="65" idx="6"/>
              </p:cNvCxnSpPr>
              <p:nvPr/>
            </p:nvCxnSpPr>
            <p:spPr>
              <a:xfrm flipH="1">
                <a:off x="3076046" y="1745280"/>
                <a:ext cx="1550996" cy="7082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00" name="Google Shape;219;p33">
                <a:extLst>
                  <a:ext uri="{FF2B5EF4-FFF2-40B4-BE49-F238E27FC236}">
                    <a16:creationId xmlns:a16="http://schemas.microsoft.com/office/drawing/2014/main" id="{5FE74B17-2FC1-42DC-86A6-776342AD7ABC}"/>
                  </a:ext>
                </a:extLst>
              </p:cNvPr>
              <p:cNvSpPr/>
              <p:nvPr/>
            </p:nvSpPr>
            <p:spPr>
              <a:xfrm flipH="1">
                <a:off x="4609663" y="5207004"/>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1" name="Google Shape;219;p33">
                <a:extLst>
                  <a:ext uri="{FF2B5EF4-FFF2-40B4-BE49-F238E27FC236}">
                    <a16:creationId xmlns:a16="http://schemas.microsoft.com/office/drawing/2014/main" id="{993A7618-29FD-4856-B7D4-0A63211EB1DB}"/>
                  </a:ext>
                </a:extLst>
              </p:cNvPr>
              <p:cNvSpPr/>
              <p:nvPr/>
            </p:nvSpPr>
            <p:spPr>
              <a:xfrm flipH="1">
                <a:off x="4609663" y="4880773"/>
                <a:ext cx="293051" cy="253656"/>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2" name="Google Shape;219;p33">
                <a:extLst>
                  <a:ext uri="{FF2B5EF4-FFF2-40B4-BE49-F238E27FC236}">
                    <a16:creationId xmlns:a16="http://schemas.microsoft.com/office/drawing/2014/main" id="{D284402B-B489-40F1-9781-42145473D7CE}"/>
                  </a:ext>
                </a:extLst>
              </p:cNvPr>
              <p:cNvSpPr/>
              <p:nvPr/>
            </p:nvSpPr>
            <p:spPr>
              <a:xfrm flipH="1">
                <a:off x="4609663" y="4554540"/>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3" name="Google Shape;219;p33">
                <a:extLst>
                  <a:ext uri="{FF2B5EF4-FFF2-40B4-BE49-F238E27FC236}">
                    <a16:creationId xmlns:a16="http://schemas.microsoft.com/office/drawing/2014/main" id="{241D4D81-CE60-479B-B552-7076E28C402F}"/>
                  </a:ext>
                </a:extLst>
              </p:cNvPr>
              <p:cNvSpPr/>
              <p:nvPr/>
            </p:nvSpPr>
            <p:spPr>
              <a:xfrm flipH="1">
                <a:off x="4609663" y="4228307"/>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4" name="Google Shape;219;p33">
                <a:extLst>
                  <a:ext uri="{FF2B5EF4-FFF2-40B4-BE49-F238E27FC236}">
                    <a16:creationId xmlns:a16="http://schemas.microsoft.com/office/drawing/2014/main" id="{E8D1B0B7-0F47-4D99-BB8A-2DB26ABC1003}"/>
                  </a:ext>
                </a:extLst>
              </p:cNvPr>
              <p:cNvSpPr/>
              <p:nvPr/>
            </p:nvSpPr>
            <p:spPr>
              <a:xfrm flipH="1">
                <a:off x="4618352" y="3902075"/>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5" name="Google Shape;219;p33">
                <a:extLst>
                  <a:ext uri="{FF2B5EF4-FFF2-40B4-BE49-F238E27FC236}">
                    <a16:creationId xmlns:a16="http://schemas.microsoft.com/office/drawing/2014/main" id="{EDCF9D9B-8F89-40E4-B02D-5E23252E6ED3}"/>
                  </a:ext>
                </a:extLst>
              </p:cNvPr>
              <p:cNvSpPr/>
              <p:nvPr/>
            </p:nvSpPr>
            <p:spPr>
              <a:xfrm flipH="1">
                <a:off x="4618353" y="3575843"/>
                <a:ext cx="293052" cy="253657"/>
              </a:xfrm>
              <a:prstGeom prst="ellipse">
                <a:avLst/>
              </a:prstGeom>
              <a:solidFill>
                <a:schemeClr val="tx2">
                  <a:lumMod val="75000"/>
                </a:schemeClr>
              </a:solidFill>
              <a:ln w="28575" cap="flat" cmpd="sng">
                <a:solidFill>
                  <a:schemeClr val="bg1">
                    <a:lumMod val="95000"/>
                    <a:lumOff val="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6" name="Google Shape;219;p33">
                <a:extLst>
                  <a:ext uri="{FF2B5EF4-FFF2-40B4-BE49-F238E27FC236}">
                    <a16:creationId xmlns:a16="http://schemas.microsoft.com/office/drawing/2014/main" id="{5AFE410C-ABCA-4B66-9F44-00878F5B9978}"/>
                  </a:ext>
                </a:extLst>
              </p:cNvPr>
              <p:cNvSpPr/>
              <p:nvPr/>
            </p:nvSpPr>
            <p:spPr>
              <a:xfrm flipH="1">
                <a:off x="4618353" y="3249610"/>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7" name="Google Shape;219;p33">
                <a:extLst>
                  <a:ext uri="{FF2B5EF4-FFF2-40B4-BE49-F238E27FC236}">
                    <a16:creationId xmlns:a16="http://schemas.microsoft.com/office/drawing/2014/main" id="{3DB8C067-3E50-478C-A0C5-5027DF1040DD}"/>
                  </a:ext>
                </a:extLst>
              </p:cNvPr>
              <p:cNvSpPr/>
              <p:nvPr/>
            </p:nvSpPr>
            <p:spPr>
              <a:xfrm flipH="1">
                <a:off x="4618353" y="2923379"/>
                <a:ext cx="293051" cy="253656"/>
              </a:xfrm>
              <a:prstGeom prst="ellipse">
                <a:avLst/>
              </a:prstGeom>
              <a:solidFill>
                <a:srgbClr val="E7FFBE"/>
              </a:solidFill>
              <a:ln w="12700" cap="flat" cmpd="sng">
                <a:solidFill>
                  <a:schemeClr val="tx1">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8" name="Google Shape;219;p33">
                <a:extLst>
                  <a:ext uri="{FF2B5EF4-FFF2-40B4-BE49-F238E27FC236}">
                    <a16:creationId xmlns:a16="http://schemas.microsoft.com/office/drawing/2014/main" id="{DB69E608-9C4F-4EF2-9265-ED6F55E4F7A7}"/>
                  </a:ext>
                </a:extLst>
              </p:cNvPr>
              <p:cNvSpPr/>
              <p:nvPr/>
            </p:nvSpPr>
            <p:spPr>
              <a:xfrm flipH="1">
                <a:off x="4618353" y="2597146"/>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9" name="Google Shape;219;p33">
                <a:extLst>
                  <a:ext uri="{FF2B5EF4-FFF2-40B4-BE49-F238E27FC236}">
                    <a16:creationId xmlns:a16="http://schemas.microsoft.com/office/drawing/2014/main" id="{D3C718F4-8B43-40E3-BD3B-D30A7E1277AD}"/>
                  </a:ext>
                </a:extLst>
              </p:cNvPr>
              <p:cNvSpPr/>
              <p:nvPr/>
            </p:nvSpPr>
            <p:spPr>
              <a:xfrm flipH="1">
                <a:off x="4618353" y="2270913"/>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10" name="Google Shape;219;p33">
                <a:extLst>
                  <a:ext uri="{FF2B5EF4-FFF2-40B4-BE49-F238E27FC236}">
                    <a16:creationId xmlns:a16="http://schemas.microsoft.com/office/drawing/2014/main" id="{756730DC-84D5-4B1B-8DDC-26597D9C4348}"/>
                  </a:ext>
                </a:extLst>
              </p:cNvPr>
              <p:cNvSpPr/>
              <p:nvPr/>
            </p:nvSpPr>
            <p:spPr>
              <a:xfrm flipH="1">
                <a:off x="4627041" y="1944681"/>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11" name="Google Shape;219;p33">
                <a:extLst>
                  <a:ext uri="{FF2B5EF4-FFF2-40B4-BE49-F238E27FC236}">
                    <a16:creationId xmlns:a16="http://schemas.microsoft.com/office/drawing/2014/main" id="{D9B92884-EA2B-4A32-93CE-132264B6D896}"/>
                  </a:ext>
                </a:extLst>
              </p:cNvPr>
              <p:cNvSpPr/>
              <p:nvPr/>
            </p:nvSpPr>
            <p:spPr>
              <a:xfrm flipH="1">
                <a:off x="4627042" y="1618451"/>
                <a:ext cx="293052" cy="253657"/>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629" name="Straight Connector 628">
                <a:extLst>
                  <a:ext uri="{FF2B5EF4-FFF2-40B4-BE49-F238E27FC236}">
                    <a16:creationId xmlns:a16="http://schemas.microsoft.com/office/drawing/2014/main" id="{B476DACF-9DD6-453D-A33E-F34C4F0271E0}"/>
                  </a:ext>
                </a:extLst>
              </p:cNvPr>
              <p:cNvCxnSpPr>
                <a:cxnSpLocks/>
                <a:stCxn id="607" idx="6"/>
                <a:endCxn id="65" idx="6"/>
              </p:cNvCxnSpPr>
              <p:nvPr/>
            </p:nvCxnSpPr>
            <p:spPr>
              <a:xfrm flipH="1" flipV="1">
                <a:off x="3076046" y="2453579"/>
                <a:ext cx="1542307" cy="5966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5" name="Google Shape;219;p33">
                <a:extLst>
                  <a:ext uri="{FF2B5EF4-FFF2-40B4-BE49-F238E27FC236}">
                    <a16:creationId xmlns:a16="http://schemas.microsoft.com/office/drawing/2014/main" id="{47A19769-EF15-4F37-A57A-4061A07F1DCE}"/>
                  </a:ext>
                </a:extLst>
              </p:cNvPr>
              <p:cNvSpPr/>
              <p:nvPr/>
            </p:nvSpPr>
            <p:spPr>
              <a:xfrm>
                <a:off x="2782993" y="4612089"/>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7" name="Google Shape;219;p33">
                <a:extLst>
                  <a:ext uri="{FF2B5EF4-FFF2-40B4-BE49-F238E27FC236}">
                    <a16:creationId xmlns:a16="http://schemas.microsoft.com/office/drawing/2014/main" id="{E91CCBA9-13E3-42B3-84A2-80B6A69A4000}"/>
                  </a:ext>
                </a:extLst>
              </p:cNvPr>
              <p:cNvSpPr/>
              <p:nvPr/>
            </p:nvSpPr>
            <p:spPr>
              <a:xfrm>
                <a:off x="2782993" y="4155021"/>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9" name="Google Shape;219;p33">
                <a:extLst>
                  <a:ext uri="{FF2B5EF4-FFF2-40B4-BE49-F238E27FC236}">
                    <a16:creationId xmlns:a16="http://schemas.microsoft.com/office/drawing/2014/main" id="{B4CD93E3-CF83-496F-8753-C3542A8F3D9B}"/>
                  </a:ext>
                </a:extLst>
              </p:cNvPr>
              <p:cNvSpPr/>
              <p:nvPr/>
            </p:nvSpPr>
            <p:spPr>
              <a:xfrm>
                <a:off x="2782993" y="3697953"/>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1" name="Google Shape;219;p33">
                <a:extLst>
                  <a:ext uri="{FF2B5EF4-FFF2-40B4-BE49-F238E27FC236}">
                    <a16:creationId xmlns:a16="http://schemas.microsoft.com/office/drawing/2014/main" id="{7D3479EC-5A84-463B-9640-4C39AC639AD1}"/>
                  </a:ext>
                </a:extLst>
              </p:cNvPr>
              <p:cNvSpPr/>
              <p:nvPr/>
            </p:nvSpPr>
            <p:spPr>
              <a:xfrm>
                <a:off x="2782993" y="3240886"/>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3" name="Google Shape;219;p33">
                <a:extLst>
                  <a:ext uri="{FF2B5EF4-FFF2-40B4-BE49-F238E27FC236}">
                    <a16:creationId xmlns:a16="http://schemas.microsoft.com/office/drawing/2014/main" id="{3C3A8175-CB71-4C7C-9B04-5CD3345F3505}"/>
                  </a:ext>
                </a:extLst>
              </p:cNvPr>
              <p:cNvSpPr/>
              <p:nvPr/>
            </p:nvSpPr>
            <p:spPr>
              <a:xfrm>
                <a:off x="2782993" y="2783818"/>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5" name="Google Shape;219;p33">
                <a:extLst>
                  <a:ext uri="{FF2B5EF4-FFF2-40B4-BE49-F238E27FC236}">
                    <a16:creationId xmlns:a16="http://schemas.microsoft.com/office/drawing/2014/main" id="{03D81F53-5025-4DE3-9DAE-2E0129C4F7F0}"/>
                  </a:ext>
                </a:extLst>
              </p:cNvPr>
              <p:cNvSpPr/>
              <p:nvPr/>
            </p:nvSpPr>
            <p:spPr>
              <a:xfrm>
                <a:off x="2782993" y="2326750"/>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grpSp>
      <p:sp>
        <p:nvSpPr>
          <p:cNvPr id="6" name="Rectangle 5">
            <a:extLst>
              <a:ext uri="{FF2B5EF4-FFF2-40B4-BE49-F238E27FC236}">
                <a16:creationId xmlns:a16="http://schemas.microsoft.com/office/drawing/2014/main" id="{78F13B7F-58E8-A26D-D368-A4A0CF7F5D83}"/>
              </a:ext>
            </a:extLst>
          </p:cNvPr>
          <p:cNvSpPr/>
          <p:nvPr/>
        </p:nvSpPr>
        <p:spPr>
          <a:xfrm>
            <a:off x="2798612" y="4596807"/>
            <a:ext cx="3914163" cy="1608707"/>
          </a:xfrm>
          <a:prstGeom prst="rect">
            <a:avLst/>
          </a:prstGeom>
          <a:no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Inputs</a:t>
            </a:r>
          </a:p>
        </p:txBody>
      </p:sp>
      <p:sp>
        <p:nvSpPr>
          <p:cNvPr id="27" name="Rectangle 26">
            <a:extLst>
              <a:ext uri="{FF2B5EF4-FFF2-40B4-BE49-F238E27FC236}">
                <a16:creationId xmlns:a16="http://schemas.microsoft.com/office/drawing/2014/main" id="{4D378F13-0486-1EA9-26AC-9E7F1FE8FEBA}"/>
              </a:ext>
            </a:extLst>
          </p:cNvPr>
          <p:cNvSpPr/>
          <p:nvPr/>
        </p:nvSpPr>
        <p:spPr>
          <a:xfrm>
            <a:off x="13911162" y="4596807"/>
            <a:ext cx="3914163" cy="1608707"/>
          </a:xfrm>
          <a:prstGeom prst="rect">
            <a:avLst/>
          </a:prstGeom>
          <a:no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Outputs</a:t>
            </a:r>
          </a:p>
        </p:txBody>
      </p:sp>
      <p:grpSp>
        <p:nvGrpSpPr>
          <p:cNvPr id="29" name="Group 28">
            <a:extLst>
              <a:ext uri="{FF2B5EF4-FFF2-40B4-BE49-F238E27FC236}">
                <a16:creationId xmlns:a16="http://schemas.microsoft.com/office/drawing/2014/main" id="{027B9DD6-7588-DAB4-4478-C03B47300F9C}"/>
              </a:ext>
            </a:extLst>
          </p:cNvPr>
          <p:cNvGrpSpPr/>
          <p:nvPr/>
        </p:nvGrpSpPr>
        <p:grpSpPr>
          <a:xfrm>
            <a:off x="19970752" y="5524500"/>
            <a:ext cx="13747750" cy="12573000"/>
            <a:chOff x="19970752" y="5524500"/>
            <a:chExt cx="13747750" cy="12573000"/>
          </a:xfrm>
        </p:grpSpPr>
        <p:sp>
          <p:nvSpPr>
            <p:cNvPr id="32" name="Scroll: Vertical 31">
              <a:extLst>
                <a:ext uri="{FF2B5EF4-FFF2-40B4-BE49-F238E27FC236}">
                  <a16:creationId xmlns:a16="http://schemas.microsoft.com/office/drawing/2014/main" id="{E0682457-A9B0-03A4-BA9A-2CF99C5ABA4F}"/>
                </a:ext>
              </a:extLst>
            </p:cNvPr>
            <p:cNvSpPr/>
            <p:nvPr/>
          </p:nvSpPr>
          <p:spPr>
            <a:xfrm>
              <a:off x="19970752" y="5524500"/>
              <a:ext cx="13747750" cy="12573000"/>
            </a:xfrm>
            <a:prstGeom prst="verticalScroll">
              <a:avLst>
                <a:gd name="adj" fmla="val 6500"/>
              </a:avLst>
            </a:prstGeom>
            <a:solidFill>
              <a:srgbClr val="EDE1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rPr>
                <a:t>Dictionary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endParaRPr>
            </a:p>
          </p:txBody>
        </p:sp>
        <p:sp>
          <p:nvSpPr>
            <p:cNvPr id="33" name="TextBox 32">
              <a:extLst>
                <a:ext uri="{FF2B5EF4-FFF2-40B4-BE49-F238E27FC236}">
                  <a16:creationId xmlns:a16="http://schemas.microsoft.com/office/drawing/2014/main" id="{727BC9F2-1B77-BA14-D5B4-F6FD8457A8B1}"/>
                </a:ext>
              </a:extLst>
            </p:cNvPr>
            <p:cNvSpPr txBox="1"/>
            <p:nvPr/>
          </p:nvSpPr>
          <p:spPr>
            <a:xfrm>
              <a:off x="21818041" y="9687500"/>
              <a:ext cx="11631752" cy="713232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numCol="2" rtlCol="0" anchor="ctr">
              <a:spAutoFit/>
            </a:bodyPr>
            <a:lstStyle/>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6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p:txBody>
        </p:sp>
      </p:grpSp>
      <p:sp>
        <p:nvSpPr>
          <p:cNvPr id="3" name="TextBox 2">
            <a:extLst>
              <a:ext uri="{FF2B5EF4-FFF2-40B4-BE49-F238E27FC236}">
                <a16:creationId xmlns:a16="http://schemas.microsoft.com/office/drawing/2014/main" id="{3F7A5FE4-8673-06D2-742F-72A7A0044F9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6DD5F7A3-9BCA-81E8-E8EA-BB2752B7B80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986204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60" y="1343358"/>
            <a:ext cx="33253680" cy="1969770"/>
          </a:xfrm>
        </p:spPr>
        <p:txBody>
          <a:bodyPr>
            <a:noAutofit/>
          </a:bodyPr>
          <a:lstStyle/>
          <a:p>
            <a:r>
              <a:rPr lang="en-US" sz="14000" dirty="0"/>
              <a:t>From Words to Numbers</a:t>
            </a:r>
          </a:p>
        </p:txBody>
      </p:sp>
      <p:grpSp>
        <p:nvGrpSpPr>
          <p:cNvPr id="4" name="Group 3">
            <a:extLst>
              <a:ext uri="{FF2B5EF4-FFF2-40B4-BE49-F238E27FC236}">
                <a16:creationId xmlns:a16="http://schemas.microsoft.com/office/drawing/2014/main" id="{D8351104-8767-E3F4-6E66-5FBC73D5E61E}"/>
              </a:ext>
            </a:extLst>
          </p:cNvPr>
          <p:cNvGrpSpPr/>
          <p:nvPr/>
        </p:nvGrpSpPr>
        <p:grpSpPr>
          <a:xfrm>
            <a:off x="19970752" y="5524500"/>
            <a:ext cx="13747750" cy="12573000"/>
            <a:chOff x="19970752" y="5524500"/>
            <a:chExt cx="13747750" cy="12573000"/>
          </a:xfrm>
        </p:grpSpPr>
        <p:sp>
          <p:nvSpPr>
            <p:cNvPr id="3" name="Scroll: Vertical 2">
              <a:extLst>
                <a:ext uri="{FF2B5EF4-FFF2-40B4-BE49-F238E27FC236}">
                  <a16:creationId xmlns:a16="http://schemas.microsoft.com/office/drawing/2014/main" id="{42E02F80-2BAC-46A7-ADF3-3FEC8DAC1254}"/>
                </a:ext>
              </a:extLst>
            </p:cNvPr>
            <p:cNvSpPr/>
            <p:nvPr/>
          </p:nvSpPr>
          <p:spPr>
            <a:xfrm>
              <a:off x="19970752" y="5524500"/>
              <a:ext cx="13747750" cy="12573000"/>
            </a:xfrm>
            <a:prstGeom prst="verticalScroll">
              <a:avLst>
                <a:gd name="adj" fmla="val 6500"/>
              </a:avLst>
            </a:prstGeom>
            <a:solidFill>
              <a:srgbClr val="EDE1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rPr>
                <a:t>Bigger Dictionary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endParaRPr>
            </a:p>
          </p:txBody>
        </p:sp>
        <p:sp>
          <p:nvSpPr>
            <p:cNvPr id="5" name="TextBox 4">
              <a:extLst>
                <a:ext uri="{FF2B5EF4-FFF2-40B4-BE49-F238E27FC236}">
                  <a16:creationId xmlns:a16="http://schemas.microsoft.com/office/drawing/2014/main" id="{2B892057-55EF-4725-B2B1-584A436320EC}"/>
                </a:ext>
              </a:extLst>
            </p:cNvPr>
            <p:cNvSpPr txBox="1"/>
            <p:nvPr/>
          </p:nvSpPr>
          <p:spPr>
            <a:xfrm>
              <a:off x="21688098" y="9044857"/>
              <a:ext cx="11420390" cy="83210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numCol="3" rtlCol="0" anchor="ctr">
              <a:spAutoFit/>
            </a:bodyPr>
            <a:lstStyle/>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3333"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endParaRPr>
            </a:p>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6667" b="0" i="0" u="none" strike="noStrike" kern="1200" cap="none" spc="0" normalizeH="0" baseline="0" noProof="0" dirty="0">
                <a:ln>
                  <a:noFill/>
                </a:ln>
                <a:solidFill>
                  <a:srgbClr val="000000"/>
                </a:solidFill>
                <a:effectLst/>
                <a:uLnTx/>
                <a:uFillTx/>
                <a:latin typeface="NVIDIA Sans"/>
                <a:ea typeface="+mn-ea"/>
                <a:cs typeface="+mn-cs"/>
              </a:endParaRPr>
            </a:p>
          </p:txBody>
        </p:sp>
      </p:grpSp>
      <p:pic>
        <p:nvPicPr>
          <p:cNvPr id="27" name="Picture 26" descr="Kitten sleeping in a bed">
            <a:extLst>
              <a:ext uri="{FF2B5EF4-FFF2-40B4-BE49-F238E27FC236}">
                <a16:creationId xmlns:a16="http://schemas.microsoft.com/office/drawing/2014/main" id="{E954DE08-52B9-43AC-98CE-39F48B87CC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1168" y="13688625"/>
            <a:ext cx="3315437" cy="2212990"/>
          </a:xfrm>
          <a:prstGeom prst="rect">
            <a:avLst/>
          </a:prstGeom>
        </p:spPr>
      </p:pic>
      <p:pic>
        <p:nvPicPr>
          <p:cNvPr id="32" name="Picture 31" descr="Two brown alpacas">
            <a:extLst>
              <a:ext uri="{FF2B5EF4-FFF2-40B4-BE49-F238E27FC236}">
                <a16:creationId xmlns:a16="http://schemas.microsoft.com/office/drawing/2014/main" id="{8FB9C2D9-CC73-4C00-93C4-668037328A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5745" y="8965237"/>
            <a:ext cx="3153010" cy="2101493"/>
          </a:xfrm>
          <a:prstGeom prst="rect">
            <a:avLst/>
          </a:prstGeom>
        </p:spPr>
      </p:pic>
      <p:pic>
        <p:nvPicPr>
          <p:cNvPr id="34" name="Picture 33" descr="Two giraffe embracing">
            <a:extLst>
              <a:ext uri="{FF2B5EF4-FFF2-40B4-BE49-F238E27FC236}">
                <a16:creationId xmlns:a16="http://schemas.microsoft.com/office/drawing/2014/main" id="{4C1AFBE3-16D6-46BF-B611-EF311665B1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359559" y="6276303"/>
            <a:ext cx="2928443" cy="3406707"/>
          </a:xfrm>
          <a:prstGeom prst="rect">
            <a:avLst/>
          </a:prstGeom>
        </p:spPr>
      </p:pic>
      <p:pic>
        <p:nvPicPr>
          <p:cNvPr id="36" name="Picture 35" descr="Atlantic Puffins on rock">
            <a:extLst>
              <a:ext uri="{FF2B5EF4-FFF2-40B4-BE49-F238E27FC236}">
                <a16:creationId xmlns:a16="http://schemas.microsoft.com/office/drawing/2014/main" id="{C116898A-09DD-4D03-B986-A0A0E393DCB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972565" y="12856683"/>
            <a:ext cx="3315437" cy="3225820"/>
          </a:xfrm>
          <a:prstGeom prst="rect">
            <a:avLst/>
          </a:prstGeom>
        </p:spPr>
      </p:pic>
      <p:pic>
        <p:nvPicPr>
          <p:cNvPr id="38" name="Picture 37" descr="Falcon landing">
            <a:extLst>
              <a:ext uri="{FF2B5EF4-FFF2-40B4-BE49-F238E27FC236}">
                <a16:creationId xmlns:a16="http://schemas.microsoft.com/office/drawing/2014/main" id="{4AEDD6C7-1A74-4323-A5BB-7A01C825EE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519214" y="11971445"/>
            <a:ext cx="4009333" cy="2461417"/>
          </a:xfrm>
          <a:prstGeom prst="rect">
            <a:avLst/>
          </a:prstGeom>
        </p:spPr>
      </p:pic>
      <p:cxnSp>
        <p:nvCxnSpPr>
          <p:cNvPr id="40" name="Straight Arrow Connector 39">
            <a:extLst>
              <a:ext uri="{FF2B5EF4-FFF2-40B4-BE49-F238E27FC236}">
                <a16:creationId xmlns:a16="http://schemas.microsoft.com/office/drawing/2014/main" id="{E348E0FF-0AB0-49D6-962A-C740E6EF2B16}"/>
              </a:ext>
            </a:extLst>
          </p:cNvPr>
          <p:cNvCxnSpPr>
            <a:cxnSpLocks/>
          </p:cNvCxnSpPr>
          <p:nvPr/>
        </p:nvCxnSpPr>
        <p:spPr>
          <a:xfrm>
            <a:off x="2317940" y="11471367"/>
            <a:ext cx="15970060" cy="0"/>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1" name="Straight Arrow Connector 220">
            <a:extLst>
              <a:ext uri="{FF2B5EF4-FFF2-40B4-BE49-F238E27FC236}">
                <a16:creationId xmlns:a16="http://schemas.microsoft.com/office/drawing/2014/main" id="{8CC55CDE-CE16-485C-89BA-D3F7B066811E}"/>
              </a:ext>
            </a:extLst>
          </p:cNvPr>
          <p:cNvCxnSpPr>
            <a:cxnSpLocks/>
          </p:cNvCxnSpPr>
          <p:nvPr/>
        </p:nvCxnSpPr>
        <p:spPr>
          <a:xfrm>
            <a:off x="10302970" y="5524500"/>
            <a:ext cx="0" cy="11893733"/>
          </a:xfrm>
          <a:prstGeom prst="straightConnector1">
            <a:avLst/>
          </a:prstGeom>
          <a:ln>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EA564F7-5D7A-48AE-BFE5-7CE723B01F1E}"/>
              </a:ext>
            </a:extLst>
          </p:cNvPr>
          <p:cNvSpPr txBox="1"/>
          <p:nvPr/>
        </p:nvSpPr>
        <p:spPr>
          <a:xfrm>
            <a:off x="1396997" y="11579056"/>
            <a:ext cx="4439233" cy="6002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67" b="0" i="0" u="none" strike="noStrike" kern="1200" cap="none" spc="0" normalizeH="0" baseline="0" noProof="0">
                <a:ln>
                  <a:noFill/>
                </a:ln>
                <a:solidFill>
                  <a:srgbClr val="000000"/>
                </a:solidFill>
                <a:effectLst/>
                <a:uLnTx/>
                <a:uFillTx/>
                <a:latin typeface="NVIDIA Sans"/>
                <a:ea typeface="+mn-ea"/>
                <a:cs typeface="+mn-cs"/>
              </a:rPr>
              <a:t>Domestic</a:t>
            </a:r>
          </a:p>
        </p:txBody>
      </p:sp>
      <p:sp>
        <p:nvSpPr>
          <p:cNvPr id="45" name="TextBox 44">
            <a:extLst>
              <a:ext uri="{FF2B5EF4-FFF2-40B4-BE49-F238E27FC236}">
                <a16:creationId xmlns:a16="http://schemas.microsoft.com/office/drawing/2014/main" id="{26276AB1-F75E-4481-BC60-D1968AA5E452}"/>
              </a:ext>
            </a:extLst>
          </p:cNvPr>
          <p:cNvSpPr txBox="1"/>
          <p:nvPr/>
        </p:nvSpPr>
        <p:spPr>
          <a:xfrm>
            <a:off x="15211297" y="11579059"/>
            <a:ext cx="4439233" cy="6002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67" b="0" i="0" u="none" strike="noStrike" kern="1200" cap="none" spc="0" normalizeH="0" baseline="0" noProof="0">
                <a:ln>
                  <a:noFill/>
                </a:ln>
                <a:solidFill>
                  <a:srgbClr val="000000"/>
                </a:solidFill>
                <a:effectLst/>
                <a:uLnTx/>
                <a:uFillTx/>
                <a:latin typeface="NVIDIA Sans"/>
                <a:ea typeface="+mn-ea"/>
                <a:cs typeface="+mn-cs"/>
              </a:rPr>
              <a:t>Wild</a:t>
            </a:r>
          </a:p>
        </p:txBody>
      </p:sp>
      <p:sp>
        <p:nvSpPr>
          <p:cNvPr id="48" name="TextBox 47">
            <a:extLst>
              <a:ext uri="{FF2B5EF4-FFF2-40B4-BE49-F238E27FC236}">
                <a16:creationId xmlns:a16="http://schemas.microsoft.com/office/drawing/2014/main" id="{29BDBFC9-4895-4A9D-BF92-C473A2B8E3A6}"/>
              </a:ext>
            </a:extLst>
          </p:cNvPr>
          <p:cNvSpPr txBox="1"/>
          <p:nvPr/>
        </p:nvSpPr>
        <p:spPr>
          <a:xfrm>
            <a:off x="8706577" y="5839069"/>
            <a:ext cx="4439233" cy="6002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67" b="0" i="0" u="none" strike="noStrike" kern="1200" cap="none" spc="0" normalizeH="0" baseline="0" noProof="0">
                <a:ln>
                  <a:noFill/>
                </a:ln>
                <a:solidFill>
                  <a:srgbClr val="000000"/>
                </a:solidFill>
                <a:effectLst/>
                <a:uLnTx/>
                <a:uFillTx/>
                <a:latin typeface="NVIDIA Sans"/>
                <a:ea typeface="+mn-ea"/>
                <a:cs typeface="+mn-cs"/>
              </a:rPr>
              <a:t>Big</a:t>
            </a:r>
          </a:p>
        </p:txBody>
      </p:sp>
      <p:sp>
        <p:nvSpPr>
          <p:cNvPr id="49" name="TextBox 48">
            <a:extLst>
              <a:ext uri="{FF2B5EF4-FFF2-40B4-BE49-F238E27FC236}">
                <a16:creationId xmlns:a16="http://schemas.microsoft.com/office/drawing/2014/main" id="{B39A36CD-98C7-4E0F-9A27-094F97C0D4EC}"/>
              </a:ext>
            </a:extLst>
          </p:cNvPr>
          <p:cNvSpPr txBox="1"/>
          <p:nvPr/>
        </p:nvSpPr>
        <p:spPr>
          <a:xfrm>
            <a:off x="9089314" y="16552549"/>
            <a:ext cx="4439233" cy="6002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67" b="0" i="0" u="none" strike="noStrike" kern="1200" cap="none" spc="0" normalizeH="0" baseline="0" noProof="0">
                <a:ln>
                  <a:noFill/>
                </a:ln>
                <a:solidFill>
                  <a:srgbClr val="000000"/>
                </a:solidFill>
                <a:effectLst/>
                <a:uLnTx/>
                <a:uFillTx/>
                <a:latin typeface="NVIDIA Sans"/>
                <a:ea typeface="+mn-ea"/>
                <a:cs typeface="+mn-cs"/>
              </a:rPr>
              <a:t>Small</a:t>
            </a:r>
          </a:p>
        </p:txBody>
      </p:sp>
      <p:sp>
        <p:nvSpPr>
          <p:cNvPr id="50" name="Rectangle: Rounded Corners 49">
            <a:extLst>
              <a:ext uri="{FF2B5EF4-FFF2-40B4-BE49-F238E27FC236}">
                <a16:creationId xmlns:a16="http://schemas.microsoft.com/office/drawing/2014/main" id="{D317CB7D-C4D5-4900-9DB1-477CD4664028}"/>
              </a:ext>
            </a:extLst>
          </p:cNvPr>
          <p:cNvSpPr/>
          <p:nvPr/>
        </p:nvSpPr>
        <p:spPr>
          <a:xfrm>
            <a:off x="5664094" y="15473988"/>
            <a:ext cx="3081713" cy="1217030"/>
          </a:xfrm>
          <a:prstGeom prst="roundRect">
            <a:avLst/>
          </a:prstGeom>
          <a:solidFill>
            <a:schemeClr val="tx1"/>
          </a:solidFill>
          <a:ln>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NVIDIA Sans"/>
                <a:ea typeface="+mn-ea"/>
                <a:cs typeface="+mn-cs"/>
              </a:rPr>
              <a:t>Kitty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NVIDIA Sans"/>
                <a:ea typeface="+mn-ea"/>
                <a:cs typeface="+mn-cs"/>
              </a:rPr>
              <a:t>(-.75, -.8)</a:t>
            </a:r>
          </a:p>
        </p:txBody>
      </p:sp>
      <p:sp>
        <p:nvSpPr>
          <p:cNvPr id="51" name="Rectangle: Rounded Corners 50">
            <a:extLst>
              <a:ext uri="{FF2B5EF4-FFF2-40B4-BE49-F238E27FC236}">
                <a16:creationId xmlns:a16="http://schemas.microsoft.com/office/drawing/2014/main" id="{BE03AD52-72E4-4DE2-A948-826EE8290EA8}"/>
              </a:ext>
            </a:extLst>
          </p:cNvPr>
          <p:cNvSpPr/>
          <p:nvPr/>
        </p:nvSpPr>
        <p:spPr>
          <a:xfrm>
            <a:off x="4828930" y="8356718"/>
            <a:ext cx="3081713" cy="1217030"/>
          </a:xfrm>
          <a:prstGeom prst="roundRect">
            <a:avLst/>
          </a:prstGeom>
          <a:solidFill>
            <a:schemeClr val="tx1"/>
          </a:solidFill>
          <a:ln>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NVIDIA Sans"/>
                <a:ea typeface="+mn-ea"/>
                <a:cs typeface="+mn-cs"/>
              </a:rPr>
              <a:t>Llama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NVIDIA Sans"/>
                <a:ea typeface="+mn-ea"/>
                <a:cs typeface="+mn-cs"/>
              </a:rPr>
              <a:t>(-.9, .1)</a:t>
            </a:r>
          </a:p>
        </p:txBody>
      </p:sp>
      <p:sp>
        <p:nvSpPr>
          <p:cNvPr id="52" name="Rectangle: Rounded Corners 51">
            <a:extLst>
              <a:ext uri="{FF2B5EF4-FFF2-40B4-BE49-F238E27FC236}">
                <a16:creationId xmlns:a16="http://schemas.microsoft.com/office/drawing/2014/main" id="{5770554A-03F2-49CE-BE47-4357DAAE5B46}"/>
              </a:ext>
            </a:extLst>
          </p:cNvPr>
          <p:cNvSpPr/>
          <p:nvPr/>
        </p:nvSpPr>
        <p:spPr>
          <a:xfrm>
            <a:off x="11319444" y="13715905"/>
            <a:ext cx="3081713" cy="1217030"/>
          </a:xfrm>
          <a:prstGeom prst="roundRect">
            <a:avLst/>
          </a:prstGeom>
          <a:solidFill>
            <a:schemeClr val="tx1"/>
          </a:solidFill>
          <a:ln>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NVIDIA Sans"/>
                <a:ea typeface="+mn-ea"/>
                <a:cs typeface="+mn-cs"/>
              </a:rPr>
              <a:t>Falcon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NVIDIA Sans"/>
                <a:ea typeface="+mn-ea"/>
                <a:cs typeface="+mn-cs"/>
              </a:rPr>
              <a:t>(.15, -.4)</a:t>
            </a:r>
          </a:p>
        </p:txBody>
      </p:sp>
      <p:sp>
        <p:nvSpPr>
          <p:cNvPr id="53" name="Rectangle: Rounded Corners 52">
            <a:extLst>
              <a:ext uri="{FF2B5EF4-FFF2-40B4-BE49-F238E27FC236}">
                <a16:creationId xmlns:a16="http://schemas.microsoft.com/office/drawing/2014/main" id="{20958E0F-6866-4B69-AAC4-80C89E4203BC}"/>
              </a:ext>
            </a:extLst>
          </p:cNvPr>
          <p:cNvSpPr/>
          <p:nvPr/>
        </p:nvSpPr>
        <p:spPr>
          <a:xfrm>
            <a:off x="15239030" y="15293098"/>
            <a:ext cx="3081713" cy="1217030"/>
          </a:xfrm>
          <a:prstGeom prst="roundRect">
            <a:avLst/>
          </a:prstGeom>
          <a:solidFill>
            <a:schemeClr val="tx1"/>
          </a:solidFill>
          <a:ln>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NVIDIA Sans"/>
                <a:ea typeface="+mn-ea"/>
                <a:cs typeface="+mn-cs"/>
              </a:rPr>
              <a:t>Puffin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NVIDIA Sans"/>
                <a:ea typeface="+mn-ea"/>
                <a:cs typeface="+mn-cs"/>
              </a:rPr>
              <a:t>(.85, -.65)</a:t>
            </a:r>
          </a:p>
        </p:txBody>
      </p:sp>
      <p:sp>
        <p:nvSpPr>
          <p:cNvPr id="54" name="Rectangle: Rounded Corners 53">
            <a:extLst>
              <a:ext uri="{FF2B5EF4-FFF2-40B4-BE49-F238E27FC236}">
                <a16:creationId xmlns:a16="http://schemas.microsoft.com/office/drawing/2014/main" id="{7A79C2A8-907A-40F2-9B2A-873733A6DCFB}"/>
              </a:ext>
            </a:extLst>
          </p:cNvPr>
          <p:cNvSpPr/>
          <p:nvPr/>
        </p:nvSpPr>
        <p:spPr>
          <a:xfrm>
            <a:off x="13015820" y="6022608"/>
            <a:ext cx="3081713" cy="1217030"/>
          </a:xfrm>
          <a:prstGeom prst="roundRect">
            <a:avLst/>
          </a:prstGeom>
          <a:solidFill>
            <a:schemeClr val="tx1"/>
          </a:solidFill>
          <a:ln>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NVIDIA Sans"/>
                <a:ea typeface="+mn-ea"/>
                <a:cs typeface="+mn-cs"/>
              </a:rPr>
              <a:t>Giraffe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NVIDIA Sans"/>
                <a:ea typeface="+mn-ea"/>
                <a:cs typeface="+mn-cs"/>
              </a:rPr>
              <a:t>(.9, .9)</a:t>
            </a:r>
          </a:p>
        </p:txBody>
      </p:sp>
      <p:sp>
        <p:nvSpPr>
          <p:cNvPr id="6" name="TextBox 5">
            <a:extLst>
              <a:ext uri="{FF2B5EF4-FFF2-40B4-BE49-F238E27FC236}">
                <a16:creationId xmlns:a16="http://schemas.microsoft.com/office/drawing/2014/main" id="{5F9392A6-8AB7-0DFD-41C5-508A4BDB9CC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F7F2CD4C-67A2-3B0E-1C71-52CDD001066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442864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661160" y="1343358"/>
            <a:ext cx="33253680" cy="1969770"/>
          </a:xfrm>
        </p:spPr>
        <p:txBody>
          <a:bodyPr>
            <a:noAutofit/>
          </a:bodyPr>
          <a:lstStyle/>
          <a:p>
            <a:r>
              <a:rPr lang="en-US" sz="14000" dirty="0"/>
              <a:t>From Words to Numbers</a:t>
            </a:r>
          </a:p>
        </p:txBody>
      </p:sp>
      <p:grpSp>
        <p:nvGrpSpPr>
          <p:cNvPr id="786" name="Group 785">
            <a:extLst>
              <a:ext uri="{FF2B5EF4-FFF2-40B4-BE49-F238E27FC236}">
                <a16:creationId xmlns:a16="http://schemas.microsoft.com/office/drawing/2014/main" id="{FD17C6DE-B1A2-454F-BC84-1E1F25B9EEC1}"/>
              </a:ext>
            </a:extLst>
          </p:cNvPr>
          <p:cNvGrpSpPr/>
          <p:nvPr/>
        </p:nvGrpSpPr>
        <p:grpSpPr>
          <a:xfrm>
            <a:off x="1827939" y="6759214"/>
            <a:ext cx="16968063" cy="11599738"/>
            <a:chOff x="122961" y="1618451"/>
            <a:chExt cx="5620375" cy="3842211"/>
          </a:xfrm>
        </p:grpSpPr>
        <p:sp>
          <p:nvSpPr>
            <p:cNvPr id="527" name="TextBox 526">
              <a:extLst>
                <a:ext uri="{FF2B5EF4-FFF2-40B4-BE49-F238E27FC236}">
                  <a16:creationId xmlns:a16="http://schemas.microsoft.com/office/drawing/2014/main" id="{7A1A98DF-642E-4DDD-9794-4AA20D2BA0C6}"/>
                </a:ext>
              </a:extLst>
            </p:cNvPr>
            <p:cNvSpPr txBox="1"/>
            <p:nvPr/>
          </p:nvSpPr>
          <p:spPr>
            <a:xfrm flipH="1">
              <a:off x="4953811" y="3605337"/>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Barked</a:t>
              </a:r>
            </a:p>
          </p:txBody>
        </p:sp>
        <p:sp>
          <p:nvSpPr>
            <p:cNvPr id="618" name="TextBox 617">
              <a:extLst>
                <a:ext uri="{FF2B5EF4-FFF2-40B4-BE49-F238E27FC236}">
                  <a16:creationId xmlns:a16="http://schemas.microsoft.com/office/drawing/2014/main" id="{21D1A62E-B0E5-4237-98D4-27898314DB71}"/>
                </a:ext>
              </a:extLst>
            </p:cNvPr>
            <p:cNvSpPr txBox="1"/>
            <p:nvPr/>
          </p:nvSpPr>
          <p:spPr>
            <a:xfrm flipH="1">
              <a:off x="4953811" y="3280560"/>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Bark</a:t>
              </a:r>
            </a:p>
          </p:txBody>
        </p:sp>
        <p:sp>
          <p:nvSpPr>
            <p:cNvPr id="619" name="TextBox 618">
              <a:extLst>
                <a:ext uri="{FF2B5EF4-FFF2-40B4-BE49-F238E27FC236}">
                  <a16:creationId xmlns:a16="http://schemas.microsoft.com/office/drawing/2014/main" id="{B079B986-6827-4CF7-ADFF-E68A1DE04A1E}"/>
                </a:ext>
              </a:extLst>
            </p:cNvPr>
            <p:cNvSpPr txBox="1"/>
            <p:nvPr/>
          </p:nvSpPr>
          <p:spPr>
            <a:xfrm flipH="1">
              <a:off x="4953811" y="2955783"/>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Ate</a:t>
              </a:r>
            </a:p>
          </p:txBody>
        </p:sp>
        <p:sp>
          <p:nvSpPr>
            <p:cNvPr id="620" name="TextBox 619">
              <a:extLst>
                <a:ext uri="{FF2B5EF4-FFF2-40B4-BE49-F238E27FC236}">
                  <a16:creationId xmlns:a16="http://schemas.microsoft.com/office/drawing/2014/main" id="{BDA0FBFA-9DFD-4CDB-B864-1438F2B3DECC}"/>
                </a:ext>
              </a:extLst>
            </p:cNvPr>
            <p:cNvSpPr txBox="1"/>
            <p:nvPr/>
          </p:nvSpPr>
          <p:spPr>
            <a:xfrm flipH="1">
              <a:off x="4953811" y="2306229"/>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And</a:t>
              </a:r>
            </a:p>
          </p:txBody>
        </p:sp>
        <p:sp>
          <p:nvSpPr>
            <p:cNvPr id="621" name="TextBox 620">
              <a:extLst>
                <a:ext uri="{FF2B5EF4-FFF2-40B4-BE49-F238E27FC236}">
                  <a16:creationId xmlns:a16="http://schemas.microsoft.com/office/drawing/2014/main" id="{39981636-CAFA-4561-BC64-50E1CD589D46}"/>
                </a:ext>
              </a:extLst>
            </p:cNvPr>
            <p:cNvSpPr txBox="1"/>
            <p:nvPr/>
          </p:nvSpPr>
          <p:spPr>
            <a:xfrm flipH="1">
              <a:off x="4953811" y="2631006"/>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At</a:t>
              </a:r>
            </a:p>
          </p:txBody>
        </p:sp>
        <p:sp>
          <p:nvSpPr>
            <p:cNvPr id="622" name="TextBox 621">
              <a:extLst>
                <a:ext uri="{FF2B5EF4-FFF2-40B4-BE49-F238E27FC236}">
                  <a16:creationId xmlns:a16="http://schemas.microsoft.com/office/drawing/2014/main" id="{D7AF132E-720A-411D-991B-05C970B28091}"/>
                </a:ext>
              </a:extLst>
            </p:cNvPr>
            <p:cNvSpPr txBox="1"/>
            <p:nvPr/>
          </p:nvSpPr>
          <p:spPr>
            <a:xfrm flipH="1">
              <a:off x="4953811" y="1981452"/>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An</a:t>
              </a:r>
            </a:p>
          </p:txBody>
        </p:sp>
        <p:sp>
          <p:nvSpPr>
            <p:cNvPr id="623" name="TextBox 622">
              <a:extLst>
                <a:ext uri="{FF2B5EF4-FFF2-40B4-BE49-F238E27FC236}">
                  <a16:creationId xmlns:a16="http://schemas.microsoft.com/office/drawing/2014/main" id="{629375CB-F9AE-40F6-91A1-9689BA95D98D}"/>
                </a:ext>
              </a:extLst>
            </p:cNvPr>
            <p:cNvSpPr txBox="1"/>
            <p:nvPr/>
          </p:nvSpPr>
          <p:spPr>
            <a:xfrm flipH="1">
              <a:off x="4953811" y="1656674"/>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a:t>
              </a:r>
            </a:p>
          </p:txBody>
        </p:sp>
        <p:sp>
          <p:nvSpPr>
            <p:cNvPr id="624" name="TextBox 623">
              <a:extLst>
                <a:ext uri="{FF2B5EF4-FFF2-40B4-BE49-F238E27FC236}">
                  <a16:creationId xmlns:a16="http://schemas.microsoft.com/office/drawing/2014/main" id="{2AF42400-8EEA-40CD-A466-0A7E0ADB9FA8}"/>
                </a:ext>
              </a:extLst>
            </p:cNvPr>
            <p:cNvSpPr txBox="1"/>
            <p:nvPr/>
          </p:nvSpPr>
          <p:spPr>
            <a:xfrm flipH="1">
              <a:off x="4953811" y="3930113"/>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Cat</a:t>
              </a:r>
            </a:p>
          </p:txBody>
        </p:sp>
        <p:sp>
          <p:nvSpPr>
            <p:cNvPr id="625" name="TextBox 624">
              <a:extLst>
                <a:ext uri="{FF2B5EF4-FFF2-40B4-BE49-F238E27FC236}">
                  <a16:creationId xmlns:a16="http://schemas.microsoft.com/office/drawing/2014/main" id="{A4BE0429-8068-4B42-999E-132554236736}"/>
                </a:ext>
              </a:extLst>
            </p:cNvPr>
            <p:cNvSpPr txBox="1"/>
            <p:nvPr/>
          </p:nvSpPr>
          <p:spPr>
            <a:xfrm flipH="1">
              <a:off x="4953811" y="4254891"/>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Cats</a:t>
              </a:r>
            </a:p>
          </p:txBody>
        </p:sp>
        <p:sp>
          <p:nvSpPr>
            <p:cNvPr id="626" name="TextBox 625">
              <a:extLst>
                <a:ext uri="{FF2B5EF4-FFF2-40B4-BE49-F238E27FC236}">
                  <a16:creationId xmlns:a16="http://schemas.microsoft.com/office/drawing/2014/main" id="{A3B0F004-3805-4B01-868A-DC233746DC85}"/>
                </a:ext>
              </a:extLst>
            </p:cNvPr>
            <p:cNvSpPr txBox="1"/>
            <p:nvPr/>
          </p:nvSpPr>
          <p:spPr>
            <a:xfrm flipH="1">
              <a:off x="4953811" y="4579668"/>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Dog</a:t>
              </a:r>
            </a:p>
          </p:txBody>
        </p:sp>
        <p:sp>
          <p:nvSpPr>
            <p:cNvPr id="627" name="TextBox 626">
              <a:extLst>
                <a:ext uri="{FF2B5EF4-FFF2-40B4-BE49-F238E27FC236}">
                  <a16:creationId xmlns:a16="http://schemas.microsoft.com/office/drawing/2014/main" id="{64ADE1BF-A706-4C97-85B2-179D6661CDE1}"/>
                </a:ext>
              </a:extLst>
            </p:cNvPr>
            <p:cNvSpPr txBox="1"/>
            <p:nvPr/>
          </p:nvSpPr>
          <p:spPr>
            <a:xfrm flipH="1">
              <a:off x="4953811" y="4904445"/>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Dogs</a:t>
              </a:r>
            </a:p>
          </p:txBody>
        </p:sp>
        <p:sp>
          <p:nvSpPr>
            <p:cNvPr id="628" name="TextBox 627">
              <a:extLst>
                <a:ext uri="{FF2B5EF4-FFF2-40B4-BE49-F238E27FC236}">
                  <a16:creationId xmlns:a16="http://schemas.microsoft.com/office/drawing/2014/main" id="{C5547728-75A6-4C37-A3D9-45E56A377394}"/>
                </a:ext>
              </a:extLst>
            </p:cNvPr>
            <p:cNvSpPr txBox="1"/>
            <p:nvPr/>
          </p:nvSpPr>
          <p:spPr>
            <a:xfrm flipH="1">
              <a:off x="4953811" y="5229226"/>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Eat</a:t>
              </a:r>
            </a:p>
          </p:txBody>
        </p:sp>
        <p:grpSp>
          <p:nvGrpSpPr>
            <p:cNvPr id="785" name="Group 784">
              <a:extLst>
                <a:ext uri="{FF2B5EF4-FFF2-40B4-BE49-F238E27FC236}">
                  <a16:creationId xmlns:a16="http://schemas.microsoft.com/office/drawing/2014/main" id="{43F3E305-481E-4939-A6BF-0CE425B52D32}"/>
                </a:ext>
              </a:extLst>
            </p:cNvPr>
            <p:cNvGrpSpPr/>
            <p:nvPr/>
          </p:nvGrpSpPr>
          <p:grpSpPr>
            <a:xfrm>
              <a:off x="122961" y="1618451"/>
              <a:ext cx="4797133" cy="3842211"/>
              <a:chOff x="122961" y="1618451"/>
              <a:chExt cx="4797133" cy="3842211"/>
            </a:xfrm>
          </p:grpSpPr>
          <p:sp>
            <p:nvSpPr>
              <p:cNvPr id="31" name="TextBox 30">
                <a:extLst>
                  <a:ext uri="{FF2B5EF4-FFF2-40B4-BE49-F238E27FC236}">
                    <a16:creationId xmlns:a16="http://schemas.microsoft.com/office/drawing/2014/main" id="{72FA278C-F696-4C59-B914-5BACAF653CE2}"/>
                  </a:ext>
                </a:extLst>
              </p:cNvPr>
              <p:cNvSpPr txBox="1"/>
              <p:nvPr/>
            </p:nvSpPr>
            <p:spPr>
              <a:xfrm>
                <a:off x="122961" y="3605337"/>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Barked</a:t>
                </a:r>
              </a:p>
            </p:txBody>
          </p:sp>
          <p:cxnSp>
            <p:nvCxnSpPr>
              <p:cNvPr id="67" name="Straight Connector 66">
                <a:extLst>
                  <a:ext uri="{FF2B5EF4-FFF2-40B4-BE49-F238E27FC236}">
                    <a16:creationId xmlns:a16="http://schemas.microsoft.com/office/drawing/2014/main" id="{118E7DBE-13A3-4C2C-9EB4-343C4D06D548}"/>
                  </a:ext>
                </a:extLst>
              </p:cNvPr>
              <p:cNvCxnSpPr>
                <a:stCxn id="4" idx="6"/>
                <a:endCxn id="55" idx="2"/>
              </p:cNvCxnSpPr>
              <p:nvPr/>
            </p:nvCxnSpPr>
            <p:spPr>
              <a:xfrm flipV="1">
                <a:off x="1256634" y="4738918"/>
                <a:ext cx="1526359" cy="5949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B378B97-BB1A-4394-BF13-C41BDD64C23B}"/>
                  </a:ext>
                </a:extLst>
              </p:cNvPr>
              <p:cNvCxnSpPr>
                <a:cxnSpLocks/>
                <a:stCxn id="10" idx="6"/>
                <a:endCxn id="55" idx="2"/>
              </p:cNvCxnSpPr>
              <p:nvPr/>
            </p:nvCxnSpPr>
            <p:spPr>
              <a:xfrm flipV="1">
                <a:off x="1256634" y="4738918"/>
                <a:ext cx="1526359" cy="2686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053345F-E10F-4F6B-972D-61F37BCA65E7}"/>
                  </a:ext>
                </a:extLst>
              </p:cNvPr>
              <p:cNvCxnSpPr>
                <a:cxnSpLocks/>
                <a:stCxn id="12" idx="6"/>
                <a:endCxn id="55" idx="2"/>
              </p:cNvCxnSpPr>
              <p:nvPr/>
            </p:nvCxnSpPr>
            <p:spPr>
              <a:xfrm>
                <a:off x="1256634" y="4681369"/>
                <a:ext cx="1526359" cy="5754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4595BB4-39F7-45A6-A359-B2A4AD5591E4}"/>
                  </a:ext>
                </a:extLst>
              </p:cNvPr>
              <p:cNvCxnSpPr>
                <a:cxnSpLocks/>
                <a:stCxn id="14" idx="6"/>
                <a:endCxn id="55" idx="2"/>
              </p:cNvCxnSpPr>
              <p:nvPr/>
            </p:nvCxnSpPr>
            <p:spPr>
              <a:xfrm>
                <a:off x="1256634" y="4355136"/>
                <a:ext cx="1526359" cy="3837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75D07970-5949-40B1-A57A-00FA9E23F1BC}"/>
                  </a:ext>
                </a:extLst>
              </p:cNvPr>
              <p:cNvCxnSpPr>
                <a:cxnSpLocks/>
                <a:stCxn id="16" idx="6"/>
                <a:endCxn id="55" idx="2"/>
              </p:cNvCxnSpPr>
              <p:nvPr/>
            </p:nvCxnSpPr>
            <p:spPr>
              <a:xfrm>
                <a:off x="1247945" y="4028904"/>
                <a:ext cx="1535048" cy="7100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67A314D-0E57-4DA6-9EFE-EEEBC7A18C48}"/>
                  </a:ext>
                </a:extLst>
              </p:cNvPr>
              <p:cNvCxnSpPr>
                <a:cxnSpLocks/>
                <a:stCxn id="18" idx="6"/>
                <a:endCxn id="55" idx="2"/>
              </p:cNvCxnSpPr>
              <p:nvPr/>
            </p:nvCxnSpPr>
            <p:spPr>
              <a:xfrm>
                <a:off x="1247944" y="3702672"/>
                <a:ext cx="1535049" cy="10362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A4DD295-0F36-4F4E-B422-AFA4A214E2EC}"/>
                  </a:ext>
                </a:extLst>
              </p:cNvPr>
              <p:cNvCxnSpPr>
                <a:cxnSpLocks/>
                <a:stCxn id="20" idx="6"/>
                <a:endCxn id="55" idx="2"/>
              </p:cNvCxnSpPr>
              <p:nvPr/>
            </p:nvCxnSpPr>
            <p:spPr>
              <a:xfrm>
                <a:off x="1247944" y="3376439"/>
                <a:ext cx="1535049" cy="1362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8092EAD-5D76-4ACF-9777-55D473B0D181}"/>
                  </a:ext>
                </a:extLst>
              </p:cNvPr>
              <p:cNvCxnSpPr>
                <a:cxnSpLocks/>
                <a:stCxn id="22" idx="6"/>
                <a:endCxn id="55" idx="2"/>
              </p:cNvCxnSpPr>
              <p:nvPr/>
            </p:nvCxnSpPr>
            <p:spPr>
              <a:xfrm>
                <a:off x="1247944" y="3050207"/>
                <a:ext cx="1535049" cy="168871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AC03EFE-A82E-43D0-9291-350FA8F91557}"/>
                  </a:ext>
                </a:extLst>
              </p:cNvPr>
              <p:cNvCxnSpPr>
                <a:cxnSpLocks/>
                <a:stCxn id="24" idx="6"/>
                <a:endCxn id="55" idx="2"/>
              </p:cNvCxnSpPr>
              <p:nvPr/>
            </p:nvCxnSpPr>
            <p:spPr>
              <a:xfrm>
                <a:off x="1247944" y="2723975"/>
                <a:ext cx="1535049" cy="20149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A811CF71-CAC8-4C73-B39D-7A9D09085117}"/>
                  </a:ext>
                </a:extLst>
              </p:cNvPr>
              <p:cNvCxnSpPr>
                <a:cxnSpLocks/>
                <a:stCxn id="26" idx="6"/>
                <a:endCxn id="55" idx="2"/>
              </p:cNvCxnSpPr>
              <p:nvPr/>
            </p:nvCxnSpPr>
            <p:spPr>
              <a:xfrm>
                <a:off x="1247944" y="2397742"/>
                <a:ext cx="1535049" cy="23411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9CC2B57-D04D-4462-9F4F-0013E87ADEC1}"/>
                  </a:ext>
                </a:extLst>
              </p:cNvPr>
              <p:cNvCxnSpPr>
                <a:cxnSpLocks/>
                <a:stCxn id="28" idx="6"/>
                <a:endCxn id="55" idx="2"/>
              </p:cNvCxnSpPr>
              <p:nvPr/>
            </p:nvCxnSpPr>
            <p:spPr>
              <a:xfrm>
                <a:off x="1239256" y="2071510"/>
                <a:ext cx="1543737" cy="26674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1C64DDC-A2DD-4752-9AF1-35844B2D5D96}"/>
                  </a:ext>
                </a:extLst>
              </p:cNvPr>
              <p:cNvCxnSpPr>
                <a:cxnSpLocks/>
                <a:stCxn id="30" idx="6"/>
                <a:endCxn id="55" idx="2"/>
              </p:cNvCxnSpPr>
              <p:nvPr/>
            </p:nvCxnSpPr>
            <p:spPr>
              <a:xfrm>
                <a:off x="1239255" y="1745280"/>
                <a:ext cx="1543738" cy="29936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1AA9535C-9942-4AF3-A486-8530E3AC8515}"/>
                  </a:ext>
                </a:extLst>
              </p:cNvPr>
              <p:cNvCxnSpPr>
                <a:cxnSpLocks/>
                <a:stCxn id="4" idx="6"/>
                <a:endCxn id="57" idx="2"/>
              </p:cNvCxnSpPr>
              <p:nvPr/>
            </p:nvCxnSpPr>
            <p:spPr>
              <a:xfrm flipV="1">
                <a:off x="1256634" y="4281850"/>
                <a:ext cx="1526359" cy="1051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76986BD-52A4-44A5-8FF0-50ED6CBC180D}"/>
                  </a:ext>
                </a:extLst>
              </p:cNvPr>
              <p:cNvCxnSpPr>
                <a:cxnSpLocks/>
                <a:stCxn id="10" idx="6"/>
                <a:endCxn id="57" idx="2"/>
              </p:cNvCxnSpPr>
              <p:nvPr/>
            </p:nvCxnSpPr>
            <p:spPr>
              <a:xfrm flipV="1">
                <a:off x="1256634" y="4281850"/>
                <a:ext cx="1526359" cy="72575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645EF08-E2FD-42BA-9469-6E040F8E1226}"/>
                  </a:ext>
                </a:extLst>
              </p:cNvPr>
              <p:cNvCxnSpPr>
                <a:cxnSpLocks/>
                <a:stCxn id="12" idx="6"/>
                <a:endCxn id="57" idx="2"/>
              </p:cNvCxnSpPr>
              <p:nvPr/>
            </p:nvCxnSpPr>
            <p:spPr>
              <a:xfrm flipV="1">
                <a:off x="1256634" y="4281850"/>
                <a:ext cx="1526359" cy="3995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20E1F66-6838-449D-BD9A-39F7DAF9C31B}"/>
                  </a:ext>
                </a:extLst>
              </p:cNvPr>
              <p:cNvCxnSpPr>
                <a:cxnSpLocks/>
                <a:stCxn id="14" idx="6"/>
                <a:endCxn id="57" idx="2"/>
              </p:cNvCxnSpPr>
              <p:nvPr/>
            </p:nvCxnSpPr>
            <p:spPr>
              <a:xfrm flipV="1">
                <a:off x="1256634" y="4281850"/>
                <a:ext cx="1526359" cy="732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D635739-2226-4D01-B214-DE8C8DA7DFBE}"/>
                  </a:ext>
                </a:extLst>
              </p:cNvPr>
              <p:cNvCxnSpPr>
                <a:cxnSpLocks/>
                <a:stCxn id="16" idx="6"/>
                <a:endCxn id="57" idx="2"/>
              </p:cNvCxnSpPr>
              <p:nvPr/>
            </p:nvCxnSpPr>
            <p:spPr>
              <a:xfrm>
                <a:off x="1247945" y="4028904"/>
                <a:ext cx="1535048" cy="2529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5F29A1F-5FC2-47A4-B1B8-71DC0B741404}"/>
                  </a:ext>
                </a:extLst>
              </p:cNvPr>
              <p:cNvCxnSpPr>
                <a:cxnSpLocks/>
                <a:stCxn id="18" idx="6"/>
                <a:endCxn id="57" idx="2"/>
              </p:cNvCxnSpPr>
              <p:nvPr/>
            </p:nvCxnSpPr>
            <p:spPr>
              <a:xfrm>
                <a:off x="1247944" y="3702672"/>
                <a:ext cx="1535049" cy="57917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5BF8A3C-DEBC-42F9-B351-A2574A667826}"/>
                  </a:ext>
                </a:extLst>
              </p:cNvPr>
              <p:cNvCxnSpPr>
                <a:cxnSpLocks/>
                <a:stCxn id="20" idx="6"/>
                <a:endCxn id="57" idx="2"/>
              </p:cNvCxnSpPr>
              <p:nvPr/>
            </p:nvCxnSpPr>
            <p:spPr>
              <a:xfrm>
                <a:off x="1247944" y="3376439"/>
                <a:ext cx="1535049" cy="90541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6104DB7-3579-4997-9CB7-B45F3839B193}"/>
                  </a:ext>
                </a:extLst>
              </p:cNvPr>
              <p:cNvCxnSpPr>
                <a:cxnSpLocks/>
                <a:stCxn id="22" idx="6"/>
                <a:endCxn id="57" idx="2"/>
              </p:cNvCxnSpPr>
              <p:nvPr/>
            </p:nvCxnSpPr>
            <p:spPr>
              <a:xfrm>
                <a:off x="1247944" y="3050207"/>
                <a:ext cx="1535049" cy="12316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512EA57-DAEA-4FDF-8D0F-88F924849AEC}"/>
                  </a:ext>
                </a:extLst>
              </p:cNvPr>
              <p:cNvCxnSpPr>
                <a:cxnSpLocks/>
                <a:stCxn id="24" idx="6"/>
                <a:endCxn id="57" idx="2"/>
              </p:cNvCxnSpPr>
              <p:nvPr/>
            </p:nvCxnSpPr>
            <p:spPr>
              <a:xfrm>
                <a:off x="1247944" y="2723975"/>
                <a:ext cx="1535049" cy="1557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936D733-6700-4222-9D75-8891E4474B30}"/>
                  </a:ext>
                </a:extLst>
              </p:cNvPr>
              <p:cNvCxnSpPr>
                <a:cxnSpLocks/>
                <a:stCxn id="26" idx="6"/>
                <a:endCxn id="57" idx="2"/>
              </p:cNvCxnSpPr>
              <p:nvPr/>
            </p:nvCxnSpPr>
            <p:spPr>
              <a:xfrm>
                <a:off x="1247944" y="2397742"/>
                <a:ext cx="1535049" cy="18841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337E3D0-3E5A-485A-9AAB-24CCE0040D87}"/>
                  </a:ext>
                </a:extLst>
              </p:cNvPr>
              <p:cNvCxnSpPr>
                <a:cxnSpLocks/>
                <a:stCxn id="28" idx="6"/>
                <a:endCxn id="57" idx="2"/>
              </p:cNvCxnSpPr>
              <p:nvPr/>
            </p:nvCxnSpPr>
            <p:spPr>
              <a:xfrm>
                <a:off x="1239256" y="2071510"/>
                <a:ext cx="1543737" cy="22103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FE47BCD-1F8D-453B-BCD6-43384A04909D}"/>
                  </a:ext>
                </a:extLst>
              </p:cNvPr>
              <p:cNvCxnSpPr>
                <a:cxnSpLocks/>
                <a:stCxn id="30" idx="6"/>
                <a:endCxn id="57" idx="2"/>
              </p:cNvCxnSpPr>
              <p:nvPr/>
            </p:nvCxnSpPr>
            <p:spPr>
              <a:xfrm>
                <a:off x="1239255" y="1745280"/>
                <a:ext cx="1543738" cy="2536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4C2C2CE-5CF3-4865-AA27-FBCA2071D8E8}"/>
                  </a:ext>
                </a:extLst>
              </p:cNvPr>
              <p:cNvCxnSpPr>
                <a:cxnSpLocks/>
                <a:stCxn id="4" idx="6"/>
                <a:endCxn id="59" idx="2"/>
              </p:cNvCxnSpPr>
              <p:nvPr/>
            </p:nvCxnSpPr>
            <p:spPr>
              <a:xfrm flipV="1">
                <a:off x="1256634" y="3824782"/>
                <a:ext cx="1526359" cy="150905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80AD4EF-50B4-4233-899F-D3BE8668D01A}"/>
                  </a:ext>
                </a:extLst>
              </p:cNvPr>
              <p:cNvCxnSpPr>
                <a:cxnSpLocks/>
                <a:stCxn id="10" idx="6"/>
                <a:endCxn id="59" idx="2"/>
              </p:cNvCxnSpPr>
              <p:nvPr/>
            </p:nvCxnSpPr>
            <p:spPr>
              <a:xfrm flipV="1">
                <a:off x="1256634" y="3824782"/>
                <a:ext cx="1526359" cy="1182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D2FAE5BA-79F7-4369-B014-F1672B001968}"/>
                  </a:ext>
                </a:extLst>
              </p:cNvPr>
              <p:cNvCxnSpPr>
                <a:cxnSpLocks/>
                <a:stCxn id="12" idx="6"/>
                <a:endCxn id="59" idx="2"/>
              </p:cNvCxnSpPr>
              <p:nvPr/>
            </p:nvCxnSpPr>
            <p:spPr>
              <a:xfrm flipV="1">
                <a:off x="1256634" y="3824782"/>
                <a:ext cx="1526359" cy="856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97B924D0-770F-4094-94CB-6928BE71C1CD}"/>
                  </a:ext>
                </a:extLst>
              </p:cNvPr>
              <p:cNvCxnSpPr>
                <a:cxnSpLocks/>
                <a:stCxn id="14" idx="6"/>
                <a:endCxn id="59" idx="2"/>
              </p:cNvCxnSpPr>
              <p:nvPr/>
            </p:nvCxnSpPr>
            <p:spPr>
              <a:xfrm flipV="1">
                <a:off x="1256634" y="3824782"/>
                <a:ext cx="1526359" cy="5303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DE6F8426-B71E-4CBB-B2D5-20CD01294E95}"/>
                  </a:ext>
                </a:extLst>
              </p:cNvPr>
              <p:cNvCxnSpPr>
                <a:cxnSpLocks/>
                <a:stCxn id="16" idx="6"/>
                <a:endCxn id="59" idx="2"/>
              </p:cNvCxnSpPr>
              <p:nvPr/>
            </p:nvCxnSpPr>
            <p:spPr>
              <a:xfrm flipV="1">
                <a:off x="1247945" y="3824782"/>
                <a:ext cx="1535048" cy="2041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66CFB054-185A-4F2B-803A-86E15AA8564B}"/>
                  </a:ext>
                </a:extLst>
              </p:cNvPr>
              <p:cNvCxnSpPr>
                <a:cxnSpLocks/>
                <a:stCxn id="18" idx="6"/>
                <a:endCxn id="59" idx="2"/>
              </p:cNvCxnSpPr>
              <p:nvPr/>
            </p:nvCxnSpPr>
            <p:spPr>
              <a:xfrm>
                <a:off x="1247944" y="3702672"/>
                <a:ext cx="1535049" cy="1221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BE8F7E9E-B138-4DE3-AEFA-AE6C2239689D}"/>
                  </a:ext>
                </a:extLst>
              </p:cNvPr>
              <p:cNvCxnSpPr>
                <a:cxnSpLocks/>
                <a:stCxn id="20" idx="6"/>
                <a:endCxn id="59" idx="2"/>
              </p:cNvCxnSpPr>
              <p:nvPr/>
            </p:nvCxnSpPr>
            <p:spPr>
              <a:xfrm>
                <a:off x="1247944" y="3376439"/>
                <a:ext cx="1535049" cy="448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BA9C277-FCCA-4C2C-9061-14A139B0F6EA}"/>
                  </a:ext>
                </a:extLst>
              </p:cNvPr>
              <p:cNvCxnSpPr>
                <a:cxnSpLocks/>
                <a:stCxn id="22" idx="6"/>
                <a:endCxn id="59" idx="2"/>
              </p:cNvCxnSpPr>
              <p:nvPr/>
            </p:nvCxnSpPr>
            <p:spPr>
              <a:xfrm>
                <a:off x="1247944" y="3050207"/>
                <a:ext cx="1535049" cy="7745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4FC2F58C-56F2-4082-A397-A93128B0E96E}"/>
                  </a:ext>
                </a:extLst>
              </p:cNvPr>
              <p:cNvCxnSpPr>
                <a:cxnSpLocks/>
                <a:stCxn id="24" idx="6"/>
                <a:endCxn id="59" idx="2"/>
              </p:cNvCxnSpPr>
              <p:nvPr/>
            </p:nvCxnSpPr>
            <p:spPr>
              <a:xfrm>
                <a:off x="1247944" y="2723975"/>
                <a:ext cx="1535049" cy="110080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9DC14D2F-E266-4DA5-BC22-A796D2E44A7C}"/>
                  </a:ext>
                </a:extLst>
              </p:cNvPr>
              <p:cNvCxnSpPr>
                <a:cxnSpLocks/>
                <a:stCxn id="26" idx="6"/>
                <a:endCxn id="59" idx="2"/>
              </p:cNvCxnSpPr>
              <p:nvPr/>
            </p:nvCxnSpPr>
            <p:spPr>
              <a:xfrm>
                <a:off x="1247944" y="2397742"/>
                <a:ext cx="1535049" cy="14270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AD8CE9F-175B-40CE-8C6E-1B8EDA99816F}"/>
                  </a:ext>
                </a:extLst>
              </p:cNvPr>
              <p:cNvCxnSpPr>
                <a:cxnSpLocks/>
                <a:stCxn id="28" idx="6"/>
                <a:endCxn id="59" idx="2"/>
              </p:cNvCxnSpPr>
              <p:nvPr/>
            </p:nvCxnSpPr>
            <p:spPr>
              <a:xfrm>
                <a:off x="1239256" y="2071510"/>
                <a:ext cx="1543737" cy="17532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3E4F92F-95DF-4FFD-AE7C-D59A4C8BB8FB}"/>
                  </a:ext>
                </a:extLst>
              </p:cNvPr>
              <p:cNvCxnSpPr>
                <a:cxnSpLocks/>
                <a:stCxn id="30" idx="6"/>
                <a:endCxn id="59" idx="2"/>
              </p:cNvCxnSpPr>
              <p:nvPr/>
            </p:nvCxnSpPr>
            <p:spPr>
              <a:xfrm>
                <a:off x="1239255" y="1745280"/>
                <a:ext cx="1543738" cy="207950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797EB4FD-DC72-46CC-8B25-9E400599FA1F}"/>
                  </a:ext>
                </a:extLst>
              </p:cNvPr>
              <p:cNvCxnSpPr>
                <a:cxnSpLocks/>
                <a:stCxn id="4" idx="6"/>
                <a:endCxn id="61" idx="2"/>
              </p:cNvCxnSpPr>
              <p:nvPr/>
            </p:nvCxnSpPr>
            <p:spPr>
              <a:xfrm flipV="1">
                <a:off x="1256634" y="3367715"/>
                <a:ext cx="1526359" cy="19661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16D80E1B-A2CA-4DB8-AED0-D36276003F08}"/>
                  </a:ext>
                </a:extLst>
              </p:cNvPr>
              <p:cNvCxnSpPr>
                <a:cxnSpLocks/>
                <a:stCxn id="10" idx="6"/>
                <a:endCxn id="61" idx="2"/>
              </p:cNvCxnSpPr>
              <p:nvPr/>
            </p:nvCxnSpPr>
            <p:spPr>
              <a:xfrm flipV="1">
                <a:off x="1256634" y="3367715"/>
                <a:ext cx="1526359" cy="16398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0692F41-3B46-4E91-AE80-21DB42E38B5B}"/>
                  </a:ext>
                </a:extLst>
              </p:cNvPr>
              <p:cNvCxnSpPr>
                <a:cxnSpLocks/>
                <a:stCxn id="12" idx="6"/>
                <a:endCxn id="61" idx="2"/>
              </p:cNvCxnSpPr>
              <p:nvPr/>
            </p:nvCxnSpPr>
            <p:spPr>
              <a:xfrm flipV="1">
                <a:off x="1256634" y="3367715"/>
                <a:ext cx="1526359" cy="13136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11F3545D-3259-48AC-80AC-6E275AB4A11B}"/>
                  </a:ext>
                </a:extLst>
              </p:cNvPr>
              <p:cNvCxnSpPr>
                <a:cxnSpLocks/>
                <a:stCxn id="14" idx="6"/>
                <a:endCxn id="61" idx="2"/>
              </p:cNvCxnSpPr>
              <p:nvPr/>
            </p:nvCxnSpPr>
            <p:spPr>
              <a:xfrm flipV="1">
                <a:off x="1256634" y="3367715"/>
                <a:ext cx="1526359" cy="98742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40D34C9C-DC7D-406C-957F-609EAA1A733D}"/>
                  </a:ext>
                </a:extLst>
              </p:cNvPr>
              <p:cNvCxnSpPr>
                <a:cxnSpLocks/>
                <a:stCxn id="16" idx="6"/>
                <a:endCxn id="61" idx="2"/>
              </p:cNvCxnSpPr>
              <p:nvPr/>
            </p:nvCxnSpPr>
            <p:spPr>
              <a:xfrm flipV="1">
                <a:off x="1247945" y="3367715"/>
                <a:ext cx="1535048" cy="6611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6E6E7697-3A12-4A42-8D01-182B357979BF}"/>
                  </a:ext>
                </a:extLst>
              </p:cNvPr>
              <p:cNvCxnSpPr>
                <a:cxnSpLocks/>
                <a:stCxn id="18" idx="6"/>
                <a:endCxn id="61" idx="2"/>
              </p:cNvCxnSpPr>
              <p:nvPr/>
            </p:nvCxnSpPr>
            <p:spPr>
              <a:xfrm flipV="1">
                <a:off x="1247944" y="3367715"/>
                <a:ext cx="1535049" cy="3349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34B1A1E-EA1F-4D51-A151-76C192E79320}"/>
                  </a:ext>
                </a:extLst>
              </p:cNvPr>
              <p:cNvCxnSpPr>
                <a:cxnSpLocks/>
                <a:stCxn id="20" idx="6"/>
                <a:endCxn id="61" idx="2"/>
              </p:cNvCxnSpPr>
              <p:nvPr/>
            </p:nvCxnSpPr>
            <p:spPr>
              <a:xfrm flipV="1">
                <a:off x="1247944" y="3367715"/>
                <a:ext cx="1535049" cy="872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672A9AFF-24E4-4F70-9791-2DA1FCE5FF9D}"/>
                  </a:ext>
                </a:extLst>
              </p:cNvPr>
              <p:cNvCxnSpPr>
                <a:cxnSpLocks/>
                <a:stCxn id="22" idx="6"/>
                <a:endCxn id="61" idx="2"/>
              </p:cNvCxnSpPr>
              <p:nvPr/>
            </p:nvCxnSpPr>
            <p:spPr>
              <a:xfrm>
                <a:off x="1247944" y="3050207"/>
                <a:ext cx="1535049" cy="3175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30934526-F334-4A70-BB3F-C4DFF10D604E}"/>
                  </a:ext>
                </a:extLst>
              </p:cNvPr>
              <p:cNvCxnSpPr>
                <a:cxnSpLocks/>
                <a:stCxn id="24" idx="6"/>
                <a:endCxn id="61" idx="2"/>
              </p:cNvCxnSpPr>
              <p:nvPr/>
            </p:nvCxnSpPr>
            <p:spPr>
              <a:xfrm>
                <a:off x="1247944" y="2723975"/>
                <a:ext cx="1535049" cy="6437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F71CC82B-691E-4F8B-B747-1BF45760FF22}"/>
                  </a:ext>
                </a:extLst>
              </p:cNvPr>
              <p:cNvCxnSpPr>
                <a:cxnSpLocks/>
                <a:stCxn id="26" idx="6"/>
                <a:endCxn id="61" idx="2"/>
              </p:cNvCxnSpPr>
              <p:nvPr/>
            </p:nvCxnSpPr>
            <p:spPr>
              <a:xfrm>
                <a:off x="1247944" y="2397742"/>
                <a:ext cx="1535049" cy="9699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2883EB5E-7BBC-41EA-9CFF-5E5BB824BA29}"/>
                  </a:ext>
                </a:extLst>
              </p:cNvPr>
              <p:cNvCxnSpPr>
                <a:cxnSpLocks/>
                <a:stCxn id="26" idx="6"/>
                <a:endCxn id="61" idx="2"/>
              </p:cNvCxnSpPr>
              <p:nvPr/>
            </p:nvCxnSpPr>
            <p:spPr>
              <a:xfrm>
                <a:off x="1247944" y="2397742"/>
                <a:ext cx="1535049" cy="9699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B3DDF7B4-592A-4157-8ADF-D93B0AE841CE}"/>
                  </a:ext>
                </a:extLst>
              </p:cNvPr>
              <p:cNvCxnSpPr>
                <a:cxnSpLocks/>
                <a:stCxn id="28" idx="6"/>
                <a:endCxn id="61" idx="2"/>
              </p:cNvCxnSpPr>
              <p:nvPr/>
            </p:nvCxnSpPr>
            <p:spPr>
              <a:xfrm>
                <a:off x="1239256" y="2071510"/>
                <a:ext cx="1543737" cy="12962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98E44DAE-0362-43FA-B12D-3BF5B9F7EEED}"/>
                  </a:ext>
                </a:extLst>
              </p:cNvPr>
              <p:cNvCxnSpPr>
                <a:cxnSpLocks/>
                <a:stCxn id="30" idx="6"/>
                <a:endCxn id="61" idx="2"/>
              </p:cNvCxnSpPr>
              <p:nvPr/>
            </p:nvCxnSpPr>
            <p:spPr>
              <a:xfrm>
                <a:off x="1239255" y="1745280"/>
                <a:ext cx="1543738" cy="16224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C56C780F-CFB3-430C-9B98-9534CAA2C41B}"/>
                  </a:ext>
                </a:extLst>
              </p:cNvPr>
              <p:cNvCxnSpPr>
                <a:cxnSpLocks/>
                <a:stCxn id="4" idx="6"/>
                <a:endCxn id="63" idx="2"/>
              </p:cNvCxnSpPr>
              <p:nvPr/>
            </p:nvCxnSpPr>
            <p:spPr>
              <a:xfrm flipV="1">
                <a:off x="1256634" y="2910647"/>
                <a:ext cx="1526359" cy="24231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AD341847-96E1-4B41-9095-B9D56886BD84}"/>
                  </a:ext>
                </a:extLst>
              </p:cNvPr>
              <p:cNvCxnSpPr>
                <a:cxnSpLocks/>
                <a:stCxn id="10" idx="6"/>
                <a:endCxn id="63" idx="2"/>
              </p:cNvCxnSpPr>
              <p:nvPr/>
            </p:nvCxnSpPr>
            <p:spPr>
              <a:xfrm flipV="1">
                <a:off x="1256634" y="2910647"/>
                <a:ext cx="1526359" cy="20969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7386AFFD-65A0-4CDE-8B16-AEFEAB2928CB}"/>
                  </a:ext>
                </a:extLst>
              </p:cNvPr>
              <p:cNvCxnSpPr>
                <a:cxnSpLocks/>
                <a:stCxn id="12" idx="6"/>
                <a:endCxn id="63" idx="2"/>
              </p:cNvCxnSpPr>
              <p:nvPr/>
            </p:nvCxnSpPr>
            <p:spPr>
              <a:xfrm flipV="1">
                <a:off x="1256634" y="2910647"/>
                <a:ext cx="1526359" cy="17707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766C6D77-DDF1-4590-95D1-6130F1E4AE58}"/>
                  </a:ext>
                </a:extLst>
              </p:cNvPr>
              <p:cNvCxnSpPr>
                <a:cxnSpLocks/>
                <a:stCxn id="14" idx="6"/>
                <a:endCxn id="63" idx="2"/>
              </p:cNvCxnSpPr>
              <p:nvPr/>
            </p:nvCxnSpPr>
            <p:spPr>
              <a:xfrm flipV="1">
                <a:off x="1256634" y="2910647"/>
                <a:ext cx="1526359" cy="14444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FC3B5AE3-B5EC-41E7-88D9-7D692B4AB6D9}"/>
                  </a:ext>
                </a:extLst>
              </p:cNvPr>
              <p:cNvCxnSpPr>
                <a:cxnSpLocks/>
                <a:stCxn id="16" idx="6"/>
                <a:endCxn id="63" idx="2"/>
              </p:cNvCxnSpPr>
              <p:nvPr/>
            </p:nvCxnSpPr>
            <p:spPr>
              <a:xfrm flipV="1">
                <a:off x="1247945" y="2910647"/>
                <a:ext cx="1535048" cy="11182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2958A669-C861-4757-A316-2FA418D40D29}"/>
                  </a:ext>
                </a:extLst>
              </p:cNvPr>
              <p:cNvCxnSpPr>
                <a:cxnSpLocks/>
                <a:stCxn id="18" idx="6"/>
                <a:endCxn id="63" idx="2"/>
              </p:cNvCxnSpPr>
              <p:nvPr/>
            </p:nvCxnSpPr>
            <p:spPr>
              <a:xfrm flipV="1">
                <a:off x="1247944" y="2910647"/>
                <a:ext cx="1535049" cy="79202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B8BCC987-343E-4706-A052-B131B263DC2B}"/>
                  </a:ext>
                </a:extLst>
              </p:cNvPr>
              <p:cNvCxnSpPr>
                <a:cxnSpLocks/>
                <a:stCxn id="20" idx="6"/>
                <a:endCxn id="63" idx="2"/>
              </p:cNvCxnSpPr>
              <p:nvPr/>
            </p:nvCxnSpPr>
            <p:spPr>
              <a:xfrm flipV="1">
                <a:off x="1247944" y="2910647"/>
                <a:ext cx="1535049" cy="4657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0228378A-72DC-4C81-AFF0-6C9B633069AA}"/>
                  </a:ext>
                </a:extLst>
              </p:cNvPr>
              <p:cNvCxnSpPr>
                <a:cxnSpLocks/>
                <a:stCxn id="22" idx="6"/>
                <a:endCxn id="63" idx="2"/>
              </p:cNvCxnSpPr>
              <p:nvPr/>
            </p:nvCxnSpPr>
            <p:spPr>
              <a:xfrm flipV="1">
                <a:off x="1247944" y="2910647"/>
                <a:ext cx="1535049" cy="1395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AFBB65AB-284C-4CA8-A156-82693C581DDA}"/>
                  </a:ext>
                </a:extLst>
              </p:cNvPr>
              <p:cNvCxnSpPr>
                <a:cxnSpLocks/>
                <a:stCxn id="24" idx="6"/>
                <a:endCxn id="63" idx="2"/>
              </p:cNvCxnSpPr>
              <p:nvPr/>
            </p:nvCxnSpPr>
            <p:spPr>
              <a:xfrm>
                <a:off x="1247944" y="2723975"/>
                <a:ext cx="1535049" cy="1866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AB8B5C0E-3DAB-4B23-A2DB-587754B5FF44}"/>
                  </a:ext>
                </a:extLst>
              </p:cNvPr>
              <p:cNvCxnSpPr>
                <a:cxnSpLocks/>
                <a:stCxn id="26" idx="6"/>
                <a:endCxn id="63" idx="2"/>
              </p:cNvCxnSpPr>
              <p:nvPr/>
            </p:nvCxnSpPr>
            <p:spPr>
              <a:xfrm>
                <a:off x="1247944" y="2397742"/>
                <a:ext cx="1535049" cy="5129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5635DC57-0570-43FE-9D9F-98C310B3A90D}"/>
                  </a:ext>
                </a:extLst>
              </p:cNvPr>
              <p:cNvCxnSpPr>
                <a:cxnSpLocks/>
                <a:stCxn id="28" idx="6"/>
                <a:endCxn id="63" idx="2"/>
              </p:cNvCxnSpPr>
              <p:nvPr/>
            </p:nvCxnSpPr>
            <p:spPr>
              <a:xfrm>
                <a:off x="1239256" y="2071510"/>
                <a:ext cx="1543737" cy="83913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8108D625-EEA5-4790-A666-33E3A2B78446}"/>
                  </a:ext>
                </a:extLst>
              </p:cNvPr>
              <p:cNvCxnSpPr>
                <a:cxnSpLocks/>
                <a:stCxn id="30" idx="6"/>
                <a:endCxn id="63" idx="2"/>
              </p:cNvCxnSpPr>
              <p:nvPr/>
            </p:nvCxnSpPr>
            <p:spPr>
              <a:xfrm>
                <a:off x="1239255" y="1745280"/>
                <a:ext cx="1543738" cy="116536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8ECEBE8B-875F-4C28-97B3-4A850FB97CF2}"/>
                  </a:ext>
                </a:extLst>
              </p:cNvPr>
              <p:cNvCxnSpPr>
                <a:cxnSpLocks/>
                <a:stCxn id="4" idx="6"/>
                <a:endCxn id="65" idx="2"/>
              </p:cNvCxnSpPr>
              <p:nvPr/>
            </p:nvCxnSpPr>
            <p:spPr>
              <a:xfrm flipV="1">
                <a:off x="1256634" y="2453579"/>
                <a:ext cx="1526359" cy="28802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BF12485E-9E4F-4AC7-836B-8023937A491D}"/>
                  </a:ext>
                </a:extLst>
              </p:cNvPr>
              <p:cNvCxnSpPr>
                <a:cxnSpLocks/>
                <a:stCxn id="10" idx="6"/>
                <a:endCxn id="65" idx="2"/>
              </p:cNvCxnSpPr>
              <p:nvPr/>
            </p:nvCxnSpPr>
            <p:spPr>
              <a:xfrm flipV="1">
                <a:off x="1256634" y="2453579"/>
                <a:ext cx="1526359" cy="25540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1E3BF5BC-A2E2-4C75-BABB-8DE31F4ED180}"/>
                  </a:ext>
                </a:extLst>
              </p:cNvPr>
              <p:cNvCxnSpPr>
                <a:cxnSpLocks/>
                <a:stCxn id="12" idx="6"/>
                <a:endCxn id="65" idx="2"/>
              </p:cNvCxnSpPr>
              <p:nvPr/>
            </p:nvCxnSpPr>
            <p:spPr>
              <a:xfrm flipV="1">
                <a:off x="1256634" y="2453579"/>
                <a:ext cx="1526359" cy="222779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CCADF3D6-6BD2-498A-93B7-7345566FA277}"/>
                  </a:ext>
                </a:extLst>
              </p:cNvPr>
              <p:cNvCxnSpPr>
                <a:cxnSpLocks/>
                <a:stCxn id="14" idx="6"/>
                <a:endCxn id="65" idx="2"/>
              </p:cNvCxnSpPr>
              <p:nvPr/>
            </p:nvCxnSpPr>
            <p:spPr>
              <a:xfrm flipV="1">
                <a:off x="1256634" y="2453579"/>
                <a:ext cx="1526359" cy="1901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8697E3DE-DE91-4FBE-95BF-AED6C22CC30D}"/>
                  </a:ext>
                </a:extLst>
              </p:cNvPr>
              <p:cNvCxnSpPr>
                <a:cxnSpLocks/>
                <a:stCxn id="16" idx="6"/>
                <a:endCxn id="65" idx="2"/>
              </p:cNvCxnSpPr>
              <p:nvPr/>
            </p:nvCxnSpPr>
            <p:spPr>
              <a:xfrm flipV="1">
                <a:off x="1247945" y="2453579"/>
                <a:ext cx="1535048" cy="157532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FAE921AD-E659-4F84-89F9-84B30B5264F2}"/>
                  </a:ext>
                </a:extLst>
              </p:cNvPr>
              <p:cNvCxnSpPr>
                <a:cxnSpLocks/>
                <a:stCxn id="18" idx="6"/>
                <a:endCxn id="65" idx="2"/>
              </p:cNvCxnSpPr>
              <p:nvPr/>
            </p:nvCxnSpPr>
            <p:spPr>
              <a:xfrm flipV="1">
                <a:off x="1247944" y="2453579"/>
                <a:ext cx="1535049" cy="12490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4F42DE8F-ECF5-4261-BBA8-1E86DD9F9956}"/>
                  </a:ext>
                </a:extLst>
              </p:cNvPr>
              <p:cNvCxnSpPr>
                <a:cxnSpLocks/>
                <a:stCxn id="20" idx="6"/>
                <a:endCxn id="65" idx="2"/>
              </p:cNvCxnSpPr>
              <p:nvPr/>
            </p:nvCxnSpPr>
            <p:spPr>
              <a:xfrm flipV="1">
                <a:off x="1247944" y="2453579"/>
                <a:ext cx="1535049" cy="9228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40F07D12-3D34-46D1-B9CB-00F397FD4DE5}"/>
                  </a:ext>
                </a:extLst>
              </p:cNvPr>
              <p:cNvCxnSpPr>
                <a:cxnSpLocks/>
                <a:stCxn id="24" idx="6"/>
                <a:endCxn id="65" idx="2"/>
              </p:cNvCxnSpPr>
              <p:nvPr/>
            </p:nvCxnSpPr>
            <p:spPr>
              <a:xfrm flipV="1">
                <a:off x="1247944" y="2453579"/>
                <a:ext cx="1535049" cy="2703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805FD365-3D40-4068-B0EA-3612FCABB030}"/>
                  </a:ext>
                </a:extLst>
              </p:cNvPr>
              <p:cNvCxnSpPr>
                <a:cxnSpLocks/>
                <a:stCxn id="26" idx="6"/>
                <a:endCxn id="65" idx="2"/>
              </p:cNvCxnSpPr>
              <p:nvPr/>
            </p:nvCxnSpPr>
            <p:spPr>
              <a:xfrm>
                <a:off x="1247944" y="2397742"/>
                <a:ext cx="1535049" cy="5583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5EAD367C-9E51-41E2-B359-C79FC50E60F0}"/>
                  </a:ext>
                </a:extLst>
              </p:cNvPr>
              <p:cNvCxnSpPr>
                <a:cxnSpLocks/>
                <a:stCxn id="28" idx="6"/>
                <a:endCxn id="65" idx="2"/>
              </p:cNvCxnSpPr>
              <p:nvPr/>
            </p:nvCxnSpPr>
            <p:spPr>
              <a:xfrm>
                <a:off x="1239256" y="2071510"/>
                <a:ext cx="1543737" cy="3820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52EA4023-8660-499F-BAAA-F52EDDE72A61}"/>
                  </a:ext>
                </a:extLst>
              </p:cNvPr>
              <p:cNvCxnSpPr>
                <a:cxnSpLocks/>
                <a:stCxn id="30" idx="6"/>
                <a:endCxn id="65" idx="2"/>
              </p:cNvCxnSpPr>
              <p:nvPr/>
            </p:nvCxnSpPr>
            <p:spPr>
              <a:xfrm>
                <a:off x="1239255" y="1745280"/>
                <a:ext cx="1543738" cy="7082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Google Shape;219;p33">
                <a:extLst>
                  <a:ext uri="{FF2B5EF4-FFF2-40B4-BE49-F238E27FC236}">
                    <a16:creationId xmlns:a16="http://schemas.microsoft.com/office/drawing/2014/main" id="{5AECF445-4529-4A99-B50A-60D98E48FA17}"/>
                  </a:ext>
                </a:extLst>
              </p:cNvPr>
              <p:cNvSpPr/>
              <p:nvPr/>
            </p:nvSpPr>
            <p:spPr>
              <a:xfrm>
                <a:off x="963581" y="5207004"/>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 name="Google Shape;219;p33">
                <a:extLst>
                  <a:ext uri="{FF2B5EF4-FFF2-40B4-BE49-F238E27FC236}">
                    <a16:creationId xmlns:a16="http://schemas.microsoft.com/office/drawing/2014/main" id="{98DB02E9-C5CE-4327-8331-980996A30599}"/>
                  </a:ext>
                </a:extLst>
              </p:cNvPr>
              <p:cNvSpPr/>
              <p:nvPr/>
            </p:nvSpPr>
            <p:spPr>
              <a:xfrm>
                <a:off x="963583" y="4880773"/>
                <a:ext cx="293051" cy="253656"/>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 name="Google Shape;219;p33">
                <a:extLst>
                  <a:ext uri="{FF2B5EF4-FFF2-40B4-BE49-F238E27FC236}">
                    <a16:creationId xmlns:a16="http://schemas.microsoft.com/office/drawing/2014/main" id="{D056D7E3-488B-4A18-996C-604F7C4B2AC4}"/>
                  </a:ext>
                </a:extLst>
              </p:cNvPr>
              <p:cNvSpPr/>
              <p:nvPr/>
            </p:nvSpPr>
            <p:spPr>
              <a:xfrm>
                <a:off x="963581" y="4554540"/>
                <a:ext cx="293053" cy="253658"/>
              </a:xfrm>
              <a:prstGeom prst="ellipse">
                <a:avLst/>
              </a:prstGeom>
              <a:solidFill>
                <a:schemeClr val="tx2">
                  <a:lumMod val="75000"/>
                </a:schemeClr>
              </a:solidFill>
              <a:ln w="28575" cap="flat" cmpd="sng">
                <a:solidFill>
                  <a:schemeClr val="bg1">
                    <a:lumMod val="95000"/>
                    <a:lumOff val="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 name="Google Shape;219;p33">
                <a:extLst>
                  <a:ext uri="{FF2B5EF4-FFF2-40B4-BE49-F238E27FC236}">
                    <a16:creationId xmlns:a16="http://schemas.microsoft.com/office/drawing/2014/main" id="{0B555D3C-7D50-4383-950D-0542631BC12B}"/>
                  </a:ext>
                </a:extLst>
              </p:cNvPr>
              <p:cNvSpPr/>
              <p:nvPr/>
            </p:nvSpPr>
            <p:spPr>
              <a:xfrm>
                <a:off x="963581" y="4228307"/>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6" name="Google Shape;219;p33">
                <a:extLst>
                  <a:ext uri="{FF2B5EF4-FFF2-40B4-BE49-F238E27FC236}">
                    <a16:creationId xmlns:a16="http://schemas.microsoft.com/office/drawing/2014/main" id="{28E2D224-7CE4-432C-B49A-C643012435FA}"/>
                  </a:ext>
                </a:extLst>
              </p:cNvPr>
              <p:cNvSpPr/>
              <p:nvPr/>
            </p:nvSpPr>
            <p:spPr>
              <a:xfrm>
                <a:off x="954892" y="3902075"/>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 name="Google Shape;219;p33">
                <a:extLst>
                  <a:ext uri="{FF2B5EF4-FFF2-40B4-BE49-F238E27FC236}">
                    <a16:creationId xmlns:a16="http://schemas.microsoft.com/office/drawing/2014/main" id="{A2C38CBE-466D-4A27-8ED7-4FABE1D9C412}"/>
                  </a:ext>
                </a:extLst>
              </p:cNvPr>
              <p:cNvSpPr/>
              <p:nvPr/>
            </p:nvSpPr>
            <p:spPr>
              <a:xfrm>
                <a:off x="954892" y="3575843"/>
                <a:ext cx="293052" cy="253657"/>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0" name="Google Shape;219;p33">
                <a:extLst>
                  <a:ext uri="{FF2B5EF4-FFF2-40B4-BE49-F238E27FC236}">
                    <a16:creationId xmlns:a16="http://schemas.microsoft.com/office/drawing/2014/main" id="{E80758C0-7932-40FF-A430-80B21DAD8ACB}"/>
                  </a:ext>
                </a:extLst>
              </p:cNvPr>
              <p:cNvSpPr/>
              <p:nvPr/>
            </p:nvSpPr>
            <p:spPr>
              <a:xfrm>
                <a:off x="954891" y="3249610"/>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 name="Google Shape;219;p33">
                <a:extLst>
                  <a:ext uri="{FF2B5EF4-FFF2-40B4-BE49-F238E27FC236}">
                    <a16:creationId xmlns:a16="http://schemas.microsoft.com/office/drawing/2014/main" id="{F3CE1ABB-96F0-4FEC-A4B8-18ED498BDB92}"/>
                  </a:ext>
                </a:extLst>
              </p:cNvPr>
              <p:cNvSpPr/>
              <p:nvPr/>
            </p:nvSpPr>
            <p:spPr>
              <a:xfrm>
                <a:off x="954893" y="2923379"/>
                <a:ext cx="293051" cy="253656"/>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4" name="Google Shape;219;p33">
                <a:extLst>
                  <a:ext uri="{FF2B5EF4-FFF2-40B4-BE49-F238E27FC236}">
                    <a16:creationId xmlns:a16="http://schemas.microsoft.com/office/drawing/2014/main" id="{EABA3CFD-3568-40C2-96AE-19EE360508EA}"/>
                  </a:ext>
                </a:extLst>
              </p:cNvPr>
              <p:cNvSpPr/>
              <p:nvPr/>
            </p:nvSpPr>
            <p:spPr>
              <a:xfrm>
                <a:off x="954891" y="2597146"/>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6" name="Google Shape;219;p33">
                <a:extLst>
                  <a:ext uri="{FF2B5EF4-FFF2-40B4-BE49-F238E27FC236}">
                    <a16:creationId xmlns:a16="http://schemas.microsoft.com/office/drawing/2014/main" id="{C52ADCD7-A9A4-49F6-9AE4-3011ACD22026}"/>
                  </a:ext>
                </a:extLst>
              </p:cNvPr>
              <p:cNvSpPr/>
              <p:nvPr/>
            </p:nvSpPr>
            <p:spPr>
              <a:xfrm>
                <a:off x="954891" y="2270913"/>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8" name="Google Shape;219;p33">
                <a:extLst>
                  <a:ext uri="{FF2B5EF4-FFF2-40B4-BE49-F238E27FC236}">
                    <a16:creationId xmlns:a16="http://schemas.microsoft.com/office/drawing/2014/main" id="{878FED14-B32E-491E-892D-46D344357053}"/>
                  </a:ext>
                </a:extLst>
              </p:cNvPr>
              <p:cNvSpPr/>
              <p:nvPr/>
            </p:nvSpPr>
            <p:spPr>
              <a:xfrm>
                <a:off x="946203" y="1944681"/>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 name="Google Shape;219;p33">
                <a:extLst>
                  <a:ext uri="{FF2B5EF4-FFF2-40B4-BE49-F238E27FC236}">
                    <a16:creationId xmlns:a16="http://schemas.microsoft.com/office/drawing/2014/main" id="{2A97E92D-5C0F-4801-B3E9-1ED203E21146}"/>
                  </a:ext>
                </a:extLst>
              </p:cNvPr>
              <p:cNvSpPr/>
              <p:nvPr/>
            </p:nvSpPr>
            <p:spPr>
              <a:xfrm>
                <a:off x="946203" y="1618451"/>
                <a:ext cx="293052" cy="253657"/>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EB7A5488-4143-48F4-B0F0-EF50D907BB31}"/>
                  </a:ext>
                </a:extLst>
              </p:cNvPr>
              <p:cNvSpPr txBox="1"/>
              <p:nvPr/>
            </p:nvSpPr>
            <p:spPr>
              <a:xfrm>
                <a:off x="122961" y="3280560"/>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Bark</a:t>
                </a:r>
              </a:p>
            </p:txBody>
          </p:sp>
          <p:sp>
            <p:nvSpPr>
              <p:cNvPr id="8" name="TextBox 7">
                <a:extLst>
                  <a:ext uri="{FF2B5EF4-FFF2-40B4-BE49-F238E27FC236}">
                    <a16:creationId xmlns:a16="http://schemas.microsoft.com/office/drawing/2014/main" id="{DE9CF50D-7AE9-43D7-A523-2046536FBE06}"/>
                  </a:ext>
                </a:extLst>
              </p:cNvPr>
              <p:cNvSpPr txBox="1"/>
              <p:nvPr/>
            </p:nvSpPr>
            <p:spPr>
              <a:xfrm>
                <a:off x="122961" y="2955783"/>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Ate</a:t>
                </a:r>
              </a:p>
            </p:txBody>
          </p:sp>
          <p:sp>
            <p:nvSpPr>
              <p:cNvPr id="9" name="TextBox 8">
                <a:extLst>
                  <a:ext uri="{FF2B5EF4-FFF2-40B4-BE49-F238E27FC236}">
                    <a16:creationId xmlns:a16="http://schemas.microsoft.com/office/drawing/2014/main" id="{637F3C1E-DAC8-404F-8323-BB46E85B55A4}"/>
                  </a:ext>
                </a:extLst>
              </p:cNvPr>
              <p:cNvSpPr txBox="1"/>
              <p:nvPr/>
            </p:nvSpPr>
            <p:spPr>
              <a:xfrm>
                <a:off x="122961" y="2306229"/>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And</a:t>
                </a:r>
              </a:p>
            </p:txBody>
          </p:sp>
          <p:sp>
            <p:nvSpPr>
              <p:cNvPr id="11" name="TextBox 10">
                <a:extLst>
                  <a:ext uri="{FF2B5EF4-FFF2-40B4-BE49-F238E27FC236}">
                    <a16:creationId xmlns:a16="http://schemas.microsoft.com/office/drawing/2014/main" id="{B8643F3D-8932-45E3-B288-B102363E6A04}"/>
                  </a:ext>
                </a:extLst>
              </p:cNvPr>
              <p:cNvSpPr txBox="1"/>
              <p:nvPr/>
            </p:nvSpPr>
            <p:spPr>
              <a:xfrm>
                <a:off x="122961" y="2631006"/>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At</a:t>
                </a:r>
              </a:p>
            </p:txBody>
          </p:sp>
          <p:sp>
            <p:nvSpPr>
              <p:cNvPr id="13" name="TextBox 12">
                <a:extLst>
                  <a:ext uri="{FF2B5EF4-FFF2-40B4-BE49-F238E27FC236}">
                    <a16:creationId xmlns:a16="http://schemas.microsoft.com/office/drawing/2014/main" id="{4807D723-5706-499A-BE3B-73A00BDDF806}"/>
                  </a:ext>
                </a:extLst>
              </p:cNvPr>
              <p:cNvSpPr txBox="1"/>
              <p:nvPr/>
            </p:nvSpPr>
            <p:spPr>
              <a:xfrm>
                <a:off x="122961" y="1981452"/>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An</a:t>
                </a:r>
              </a:p>
            </p:txBody>
          </p:sp>
          <p:sp>
            <p:nvSpPr>
              <p:cNvPr id="15" name="TextBox 14">
                <a:extLst>
                  <a:ext uri="{FF2B5EF4-FFF2-40B4-BE49-F238E27FC236}">
                    <a16:creationId xmlns:a16="http://schemas.microsoft.com/office/drawing/2014/main" id="{C7D63D5E-E68C-46B0-9A2C-4F225B9C992E}"/>
                  </a:ext>
                </a:extLst>
              </p:cNvPr>
              <p:cNvSpPr txBox="1"/>
              <p:nvPr/>
            </p:nvSpPr>
            <p:spPr>
              <a:xfrm>
                <a:off x="122961" y="1656674"/>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A</a:t>
                </a:r>
              </a:p>
            </p:txBody>
          </p:sp>
          <p:sp>
            <p:nvSpPr>
              <p:cNvPr id="17" name="TextBox 16">
                <a:extLst>
                  <a:ext uri="{FF2B5EF4-FFF2-40B4-BE49-F238E27FC236}">
                    <a16:creationId xmlns:a16="http://schemas.microsoft.com/office/drawing/2014/main" id="{D17C8EF2-30B3-4B8E-AF47-B043E12329BA}"/>
                  </a:ext>
                </a:extLst>
              </p:cNvPr>
              <p:cNvSpPr txBox="1"/>
              <p:nvPr/>
            </p:nvSpPr>
            <p:spPr>
              <a:xfrm>
                <a:off x="122961" y="3930113"/>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Cat</a:t>
                </a:r>
              </a:p>
            </p:txBody>
          </p:sp>
          <p:sp>
            <p:nvSpPr>
              <p:cNvPr id="19" name="TextBox 18">
                <a:extLst>
                  <a:ext uri="{FF2B5EF4-FFF2-40B4-BE49-F238E27FC236}">
                    <a16:creationId xmlns:a16="http://schemas.microsoft.com/office/drawing/2014/main" id="{CC443F26-122B-48A5-860E-E3D5F7A83B0C}"/>
                  </a:ext>
                </a:extLst>
              </p:cNvPr>
              <p:cNvSpPr txBox="1"/>
              <p:nvPr/>
            </p:nvSpPr>
            <p:spPr>
              <a:xfrm>
                <a:off x="122961" y="4254891"/>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Cats</a:t>
                </a:r>
              </a:p>
            </p:txBody>
          </p:sp>
          <p:sp>
            <p:nvSpPr>
              <p:cNvPr id="21" name="TextBox 20">
                <a:extLst>
                  <a:ext uri="{FF2B5EF4-FFF2-40B4-BE49-F238E27FC236}">
                    <a16:creationId xmlns:a16="http://schemas.microsoft.com/office/drawing/2014/main" id="{BF511357-A4C6-4FD7-8FFD-A7DB25C8BD95}"/>
                  </a:ext>
                </a:extLst>
              </p:cNvPr>
              <p:cNvSpPr txBox="1"/>
              <p:nvPr/>
            </p:nvSpPr>
            <p:spPr>
              <a:xfrm>
                <a:off x="122961" y="4579668"/>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Dog</a:t>
                </a:r>
              </a:p>
            </p:txBody>
          </p:sp>
          <p:sp>
            <p:nvSpPr>
              <p:cNvPr id="23" name="TextBox 22">
                <a:extLst>
                  <a:ext uri="{FF2B5EF4-FFF2-40B4-BE49-F238E27FC236}">
                    <a16:creationId xmlns:a16="http://schemas.microsoft.com/office/drawing/2014/main" id="{9DB56F4E-78A0-47D3-ADF3-5B9DAC95A49C}"/>
                  </a:ext>
                </a:extLst>
              </p:cNvPr>
              <p:cNvSpPr txBox="1"/>
              <p:nvPr/>
            </p:nvSpPr>
            <p:spPr>
              <a:xfrm>
                <a:off x="122961" y="4904445"/>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Dogs</a:t>
                </a:r>
              </a:p>
            </p:txBody>
          </p:sp>
          <p:sp>
            <p:nvSpPr>
              <p:cNvPr id="25" name="TextBox 24">
                <a:extLst>
                  <a:ext uri="{FF2B5EF4-FFF2-40B4-BE49-F238E27FC236}">
                    <a16:creationId xmlns:a16="http://schemas.microsoft.com/office/drawing/2014/main" id="{0218D346-16B2-4911-AAF1-AF6D0DAA9843}"/>
                  </a:ext>
                </a:extLst>
              </p:cNvPr>
              <p:cNvSpPr txBox="1"/>
              <p:nvPr/>
            </p:nvSpPr>
            <p:spPr>
              <a:xfrm>
                <a:off x="122961" y="5229227"/>
                <a:ext cx="789525" cy="214086"/>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NVIDIA Sans"/>
                    <a:ea typeface="+mn-ea"/>
                    <a:cs typeface="+mn-cs"/>
                  </a:rPr>
                  <a:t>Eat</a:t>
                </a:r>
              </a:p>
            </p:txBody>
          </p:sp>
          <p:cxnSp>
            <p:nvCxnSpPr>
              <p:cNvPr id="320" name="Straight Connector 319">
                <a:extLst>
                  <a:ext uri="{FF2B5EF4-FFF2-40B4-BE49-F238E27FC236}">
                    <a16:creationId xmlns:a16="http://schemas.microsoft.com/office/drawing/2014/main" id="{B2C98677-4BEB-4621-A4F2-2704B8BBAA07}"/>
                  </a:ext>
                </a:extLst>
              </p:cNvPr>
              <p:cNvCxnSpPr>
                <a:cxnSpLocks/>
                <a:stCxn id="22" idx="6"/>
                <a:endCxn id="65" idx="2"/>
              </p:cNvCxnSpPr>
              <p:nvPr/>
            </p:nvCxnSpPr>
            <p:spPr>
              <a:xfrm flipV="1">
                <a:off x="1247944" y="2453579"/>
                <a:ext cx="1535049" cy="5966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9E268294-D25C-4C34-A8DD-62F6C84C8248}"/>
                  </a:ext>
                </a:extLst>
              </p:cNvPr>
              <p:cNvCxnSpPr>
                <a:cxnSpLocks/>
                <a:stCxn id="600" idx="6"/>
                <a:endCxn id="55" idx="6"/>
              </p:cNvCxnSpPr>
              <p:nvPr/>
            </p:nvCxnSpPr>
            <p:spPr>
              <a:xfrm flipH="1" flipV="1">
                <a:off x="3076046" y="4738918"/>
                <a:ext cx="1533617" cy="5949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5EE5926A-3B71-470F-A575-7687C22C2678}"/>
                  </a:ext>
                </a:extLst>
              </p:cNvPr>
              <p:cNvCxnSpPr>
                <a:cxnSpLocks/>
                <a:stCxn id="601" idx="6"/>
                <a:endCxn id="55" idx="6"/>
              </p:cNvCxnSpPr>
              <p:nvPr/>
            </p:nvCxnSpPr>
            <p:spPr>
              <a:xfrm flipH="1" flipV="1">
                <a:off x="3076046" y="4738918"/>
                <a:ext cx="1533617" cy="2686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1E5111D2-520F-4A7D-AC4E-F607AC3013E3}"/>
                  </a:ext>
                </a:extLst>
              </p:cNvPr>
              <p:cNvCxnSpPr>
                <a:cxnSpLocks/>
                <a:stCxn id="602" idx="6"/>
                <a:endCxn id="55" idx="6"/>
              </p:cNvCxnSpPr>
              <p:nvPr/>
            </p:nvCxnSpPr>
            <p:spPr>
              <a:xfrm flipH="1">
                <a:off x="3076046" y="4681369"/>
                <a:ext cx="1533617" cy="5754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CAF72B7B-4A45-4147-A738-4A7E9D4185AD}"/>
                  </a:ext>
                </a:extLst>
              </p:cNvPr>
              <p:cNvCxnSpPr>
                <a:cxnSpLocks/>
                <a:stCxn id="603" idx="6"/>
                <a:endCxn id="55" idx="6"/>
              </p:cNvCxnSpPr>
              <p:nvPr/>
            </p:nvCxnSpPr>
            <p:spPr>
              <a:xfrm flipH="1">
                <a:off x="3076046" y="4355136"/>
                <a:ext cx="1533617" cy="3837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DAC71A7A-643E-439D-BD39-F052F6AC4E20}"/>
                  </a:ext>
                </a:extLst>
              </p:cNvPr>
              <p:cNvCxnSpPr>
                <a:cxnSpLocks/>
                <a:stCxn id="604" idx="6"/>
                <a:endCxn id="55" idx="6"/>
              </p:cNvCxnSpPr>
              <p:nvPr/>
            </p:nvCxnSpPr>
            <p:spPr>
              <a:xfrm flipH="1">
                <a:off x="3076046" y="4028904"/>
                <a:ext cx="1542306" cy="7100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a:extLst>
                  <a:ext uri="{FF2B5EF4-FFF2-40B4-BE49-F238E27FC236}">
                    <a16:creationId xmlns:a16="http://schemas.microsoft.com/office/drawing/2014/main" id="{C3EB29B6-EB0B-4602-A6CD-046348FE62A7}"/>
                  </a:ext>
                </a:extLst>
              </p:cNvPr>
              <p:cNvCxnSpPr>
                <a:cxnSpLocks/>
                <a:stCxn id="605" idx="6"/>
                <a:endCxn id="55" idx="6"/>
              </p:cNvCxnSpPr>
              <p:nvPr/>
            </p:nvCxnSpPr>
            <p:spPr>
              <a:xfrm flipH="1">
                <a:off x="3076046" y="3702672"/>
                <a:ext cx="1542307" cy="10362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a:extLst>
                  <a:ext uri="{FF2B5EF4-FFF2-40B4-BE49-F238E27FC236}">
                    <a16:creationId xmlns:a16="http://schemas.microsoft.com/office/drawing/2014/main" id="{907968F8-1068-4E72-B801-66330F5DA829}"/>
                  </a:ext>
                </a:extLst>
              </p:cNvPr>
              <p:cNvCxnSpPr>
                <a:cxnSpLocks/>
                <a:stCxn id="606" idx="6"/>
                <a:endCxn id="55" idx="6"/>
              </p:cNvCxnSpPr>
              <p:nvPr/>
            </p:nvCxnSpPr>
            <p:spPr>
              <a:xfrm flipH="1">
                <a:off x="3076046" y="3376439"/>
                <a:ext cx="1542307" cy="1362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a:extLst>
                  <a:ext uri="{FF2B5EF4-FFF2-40B4-BE49-F238E27FC236}">
                    <a16:creationId xmlns:a16="http://schemas.microsoft.com/office/drawing/2014/main" id="{8EEA0342-EE77-48D9-A463-AF76996FC9A9}"/>
                  </a:ext>
                </a:extLst>
              </p:cNvPr>
              <p:cNvCxnSpPr>
                <a:cxnSpLocks/>
                <a:stCxn id="607" idx="6"/>
                <a:endCxn id="55" idx="6"/>
              </p:cNvCxnSpPr>
              <p:nvPr/>
            </p:nvCxnSpPr>
            <p:spPr>
              <a:xfrm flipH="1">
                <a:off x="3076046" y="3050207"/>
                <a:ext cx="1542307" cy="168871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a:extLst>
                  <a:ext uri="{FF2B5EF4-FFF2-40B4-BE49-F238E27FC236}">
                    <a16:creationId xmlns:a16="http://schemas.microsoft.com/office/drawing/2014/main" id="{9FDA0BF6-A651-4FDC-9A94-591B3F8BF5B3}"/>
                  </a:ext>
                </a:extLst>
              </p:cNvPr>
              <p:cNvCxnSpPr>
                <a:cxnSpLocks/>
                <a:stCxn id="608" idx="6"/>
                <a:endCxn id="55" idx="6"/>
              </p:cNvCxnSpPr>
              <p:nvPr/>
            </p:nvCxnSpPr>
            <p:spPr>
              <a:xfrm flipH="1">
                <a:off x="3076046" y="2723975"/>
                <a:ext cx="1542307" cy="20149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C7F58611-20C9-4786-B14D-7E98649D34C9}"/>
                  </a:ext>
                </a:extLst>
              </p:cNvPr>
              <p:cNvCxnSpPr>
                <a:cxnSpLocks/>
                <a:stCxn id="609" idx="6"/>
                <a:endCxn id="55" idx="6"/>
              </p:cNvCxnSpPr>
              <p:nvPr/>
            </p:nvCxnSpPr>
            <p:spPr>
              <a:xfrm flipH="1">
                <a:off x="3076046" y="2397742"/>
                <a:ext cx="1542307" cy="23411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51F0BD90-9DD0-4561-BDFE-33FCBF6F1718}"/>
                  </a:ext>
                </a:extLst>
              </p:cNvPr>
              <p:cNvCxnSpPr>
                <a:cxnSpLocks/>
                <a:stCxn id="610" idx="6"/>
                <a:endCxn id="55" idx="6"/>
              </p:cNvCxnSpPr>
              <p:nvPr/>
            </p:nvCxnSpPr>
            <p:spPr>
              <a:xfrm flipH="1">
                <a:off x="3076046" y="2071510"/>
                <a:ext cx="1550995" cy="26674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E8125993-8B8C-4E26-B788-6EFDBCFB0081}"/>
                  </a:ext>
                </a:extLst>
              </p:cNvPr>
              <p:cNvCxnSpPr>
                <a:cxnSpLocks/>
                <a:stCxn id="611" idx="6"/>
                <a:endCxn id="55" idx="6"/>
              </p:cNvCxnSpPr>
              <p:nvPr/>
            </p:nvCxnSpPr>
            <p:spPr>
              <a:xfrm flipH="1">
                <a:off x="3076046" y="1745280"/>
                <a:ext cx="1550996" cy="29936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392152A1-AFF6-414C-AE6D-C752F5EE6581}"/>
                  </a:ext>
                </a:extLst>
              </p:cNvPr>
              <p:cNvCxnSpPr>
                <a:cxnSpLocks/>
                <a:stCxn id="600" idx="6"/>
                <a:endCxn id="57" idx="6"/>
              </p:cNvCxnSpPr>
              <p:nvPr/>
            </p:nvCxnSpPr>
            <p:spPr>
              <a:xfrm flipH="1" flipV="1">
                <a:off x="3076046" y="4281850"/>
                <a:ext cx="1533617" cy="1051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7F5C439D-9C78-4D6D-BC57-99C3D209FFA3}"/>
                  </a:ext>
                </a:extLst>
              </p:cNvPr>
              <p:cNvCxnSpPr>
                <a:cxnSpLocks/>
                <a:stCxn id="601" idx="6"/>
                <a:endCxn id="57" idx="6"/>
              </p:cNvCxnSpPr>
              <p:nvPr/>
            </p:nvCxnSpPr>
            <p:spPr>
              <a:xfrm flipH="1" flipV="1">
                <a:off x="3076046" y="4281850"/>
                <a:ext cx="1533617" cy="72575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D3681A71-158E-47B9-92D5-9AB81ADF0A6F}"/>
                  </a:ext>
                </a:extLst>
              </p:cNvPr>
              <p:cNvCxnSpPr>
                <a:cxnSpLocks/>
                <a:stCxn id="602" idx="6"/>
                <a:endCxn id="57" idx="6"/>
              </p:cNvCxnSpPr>
              <p:nvPr/>
            </p:nvCxnSpPr>
            <p:spPr>
              <a:xfrm flipH="1" flipV="1">
                <a:off x="3076046" y="4281850"/>
                <a:ext cx="1533617" cy="3995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EAF603A6-8109-4E70-998B-089305A5B028}"/>
                  </a:ext>
                </a:extLst>
              </p:cNvPr>
              <p:cNvCxnSpPr>
                <a:cxnSpLocks/>
                <a:stCxn id="603" idx="6"/>
                <a:endCxn id="57" idx="6"/>
              </p:cNvCxnSpPr>
              <p:nvPr/>
            </p:nvCxnSpPr>
            <p:spPr>
              <a:xfrm flipH="1" flipV="1">
                <a:off x="3076046" y="4281850"/>
                <a:ext cx="1533617" cy="732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24909178-45A9-4AFE-ADBC-12CAE0F24153}"/>
                  </a:ext>
                </a:extLst>
              </p:cNvPr>
              <p:cNvCxnSpPr>
                <a:cxnSpLocks/>
                <a:stCxn id="604" idx="6"/>
                <a:endCxn id="57" idx="6"/>
              </p:cNvCxnSpPr>
              <p:nvPr/>
            </p:nvCxnSpPr>
            <p:spPr>
              <a:xfrm flipH="1">
                <a:off x="3076046" y="4028904"/>
                <a:ext cx="1542306" cy="2529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a:extLst>
                  <a:ext uri="{FF2B5EF4-FFF2-40B4-BE49-F238E27FC236}">
                    <a16:creationId xmlns:a16="http://schemas.microsoft.com/office/drawing/2014/main" id="{9517D913-9681-4C34-A669-8C29FBAF170E}"/>
                  </a:ext>
                </a:extLst>
              </p:cNvPr>
              <p:cNvCxnSpPr>
                <a:cxnSpLocks/>
                <a:stCxn id="605" idx="6"/>
                <a:endCxn id="57" idx="6"/>
              </p:cNvCxnSpPr>
              <p:nvPr/>
            </p:nvCxnSpPr>
            <p:spPr>
              <a:xfrm flipH="1">
                <a:off x="3076046" y="3702672"/>
                <a:ext cx="1542307" cy="57917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a:extLst>
                  <a:ext uri="{FF2B5EF4-FFF2-40B4-BE49-F238E27FC236}">
                    <a16:creationId xmlns:a16="http://schemas.microsoft.com/office/drawing/2014/main" id="{F9CF52A3-D8AE-4B0F-8CF2-0009B8533844}"/>
                  </a:ext>
                </a:extLst>
              </p:cNvPr>
              <p:cNvCxnSpPr>
                <a:cxnSpLocks/>
                <a:stCxn id="606" idx="6"/>
                <a:endCxn id="57" idx="6"/>
              </p:cNvCxnSpPr>
              <p:nvPr/>
            </p:nvCxnSpPr>
            <p:spPr>
              <a:xfrm flipH="1">
                <a:off x="3076046" y="3376439"/>
                <a:ext cx="1542307" cy="90541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AF0AFB90-99E5-479F-AC2E-1645379C2A6C}"/>
                  </a:ext>
                </a:extLst>
              </p:cNvPr>
              <p:cNvCxnSpPr>
                <a:cxnSpLocks/>
                <a:stCxn id="607" idx="6"/>
                <a:endCxn id="57" idx="6"/>
              </p:cNvCxnSpPr>
              <p:nvPr/>
            </p:nvCxnSpPr>
            <p:spPr>
              <a:xfrm flipH="1">
                <a:off x="3076046" y="3050207"/>
                <a:ext cx="1542307" cy="12316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8" name="Straight Connector 547">
                <a:extLst>
                  <a:ext uri="{FF2B5EF4-FFF2-40B4-BE49-F238E27FC236}">
                    <a16:creationId xmlns:a16="http://schemas.microsoft.com/office/drawing/2014/main" id="{DFDC214C-512E-4A4A-878E-D4ADFE9A8F2F}"/>
                  </a:ext>
                </a:extLst>
              </p:cNvPr>
              <p:cNvCxnSpPr>
                <a:cxnSpLocks/>
                <a:stCxn id="608" idx="6"/>
                <a:endCxn id="57" idx="6"/>
              </p:cNvCxnSpPr>
              <p:nvPr/>
            </p:nvCxnSpPr>
            <p:spPr>
              <a:xfrm flipH="1">
                <a:off x="3076046" y="2723975"/>
                <a:ext cx="1542307" cy="1557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9AD82F72-4757-491E-AD30-685D865E0E4C}"/>
                  </a:ext>
                </a:extLst>
              </p:cNvPr>
              <p:cNvCxnSpPr>
                <a:cxnSpLocks/>
                <a:stCxn id="609" idx="6"/>
                <a:endCxn id="57" idx="6"/>
              </p:cNvCxnSpPr>
              <p:nvPr/>
            </p:nvCxnSpPr>
            <p:spPr>
              <a:xfrm flipH="1">
                <a:off x="3076046" y="2397742"/>
                <a:ext cx="1542307" cy="18841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A472C02B-C803-466B-8B25-629DA177F146}"/>
                  </a:ext>
                </a:extLst>
              </p:cNvPr>
              <p:cNvCxnSpPr>
                <a:cxnSpLocks/>
                <a:stCxn id="610" idx="6"/>
                <a:endCxn id="57" idx="6"/>
              </p:cNvCxnSpPr>
              <p:nvPr/>
            </p:nvCxnSpPr>
            <p:spPr>
              <a:xfrm flipH="1">
                <a:off x="3076046" y="2071510"/>
                <a:ext cx="1550995" cy="22103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E2F6F8EC-0212-4332-9254-B162D8DB0088}"/>
                  </a:ext>
                </a:extLst>
              </p:cNvPr>
              <p:cNvCxnSpPr>
                <a:cxnSpLocks/>
                <a:stCxn id="611" idx="6"/>
                <a:endCxn id="57" idx="6"/>
              </p:cNvCxnSpPr>
              <p:nvPr/>
            </p:nvCxnSpPr>
            <p:spPr>
              <a:xfrm flipH="1">
                <a:off x="3076046" y="1745280"/>
                <a:ext cx="1550996" cy="2536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77D4C7B1-0C6C-469F-9681-A1E9E19073E8}"/>
                  </a:ext>
                </a:extLst>
              </p:cNvPr>
              <p:cNvCxnSpPr>
                <a:cxnSpLocks/>
                <a:stCxn id="600" idx="6"/>
                <a:endCxn id="59" idx="6"/>
              </p:cNvCxnSpPr>
              <p:nvPr/>
            </p:nvCxnSpPr>
            <p:spPr>
              <a:xfrm flipH="1" flipV="1">
                <a:off x="3076046" y="3824782"/>
                <a:ext cx="1533617" cy="150905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8E33BDAA-A6CE-44F7-B563-F530D3ECD7A6}"/>
                  </a:ext>
                </a:extLst>
              </p:cNvPr>
              <p:cNvCxnSpPr>
                <a:cxnSpLocks/>
                <a:stCxn id="601" idx="6"/>
                <a:endCxn id="59" idx="6"/>
              </p:cNvCxnSpPr>
              <p:nvPr/>
            </p:nvCxnSpPr>
            <p:spPr>
              <a:xfrm flipH="1" flipV="1">
                <a:off x="3076046" y="3824782"/>
                <a:ext cx="1533617" cy="1182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A3421CAA-AB34-4215-8B64-EE81BBA23AAD}"/>
                  </a:ext>
                </a:extLst>
              </p:cNvPr>
              <p:cNvCxnSpPr>
                <a:cxnSpLocks/>
                <a:stCxn id="602" idx="6"/>
                <a:endCxn id="59" idx="6"/>
              </p:cNvCxnSpPr>
              <p:nvPr/>
            </p:nvCxnSpPr>
            <p:spPr>
              <a:xfrm flipH="1" flipV="1">
                <a:off x="3076046" y="3824782"/>
                <a:ext cx="1533617" cy="856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1D8DC317-5740-49D8-A79C-571B5E927D0B}"/>
                  </a:ext>
                </a:extLst>
              </p:cNvPr>
              <p:cNvCxnSpPr>
                <a:cxnSpLocks/>
                <a:stCxn id="603" idx="6"/>
                <a:endCxn id="59" idx="6"/>
              </p:cNvCxnSpPr>
              <p:nvPr/>
            </p:nvCxnSpPr>
            <p:spPr>
              <a:xfrm flipH="1" flipV="1">
                <a:off x="3076046" y="3824782"/>
                <a:ext cx="1533617" cy="5303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641C78CD-1FEB-46BC-9536-4D9DF2E513C9}"/>
                  </a:ext>
                </a:extLst>
              </p:cNvPr>
              <p:cNvCxnSpPr>
                <a:cxnSpLocks/>
                <a:stCxn id="604" idx="6"/>
                <a:endCxn id="59" idx="6"/>
              </p:cNvCxnSpPr>
              <p:nvPr/>
            </p:nvCxnSpPr>
            <p:spPr>
              <a:xfrm flipH="1" flipV="1">
                <a:off x="3076046" y="3824782"/>
                <a:ext cx="1542306" cy="2041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F3CDCC62-7181-4481-8413-BC9F359D6F37}"/>
                  </a:ext>
                </a:extLst>
              </p:cNvPr>
              <p:cNvCxnSpPr>
                <a:cxnSpLocks/>
                <a:stCxn id="605" idx="6"/>
                <a:endCxn id="59" idx="6"/>
              </p:cNvCxnSpPr>
              <p:nvPr/>
            </p:nvCxnSpPr>
            <p:spPr>
              <a:xfrm flipH="1">
                <a:off x="3076046" y="3702672"/>
                <a:ext cx="1542307" cy="1221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793C9854-E1E7-468D-B6DE-F0A6DC52E8E2}"/>
                  </a:ext>
                </a:extLst>
              </p:cNvPr>
              <p:cNvCxnSpPr>
                <a:cxnSpLocks/>
                <a:stCxn id="606" idx="6"/>
                <a:endCxn id="59" idx="6"/>
              </p:cNvCxnSpPr>
              <p:nvPr/>
            </p:nvCxnSpPr>
            <p:spPr>
              <a:xfrm flipH="1">
                <a:off x="3076046" y="3376439"/>
                <a:ext cx="1542307" cy="448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54C8C96E-B813-4A44-9D4E-1C6F49D02D16}"/>
                  </a:ext>
                </a:extLst>
              </p:cNvPr>
              <p:cNvCxnSpPr>
                <a:cxnSpLocks/>
                <a:stCxn id="607" idx="6"/>
                <a:endCxn id="59" idx="6"/>
              </p:cNvCxnSpPr>
              <p:nvPr/>
            </p:nvCxnSpPr>
            <p:spPr>
              <a:xfrm flipH="1">
                <a:off x="3076046" y="3050207"/>
                <a:ext cx="1542307" cy="7745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CCE42C37-EA20-494A-BAF2-9FB6865DB572}"/>
                  </a:ext>
                </a:extLst>
              </p:cNvPr>
              <p:cNvCxnSpPr>
                <a:cxnSpLocks/>
                <a:stCxn id="608" idx="6"/>
                <a:endCxn id="59" idx="6"/>
              </p:cNvCxnSpPr>
              <p:nvPr/>
            </p:nvCxnSpPr>
            <p:spPr>
              <a:xfrm flipH="1">
                <a:off x="3076046" y="2723975"/>
                <a:ext cx="1542307" cy="110080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77E24FBF-A72C-4748-8688-C312F0CD26C3}"/>
                  </a:ext>
                </a:extLst>
              </p:cNvPr>
              <p:cNvCxnSpPr>
                <a:cxnSpLocks/>
                <a:stCxn id="609" idx="6"/>
                <a:endCxn id="59" idx="6"/>
              </p:cNvCxnSpPr>
              <p:nvPr/>
            </p:nvCxnSpPr>
            <p:spPr>
              <a:xfrm flipH="1">
                <a:off x="3076046" y="2397742"/>
                <a:ext cx="1542307" cy="14270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CACE7979-00AB-4DE5-8CD6-9CD910E17960}"/>
                  </a:ext>
                </a:extLst>
              </p:cNvPr>
              <p:cNvCxnSpPr>
                <a:cxnSpLocks/>
                <a:stCxn id="610" idx="6"/>
                <a:endCxn id="59" idx="6"/>
              </p:cNvCxnSpPr>
              <p:nvPr/>
            </p:nvCxnSpPr>
            <p:spPr>
              <a:xfrm flipH="1">
                <a:off x="3076046" y="2071510"/>
                <a:ext cx="1550995" cy="17532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F06FE6BB-06C7-40C8-98CA-95C2BA7C09D9}"/>
                  </a:ext>
                </a:extLst>
              </p:cNvPr>
              <p:cNvCxnSpPr>
                <a:cxnSpLocks/>
                <a:stCxn id="611" idx="6"/>
                <a:endCxn id="59" idx="6"/>
              </p:cNvCxnSpPr>
              <p:nvPr/>
            </p:nvCxnSpPr>
            <p:spPr>
              <a:xfrm flipH="1">
                <a:off x="3076046" y="1745280"/>
                <a:ext cx="1550996" cy="207950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AACFD3D6-CCA6-4F86-A083-C5CFAA1B9483}"/>
                  </a:ext>
                </a:extLst>
              </p:cNvPr>
              <p:cNvCxnSpPr>
                <a:cxnSpLocks/>
                <a:stCxn id="600" idx="6"/>
                <a:endCxn id="61" idx="6"/>
              </p:cNvCxnSpPr>
              <p:nvPr/>
            </p:nvCxnSpPr>
            <p:spPr>
              <a:xfrm flipH="1" flipV="1">
                <a:off x="3076046" y="3367715"/>
                <a:ext cx="1533617" cy="19661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A987B66F-7D12-434E-8223-E761CDEFD454}"/>
                  </a:ext>
                </a:extLst>
              </p:cNvPr>
              <p:cNvCxnSpPr>
                <a:cxnSpLocks/>
                <a:stCxn id="601" idx="6"/>
                <a:endCxn id="61" idx="6"/>
              </p:cNvCxnSpPr>
              <p:nvPr/>
            </p:nvCxnSpPr>
            <p:spPr>
              <a:xfrm flipH="1" flipV="1">
                <a:off x="3076046" y="3367715"/>
                <a:ext cx="1533617" cy="16398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F67EF811-C6EE-4CE8-B976-BBEEFCF90E98}"/>
                  </a:ext>
                </a:extLst>
              </p:cNvPr>
              <p:cNvCxnSpPr>
                <a:cxnSpLocks/>
                <a:stCxn id="602" idx="6"/>
                <a:endCxn id="61" idx="6"/>
              </p:cNvCxnSpPr>
              <p:nvPr/>
            </p:nvCxnSpPr>
            <p:spPr>
              <a:xfrm flipH="1" flipV="1">
                <a:off x="3076046" y="3367715"/>
                <a:ext cx="1533617" cy="13136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7833DA4-2B76-4D6F-9F7D-D6C90784269F}"/>
                  </a:ext>
                </a:extLst>
              </p:cNvPr>
              <p:cNvCxnSpPr>
                <a:cxnSpLocks/>
                <a:stCxn id="603" idx="6"/>
                <a:endCxn id="61" idx="6"/>
              </p:cNvCxnSpPr>
              <p:nvPr/>
            </p:nvCxnSpPr>
            <p:spPr>
              <a:xfrm flipH="1" flipV="1">
                <a:off x="3076046" y="3367715"/>
                <a:ext cx="1533617" cy="98742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7A8D2475-21C8-4A63-BFDE-D4F946AC0AB8}"/>
                  </a:ext>
                </a:extLst>
              </p:cNvPr>
              <p:cNvCxnSpPr>
                <a:cxnSpLocks/>
                <a:stCxn id="604" idx="6"/>
                <a:endCxn id="61" idx="6"/>
              </p:cNvCxnSpPr>
              <p:nvPr/>
            </p:nvCxnSpPr>
            <p:spPr>
              <a:xfrm flipH="1" flipV="1">
                <a:off x="3076046" y="3367715"/>
                <a:ext cx="1542306" cy="6611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C11BF4F-42A7-45AD-976E-032960832626}"/>
                  </a:ext>
                </a:extLst>
              </p:cNvPr>
              <p:cNvCxnSpPr>
                <a:cxnSpLocks/>
                <a:stCxn id="605" idx="6"/>
                <a:endCxn id="61" idx="6"/>
              </p:cNvCxnSpPr>
              <p:nvPr/>
            </p:nvCxnSpPr>
            <p:spPr>
              <a:xfrm flipH="1" flipV="1">
                <a:off x="3076046" y="3367715"/>
                <a:ext cx="1542307" cy="3349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F83F92D6-9340-4C01-B8EF-451D9B408FE4}"/>
                  </a:ext>
                </a:extLst>
              </p:cNvPr>
              <p:cNvCxnSpPr>
                <a:cxnSpLocks/>
                <a:stCxn id="606" idx="6"/>
                <a:endCxn id="61" idx="6"/>
              </p:cNvCxnSpPr>
              <p:nvPr/>
            </p:nvCxnSpPr>
            <p:spPr>
              <a:xfrm flipH="1" flipV="1">
                <a:off x="3076046" y="3367715"/>
                <a:ext cx="1542307" cy="872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566A1DDC-7E75-4C3C-907E-28B3A9CA43F4}"/>
                  </a:ext>
                </a:extLst>
              </p:cNvPr>
              <p:cNvCxnSpPr>
                <a:cxnSpLocks/>
                <a:stCxn id="607" idx="6"/>
                <a:endCxn id="61" idx="6"/>
              </p:cNvCxnSpPr>
              <p:nvPr/>
            </p:nvCxnSpPr>
            <p:spPr>
              <a:xfrm flipH="1">
                <a:off x="3076046" y="3050207"/>
                <a:ext cx="1542307" cy="3175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7C7175DC-10B8-4937-AC7C-6275BA60B6D1}"/>
                  </a:ext>
                </a:extLst>
              </p:cNvPr>
              <p:cNvCxnSpPr>
                <a:cxnSpLocks/>
                <a:stCxn id="608" idx="6"/>
                <a:endCxn id="61" idx="6"/>
              </p:cNvCxnSpPr>
              <p:nvPr/>
            </p:nvCxnSpPr>
            <p:spPr>
              <a:xfrm flipH="1">
                <a:off x="3076046" y="2723975"/>
                <a:ext cx="1542307" cy="64374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2BC0A31C-82C3-4F06-9768-08FB82A94669}"/>
                  </a:ext>
                </a:extLst>
              </p:cNvPr>
              <p:cNvCxnSpPr>
                <a:cxnSpLocks/>
                <a:stCxn id="609" idx="6"/>
                <a:endCxn id="61" idx="6"/>
              </p:cNvCxnSpPr>
              <p:nvPr/>
            </p:nvCxnSpPr>
            <p:spPr>
              <a:xfrm flipH="1">
                <a:off x="3076046" y="2397742"/>
                <a:ext cx="1542307" cy="9699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05749D0C-EB0F-44A1-83FD-73D9AE275F0A}"/>
                  </a:ext>
                </a:extLst>
              </p:cNvPr>
              <p:cNvCxnSpPr>
                <a:cxnSpLocks/>
                <a:stCxn id="609" idx="6"/>
                <a:endCxn id="61" idx="6"/>
              </p:cNvCxnSpPr>
              <p:nvPr/>
            </p:nvCxnSpPr>
            <p:spPr>
              <a:xfrm flipH="1">
                <a:off x="3076046" y="2397742"/>
                <a:ext cx="1542307" cy="9699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7955A5B4-BBD3-495B-8C8A-1B931CA4831B}"/>
                  </a:ext>
                </a:extLst>
              </p:cNvPr>
              <p:cNvCxnSpPr>
                <a:cxnSpLocks/>
                <a:stCxn id="610" idx="6"/>
                <a:endCxn id="61" idx="6"/>
              </p:cNvCxnSpPr>
              <p:nvPr/>
            </p:nvCxnSpPr>
            <p:spPr>
              <a:xfrm flipH="1">
                <a:off x="3076046" y="2071510"/>
                <a:ext cx="1550995" cy="12962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9DC0FE8D-8F07-4F6B-BD99-066D0B6EEE58}"/>
                  </a:ext>
                </a:extLst>
              </p:cNvPr>
              <p:cNvCxnSpPr>
                <a:cxnSpLocks/>
                <a:stCxn id="611" idx="6"/>
                <a:endCxn id="61" idx="6"/>
              </p:cNvCxnSpPr>
              <p:nvPr/>
            </p:nvCxnSpPr>
            <p:spPr>
              <a:xfrm flipH="1">
                <a:off x="3076046" y="1745280"/>
                <a:ext cx="1550996" cy="16224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CEEC7089-1EB0-4F1F-9DF8-DDF9C0A06F20}"/>
                  </a:ext>
                </a:extLst>
              </p:cNvPr>
              <p:cNvCxnSpPr>
                <a:cxnSpLocks/>
                <a:stCxn id="600" idx="6"/>
                <a:endCxn id="63" idx="6"/>
              </p:cNvCxnSpPr>
              <p:nvPr/>
            </p:nvCxnSpPr>
            <p:spPr>
              <a:xfrm flipH="1" flipV="1">
                <a:off x="3076046" y="2910647"/>
                <a:ext cx="1533617" cy="242318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9AA2F49D-D77C-4231-96AB-3C1390ACC597}"/>
                  </a:ext>
                </a:extLst>
              </p:cNvPr>
              <p:cNvCxnSpPr>
                <a:cxnSpLocks/>
                <a:stCxn id="601" idx="6"/>
                <a:endCxn id="63" idx="6"/>
              </p:cNvCxnSpPr>
              <p:nvPr/>
            </p:nvCxnSpPr>
            <p:spPr>
              <a:xfrm flipH="1" flipV="1">
                <a:off x="3076046" y="2910647"/>
                <a:ext cx="1533617" cy="20969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B2DE35BE-B44D-4E5F-A86D-B69891840696}"/>
                  </a:ext>
                </a:extLst>
              </p:cNvPr>
              <p:cNvCxnSpPr>
                <a:cxnSpLocks/>
                <a:endCxn id="63" idx="6"/>
              </p:cNvCxnSpPr>
              <p:nvPr/>
            </p:nvCxnSpPr>
            <p:spPr>
              <a:xfrm flipH="1" flipV="1">
                <a:off x="3076046" y="2910647"/>
                <a:ext cx="1562810" cy="17640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C59E3E0A-9EB3-4085-8F77-48E2E6DE1DDF}"/>
                  </a:ext>
                </a:extLst>
              </p:cNvPr>
              <p:cNvCxnSpPr>
                <a:cxnSpLocks/>
                <a:stCxn id="603" idx="6"/>
                <a:endCxn id="63" idx="6"/>
              </p:cNvCxnSpPr>
              <p:nvPr/>
            </p:nvCxnSpPr>
            <p:spPr>
              <a:xfrm flipH="1" flipV="1">
                <a:off x="3076046" y="2910647"/>
                <a:ext cx="1533617" cy="14444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B63A048C-27F2-4646-AB18-0B7D1D487C17}"/>
                  </a:ext>
                </a:extLst>
              </p:cNvPr>
              <p:cNvCxnSpPr>
                <a:cxnSpLocks/>
                <a:stCxn id="604" idx="6"/>
                <a:endCxn id="63" idx="6"/>
              </p:cNvCxnSpPr>
              <p:nvPr/>
            </p:nvCxnSpPr>
            <p:spPr>
              <a:xfrm flipH="1" flipV="1">
                <a:off x="3076046" y="2910647"/>
                <a:ext cx="1542306" cy="11182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DDE9343C-5C19-4CAB-8983-EA924E085D60}"/>
                  </a:ext>
                </a:extLst>
              </p:cNvPr>
              <p:cNvCxnSpPr>
                <a:cxnSpLocks/>
                <a:stCxn id="605" idx="6"/>
                <a:endCxn id="63" idx="6"/>
              </p:cNvCxnSpPr>
              <p:nvPr/>
            </p:nvCxnSpPr>
            <p:spPr>
              <a:xfrm flipH="1" flipV="1">
                <a:off x="3076046" y="2910647"/>
                <a:ext cx="1542307" cy="79202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58D1E7C2-5C04-4DA0-B550-4C6CC5C07E18}"/>
                  </a:ext>
                </a:extLst>
              </p:cNvPr>
              <p:cNvCxnSpPr>
                <a:cxnSpLocks/>
                <a:stCxn id="606" idx="6"/>
                <a:endCxn id="63" idx="6"/>
              </p:cNvCxnSpPr>
              <p:nvPr/>
            </p:nvCxnSpPr>
            <p:spPr>
              <a:xfrm flipH="1" flipV="1">
                <a:off x="3076046" y="2910647"/>
                <a:ext cx="1542307" cy="4657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78302A22-AC8B-4BDF-AFF8-42F81CC14DA4}"/>
                  </a:ext>
                </a:extLst>
              </p:cNvPr>
              <p:cNvCxnSpPr>
                <a:cxnSpLocks/>
                <a:stCxn id="607" idx="6"/>
                <a:endCxn id="63" idx="6"/>
              </p:cNvCxnSpPr>
              <p:nvPr/>
            </p:nvCxnSpPr>
            <p:spPr>
              <a:xfrm flipH="1" flipV="1">
                <a:off x="3076046" y="2910647"/>
                <a:ext cx="1542307" cy="1395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6DEC3B0C-8FF2-441E-931F-3005ACD0BDAF}"/>
                  </a:ext>
                </a:extLst>
              </p:cNvPr>
              <p:cNvCxnSpPr>
                <a:cxnSpLocks/>
                <a:stCxn id="608" idx="6"/>
                <a:endCxn id="63" idx="6"/>
              </p:cNvCxnSpPr>
              <p:nvPr/>
            </p:nvCxnSpPr>
            <p:spPr>
              <a:xfrm flipH="1">
                <a:off x="3076046" y="2723975"/>
                <a:ext cx="1542307" cy="1866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E8C2CDD-B0CA-4600-A2CE-0FCB13392AAB}"/>
                  </a:ext>
                </a:extLst>
              </p:cNvPr>
              <p:cNvCxnSpPr>
                <a:cxnSpLocks/>
                <a:stCxn id="609" idx="6"/>
                <a:endCxn id="63" idx="6"/>
              </p:cNvCxnSpPr>
              <p:nvPr/>
            </p:nvCxnSpPr>
            <p:spPr>
              <a:xfrm flipH="1">
                <a:off x="3076046" y="2397742"/>
                <a:ext cx="1542307" cy="5129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1F824BBA-2D1C-449B-B132-CDE6F75448FE}"/>
                  </a:ext>
                </a:extLst>
              </p:cNvPr>
              <p:cNvCxnSpPr>
                <a:cxnSpLocks/>
                <a:stCxn id="610" idx="6"/>
                <a:endCxn id="63" idx="6"/>
              </p:cNvCxnSpPr>
              <p:nvPr/>
            </p:nvCxnSpPr>
            <p:spPr>
              <a:xfrm flipH="1">
                <a:off x="3076046" y="2071510"/>
                <a:ext cx="1550995" cy="83913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1AFDCE91-589C-4A79-BBD8-5D2E433B753F}"/>
                  </a:ext>
                </a:extLst>
              </p:cNvPr>
              <p:cNvCxnSpPr>
                <a:cxnSpLocks/>
                <a:stCxn id="611" idx="6"/>
                <a:endCxn id="63" idx="6"/>
              </p:cNvCxnSpPr>
              <p:nvPr/>
            </p:nvCxnSpPr>
            <p:spPr>
              <a:xfrm flipH="1">
                <a:off x="3076046" y="1745280"/>
                <a:ext cx="1550996" cy="116536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BA2D900D-07F7-4E49-879B-D760892E6DD9}"/>
                  </a:ext>
                </a:extLst>
              </p:cNvPr>
              <p:cNvCxnSpPr>
                <a:cxnSpLocks/>
                <a:stCxn id="600" idx="6"/>
                <a:endCxn id="65" idx="6"/>
              </p:cNvCxnSpPr>
              <p:nvPr/>
            </p:nvCxnSpPr>
            <p:spPr>
              <a:xfrm flipH="1" flipV="1">
                <a:off x="3076046" y="2453579"/>
                <a:ext cx="1533617" cy="288025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690EAA8A-20D7-4717-BA0F-36A5DF697943}"/>
                  </a:ext>
                </a:extLst>
              </p:cNvPr>
              <p:cNvCxnSpPr>
                <a:cxnSpLocks/>
                <a:stCxn id="601" idx="6"/>
                <a:endCxn id="65" idx="6"/>
              </p:cNvCxnSpPr>
              <p:nvPr/>
            </p:nvCxnSpPr>
            <p:spPr>
              <a:xfrm flipH="1" flipV="1">
                <a:off x="3076046" y="2453579"/>
                <a:ext cx="1533617" cy="25540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E4B7BC20-9071-4ECD-A0CA-33B22F5AE31A}"/>
                  </a:ext>
                </a:extLst>
              </p:cNvPr>
              <p:cNvCxnSpPr>
                <a:cxnSpLocks/>
                <a:stCxn id="602" idx="6"/>
                <a:endCxn id="65" idx="6"/>
              </p:cNvCxnSpPr>
              <p:nvPr/>
            </p:nvCxnSpPr>
            <p:spPr>
              <a:xfrm flipH="1" flipV="1">
                <a:off x="3076046" y="2453579"/>
                <a:ext cx="1533617" cy="222779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078997C6-F912-458D-9B5B-600C7C4595BB}"/>
                  </a:ext>
                </a:extLst>
              </p:cNvPr>
              <p:cNvCxnSpPr>
                <a:cxnSpLocks/>
                <a:stCxn id="603" idx="6"/>
                <a:endCxn id="65" idx="6"/>
              </p:cNvCxnSpPr>
              <p:nvPr/>
            </p:nvCxnSpPr>
            <p:spPr>
              <a:xfrm flipH="1" flipV="1">
                <a:off x="3076046" y="2453579"/>
                <a:ext cx="1533617" cy="1901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74D4A1AB-8766-42AE-BB68-963B684CD268}"/>
                  </a:ext>
                </a:extLst>
              </p:cNvPr>
              <p:cNvCxnSpPr>
                <a:cxnSpLocks/>
                <a:stCxn id="604" idx="6"/>
                <a:endCxn id="65" idx="6"/>
              </p:cNvCxnSpPr>
              <p:nvPr/>
            </p:nvCxnSpPr>
            <p:spPr>
              <a:xfrm flipH="1" flipV="1">
                <a:off x="3076046" y="2453579"/>
                <a:ext cx="1542306" cy="157532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D424F8BB-15BF-4765-B813-843F4409BF6F}"/>
                  </a:ext>
                </a:extLst>
              </p:cNvPr>
              <p:cNvCxnSpPr>
                <a:cxnSpLocks/>
                <a:stCxn id="605" idx="6"/>
                <a:endCxn id="65" idx="6"/>
              </p:cNvCxnSpPr>
              <p:nvPr/>
            </p:nvCxnSpPr>
            <p:spPr>
              <a:xfrm flipH="1" flipV="1">
                <a:off x="3076046" y="2453579"/>
                <a:ext cx="1542307" cy="12490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BDE5745F-FB01-4300-90A3-5518AD27F792}"/>
                  </a:ext>
                </a:extLst>
              </p:cNvPr>
              <p:cNvCxnSpPr>
                <a:cxnSpLocks/>
                <a:stCxn id="606" idx="6"/>
                <a:endCxn id="65" idx="6"/>
              </p:cNvCxnSpPr>
              <p:nvPr/>
            </p:nvCxnSpPr>
            <p:spPr>
              <a:xfrm flipH="1" flipV="1">
                <a:off x="3076046" y="2453579"/>
                <a:ext cx="1542307" cy="9228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6CA3150F-07E9-465F-8C62-D99D95073E6F}"/>
                  </a:ext>
                </a:extLst>
              </p:cNvPr>
              <p:cNvCxnSpPr>
                <a:cxnSpLocks/>
                <a:stCxn id="608" idx="6"/>
                <a:endCxn id="65" idx="6"/>
              </p:cNvCxnSpPr>
              <p:nvPr/>
            </p:nvCxnSpPr>
            <p:spPr>
              <a:xfrm flipH="1" flipV="1">
                <a:off x="3076046" y="2453579"/>
                <a:ext cx="1542307" cy="2703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23591ABB-57D1-4E1C-AA55-5023A3D15FA0}"/>
                  </a:ext>
                </a:extLst>
              </p:cNvPr>
              <p:cNvCxnSpPr>
                <a:cxnSpLocks/>
                <a:stCxn id="609" idx="6"/>
                <a:endCxn id="65" idx="6"/>
              </p:cNvCxnSpPr>
              <p:nvPr/>
            </p:nvCxnSpPr>
            <p:spPr>
              <a:xfrm flipH="1">
                <a:off x="3076046" y="2397742"/>
                <a:ext cx="1542307" cy="5583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710571C8-C4DF-403F-8C70-7FF720D96EC2}"/>
                  </a:ext>
                </a:extLst>
              </p:cNvPr>
              <p:cNvCxnSpPr>
                <a:cxnSpLocks/>
                <a:stCxn id="610" idx="6"/>
                <a:endCxn id="65" idx="6"/>
              </p:cNvCxnSpPr>
              <p:nvPr/>
            </p:nvCxnSpPr>
            <p:spPr>
              <a:xfrm flipH="1">
                <a:off x="3076046" y="2071510"/>
                <a:ext cx="1550995" cy="3820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B9B02652-FE09-49DF-A976-B44309E707DF}"/>
                  </a:ext>
                </a:extLst>
              </p:cNvPr>
              <p:cNvCxnSpPr>
                <a:cxnSpLocks/>
                <a:stCxn id="611" idx="6"/>
                <a:endCxn id="65" idx="6"/>
              </p:cNvCxnSpPr>
              <p:nvPr/>
            </p:nvCxnSpPr>
            <p:spPr>
              <a:xfrm flipH="1">
                <a:off x="3076046" y="1745280"/>
                <a:ext cx="1550996" cy="7082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00" name="Google Shape;219;p33">
                <a:extLst>
                  <a:ext uri="{FF2B5EF4-FFF2-40B4-BE49-F238E27FC236}">
                    <a16:creationId xmlns:a16="http://schemas.microsoft.com/office/drawing/2014/main" id="{5FE74B17-2FC1-42DC-86A6-776342AD7ABC}"/>
                  </a:ext>
                </a:extLst>
              </p:cNvPr>
              <p:cNvSpPr/>
              <p:nvPr/>
            </p:nvSpPr>
            <p:spPr>
              <a:xfrm flipH="1">
                <a:off x="4609663" y="5207004"/>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1" name="Google Shape;219;p33">
                <a:extLst>
                  <a:ext uri="{FF2B5EF4-FFF2-40B4-BE49-F238E27FC236}">
                    <a16:creationId xmlns:a16="http://schemas.microsoft.com/office/drawing/2014/main" id="{993A7618-29FD-4856-B7D4-0A63211EB1DB}"/>
                  </a:ext>
                </a:extLst>
              </p:cNvPr>
              <p:cNvSpPr/>
              <p:nvPr/>
            </p:nvSpPr>
            <p:spPr>
              <a:xfrm flipH="1">
                <a:off x="4609663" y="4880773"/>
                <a:ext cx="293051" cy="253656"/>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2" name="Google Shape;219;p33">
                <a:extLst>
                  <a:ext uri="{FF2B5EF4-FFF2-40B4-BE49-F238E27FC236}">
                    <a16:creationId xmlns:a16="http://schemas.microsoft.com/office/drawing/2014/main" id="{D284402B-B489-40F1-9781-42145473D7CE}"/>
                  </a:ext>
                </a:extLst>
              </p:cNvPr>
              <p:cNvSpPr/>
              <p:nvPr/>
            </p:nvSpPr>
            <p:spPr>
              <a:xfrm flipH="1">
                <a:off x="4609663" y="4554540"/>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3" name="Google Shape;219;p33">
                <a:extLst>
                  <a:ext uri="{FF2B5EF4-FFF2-40B4-BE49-F238E27FC236}">
                    <a16:creationId xmlns:a16="http://schemas.microsoft.com/office/drawing/2014/main" id="{241D4D81-CE60-479B-B552-7076E28C402F}"/>
                  </a:ext>
                </a:extLst>
              </p:cNvPr>
              <p:cNvSpPr/>
              <p:nvPr/>
            </p:nvSpPr>
            <p:spPr>
              <a:xfrm flipH="1">
                <a:off x="4609663" y="4228307"/>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4" name="Google Shape;219;p33">
                <a:extLst>
                  <a:ext uri="{FF2B5EF4-FFF2-40B4-BE49-F238E27FC236}">
                    <a16:creationId xmlns:a16="http://schemas.microsoft.com/office/drawing/2014/main" id="{E8D1B0B7-0F47-4D99-BB8A-2DB26ABC1003}"/>
                  </a:ext>
                </a:extLst>
              </p:cNvPr>
              <p:cNvSpPr/>
              <p:nvPr/>
            </p:nvSpPr>
            <p:spPr>
              <a:xfrm flipH="1">
                <a:off x="4618352" y="3902075"/>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5" name="Google Shape;219;p33">
                <a:extLst>
                  <a:ext uri="{FF2B5EF4-FFF2-40B4-BE49-F238E27FC236}">
                    <a16:creationId xmlns:a16="http://schemas.microsoft.com/office/drawing/2014/main" id="{EDCF9D9B-8F89-40E4-B02D-5E23252E6ED3}"/>
                  </a:ext>
                </a:extLst>
              </p:cNvPr>
              <p:cNvSpPr/>
              <p:nvPr/>
            </p:nvSpPr>
            <p:spPr>
              <a:xfrm flipH="1">
                <a:off x="4618353" y="3575843"/>
                <a:ext cx="293052" cy="253657"/>
              </a:xfrm>
              <a:prstGeom prst="ellipse">
                <a:avLst/>
              </a:prstGeom>
              <a:solidFill>
                <a:schemeClr val="tx2">
                  <a:lumMod val="75000"/>
                </a:schemeClr>
              </a:solidFill>
              <a:ln w="28575" cap="flat" cmpd="sng">
                <a:solidFill>
                  <a:schemeClr val="bg1">
                    <a:lumMod val="95000"/>
                    <a:lumOff val="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6" name="Google Shape;219;p33">
                <a:extLst>
                  <a:ext uri="{FF2B5EF4-FFF2-40B4-BE49-F238E27FC236}">
                    <a16:creationId xmlns:a16="http://schemas.microsoft.com/office/drawing/2014/main" id="{5AFE410C-ABCA-4B66-9F44-00878F5B9978}"/>
                  </a:ext>
                </a:extLst>
              </p:cNvPr>
              <p:cNvSpPr/>
              <p:nvPr/>
            </p:nvSpPr>
            <p:spPr>
              <a:xfrm flipH="1">
                <a:off x="4618353" y="3249610"/>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7" name="Google Shape;219;p33">
                <a:extLst>
                  <a:ext uri="{FF2B5EF4-FFF2-40B4-BE49-F238E27FC236}">
                    <a16:creationId xmlns:a16="http://schemas.microsoft.com/office/drawing/2014/main" id="{3DB8C067-3E50-478C-A0C5-5027DF1040DD}"/>
                  </a:ext>
                </a:extLst>
              </p:cNvPr>
              <p:cNvSpPr/>
              <p:nvPr/>
            </p:nvSpPr>
            <p:spPr>
              <a:xfrm flipH="1">
                <a:off x="4618353" y="2923379"/>
                <a:ext cx="293051" cy="253656"/>
              </a:xfrm>
              <a:prstGeom prst="ellipse">
                <a:avLst/>
              </a:prstGeom>
              <a:solidFill>
                <a:srgbClr val="E7FFBE"/>
              </a:solidFill>
              <a:ln w="12700" cap="flat" cmpd="sng">
                <a:solidFill>
                  <a:schemeClr val="tx1">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8" name="Google Shape;219;p33">
                <a:extLst>
                  <a:ext uri="{FF2B5EF4-FFF2-40B4-BE49-F238E27FC236}">
                    <a16:creationId xmlns:a16="http://schemas.microsoft.com/office/drawing/2014/main" id="{DB69E608-9C4F-4EF2-9265-ED6F55E4F7A7}"/>
                  </a:ext>
                </a:extLst>
              </p:cNvPr>
              <p:cNvSpPr/>
              <p:nvPr/>
            </p:nvSpPr>
            <p:spPr>
              <a:xfrm flipH="1">
                <a:off x="4618353" y="2597146"/>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09" name="Google Shape;219;p33">
                <a:extLst>
                  <a:ext uri="{FF2B5EF4-FFF2-40B4-BE49-F238E27FC236}">
                    <a16:creationId xmlns:a16="http://schemas.microsoft.com/office/drawing/2014/main" id="{D3C718F4-8B43-40E3-BD3B-D30A7E1277AD}"/>
                  </a:ext>
                </a:extLst>
              </p:cNvPr>
              <p:cNvSpPr/>
              <p:nvPr/>
            </p:nvSpPr>
            <p:spPr>
              <a:xfrm flipH="1">
                <a:off x="4618353" y="2270913"/>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10" name="Google Shape;219;p33">
                <a:extLst>
                  <a:ext uri="{FF2B5EF4-FFF2-40B4-BE49-F238E27FC236}">
                    <a16:creationId xmlns:a16="http://schemas.microsoft.com/office/drawing/2014/main" id="{756730DC-84D5-4B1B-8DDC-26597D9C4348}"/>
                  </a:ext>
                </a:extLst>
              </p:cNvPr>
              <p:cNvSpPr/>
              <p:nvPr/>
            </p:nvSpPr>
            <p:spPr>
              <a:xfrm flipH="1">
                <a:off x="4627041" y="1944681"/>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11" name="Google Shape;219;p33">
                <a:extLst>
                  <a:ext uri="{FF2B5EF4-FFF2-40B4-BE49-F238E27FC236}">
                    <a16:creationId xmlns:a16="http://schemas.microsoft.com/office/drawing/2014/main" id="{D9B92884-EA2B-4A32-93CE-132264B6D896}"/>
                  </a:ext>
                </a:extLst>
              </p:cNvPr>
              <p:cNvSpPr/>
              <p:nvPr/>
            </p:nvSpPr>
            <p:spPr>
              <a:xfrm flipH="1">
                <a:off x="4627042" y="1618451"/>
                <a:ext cx="293052" cy="253657"/>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629" name="Straight Connector 628">
                <a:extLst>
                  <a:ext uri="{FF2B5EF4-FFF2-40B4-BE49-F238E27FC236}">
                    <a16:creationId xmlns:a16="http://schemas.microsoft.com/office/drawing/2014/main" id="{B476DACF-9DD6-453D-A33E-F34C4F0271E0}"/>
                  </a:ext>
                </a:extLst>
              </p:cNvPr>
              <p:cNvCxnSpPr>
                <a:cxnSpLocks/>
                <a:stCxn id="607" idx="6"/>
                <a:endCxn id="65" idx="6"/>
              </p:cNvCxnSpPr>
              <p:nvPr/>
            </p:nvCxnSpPr>
            <p:spPr>
              <a:xfrm flipH="1" flipV="1">
                <a:off x="3076046" y="2453579"/>
                <a:ext cx="1542307" cy="5966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55" name="Google Shape;219;p33">
                <a:extLst>
                  <a:ext uri="{FF2B5EF4-FFF2-40B4-BE49-F238E27FC236}">
                    <a16:creationId xmlns:a16="http://schemas.microsoft.com/office/drawing/2014/main" id="{47A19769-EF15-4F37-A57A-4061A07F1DCE}"/>
                  </a:ext>
                </a:extLst>
              </p:cNvPr>
              <p:cNvSpPr/>
              <p:nvPr/>
            </p:nvSpPr>
            <p:spPr>
              <a:xfrm>
                <a:off x="2782993" y="4612089"/>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7" name="Google Shape;219;p33">
                <a:extLst>
                  <a:ext uri="{FF2B5EF4-FFF2-40B4-BE49-F238E27FC236}">
                    <a16:creationId xmlns:a16="http://schemas.microsoft.com/office/drawing/2014/main" id="{E91CCBA9-13E3-42B3-84A2-80B6A69A4000}"/>
                  </a:ext>
                </a:extLst>
              </p:cNvPr>
              <p:cNvSpPr/>
              <p:nvPr/>
            </p:nvSpPr>
            <p:spPr>
              <a:xfrm>
                <a:off x="2782993" y="4155021"/>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9" name="Google Shape;219;p33">
                <a:extLst>
                  <a:ext uri="{FF2B5EF4-FFF2-40B4-BE49-F238E27FC236}">
                    <a16:creationId xmlns:a16="http://schemas.microsoft.com/office/drawing/2014/main" id="{B4CD93E3-CF83-496F-8753-C3542A8F3D9B}"/>
                  </a:ext>
                </a:extLst>
              </p:cNvPr>
              <p:cNvSpPr/>
              <p:nvPr/>
            </p:nvSpPr>
            <p:spPr>
              <a:xfrm>
                <a:off x="2782993" y="3697953"/>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1" name="Google Shape;219;p33">
                <a:extLst>
                  <a:ext uri="{FF2B5EF4-FFF2-40B4-BE49-F238E27FC236}">
                    <a16:creationId xmlns:a16="http://schemas.microsoft.com/office/drawing/2014/main" id="{7D3479EC-5A84-463B-9640-4C39AC639AD1}"/>
                  </a:ext>
                </a:extLst>
              </p:cNvPr>
              <p:cNvSpPr/>
              <p:nvPr/>
            </p:nvSpPr>
            <p:spPr>
              <a:xfrm>
                <a:off x="2782993" y="3240886"/>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3" name="Google Shape;219;p33">
                <a:extLst>
                  <a:ext uri="{FF2B5EF4-FFF2-40B4-BE49-F238E27FC236}">
                    <a16:creationId xmlns:a16="http://schemas.microsoft.com/office/drawing/2014/main" id="{3C3A8175-CB71-4C7C-9B04-5CD3345F3505}"/>
                  </a:ext>
                </a:extLst>
              </p:cNvPr>
              <p:cNvSpPr/>
              <p:nvPr/>
            </p:nvSpPr>
            <p:spPr>
              <a:xfrm>
                <a:off x="2782993" y="2783818"/>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5" name="Google Shape;219;p33">
                <a:extLst>
                  <a:ext uri="{FF2B5EF4-FFF2-40B4-BE49-F238E27FC236}">
                    <a16:creationId xmlns:a16="http://schemas.microsoft.com/office/drawing/2014/main" id="{03D81F53-5025-4DE3-9DAE-2E0129C4F7F0}"/>
                  </a:ext>
                </a:extLst>
              </p:cNvPr>
              <p:cNvSpPr/>
              <p:nvPr/>
            </p:nvSpPr>
            <p:spPr>
              <a:xfrm>
                <a:off x="2782993" y="2326750"/>
                <a:ext cx="293053" cy="25365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grpSp>
      </p:grpSp>
      <p:sp>
        <p:nvSpPr>
          <p:cNvPr id="6" name="Arrow: Down 5">
            <a:extLst>
              <a:ext uri="{FF2B5EF4-FFF2-40B4-BE49-F238E27FC236}">
                <a16:creationId xmlns:a16="http://schemas.microsoft.com/office/drawing/2014/main" id="{680E8E81-7829-4269-AB6F-EAC2BC257F7D}"/>
              </a:ext>
            </a:extLst>
          </p:cNvPr>
          <p:cNvSpPr/>
          <p:nvPr/>
        </p:nvSpPr>
        <p:spPr>
          <a:xfrm>
            <a:off x="6814567" y="4535825"/>
            <a:ext cx="6994800" cy="3869563"/>
          </a:xfrm>
          <a:prstGeom prst="downArrow">
            <a:avLst>
              <a:gd name="adj1" fmla="val 70788"/>
              <a:gd name="adj2" fmla="val 32281"/>
            </a:avLst>
          </a:prstGeom>
          <a:solidFill>
            <a:schemeClr val="tx1">
              <a:lumMod val="95000"/>
            </a:schemeClr>
          </a:solidFill>
          <a:ln w="38100">
            <a:solidFill>
              <a:schemeClr val="bg2">
                <a:lumMod val="1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NVIDIA Sans"/>
                <a:ea typeface="+mn-ea"/>
                <a:cs typeface="+mn-cs"/>
              </a:rPr>
              <a:t>Technically an Embedding</a:t>
            </a:r>
          </a:p>
        </p:txBody>
      </p:sp>
      <p:sp>
        <p:nvSpPr>
          <p:cNvPr id="27" name="Rectangle 26">
            <a:extLst>
              <a:ext uri="{FF2B5EF4-FFF2-40B4-BE49-F238E27FC236}">
                <a16:creationId xmlns:a16="http://schemas.microsoft.com/office/drawing/2014/main" id="{47F63E22-F291-2EDE-7C4F-A5DD5685DB3F}"/>
              </a:ext>
            </a:extLst>
          </p:cNvPr>
          <p:cNvSpPr/>
          <p:nvPr/>
        </p:nvSpPr>
        <p:spPr>
          <a:xfrm>
            <a:off x="2798612" y="4596807"/>
            <a:ext cx="3914163" cy="1608707"/>
          </a:xfrm>
          <a:prstGeom prst="rect">
            <a:avLst/>
          </a:prstGeom>
          <a:no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Inputs</a:t>
            </a:r>
          </a:p>
        </p:txBody>
      </p:sp>
      <p:sp>
        <p:nvSpPr>
          <p:cNvPr id="29" name="Rectangle 28">
            <a:extLst>
              <a:ext uri="{FF2B5EF4-FFF2-40B4-BE49-F238E27FC236}">
                <a16:creationId xmlns:a16="http://schemas.microsoft.com/office/drawing/2014/main" id="{3459E4F4-0440-E64D-A6FC-30C26651080E}"/>
              </a:ext>
            </a:extLst>
          </p:cNvPr>
          <p:cNvSpPr/>
          <p:nvPr/>
        </p:nvSpPr>
        <p:spPr>
          <a:xfrm>
            <a:off x="13911162" y="4596807"/>
            <a:ext cx="3914163" cy="1608707"/>
          </a:xfrm>
          <a:prstGeom prst="rect">
            <a:avLst/>
          </a:prstGeom>
          <a:no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Outputs</a:t>
            </a:r>
          </a:p>
        </p:txBody>
      </p:sp>
      <p:grpSp>
        <p:nvGrpSpPr>
          <p:cNvPr id="32" name="Group 31">
            <a:extLst>
              <a:ext uri="{FF2B5EF4-FFF2-40B4-BE49-F238E27FC236}">
                <a16:creationId xmlns:a16="http://schemas.microsoft.com/office/drawing/2014/main" id="{A3A9283B-524E-4C9F-584A-67808C1FB07D}"/>
              </a:ext>
            </a:extLst>
          </p:cNvPr>
          <p:cNvGrpSpPr/>
          <p:nvPr/>
        </p:nvGrpSpPr>
        <p:grpSpPr>
          <a:xfrm>
            <a:off x="19970752" y="5524500"/>
            <a:ext cx="13747750" cy="12573000"/>
            <a:chOff x="19970752" y="5524500"/>
            <a:chExt cx="13747750" cy="12573000"/>
          </a:xfrm>
        </p:grpSpPr>
        <p:sp>
          <p:nvSpPr>
            <p:cNvPr id="33" name="Scroll: Vertical 32">
              <a:extLst>
                <a:ext uri="{FF2B5EF4-FFF2-40B4-BE49-F238E27FC236}">
                  <a16:creationId xmlns:a16="http://schemas.microsoft.com/office/drawing/2014/main" id="{20A21654-5A3F-51CE-019C-93BF80A2359D}"/>
                </a:ext>
              </a:extLst>
            </p:cNvPr>
            <p:cNvSpPr/>
            <p:nvPr/>
          </p:nvSpPr>
          <p:spPr>
            <a:xfrm>
              <a:off x="19970752" y="5524500"/>
              <a:ext cx="13747750" cy="12573000"/>
            </a:xfrm>
            <a:prstGeom prst="verticalScroll">
              <a:avLst>
                <a:gd name="adj" fmla="val 6500"/>
              </a:avLst>
            </a:prstGeom>
            <a:solidFill>
              <a:srgbClr val="EDE1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rPr>
                <a:t>Bigger Dictionary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000000"/>
                </a:solidFill>
                <a:effectLst/>
                <a:uLnTx/>
                <a:uFillTx/>
                <a:latin typeface="Algerian" panose="020B0604020202020204" pitchFamily="82" charset="0"/>
                <a:ea typeface="+mn-ea"/>
                <a:cs typeface="+mn-cs"/>
              </a:endParaRPr>
            </a:p>
          </p:txBody>
        </p:sp>
        <p:sp>
          <p:nvSpPr>
            <p:cNvPr id="34" name="TextBox 33">
              <a:extLst>
                <a:ext uri="{FF2B5EF4-FFF2-40B4-BE49-F238E27FC236}">
                  <a16:creationId xmlns:a16="http://schemas.microsoft.com/office/drawing/2014/main" id="{7AD5CD36-3667-AFC2-763C-36AC908A2AF0}"/>
                </a:ext>
              </a:extLst>
            </p:cNvPr>
            <p:cNvSpPr txBox="1"/>
            <p:nvPr/>
          </p:nvSpPr>
          <p:spPr>
            <a:xfrm>
              <a:off x="21688098" y="9044857"/>
              <a:ext cx="11420390" cy="83210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numCol="3" rtlCol="0" anchor="ctr">
              <a:spAutoFit/>
            </a:bodyPr>
            <a:lstStyle/>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And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Ate</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Barked</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Cats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Dogs</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Eaten</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US" sz="1667"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rPr>
                <a:t>…</a:t>
              </a:r>
            </a:p>
            <a:p>
              <a:pPr marL="1523985" marR="0" lvl="0" indent="-1523985" algn="l" defTabSz="4572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US" sz="3333" b="0" i="0" u="none" strike="noStrike" kern="1200" cap="none" spc="0" normalizeH="0" baseline="0" noProof="0" dirty="0">
                <a:ln>
                  <a:noFill/>
                </a:ln>
                <a:solidFill>
                  <a:srgbClr val="000000"/>
                </a:solidFill>
                <a:effectLst/>
                <a:uLnTx/>
                <a:uFillTx/>
                <a:latin typeface="Algerian" panose="020B0604020202020204" pitchFamily="82" charset="0"/>
                <a:ea typeface="+mn-ea"/>
                <a:cs typeface="+mn-cs"/>
              </a:endParaRPr>
            </a:p>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6667" b="0" i="0" u="none" strike="noStrike" kern="1200" cap="none" spc="0" normalizeH="0" baseline="0" noProof="0" dirty="0">
                <a:ln>
                  <a:noFill/>
                </a:ln>
                <a:solidFill>
                  <a:srgbClr val="000000"/>
                </a:solidFill>
                <a:effectLst/>
                <a:uLnTx/>
                <a:uFillTx/>
                <a:latin typeface="NVIDIA Sans"/>
                <a:ea typeface="+mn-ea"/>
                <a:cs typeface="+mn-cs"/>
              </a:endParaRPr>
            </a:p>
          </p:txBody>
        </p:sp>
      </p:grpSp>
      <p:sp>
        <p:nvSpPr>
          <p:cNvPr id="3" name="TextBox 2">
            <a:extLst>
              <a:ext uri="{FF2B5EF4-FFF2-40B4-BE49-F238E27FC236}">
                <a16:creationId xmlns:a16="http://schemas.microsoft.com/office/drawing/2014/main" id="{13B0EC96-C8CF-98D7-AADB-D21B24077C9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5EB801A4-C8C4-575A-3908-F11A5750A64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06267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6000" dirty="0"/>
              <a:t>Attention</a:t>
            </a:r>
          </a:p>
        </p:txBody>
      </p:sp>
      <p:sp>
        <p:nvSpPr>
          <p:cNvPr id="2" name="TextBox 1">
            <a:extLst>
              <a:ext uri="{FF2B5EF4-FFF2-40B4-BE49-F238E27FC236}">
                <a16:creationId xmlns:a16="http://schemas.microsoft.com/office/drawing/2014/main" id="{1C5CF8C2-6DFB-BB7A-6B94-0D949E5DF467}"/>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D71E829E-F24F-0B86-D985-14E98DCDD26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053057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Sentence Prediction</a:t>
            </a:r>
          </a:p>
        </p:txBody>
      </p:sp>
      <p:sp>
        <p:nvSpPr>
          <p:cNvPr id="6" name="TextBox 5">
            <a:extLst>
              <a:ext uri="{FF2B5EF4-FFF2-40B4-BE49-F238E27FC236}">
                <a16:creationId xmlns:a16="http://schemas.microsoft.com/office/drawing/2014/main" id="{3E76BD87-B75E-0656-33A8-DAC58080EF4B}"/>
              </a:ext>
            </a:extLst>
          </p:cNvPr>
          <p:cNvSpPr txBox="1"/>
          <p:nvPr/>
        </p:nvSpPr>
        <p:spPr>
          <a:xfrm>
            <a:off x="3481374" y="4131469"/>
            <a:ext cx="22651053" cy="8402300"/>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 am the very model of a modern Major-</a:t>
            </a:r>
            <a:r>
              <a:rPr kumimoji="0" lang="en-US" sz="6000" b="0" i="0" u="none" strike="noStrike" kern="1200" cap="none" spc="0" normalizeH="0" baseline="0" noProof="0" dirty="0" err="1">
                <a:ln>
                  <a:noFill/>
                </a:ln>
                <a:solidFill>
                  <a:srgbClr val="000000"/>
                </a:solidFill>
                <a:effectLst/>
                <a:uLnTx/>
                <a:uFillTx/>
                <a:latin typeface="NVIDIA Sans"/>
                <a:ea typeface="+mn-ea"/>
                <a:cs typeface="+mn-cs"/>
              </a:rPr>
              <a:t>Gineral</a:t>
            </a: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I've information vegetable, animal, and mineral,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I'm very good at integral and differential calculus;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 know the scientific names of beings </a:t>
            </a:r>
            <a:r>
              <a:rPr kumimoji="0" lang="en-US" sz="6000" b="0" i="0" u="none" strike="noStrike" kern="1200" cap="none" spc="0" normalizeH="0" baseline="0" noProof="0" dirty="0" err="1">
                <a:ln>
                  <a:noFill/>
                </a:ln>
                <a:solidFill>
                  <a:srgbClr val="000000"/>
                </a:solidFill>
                <a:effectLst/>
                <a:uLnTx/>
                <a:uFillTx/>
                <a:latin typeface="NVIDIA Sans"/>
                <a:ea typeface="+mn-ea"/>
                <a:cs typeface="+mn-cs"/>
              </a:rPr>
              <a:t>animalculous</a:t>
            </a: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In short, in matters vegetable, animal, and mineral,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 am the very model of a modern Major-</a:t>
            </a:r>
            <a:r>
              <a:rPr kumimoji="0" lang="en-US" sz="6000" b="0" i="0" u="none" strike="noStrike" kern="1200" cap="none" spc="0" normalizeH="0" baseline="0" noProof="0" dirty="0" err="1">
                <a:ln>
                  <a:noFill/>
                </a:ln>
                <a:solidFill>
                  <a:srgbClr val="000000"/>
                </a:solidFill>
                <a:effectLst/>
                <a:uLnTx/>
                <a:uFillTx/>
                <a:latin typeface="NVIDIA Sans"/>
                <a:ea typeface="+mn-ea"/>
                <a:cs typeface="+mn-cs"/>
              </a:rPr>
              <a:t>Gineral</a:t>
            </a: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p:txBody>
      </p:sp>
      <p:sp>
        <p:nvSpPr>
          <p:cNvPr id="7" name="TextBox 6">
            <a:extLst>
              <a:ext uri="{FF2B5EF4-FFF2-40B4-BE49-F238E27FC236}">
                <a16:creationId xmlns:a16="http://schemas.microsoft.com/office/drawing/2014/main" id="{4F0A6B36-6DA4-6F8C-499F-C61B7EEDDB49}"/>
              </a:ext>
            </a:extLst>
          </p:cNvPr>
          <p:cNvSpPr txBox="1"/>
          <p:nvPr/>
        </p:nvSpPr>
        <p:spPr>
          <a:xfrm>
            <a:off x="3696819" y="13675271"/>
            <a:ext cx="852028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 Major-General Stanley</a:t>
            </a:r>
          </a:p>
        </p:txBody>
      </p:sp>
      <p:sp>
        <p:nvSpPr>
          <p:cNvPr id="8" name="Rectangle 7">
            <a:extLst>
              <a:ext uri="{FF2B5EF4-FFF2-40B4-BE49-F238E27FC236}">
                <a16:creationId xmlns:a16="http://schemas.microsoft.com/office/drawing/2014/main" id="{E108DD81-2A3E-97FD-D909-EAB6FFBFC8AF}"/>
              </a:ext>
            </a:extLst>
          </p:cNvPr>
          <p:cNvSpPr/>
          <p:nvPr/>
        </p:nvSpPr>
        <p:spPr>
          <a:xfrm>
            <a:off x="11770468" y="11610437"/>
            <a:ext cx="8480837" cy="113877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pic>
        <p:nvPicPr>
          <p:cNvPr id="13" name="Graphic 12" descr="Badge Question Mark with solid fill">
            <a:extLst>
              <a:ext uri="{FF2B5EF4-FFF2-40B4-BE49-F238E27FC236}">
                <a16:creationId xmlns:a16="http://schemas.microsoft.com/office/drawing/2014/main" id="{2EA97A0F-2A04-ED07-61F2-AA75E229AD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844290" y="6897520"/>
            <a:ext cx="3048000" cy="3048000"/>
          </a:xfrm>
          <a:prstGeom prst="rect">
            <a:avLst/>
          </a:prstGeom>
        </p:spPr>
      </p:pic>
      <p:sp>
        <p:nvSpPr>
          <p:cNvPr id="14" name="Arrow: Bent 13">
            <a:extLst>
              <a:ext uri="{FF2B5EF4-FFF2-40B4-BE49-F238E27FC236}">
                <a16:creationId xmlns:a16="http://schemas.microsoft.com/office/drawing/2014/main" id="{A5CA1291-F96E-DA6C-B379-D6291C64173B}"/>
              </a:ext>
            </a:extLst>
          </p:cNvPr>
          <p:cNvSpPr/>
          <p:nvPr/>
        </p:nvSpPr>
        <p:spPr>
          <a:xfrm rot="10800000">
            <a:off x="21148545" y="10208592"/>
            <a:ext cx="6643537" cy="2803690"/>
          </a:xfrm>
          <a:prstGeom prst="ben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2" name="TextBox 1">
            <a:extLst>
              <a:ext uri="{FF2B5EF4-FFF2-40B4-BE49-F238E27FC236}">
                <a16:creationId xmlns:a16="http://schemas.microsoft.com/office/drawing/2014/main" id="{2F753B89-B666-7F12-C6D1-69539789A4E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F917B0E9-FB85-A0FE-5DD3-E17FF47AEAF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591331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Sentence Prediction</a:t>
            </a:r>
          </a:p>
        </p:txBody>
      </p:sp>
      <p:sp>
        <p:nvSpPr>
          <p:cNvPr id="6" name="TextBox 5">
            <a:extLst>
              <a:ext uri="{FF2B5EF4-FFF2-40B4-BE49-F238E27FC236}">
                <a16:creationId xmlns:a16="http://schemas.microsoft.com/office/drawing/2014/main" id="{3E76BD87-B75E-0656-33A8-DAC58080EF4B}"/>
              </a:ext>
            </a:extLst>
          </p:cNvPr>
          <p:cNvSpPr txBox="1"/>
          <p:nvPr/>
        </p:nvSpPr>
        <p:spPr>
          <a:xfrm>
            <a:off x="3481374" y="4131469"/>
            <a:ext cx="22651053" cy="8402300"/>
          </a:xfrm>
          <a:prstGeom prst="rect">
            <a:avLst/>
          </a:prstGeom>
          <a:noFill/>
          <a:ln w="635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 am the very model of a modern Major-</a:t>
            </a:r>
            <a:r>
              <a:rPr kumimoji="0" lang="en-US" sz="6000" b="0" i="0" u="none" strike="noStrike" kern="1200" cap="none" spc="0" normalizeH="0" baseline="0" noProof="0" dirty="0" err="1">
                <a:ln>
                  <a:noFill/>
                </a:ln>
                <a:solidFill>
                  <a:srgbClr val="000000"/>
                </a:solidFill>
                <a:effectLst/>
                <a:uLnTx/>
                <a:uFillTx/>
                <a:latin typeface="NVIDIA Sans"/>
                <a:ea typeface="+mn-ea"/>
                <a:cs typeface="+mn-cs"/>
              </a:rPr>
              <a:t>Gineral</a:t>
            </a: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I've information vegetable, animal, and mineral,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dirty="0">
              <a:ln>
                <a:noFill/>
              </a:ln>
              <a:solidFill>
                <a:srgbClr val="000000"/>
              </a:solidFill>
              <a:effectLst/>
              <a:uLnTx/>
              <a:uFillTx/>
              <a:latin typeface="NVIDIA San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I'm very good at integral and differential calculus;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 know the scientific names of beings </a:t>
            </a:r>
            <a:r>
              <a:rPr kumimoji="0" lang="en-US" sz="6000" b="0" i="0" u="none" strike="noStrike" kern="1200" cap="none" spc="0" normalizeH="0" baseline="0" noProof="0" dirty="0" err="1">
                <a:ln>
                  <a:noFill/>
                </a:ln>
                <a:solidFill>
                  <a:srgbClr val="000000"/>
                </a:solidFill>
                <a:effectLst/>
                <a:uLnTx/>
                <a:uFillTx/>
                <a:latin typeface="NVIDIA Sans"/>
                <a:ea typeface="+mn-ea"/>
                <a:cs typeface="+mn-cs"/>
              </a:rPr>
              <a:t>animalculous</a:t>
            </a: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In short, in matters vegetable, animal, and mineral,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NVIDIA Sans"/>
                <a:ea typeface="+mn-ea"/>
                <a:cs typeface="+mn-cs"/>
              </a:rPr>
              <a:t>I am the very model of a modern Major-</a:t>
            </a:r>
            <a:r>
              <a:rPr kumimoji="0" lang="en-US" sz="6000" b="0" i="0" u="none" strike="noStrike" kern="1200" cap="none" spc="0" normalizeH="0" baseline="0" noProof="0" dirty="0" err="1">
                <a:ln>
                  <a:noFill/>
                </a:ln>
                <a:solidFill>
                  <a:srgbClr val="000000"/>
                </a:solidFill>
                <a:effectLst/>
                <a:uLnTx/>
                <a:uFillTx/>
                <a:latin typeface="NVIDIA Sans"/>
                <a:ea typeface="+mn-ea"/>
                <a:cs typeface="+mn-cs"/>
              </a:rPr>
              <a:t>Gineral</a:t>
            </a:r>
            <a:r>
              <a:rPr kumimoji="0" lang="en-US" sz="6000" b="0" i="0" u="none" strike="noStrike" kern="1200" cap="none" spc="0" normalizeH="0" baseline="0" noProof="0" dirty="0">
                <a:ln>
                  <a:noFill/>
                </a:ln>
                <a:solidFill>
                  <a:srgbClr val="000000"/>
                </a:solidFill>
                <a:effectLst/>
                <a:uLnTx/>
                <a:uFillTx/>
                <a:latin typeface="NVIDIA Sans"/>
                <a:ea typeface="+mn-ea"/>
                <a:cs typeface="+mn-cs"/>
              </a:rPr>
              <a:t>.</a:t>
            </a:r>
          </a:p>
        </p:txBody>
      </p:sp>
      <p:sp>
        <p:nvSpPr>
          <p:cNvPr id="7" name="TextBox 6">
            <a:extLst>
              <a:ext uri="{FF2B5EF4-FFF2-40B4-BE49-F238E27FC236}">
                <a16:creationId xmlns:a16="http://schemas.microsoft.com/office/drawing/2014/main" id="{4F0A6B36-6DA4-6F8C-499F-C61B7EEDDB49}"/>
              </a:ext>
            </a:extLst>
          </p:cNvPr>
          <p:cNvSpPr txBox="1"/>
          <p:nvPr/>
        </p:nvSpPr>
        <p:spPr>
          <a:xfrm>
            <a:off x="3696819" y="13675271"/>
            <a:ext cx="8520281" cy="92333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 Major-General Stanley</a:t>
            </a:r>
          </a:p>
        </p:txBody>
      </p:sp>
      <p:sp>
        <p:nvSpPr>
          <p:cNvPr id="2" name="Rectangle 1">
            <a:extLst>
              <a:ext uri="{FF2B5EF4-FFF2-40B4-BE49-F238E27FC236}">
                <a16:creationId xmlns:a16="http://schemas.microsoft.com/office/drawing/2014/main" id="{7D8225D1-315C-1D91-13BE-F2A8D127BB06}"/>
              </a:ext>
            </a:extLst>
          </p:cNvPr>
          <p:cNvSpPr/>
          <p:nvPr/>
        </p:nvSpPr>
        <p:spPr>
          <a:xfrm>
            <a:off x="11640765" y="4131467"/>
            <a:ext cx="8480837" cy="113877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3" name="TextBox 2">
            <a:extLst>
              <a:ext uri="{FF2B5EF4-FFF2-40B4-BE49-F238E27FC236}">
                <a16:creationId xmlns:a16="http://schemas.microsoft.com/office/drawing/2014/main" id="{8DA29C00-AB22-9B2C-412B-F392CBC86A5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CBF4B30D-A981-76BD-73A1-B9D55A1BF45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678210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Attention</a:t>
            </a:r>
          </a:p>
        </p:txBody>
      </p:sp>
      <p:grpSp>
        <p:nvGrpSpPr>
          <p:cNvPr id="3" name="Group 2">
            <a:extLst>
              <a:ext uri="{FF2B5EF4-FFF2-40B4-BE49-F238E27FC236}">
                <a16:creationId xmlns:a16="http://schemas.microsoft.com/office/drawing/2014/main" id="{14BAD340-EB44-6A66-733E-C8667B49C89C}"/>
              </a:ext>
            </a:extLst>
          </p:cNvPr>
          <p:cNvGrpSpPr/>
          <p:nvPr/>
        </p:nvGrpSpPr>
        <p:grpSpPr>
          <a:xfrm rot="5400000">
            <a:off x="15429253" y="4180017"/>
            <a:ext cx="2970427" cy="3663923"/>
            <a:chOff x="4029906" y="1839913"/>
            <a:chExt cx="891128" cy="1099177"/>
          </a:xfrm>
        </p:grpSpPr>
        <p:sp>
          <p:nvSpPr>
            <p:cNvPr id="4" name="Google Shape;219;p33">
              <a:extLst>
                <a:ext uri="{FF2B5EF4-FFF2-40B4-BE49-F238E27FC236}">
                  <a16:creationId xmlns:a16="http://schemas.microsoft.com/office/drawing/2014/main" id="{617BFD85-5422-2041-7E84-84B13C19AD57}"/>
                </a:ext>
              </a:extLst>
            </p:cNvPr>
            <p:cNvSpPr/>
            <p:nvPr/>
          </p:nvSpPr>
          <p:spPr>
            <a:xfrm>
              <a:off x="4029906" y="2233309"/>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 name="Google Shape;219;p33">
              <a:extLst>
                <a:ext uri="{FF2B5EF4-FFF2-40B4-BE49-F238E27FC236}">
                  <a16:creationId xmlns:a16="http://schemas.microsoft.com/office/drawing/2014/main" id="{C161FFD8-8721-2BFC-DDB5-2668884B7CA1}"/>
                </a:ext>
              </a:extLst>
            </p:cNvPr>
            <p:cNvSpPr/>
            <p:nvPr/>
          </p:nvSpPr>
          <p:spPr>
            <a:xfrm>
              <a:off x="4623776" y="1839913"/>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 name="Google Shape;219;p33">
              <a:extLst>
                <a:ext uri="{FF2B5EF4-FFF2-40B4-BE49-F238E27FC236}">
                  <a16:creationId xmlns:a16="http://schemas.microsoft.com/office/drawing/2014/main" id="{14BC811E-F54F-8D51-274F-4B471AC92C0A}"/>
                </a:ext>
              </a:extLst>
            </p:cNvPr>
            <p:cNvSpPr/>
            <p:nvPr/>
          </p:nvSpPr>
          <p:spPr>
            <a:xfrm>
              <a:off x="4623776" y="2233309"/>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7" name="Google Shape;219;p33">
              <a:extLst>
                <a:ext uri="{FF2B5EF4-FFF2-40B4-BE49-F238E27FC236}">
                  <a16:creationId xmlns:a16="http://schemas.microsoft.com/office/drawing/2014/main" id="{6ED3B6D0-B06A-15D0-01F6-A03B6566EB8D}"/>
                </a:ext>
              </a:extLst>
            </p:cNvPr>
            <p:cNvSpPr/>
            <p:nvPr/>
          </p:nvSpPr>
          <p:spPr>
            <a:xfrm>
              <a:off x="4623776" y="2619254"/>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8" name="Straight Connector 7">
              <a:extLst>
                <a:ext uri="{FF2B5EF4-FFF2-40B4-BE49-F238E27FC236}">
                  <a16:creationId xmlns:a16="http://schemas.microsoft.com/office/drawing/2014/main" id="{E86EBBF7-F7C6-5F5E-5FF7-D20CDE372EC6}"/>
                </a:ext>
              </a:extLst>
            </p:cNvPr>
            <p:cNvCxnSpPr>
              <a:cxnSpLocks/>
              <a:stCxn id="4" idx="6"/>
              <a:endCxn id="5" idx="2"/>
            </p:cNvCxnSpPr>
            <p:nvPr/>
          </p:nvCxnSpPr>
          <p:spPr>
            <a:xfrm rot="16200000">
              <a:off x="4278773" y="2048223"/>
              <a:ext cx="393396" cy="296612"/>
            </a:xfrm>
            <a:prstGeom prst="line">
              <a:avLst/>
            </a:prstGeom>
            <a:ln w="28575">
              <a:solidFill>
                <a:schemeClr val="tx2">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76D1550-414A-516B-1B88-765476E3049C}"/>
                </a:ext>
              </a:extLst>
            </p:cNvPr>
            <p:cNvCxnSpPr>
              <a:cxnSpLocks/>
              <a:stCxn id="4" idx="6"/>
              <a:endCxn id="6" idx="2"/>
            </p:cNvCxnSpPr>
            <p:nvPr/>
          </p:nvCxnSpPr>
          <p:spPr>
            <a:xfrm rot="16200000">
              <a:off x="4475471" y="2244921"/>
              <a:ext cx="0" cy="296612"/>
            </a:xfrm>
            <a:prstGeom prst="line">
              <a:avLst/>
            </a:prstGeom>
            <a:ln w="28575">
              <a:solidFill>
                <a:schemeClr val="tx2">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C2B6FE-8448-5E73-00AD-F8145D8AA1BF}"/>
                </a:ext>
              </a:extLst>
            </p:cNvPr>
            <p:cNvCxnSpPr>
              <a:cxnSpLocks/>
              <a:stCxn id="4" idx="6"/>
              <a:endCxn id="7" idx="2"/>
            </p:cNvCxnSpPr>
            <p:nvPr/>
          </p:nvCxnSpPr>
          <p:spPr>
            <a:xfrm rot="16200000" flipH="1">
              <a:off x="4282498" y="2437893"/>
              <a:ext cx="385945" cy="296612"/>
            </a:xfrm>
            <a:prstGeom prst="line">
              <a:avLst/>
            </a:prstGeom>
            <a:ln w="28575">
              <a:solidFill>
                <a:schemeClr val="tx2">
                  <a:lumMod val="50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D23B2DD3-CA7F-C44C-8AF2-BF1ADA6C6200}"/>
              </a:ext>
            </a:extLst>
          </p:cNvPr>
          <p:cNvGrpSpPr/>
          <p:nvPr/>
        </p:nvGrpSpPr>
        <p:grpSpPr>
          <a:xfrm rot="5400000">
            <a:off x="8899909" y="4066709"/>
            <a:ext cx="2970427" cy="3663923"/>
            <a:chOff x="4029906" y="1839913"/>
            <a:chExt cx="891128" cy="1099177"/>
          </a:xfrm>
        </p:grpSpPr>
        <p:sp>
          <p:nvSpPr>
            <p:cNvPr id="12" name="Google Shape;219;p33">
              <a:extLst>
                <a:ext uri="{FF2B5EF4-FFF2-40B4-BE49-F238E27FC236}">
                  <a16:creationId xmlns:a16="http://schemas.microsoft.com/office/drawing/2014/main" id="{E59BD01E-29E5-0E9D-12AB-FFF898331B0C}"/>
                </a:ext>
              </a:extLst>
            </p:cNvPr>
            <p:cNvSpPr/>
            <p:nvPr/>
          </p:nvSpPr>
          <p:spPr>
            <a:xfrm>
              <a:off x="4029906" y="2233309"/>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3" name="Google Shape;219;p33">
              <a:extLst>
                <a:ext uri="{FF2B5EF4-FFF2-40B4-BE49-F238E27FC236}">
                  <a16:creationId xmlns:a16="http://schemas.microsoft.com/office/drawing/2014/main" id="{9A935396-1364-EA66-E17B-3559D1632877}"/>
                </a:ext>
              </a:extLst>
            </p:cNvPr>
            <p:cNvSpPr/>
            <p:nvPr/>
          </p:nvSpPr>
          <p:spPr>
            <a:xfrm>
              <a:off x="4623776" y="1839913"/>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 name="Google Shape;219;p33">
              <a:extLst>
                <a:ext uri="{FF2B5EF4-FFF2-40B4-BE49-F238E27FC236}">
                  <a16:creationId xmlns:a16="http://schemas.microsoft.com/office/drawing/2014/main" id="{8E76D025-43A5-2330-45D9-403CCFB6ABA4}"/>
                </a:ext>
              </a:extLst>
            </p:cNvPr>
            <p:cNvSpPr/>
            <p:nvPr/>
          </p:nvSpPr>
          <p:spPr>
            <a:xfrm>
              <a:off x="4623776" y="2233309"/>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6" name="Google Shape;219;p33">
              <a:extLst>
                <a:ext uri="{FF2B5EF4-FFF2-40B4-BE49-F238E27FC236}">
                  <a16:creationId xmlns:a16="http://schemas.microsoft.com/office/drawing/2014/main" id="{372409A8-4857-030D-B251-FC1195CC6E98}"/>
                </a:ext>
              </a:extLst>
            </p:cNvPr>
            <p:cNvSpPr/>
            <p:nvPr/>
          </p:nvSpPr>
          <p:spPr>
            <a:xfrm>
              <a:off x="4623776" y="2619254"/>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dirty="0">
                <a:ln>
                  <a:noFill/>
                </a:ln>
                <a:solidFill>
                  <a:srgbClr val="000000"/>
                </a:solidFill>
                <a:effectLst/>
                <a:uLnTx/>
                <a:uFillTx/>
                <a:latin typeface="Arial"/>
                <a:ea typeface="Arial"/>
                <a:cs typeface="Arial"/>
                <a:sym typeface="Arial"/>
              </a:endParaRPr>
            </a:p>
          </p:txBody>
        </p:sp>
        <p:cxnSp>
          <p:nvCxnSpPr>
            <p:cNvPr id="17" name="Straight Connector 16">
              <a:extLst>
                <a:ext uri="{FF2B5EF4-FFF2-40B4-BE49-F238E27FC236}">
                  <a16:creationId xmlns:a16="http://schemas.microsoft.com/office/drawing/2014/main" id="{044C6836-C51B-5D56-3BE8-BB40A41BC312}"/>
                </a:ext>
              </a:extLst>
            </p:cNvPr>
            <p:cNvCxnSpPr>
              <a:cxnSpLocks/>
              <a:stCxn id="12" idx="6"/>
              <a:endCxn id="13" idx="2"/>
            </p:cNvCxnSpPr>
            <p:nvPr/>
          </p:nvCxnSpPr>
          <p:spPr>
            <a:xfrm rot="16200000">
              <a:off x="4278773" y="2048223"/>
              <a:ext cx="393396" cy="296612"/>
            </a:xfrm>
            <a:prstGeom prst="line">
              <a:avLst/>
            </a:prstGeom>
            <a:ln w="28575">
              <a:solidFill>
                <a:schemeClr val="bg2">
                  <a:lumMod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D4A64E4-13EC-9028-6875-78B67CCF9032}"/>
                </a:ext>
              </a:extLst>
            </p:cNvPr>
            <p:cNvCxnSpPr>
              <a:cxnSpLocks/>
              <a:stCxn id="12" idx="6"/>
              <a:endCxn id="14" idx="2"/>
            </p:cNvCxnSpPr>
            <p:nvPr/>
          </p:nvCxnSpPr>
          <p:spPr>
            <a:xfrm rot="16200000">
              <a:off x="4475471" y="2244921"/>
              <a:ext cx="0" cy="296612"/>
            </a:xfrm>
            <a:prstGeom prst="line">
              <a:avLst/>
            </a:prstGeom>
            <a:ln w="28575">
              <a:solidFill>
                <a:schemeClr val="bg2">
                  <a:lumMod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975B0E-CCD6-ADF2-BDF5-76167B5B76DC}"/>
                </a:ext>
              </a:extLst>
            </p:cNvPr>
            <p:cNvCxnSpPr>
              <a:cxnSpLocks/>
              <a:stCxn id="12" idx="6"/>
              <a:endCxn id="16" idx="2"/>
            </p:cNvCxnSpPr>
            <p:nvPr/>
          </p:nvCxnSpPr>
          <p:spPr>
            <a:xfrm rot="16200000" flipH="1">
              <a:off x="4282498" y="2437893"/>
              <a:ext cx="385945" cy="296612"/>
            </a:xfrm>
            <a:prstGeom prst="line">
              <a:avLst/>
            </a:prstGeom>
            <a:ln w="28575">
              <a:solidFill>
                <a:schemeClr val="bg2">
                  <a:lumMod val="25000"/>
                </a:schemeClr>
              </a:solidFill>
            </a:ln>
            <a:effectLst/>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79C32D96-89F6-64E2-82B5-F83FE0A33157}"/>
              </a:ext>
            </a:extLst>
          </p:cNvPr>
          <p:cNvSpPr txBox="1"/>
          <p:nvPr/>
        </p:nvSpPr>
        <p:spPr>
          <a:xfrm>
            <a:off x="8407556"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29" name="TextBox 28">
            <a:extLst>
              <a:ext uri="{FF2B5EF4-FFF2-40B4-BE49-F238E27FC236}">
                <a16:creationId xmlns:a16="http://schemas.microsoft.com/office/drawing/2014/main" id="{C97A6508-619B-4378-FA4E-2064B56DE014}"/>
              </a:ext>
            </a:extLst>
          </p:cNvPr>
          <p:cNvSpPr txBox="1"/>
          <p:nvPr/>
        </p:nvSpPr>
        <p:spPr>
          <a:xfrm>
            <a:off x="14936547"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31" name="TextBox 30">
            <a:extLst>
              <a:ext uri="{FF2B5EF4-FFF2-40B4-BE49-F238E27FC236}">
                <a16:creationId xmlns:a16="http://schemas.microsoft.com/office/drawing/2014/main" id="{6FA7C37E-7C10-7C2D-EDB0-44CF85BF2009}"/>
              </a:ext>
            </a:extLst>
          </p:cNvPr>
          <p:cNvSpPr txBox="1"/>
          <p:nvPr/>
        </p:nvSpPr>
        <p:spPr>
          <a:xfrm>
            <a:off x="9830677" y="15924484"/>
            <a:ext cx="1109599"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Q</a:t>
            </a:r>
          </a:p>
        </p:txBody>
      </p:sp>
      <p:sp>
        <p:nvSpPr>
          <p:cNvPr id="32" name="TextBox 31">
            <a:extLst>
              <a:ext uri="{FF2B5EF4-FFF2-40B4-BE49-F238E27FC236}">
                <a16:creationId xmlns:a16="http://schemas.microsoft.com/office/drawing/2014/main" id="{52BA3E7C-0D24-CA47-7AD4-E726989BD36B}"/>
              </a:ext>
            </a:extLst>
          </p:cNvPr>
          <p:cNvSpPr txBox="1"/>
          <p:nvPr/>
        </p:nvSpPr>
        <p:spPr>
          <a:xfrm>
            <a:off x="16429904" y="15924483"/>
            <a:ext cx="971740"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76B900">
                    <a:lumMod val="50000"/>
                  </a:srgbClr>
                </a:solidFill>
                <a:effectLst/>
                <a:uLnTx/>
                <a:uFillTx/>
                <a:latin typeface="Trebuchet MS" panose="020B0603020202020204" pitchFamily="34" charset="0"/>
                <a:ea typeface="+mn-ea"/>
                <a:cs typeface="+mn-cs"/>
              </a:rPr>
              <a:t>K</a:t>
            </a:r>
          </a:p>
        </p:txBody>
      </p:sp>
      <p:sp>
        <p:nvSpPr>
          <p:cNvPr id="34" name="TextBox 33">
            <a:extLst>
              <a:ext uri="{FF2B5EF4-FFF2-40B4-BE49-F238E27FC236}">
                <a16:creationId xmlns:a16="http://schemas.microsoft.com/office/drawing/2014/main" id="{79210CC6-F910-0897-1F9A-06E6D44743AD}"/>
              </a:ext>
            </a:extLst>
          </p:cNvPr>
          <p:cNvSpPr txBox="1"/>
          <p:nvPr/>
        </p:nvSpPr>
        <p:spPr>
          <a:xfrm>
            <a:off x="9500458" y="18000056"/>
            <a:ext cx="1770036"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Query</a:t>
            </a:r>
          </a:p>
        </p:txBody>
      </p:sp>
      <p:sp>
        <p:nvSpPr>
          <p:cNvPr id="35" name="TextBox 34">
            <a:extLst>
              <a:ext uri="{FF2B5EF4-FFF2-40B4-BE49-F238E27FC236}">
                <a16:creationId xmlns:a16="http://schemas.microsoft.com/office/drawing/2014/main" id="{A2C00DED-DDE7-DE12-7917-6AD50CDF8D00}"/>
              </a:ext>
            </a:extLst>
          </p:cNvPr>
          <p:cNvSpPr txBox="1"/>
          <p:nvPr/>
        </p:nvSpPr>
        <p:spPr>
          <a:xfrm>
            <a:off x="16349498" y="18000056"/>
            <a:ext cx="11325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76B900">
                    <a:lumMod val="50000"/>
                  </a:srgbClr>
                </a:solidFill>
                <a:effectLst/>
                <a:uLnTx/>
                <a:uFillTx/>
                <a:latin typeface="Trebuchet MS" panose="020B0603020202020204" pitchFamily="34" charset="0"/>
                <a:ea typeface="+mn-ea"/>
                <a:cs typeface="+mn-cs"/>
              </a:rPr>
              <a:t>Key</a:t>
            </a:r>
          </a:p>
        </p:txBody>
      </p:sp>
      <p:graphicFrame>
        <p:nvGraphicFramePr>
          <p:cNvPr id="37" name="Table 36">
            <a:extLst>
              <a:ext uri="{FF2B5EF4-FFF2-40B4-BE49-F238E27FC236}">
                <a16:creationId xmlns:a16="http://schemas.microsoft.com/office/drawing/2014/main" id="{69AFD335-45D6-F01B-0CD5-14C95C130572}"/>
              </a:ext>
            </a:extLst>
          </p:cNvPr>
          <p:cNvGraphicFramePr>
            <a:graphicFrameLocks noGrp="1"/>
          </p:cNvGraphicFramePr>
          <p:nvPr/>
        </p:nvGraphicFramePr>
        <p:xfrm>
          <a:off x="2229890" y="7978160"/>
          <a:ext cx="4891004" cy="5943600"/>
        </p:xfrm>
        <a:graphic>
          <a:graphicData uri="http://schemas.openxmlformats.org/drawingml/2006/table">
            <a:tbl>
              <a:tblPr firstRow="1" bandRow="1">
                <a:tableStyleId>{5C22544A-7EE6-4342-B048-85BDC9FD1C3A}</a:tableStyleId>
              </a:tblPr>
              <a:tblGrid>
                <a:gridCol w="4891004">
                  <a:extLst>
                    <a:ext uri="{9D8B030D-6E8A-4147-A177-3AD203B41FA5}">
                      <a16:colId xmlns:a16="http://schemas.microsoft.com/office/drawing/2014/main" val="1361182073"/>
                    </a:ext>
                  </a:extLst>
                </a:gridCol>
              </a:tblGrid>
              <a:tr h="370840">
                <a:tc>
                  <a:txBody>
                    <a:bodyPr/>
                    <a:lstStyle/>
                    <a:p>
                      <a:pPr algn="ctr"/>
                      <a:r>
                        <a:rPr lang="en-US" sz="7200" b="0" dirty="0">
                          <a:solidFill>
                            <a:sysClr val="windowText" lastClr="000000"/>
                          </a:solidFill>
                        </a:rPr>
                        <a:t>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85588421"/>
                  </a:ext>
                </a:extLst>
              </a:tr>
              <a:tr h="370840">
                <a:tc>
                  <a:txBody>
                    <a:bodyPr/>
                    <a:lstStyle/>
                    <a:p>
                      <a:pPr algn="ctr"/>
                      <a:r>
                        <a:rPr lang="en-US" sz="7200" dirty="0">
                          <a:solidFill>
                            <a:sysClr val="windowText" lastClr="000000"/>
                          </a:solidFill>
                        </a:rPr>
                        <a:t>am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9313487"/>
                  </a:ext>
                </a:extLst>
              </a:tr>
              <a:tr h="370840">
                <a:tc>
                  <a:txBody>
                    <a:bodyPr/>
                    <a:lstStyle/>
                    <a:p>
                      <a:pPr algn="ctr"/>
                      <a:r>
                        <a:rPr lang="en-US" sz="7200" dirty="0">
                          <a:solidFill>
                            <a:sysClr val="windowText" lastClr="000000"/>
                          </a:solidFill>
                        </a:rPr>
                        <a:t>the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8803123"/>
                  </a:ext>
                </a:extLst>
              </a:tr>
              <a:tr h="370840">
                <a:tc>
                  <a:txBody>
                    <a:bodyPr/>
                    <a:lstStyle/>
                    <a:p>
                      <a:pPr algn="ctr"/>
                      <a:r>
                        <a:rPr lang="en-US" sz="7200" dirty="0">
                          <a:solidFill>
                            <a:sysClr val="windowText" lastClr="000000"/>
                          </a:solidFill>
                        </a:rPr>
                        <a:t>very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25083759"/>
                  </a:ext>
                </a:extLst>
              </a:tr>
              <a:tr h="370840">
                <a:tc>
                  <a:txBody>
                    <a:bodyPr/>
                    <a:lstStyle/>
                    <a:p>
                      <a:pPr algn="ctr"/>
                      <a:r>
                        <a:rPr lang="en-US" sz="7200" dirty="0">
                          <a:solidFill>
                            <a:sysClr val="windowText" lastClr="000000"/>
                          </a:solidFill>
                        </a:rPr>
                        <a:t>model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50733648"/>
                  </a:ext>
                </a:extLst>
              </a:tr>
            </a:tbl>
          </a:graphicData>
        </a:graphic>
      </p:graphicFrame>
      <p:sp>
        <p:nvSpPr>
          <p:cNvPr id="2" name="TextBox 1">
            <a:extLst>
              <a:ext uri="{FF2B5EF4-FFF2-40B4-BE49-F238E27FC236}">
                <a16:creationId xmlns:a16="http://schemas.microsoft.com/office/drawing/2014/main" id="{927E7F93-CCF4-453C-E628-1670B4DD7AC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20" name="Slide Number Placeholder 3">
            <a:extLst>
              <a:ext uri="{FF2B5EF4-FFF2-40B4-BE49-F238E27FC236}">
                <a16:creationId xmlns:a16="http://schemas.microsoft.com/office/drawing/2014/main" id="{D0EB7BA2-33AD-FDC9-7D45-28CC41FC6DF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259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15171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https://learn.nvidia.com/courses/course-detail?course_id=course-v1:DLI+S-FX-08+V1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29606350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Attention</a:t>
            </a:r>
          </a:p>
        </p:txBody>
      </p:sp>
      <p:grpSp>
        <p:nvGrpSpPr>
          <p:cNvPr id="2" name="Group 1">
            <a:extLst>
              <a:ext uri="{FF2B5EF4-FFF2-40B4-BE49-F238E27FC236}">
                <a16:creationId xmlns:a16="http://schemas.microsoft.com/office/drawing/2014/main" id="{87BB49FB-9F14-B959-B210-958FAF020C15}"/>
              </a:ext>
            </a:extLst>
          </p:cNvPr>
          <p:cNvGrpSpPr/>
          <p:nvPr/>
        </p:nvGrpSpPr>
        <p:grpSpPr>
          <a:xfrm rot="5400000">
            <a:off x="15429253" y="4180017"/>
            <a:ext cx="2970427" cy="3663923"/>
            <a:chOff x="4029906" y="1839913"/>
            <a:chExt cx="891128" cy="1099177"/>
          </a:xfrm>
        </p:grpSpPr>
        <p:sp>
          <p:nvSpPr>
            <p:cNvPr id="3" name="Google Shape;219;p33">
              <a:extLst>
                <a:ext uri="{FF2B5EF4-FFF2-40B4-BE49-F238E27FC236}">
                  <a16:creationId xmlns:a16="http://schemas.microsoft.com/office/drawing/2014/main" id="{DBCA4D20-99ED-11A3-DE50-DEA848AC3329}"/>
                </a:ext>
              </a:extLst>
            </p:cNvPr>
            <p:cNvSpPr/>
            <p:nvPr/>
          </p:nvSpPr>
          <p:spPr>
            <a:xfrm>
              <a:off x="4029906" y="2233309"/>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 name="Google Shape;219;p33">
              <a:extLst>
                <a:ext uri="{FF2B5EF4-FFF2-40B4-BE49-F238E27FC236}">
                  <a16:creationId xmlns:a16="http://schemas.microsoft.com/office/drawing/2014/main" id="{37C46F2C-7E60-E1BC-A238-16E99FEBB465}"/>
                </a:ext>
              </a:extLst>
            </p:cNvPr>
            <p:cNvSpPr/>
            <p:nvPr/>
          </p:nvSpPr>
          <p:spPr>
            <a:xfrm>
              <a:off x="4623776" y="1839913"/>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5" name="Google Shape;219;p33">
              <a:extLst>
                <a:ext uri="{FF2B5EF4-FFF2-40B4-BE49-F238E27FC236}">
                  <a16:creationId xmlns:a16="http://schemas.microsoft.com/office/drawing/2014/main" id="{CBCB7194-3436-185F-3499-CA5A38D0B3F2}"/>
                </a:ext>
              </a:extLst>
            </p:cNvPr>
            <p:cNvSpPr/>
            <p:nvPr/>
          </p:nvSpPr>
          <p:spPr>
            <a:xfrm>
              <a:off x="4623776" y="2233309"/>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6" name="Google Shape;219;p33">
              <a:extLst>
                <a:ext uri="{FF2B5EF4-FFF2-40B4-BE49-F238E27FC236}">
                  <a16:creationId xmlns:a16="http://schemas.microsoft.com/office/drawing/2014/main" id="{1E87C862-C9CE-FD32-1FF6-5EE682991113}"/>
                </a:ext>
              </a:extLst>
            </p:cNvPr>
            <p:cNvSpPr/>
            <p:nvPr/>
          </p:nvSpPr>
          <p:spPr>
            <a:xfrm>
              <a:off x="4623776" y="2619254"/>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7" name="Straight Connector 6">
              <a:extLst>
                <a:ext uri="{FF2B5EF4-FFF2-40B4-BE49-F238E27FC236}">
                  <a16:creationId xmlns:a16="http://schemas.microsoft.com/office/drawing/2014/main" id="{F0BF9ED5-331A-3A34-A49A-B9E51A309AB0}"/>
                </a:ext>
              </a:extLst>
            </p:cNvPr>
            <p:cNvCxnSpPr>
              <a:cxnSpLocks/>
              <a:stCxn id="3" idx="6"/>
              <a:endCxn id="4" idx="2"/>
            </p:cNvCxnSpPr>
            <p:nvPr/>
          </p:nvCxnSpPr>
          <p:spPr>
            <a:xfrm rot="16200000">
              <a:off x="4278773" y="2048223"/>
              <a:ext cx="393396" cy="296612"/>
            </a:xfrm>
            <a:prstGeom prst="line">
              <a:avLst/>
            </a:prstGeom>
            <a:ln w="28575">
              <a:solidFill>
                <a:schemeClr val="tx2">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C30A1E-208C-A42D-BEA2-6B7AD57F5551}"/>
                </a:ext>
              </a:extLst>
            </p:cNvPr>
            <p:cNvCxnSpPr>
              <a:cxnSpLocks/>
              <a:stCxn id="3" idx="6"/>
              <a:endCxn id="5" idx="2"/>
            </p:cNvCxnSpPr>
            <p:nvPr/>
          </p:nvCxnSpPr>
          <p:spPr>
            <a:xfrm rot="16200000">
              <a:off x="4475471" y="2244921"/>
              <a:ext cx="0" cy="296612"/>
            </a:xfrm>
            <a:prstGeom prst="line">
              <a:avLst/>
            </a:prstGeom>
            <a:ln w="28575">
              <a:solidFill>
                <a:schemeClr val="tx2">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7B46188-B240-DD72-5DE4-AC69E8B87C38}"/>
                </a:ext>
              </a:extLst>
            </p:cNvPr>
            <p:cNvCxnSpPr>
              <a:cxnSpLocks/>
              <a:stCxn id="3" idx="6"/>
              <a:endCxn id="6" idx="2"/>
            </p:cNvCxnSpPr>
            <p:nvPr/>
          </p:nvCxnSpPr>
          <p:spPr>
            <a:xfrm rot="16200000" flipH="1">
              <a:off x="4282498" y="2437893"/>
              <a:ext cx="385945" cy="296612"/>
            </a:xfrm>
            <a:prstGeom prst="line">
              <a:avLst/>
            </a:prstGeom>
            <a:ln w="28575">
              <a:solidFill>
                <a:schemeClr val="tx2">
                  <a:lumMod val="50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6D7879E8-8E2C-FEFD-1995-CA1038B5BE3E}"/>
              </a:ext>
            </a:extLst>
          </p:cNvPr>
          <p:cNvGrpSpPr/>
          <p:nvPr/>
        </p:nvGrpSpPr>
        <p:grpSpPr>
          <a:xfrm rot="5400000">
            <a:off x="8899909" y="4066709"/>
            <a:ext cx="2970427" cy="3663923"/>
            <a:chOff x="4029906" y="1839913"/>
            <a:chExt cx="891128" cy="1099177"/>
          </a:xfrm>
        </p:grpSpPr>
        <p:sp>
          <p:nvSpPr>
            <p:cNvPr id="13" name="Google Shape;219;p33">
              <a:extLst>
                <a:ext uri="{FF2B5EF4-FFF2-40B4-BE49-F238E27FC236}">
                  <a16:creationId xmlns:a16="http://schemas.microsoft.com/office/drawing/2014/main" id="{7C8DFEFB-49F6-E856-2FB0-F3B0B134DA2F}"/>
                </a:ext>
              </a:extLst>
            </p:cNvPr>
            <p:cNvSpPr/>
            <p:nvPr/>
          </p:nvSpPr>
          <p:spPr>
            <a:xfrm>
              <a:off x="4029906" y="2233309"/>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4" name="Google Shape;219;p33">
              <a:extLst>
                <a:ext uri="{FF2B5EF4-FFF2-40B4-BE49-F238E27FC236}">
                  <a16:creationId xmlns:a16="http://schemas.microsoft.com/office/drawing/2014/main" id="{7CFC14DB-C807-0207-9525-CCE4B4DD089C}"/>
                </a:ext>
              </a:extLst>
            </p:cNvPr>
            <p:cNvSpPr/>
            <p:nvPr/>
          </p:nvSpPr>
          <p:spPr>
            <a:xfrm>
              <a:off x="4623776" y="1839913"/>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6" name="Google Shape;219;p33">
              <a:extLst>
                <a:ext uri="{FF2B5EF4-FFF2-40B4-BE49-F238E27FC236}">
                  <a16:creationId xmlns:a16="http://schemas.microsoft.com/office/drawing/2014/main" id="{3DE8ED20-5F0B-AC64-E3FA-166DF3C1D9CF}"/>
                </a:ext>
              </a:extLst>
            </p:cNvPr>
            <p:cNvSpPr/>
            <p:nvPr/>
          </p:nvSpPr>
          <p:spPr>
            <a:xfrm>
              <a:off x="4623776" y="2233309"/>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7" name="Google Shape;219;p33">
              <a:extLst>
                <a:ext uri="{FF2B5EF4-FFF2-40B4-BE49-F238E27FC236}">
                  <a16:creationId xmlns:a16="http://schemas.microsoft.com/office/drawing/2014/main" id="{2639461B-42F6-0F98-1394-D5F441DDA428}"/>
                </a:ext>
              </a:extLst>
            </p:cNvPr>
            <p:cNvSpPr/>
            <p:nvPr/>
          </p:nvSpPr>
          <p:spPr>
            <a:xfrm>
              <a:off x="4623776" y="2619254"/>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dirty="0">
                <a:ln>
                  <a:noFill/>
                </a:ln>
                <a:solidFill>
                  <a:srgbClr val="000000"/>
                </a:solidFill>
                <a:effectLst/>
                <a:uLnTx/>
                <a:uFillTx/>
                <a:latin typeface="Arial"/>
                <a:ea typeface="Arial"/>
                <a:cs typeface="Arial"/>
                <a:sym typeface="Arial"/>
              </a:endParaRPr>
            </a:p>
          </p:txBody>
        </p:sp>
        <p:cxnSp>
          <p:nvCxnSpPr>
            <p:cNvPr id="25" name="Straight Connector 24">
              <a:extLst>
                <a:ext uri="{FF2B5EF4-FFF2-40B4-BE49-F238E27FC236}">
                  <a16:creationId xmlns:a16="http://schemas.microsoft.com/office/drawing/2014/main" id="{AD695DEB-268C-F560-0F7A-A4F0969BCE37}"/>
                </a:ext>
              </a:extLst>
            </p:cNvPr>
            <p:cNvCxnSpPr>
              <a:cxnSpLocks/>
              <a:stCxn id="13" idx="6"/>
              <a:endCxn id="14" idx="2"/>
            </p:cNvCxnSpPr>
            <p:nvPr/>
          </p:nvCxnSpPr>
          <p:spPr>
            <a:xfrm rot="16200000">
              <a:off x="4278773" y="2048223"/>
              <a:ext cx="393396" cy="296612"/>
            </a:xfrm>
            <a:prstGeom prst="line">
              <a:avLst/>
            </a:prstGeom>
            <a:ln w="28575">
              <a:solidFill>
                <a:schemeClr val="bg2">
                  <a:lumMod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0383A25-837E-8509-4E3A-7AEA25B9AEF9}"/>
                </a:ext>
              </a:extLst>
            </p:cNvPr>
            <p:cNvCxnSpPr>
              <a:cxnSpLocks/>
              <a:stCxn id="13" idx="6"/>
              <a:endCxn id="16" idx="2"/>
            </p:cNvCxnSpPr>
            <p:nvPr/>
          </p:nvCxnSpPr>
          <p:spPr>
            <a:xfrm rot="16200000">
              <a:off x="4475471" y="2244921"/>
              <a:ext cx="0" cy="296612"/>
            </a:xfrm>
            <a:prstGeom prst="line">
              <a:avLst/>
            </a:prstGeom>
            <a:ln w="28575">
              <a:solidFill>
                <a:schemeClr val="bg2">
                  <a:lumMod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8DA9750-512C-552B-3555-706DE3AD3505}"/>
                </a:ext>
              </a:extLst>
            </p:cNvPr>
            <p:cNvCxnSpPr>
              <a:cxnSpLocks/>
              <a:stCxn id="13" idx="6"/>
              <a:endCxn id="17" idx="2"/>
            </p:cNvCxnSpPr>
            <p:nvPr/>
          </p:nvCxnSpPr>
          <p:spPr>
            <a:xfrm rot="16200000" flipH="1">
              <a:off x="4282498" y="2437893"/>
              <a:ext cx="385945" cy="296612"/>
            </a:xfrm>
            <a:prstGeom prst="line">
              <a:avLst/>
            </a:prstGeom>
            <a:ln w="28575">
              <a:solidFill>
                <a:schemeClr val="bg2">
                  <a:lumMod val="25000"/>
                </a:schemeClr>
              </a:solidFill>
            </a:ln>
            <a:effectLst/>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0AEE974E-857F-82DB-FFB7-460D6F0E1A6B}"/>
              </a:ext>
            </a:extLst>
          </p:cNvPr>
          <p:cNvSpPr txBox="1"/>
          <p:nvPr/>
        </p:nvSpPr>
        <p:spPr>
          <a:xfrm>
            <a:off x="8407556"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49" name="TextBox 48">
            <a:extLst>
              <a:ext uri="{FF2B5EF4-FFF2-40B4-BE49-F238E27FC236}">
                <a16:creationId xmlns:a16="http://schemas.microsoft.com/office/drawing/2014/main" id="{2C270571-0A0B-2831-E43B-DE555860B6FA}"/>
              </a:ext>
            </a:extLst>
          </p:cNvPr>
          <p:cNvSpPr txBox="1"/>
          <p:nvPr/>
        </p:nvSpPr>
        <p:spPr>
          <a:xfrm>
            <a:off x="14936547"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51" name="TextBox 50">
            <a:extLst>
              <a:ext uri="{FF2B5EF4-FFF2-40B4-BE49-F238E27FC236}">
                <a16:creationId xmlns:a16="http://schemas.microsoft.com/office/drawing/2014/main" id="{936B5A4B-6434-F8AF-426B-B2F40F325F70}"/>
              </a:ext>
            </a:extLst>
          </p:cNvPr>
          <p:cNvSpPr txBox="1"/>
          <p:nvPr/>
        </p:nvSpPr>
        <p:spPr>
          <a:xfrm>
            <a:off x="9830677" y="15924484"/>
            <a:ext cx="1109599"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Q</a:t>
            </a:r>
          </a:p>
        </p:txBody>
      </p:sp>
      <p:sp>
        <p:nvSpPr>
          <p:cNvPr id="52" name="TextBox 51">
            <a:extLst>
              <a:ext uri="{FF2B5EF4-FFF2-40B4-BE49-F238E27FC236}">
                <a16:creationId xmlns:a16="http://schemas.microsoft.com/office/drawing/2014/main" id="{CE3CB8C3-0E9B-4206-3EB6-3FD9E5FE091B}"/>
              </a:ext>
            </a:extLst>
          </p:cNvPr>
          <p:cNvSpPr txBox="1"/>
          <p:nvPr/>
        </p:nvSpPr>
        <p:spPr>
          <a:xfrm>
            <a:off x="16429904" y="15924483"/>
            <a:ext cx="971740"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76B900">
                    <a:lumMod val="50000"/>
                  </a:srgbClr>
                </a:solidFill>
                <a:effectLst/>
                <a:uLnTx/>
                <a:uFillTx/>
                <a:latin typeface="Trebuchet MS" panose="020B0603020202020204" pitchFamily="34" charset="0"/>
                <a:ea typeface="+mn-ea"/>
                <a:cs typeface="+mn-cs"/>
              </a:rPr>
              <a:t>K</a:t>
            </a:r>
          </a:p>
        </p:txBody>
      </p:sp>
      <p:sp>
        <p:nvSpPr>
          <p:cNvPr id="54" name="TextBox 53">
            <a:extLst>
              <a:ext uri="{FF2B5EF4-FFF2-40B4-BE49-F238E27FC236}">
                <a16:creationId xmlns:a16="http://schemas.microsoft.com/office/drawing/2014/main" id="{872FDBBC-4454-9C4E-2AF2-DEE8EB39EBA3}"/>
              </a:ext>
            </a:extLst>
          </p:cNvPr>
          <p:cNvSpPr txBox="1"/>
          <p:nvPr/>
        </p:nvSpPr>
        <p:spPr>
          <a:xfrm>
            <a:off x="9500458" y="18000056"/>
            <a:ext cx="1770036"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Query</a:t>
            </a:r>
          </a:p>
        </p:txBody>
      </p:sp>
      <p:sp>
        <p:nvSpPr>
          <p:cNvPr id="55" name="TextBox 54">
            <a:extLst>
              <a:ext uri="{FF2B5EF4-FFF2-40B4-BE49-F238E27FC236}">
                <a16:creationId xmlns:a16="http://schemas.microsoft.com/office/drawing/2014/main" id="{B4223FC1-9940-B95B-ABE2-61773B601A8D}"/>
              </a:ext>
            </a:extLst>
          </p:cNvPr>
          <p:cNvSpPr txBox="1"/>
          <p:nvPr/>
        </p:nvSpPr>
        <p:spPr>
          <a:xfrm>
            <a:off x="16349498" y="18000056"/>
            <a:ext cx="11325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76B900">
                    <a:lumMod val="50000"/>
                  </a:srgbClr>
                </a:solidFill>
                <a:effectLst/>
                <a:uLnTx/>
                <a:uFillTx/>
                <a:latin typeface="Trebuchet MS" panose="020B0603020202020204" pitchFamily="34" charset="0"/>
                <a:ea typeface="+mn-ea"/>
                <a:cs typeface="+mn-cs"/>
              </a:rPr>
              <a:t>Key</a:t>
            </a:r>
          </a:p>
        </p:txBody>
      </p:sp>
      <p:graphicFrame>
        <p:nvGraphicFramePr>
          <p:cNvPr id="61" name="Table 60">
            <a:extLst>
              <a:ext uri="{FF2B5EF4-FFF2-40B4-BE49-F238E27FC236}">
                <a16:creationId xmlns:a16="http://schemas.microsoft.com/office/drawing/2014/main" id="{C5A3BF72-7548-F814-6235-77128795C105}"/>
              </a:ext>
            </a:extLst>
          </p:cNvPr>
          <p:cNvGraphicFramePr>
            <a:graphicFrameLocks noGrp="1"/>
          </p:cNvGraphicFramePr>
          <p:nvPr/>
        </p:nvGraphicFramePr>
        <p:xfrm>
          <a:off x="2229890" y="7978160"/>
          <a:ext cx="4891004" cy="5943600"/>
        </p:xfrm>
        <a:graphic>
          <a:graphicData uri="http://schemas.openxmlformats.org/drawingml/2006/table">
            <a:tbl>
              <a:tblPr firstRow="1" bandRow="1">
                <a:tableStyleId>{5C22544A-7EE6-4342-B048-85BDC9FD1C3A}</a:tableStyleId>
              </a:tblPr>
              <a:tblGrid>
                <a:gridCol w="4891004">
                  <a:extLst>
                    <a:ext uri="{9D8B030D-6E8A-4147-A177-3AD203B41FA5}">
                      <a16:colId xmlns:a16="http://schemas.microsoft.com/office/drawing/2014/main" val="1361182073"/>
                    </a:ext>
                  </a:extLst>
                </a:gridCol>
              </a:tblGrid>
              <a:tr h="370840">
                <a:tc>
                  <a:txBody>
                    <a:bodyPr/>
                    <a:lstStyle/>
                    <a:p>
                      <a:pPr algn="ctr"/>
                      <a:r>
                        <a:rPr lang="en-US" sz="7200" b="0" dirty="0">
                          <a:solidFill>
                            <a:sysClr val="windowText" lastClr="000000"/>
                          </a:solidFill>
                        </a:rPr>
                        <a:t>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85588421"/>
                  </a:ext>
                </a:extLst>
              </a:tr>
              <a:tr h="370840">
                <a:tc>
                  <a:txBody>
                    <a:bodyPr/>
                    <a:lstStyle/>
                    <a:p>
                      <a:pPr algn="ctr"/>
                      <a:r>
                        <a:rPr lang="en-US" sz="7200" dirty="0">
                          <a:solidFill>
                            <a:sysClr val="windowText" lastClr="000000"/>
                          </a:solidFill>
                        </a:rPr>
                        <a:t>am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9313487"/>
                  </a:ext>
                </a:extLst>
              </a:tr>
              <a:tr h="370840">
                <a:tc>
                  <a:txBody>
                    <a:bodyPr/>
                    <a:lstStyle/>
                    <a:p>
                      <a:pPr algn="ctr"/>
                      <a:r>
                        <a:rPr lang="en-US" sz="7200" dirty="0">
                          <a:solidFill>
                            <a:sysClr val="windowText" lastClr="000000"/>
                          </a:solidFill>
                        </a:rPr>
                        <a:t>the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8803123"/>
                  </a:ext>
                </a:extLst>
              </a:tr>
              <a:tr h="370840">
                <a:tc>
                  <a:txBody>
                    <a:bodyPr/>
                    <a:lstStyle/>
                    <a:p>
                      <a:pPr algn="ctr"/>
                      <a:r>
                        <a:rPr lang="en-US" sz="7200" dirty="0">
                          <a:solidFill>
                            <a:sysClr val="windowText" lastClr="000000"/>
                          </a:solidFill>
                        </a:rPr>
                        <a:t>very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25083759"/>
                  </a:ext>
                </a:extLst>
              </a:tr>
              <a:tr h="370840">
                <a:tc>
                  <a:txBody>
                    <a:bodyPr/>
                    <a:lstStyle/>
                    <a:p>
                      <a:pPr algn="ctr"/>
                      <a:r>
                        <a:rPr lang="en-US" sz="7200" dirty="0">
                          <a:solidFill>
                            <a:sysClr val="windowText" lastClr="000000"/>
                          </a:solidFill>
                        </a:rPr>
                        <a:t>model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50733648"/>
                  </a:ext>
                </a:extLst>
              </a:tr>
            </a:tbl>
          </a:graphicData>
        </a:graphic>
      </p:graphicFrame>
      <p:graphicFrame>
        <p:nvGraphicFramePr>
          <p:cNvPr id="62" name="Table 61">
            <a:extLst>
              <a:ext uri="{FF2B5EF4-FFF2-40B4-BE49-F238E27FC236}">
                <a16:creationId xmlns:a16="http://schemas.microsoft.com/office/drawing/2014/main" id="{7726716C-28BE-7B43-EFCB-81517DDCE601}"/>
              </a:ext>
            </a:extLst>
          </p:cNvPr>
          <p:cNvGraphicFramePr>
            <a:graphicFrameLocks noGrp="1"/>
          </p:cNvGraphicFramePr>
          <p:nvPr/>
        </p:nvGraphicFramePr>
        <p:xfrm>
          <a:off x="13650061" y="7978160"/>
          <a:ext cx="6531429" cy="5943600"/>
        </p:xfrm>
        <a:graphic>
          <a:graphicData uri="http://schemas.openxmlformats.org/drawingml/2006/table">
            <a:tbl>
              <a:tblPr firstRow="1" bandRow="1">
                <a:tableStyleId>{5C22544A-7EE6-4342-B048-85BDC9FD1C3A}</a:tableStyleId>
              </a:tblPr>
              <a:tblGrid>
                <a:gridCol w="2177143">
                  <a:extLst>
                    <a:ext uri="{9D8B030D-6E8A-4147-A177-3AD203B41FA5}">
                      <a16:colId xmlns:a16="http://schemas.microsoft.com/office/drawing/2014/main" val="3368994715"/>
                    </a:ext>
                  </a:extLst>
                </a:gridCol>
                <a:gridCol w="2177143">
                  <a:extLst>
                    <a:ext uri="{9D8B030D-6E8A-4147-A177-3AD203B41FA5}">
                      <a16:colId xmlns:a16="http://schemas.microsoft.com/office/drawing/2014/main" val="222542264"/>
                    </a:ext>
                  </a:extLst>
                </a:gridCol>
                <a:gridCol w="2177143">
                  <a:extLst>
                    <a:ext uri="{9D8B030D-6E8A-4147-A177-3AD203B41FA5}">
                      <a16:colId xmlns:a16="http://schemas.microsoft.com/office/drawing/2014/main" val="775745858"/>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76814738"/>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24900012"/>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38413106"/>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391420517"/>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64773406"/>
                  </a:ext>
                </a:extLst>
              </a:tr>
            </a:tbl>
          </a:graphicData>
        </a:graphic>
      </p:graphicFrame>
      <p:graphicFrame>
        <p:nvGraphicFramePr>
          <p:cNvPr id="63" name="Table 62">
            <a:extLst>
              <a:ext uri="{FF2B5EF4-FFF2-40B4-BE49-F238E27FC236}">
                <a16:creationId xmlns:a16="http://schemas.microsoft.com/office/drawing/2014/main" id="{D87178C9-7D25-FB59-725C-41D8F826F5FE}"/>
              </a:ext>
            </a:extLst>
          </p:cNvPr>
          <p:cNvGraphicFramePr>
            <a:graphicFrameLocks noGrp="1"/>
          </p:cNvGraphicFramePr>
          <p:nvPr/>
        </p:nvGraphicFramePr>
        <p:xfrm>
          <a:off x="7119763" y="7978160"/>
          <a:ext cx="6531429" cy="5943600"/>
        </p:xfrm>
        <a:graphic>
          <a:graphicData uri="http://schemas.openxmlformats.org/drawingml/2006/table">
            <a:tbl>
              <a:tblPr firstRow="1" bandRow="1">
                <a:tableStyleId>{5C22544A-7EE6-4342-B048-85BDC9FD1C3A}</a:tableStyleId>
              </a:tblPr>
              <a:tblGrid>
                <a:gridCol w="2177143">
                  <a:extLst>
                    <a:ext uri="{9D8B030D-6E8A-4147-A177-3AD203B41FA5}">
                      <a16:colId xmlns:a16="http://schemas.microsoft.com/office/drawing/2014/main" val="2825594157"/>
                    </a:ext>
                  </a:extLst>
                </a:gridCol>
                <a:gridCol w="2177143">
                  <a:extLst>
                    <a:ext uri="{9D8B030D-6E8A-4147-A177-3AD203B41FA5}">
                      <a16:colId xmlns:a16="http://schemas.microsoft.com/office/drawing/2014/main" val="2380776213"/>
                    </a:ext>
                  </a:extLst>
                </a:gridCol>
                <a:gridCol w="2177143">
                  <a:extLst>
                    <a:ext uri="{9D8B030D-6E8A-4147-A177-3AD203B41FA5}">
                      <a16:colId xmlns:a16="http://schemas.microsoft.com/office/drawing/2014/main" val="425686440"/>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024863785"/>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44682664"/>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258547149"/>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58215260"/>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970909079"/>
                  </a:ext>
                </a:extLst>
              </a:tr>
            </a:tbl>
          </a:graphicData>
        </a:graphic>
      </p:graphicFrame>
      <p:sp>
        <p:nvSpPr>
          <p:cNvPr id="8" name="TextBox 7">
            <a:extLst>
              <a:ext uri="{FF2B5EF4-FFF2-40B4-BE49-F238E27FC236}">
                <a16:creationId xmlns:a16="http://schemas.microsoft.com/office/drawing/2014/main" id="{D079B695-4887-6AF3-5BE0-CACA54583CE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9" name="Slide Number Placeholder 3">
            <a:extLst>
              <a:ext uri="{FF2B5EF4-FFF2-40B4-BE49-F238E27FC236}">
                <a16:creationId xmlns:a16="http://schemas.microsoft.com/office/drawing/2014/main" id="{95193015-E912-E4E2-C0FB-0DF80C1169C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260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941753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Attention</a:t>
            </a:r>
          </a:p>
        </p:txBody>
      </p:sp>
      <p:sp>
        <p:nvSpPr>
          <p:cNvPr id="6" name="TextBox 5">
            <a:extLst>
              <a:ext uri="{FF2B5EF4-FFF2-40B4-BE49-F238E27FC236}">
                <a16:creationId xmlns:a16="http://schemas.microsoft.com/office/drawing/2014/main" id="{6D7B1CF8-26F7-33B0-6967-5A0E7CBBCFA5}"/>
              </a:ext>
            </a:extLst>
          </p:cNvPr>
          <p:cNvSpPr txBox="1"/>
          <p:nvPr/>
        </p:nvSpPr>
        <p:spPr>
          <a:xfrm>
            <a:off x="14046426" y="15095822"/>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3 x 5</a:t>
            </a:r>
          </a:p>
        </p:txBody>
      </p:sp>
      <p:sp>
        <p:nvSpPr>
          <p:cNvPr id="7" name="TextBox 6">
            <a:extLst>
              <a:ext uri="{FF2B5EF4-FFF2-40B4-BE49-F238E27FC236}">
                <a16:creationId xmlns:a16="http://schemas.microsoft.com/office/drawing/2014/main" id="{CF087292-3171-1211-DB22-4E6A85D0F594}"/>
              </a:ext>
            </a:extLst>
          </p:cNvPr>
          <p:cNvSpPr txBox="1"/>
          <p:nvPr/>
        </p:nvSpPr>
        <p:spPr>
          <a:xfrm>
            <a:off x="3391364" y="15095822"/>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graphicFrame>
        <p:nvGraphicFramePr>
          <p:cNvPr id="8" name="Table 7">
            <a:extLst>
              <a:ext uri="{FF2B5EF4-FFF2-40B4-BE49-F238E27FC236}">
                <a16:creationId xmlns:a16="http://schemas.microsoft.com/office/drawing/2014/main" id="{AA858012-94E6-1F94-9F7B-0FECBB733D19}"/>
              </a:ext>
            </a:extLst>
          </p:cNvPr>
          <p:cNvGraphicFramePr>
            <a:graphicFrameLocks noGrp="1"/>
          </p:cNvGraphicFramePr>
          <p:nvPr/>
        </p:nvGraphicFramePr>
        <p:xfrm>
          <a:off x="2103570" y="8638750"/>
          <a:ext cx="6531429" cy="5943600"/>
        </p:xfrm>
        <a:graphic>
          <a:graphicData uri="http://schemas.openxmlformats.org/drawingml/2006/table">
            <a:tbl>
              <a:tblPr firstRow="1" bandRow="1">
                <a:tableStyleId>{5C22544A-7EE6-4342-B048-85BDC9FD1C3A}</a:tableStyleId>
              </a:tblPr>
              <a:tblGrid>
                <a:gridCol w="2177143">
                  <a:extLst>
                    <a:ext uri="{9D8B030D-6E8A-4147-A177-3AD203B41FA5}">
                      <a16:colId xmlns:a16="http://schemas.microsoft.com/office/drawing/2014/main" val="2825594157"/>
                    </a:ext>
                  </a:extLst>
                </a:gridCol>
                <a:gridCol w="2177143">
                  <a:extLst>
                    <a:ext uri="{9D8B030D-6E8A-4147-A177-3AD203B41FA5}">
                      <a16:colId xmlns:a16="http://schemas.microsoft.com/office/drawing/2014/main" val="2380776213"/>
                    </a:ext>
                  </a:extLst>
                </a:gridCol>
                <a:gridCol w="2177143">
                  <a:extLst>
                    <a:ext uri="{9D8B030D-6E8A-4147-A177-3AD203B41FA5}">
                      <a16:colId xmlns:a16="http://schemas.microsoft.com/office/drawing/2014/main" val="425686440"/>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024863785"/>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44682664"/>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258547149"/>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58215260"/>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970909079"/>
                  </a:ext>
                </a:extLst>
              </a:tr>
            </a:tbl>
          </a:graphicData>
        </a:graphic>
      </p:graphicFrame>
      <p:graphicFrame>
        <p:nvGraphicFramePr>
          <p:cNvPr id="9" name="Table 8">
            <a:extLst>
              <a:ext uri="{FF2B5EF4-FFF2-40B4-BE49-F238E27FC236}">
                <a16:creationId xmlns:a16="http://schemas.microsoft.com/office/drawing/2014/main" id="{264347FB-698D-33ED-17B4-97ACAFE0E2AC}"/>
              </a:ext>
            </a:extLst>
          </p:cNvPr>
          <p:cNvGraphicFramePr>
            <a:graphicFrameLocks noGrp="1"/>
          </p:cNvGraphicFramePr>
          <p:nvPr/>
        </p:nvGraphicFramePr>
        <p:xfrm>
          <a:off x="10583666" y="10309880"/>
          <a:ext cx="10881360" cy="3566160"/>
        </p:xfrm>
        <a:graphic>
          <a:graphicData uri="http://schemas.openxmlformats.org/drawingml/2006/table">
            <a:tbl>
              <a:tblPr firstRow="1" bandRow="1">
                <a:tableStyleId>{5C22544A-7EE6-4342-B048-85BDC9FD1C3A}</a:tableStyleId>
              </a:tblPr>
              <a:tblGrid>
                <a:gridCol w="2176272">
                  <a:extLst>
                    <a:ext uri="{9D8B030D-6E8A-4147-A177-3AD203B41FA5}">
                      <a16:colId xmlns:a16="http://schemas.microsoft.com/office/drawing/2014/main" val="2252091562"/>
                    </a:ext>
                  </a:extLst>
                </a:gridCol>
                <a:gridCol w="2176272">
                  <a:extLst>
                    <a:ext uri="{9D8B030D-6E8A-4147-A177-3AD203B41FA5}">
                      <a16:colId xmlns:a16="http://schemas.microsoft.com/office/drawing/2014/main" val="115756746"/>
                    </a:ext>
                  </a:extLst>
                </a:gridCol>
                <a:gridCol w="2176272">
                  <a:extLst>
                    <a:ext uri="{9D8B030D-6E8A-4147-A177-3AD203B41FA5}">
                      <a16:colId xmlns:a16="http://schemas.microsoft.com/office/drawing/2014/main" val="1684816907"/>
                    </a:ext>
                  </a:extLst>
                </a:gridCol>
                <a:gridCol w="2176272">
                  <a:extLst>
                    <a:ext uri="{9D8B030D-6E8A-4147-A177-3AD203B41FA5}">
                      <a16:colId xmlns:a16="http://schemas.microsoft.com/office/drawing/2014/main" val="1915523213"/>
                    </a:ext>
                  </a:extLst>
                </a:gridCol>
                <a:gridCol w="2176272">
                  <a:extLst>
                    <a:ext uri="{9D8B030D-6E8A-4147-A177-3AD203B41FA5}">
                      <a16:colId xmlns:a16="http://schemas.microsoft.com/office/drawing/2014/main" val="520265491"/>
                    </a:ext>
                  </a:extLst>
                </a:gridCol>
              </a:tblGrid>
              <a:tr h="1188720">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85930730"/>
                  </a:ext>
                </a:extLst>
              </a:tr>
              <a:tr h="1188720">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525395995"/>
                  </a:ext>
                </a:extLst>
              </a:tr>
              <a:tr h="1188720">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68405563"/>
                  </a:ext>
                </a:extLst>
              </a:tr>
            </a:tbl>
          </a:graphicData>
        </a:graphic>
      </p:graphicFrame>
      <p:sp>
        <p:nvSpPr>
          <p:cNvPr id="2" name="TextBox 1">
            <a:extLst>
              <a:ext uri="{FF2B5EF4-FFF2-40B4-BE49-F238E27FC236}">
                <a16:creationId xmlns:a16="http://schemas.microsoft.com/office/drawing/2014/main" id="{A07E8C6D-E86F-AE19-952C-4D826FA1487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C28E7B98-7F06-F2D4-EE98-4387C6F1FA5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261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237916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Attention</a:t>
            </a:r>
          </a:p>
        </p:txBody>
      </p:sp>
      <p:sp>
        <p:nvSpPr>
          <p:cNvPr id="3" name="Multiplication Sign 2">
            <a:extLst>
              <a:ext uri="{FF2B5EF4-FFF2-40B4-BE49-F238E27FC236}">
                <a16:creationId xmlns:a16="http://schemas.microsoft.com/office/drawing/2014/main" id="{250BF748-3629-A3DC-CEEF-0C2F791B20E9}"/>
              </a:ext>
            </a:extLst>
          </p:cNvPr>
          <p:cNvSpPr/>
          <p:nvPr/>
        </p:nvSpPr>
        <p:spPr>
          <a:xfrm>
            <a:off x="8713136" y="10893907"/>
            <a:ext cx="1792393" cy="1792393"/>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4" name="Equals 3">
            <a:extLst>
              <a:ext uri="{FF2B5EF4-FFF2-40B4-BE49-F238E27FC236}">
                <a16:creationId xmlns:a16="http://schemas.microsoft.com/office/drawing/2014/main" id="{6642434E-5A31-B397-C1E8-2EB95DED00B1}"/>
              </a:ext>
            </a:extLst>
          </p:cNvPr>
          <p:cNvSpPr/>
          <p:nvPr/>
        </p:nvSpPr>
        <p:spPr>
          <a:xfrm>
            <a:off x="21543163" y="10744202"/>
            <a:ext cx="1969770" cy="1969770"/>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9" name="Rectangle 8">
            <a:extLst>
              <a:ext uri="{FF2B5EF4-FFF2-40B4-BE49-F238E27FC236}">
                <a16:creationId xmlns:a16="http://schemas.microsoft.com/office/drawing/2014/main" id="{FCFAB5E6-5F9E-DDE4-80E7-BD87323CBA54}"/>
              </a:ext>
            </a:extLst>
          </p:cNvPr>
          <p:cNvSpPr/>
          <p:nvPr/>
        </p:nvSpPr>
        <p:spPr>
          <a:xfrm>
            <a:off x="26683037" y="6136014"/>
            <a:ext cx="4571153" cy="1608707"/>
          </a:xfrm>
          <a:prstGeom prst="rect">
            <a:avLst/>
          </a:prstGeom>
          <a:noFill/>
          <a:ln w="2857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ysClr val="windowText" lastClr="000000"/>
                </a:solidFill>
                <a:effectLst/>
                <a:uLnTx/>
                <a:uFillTx/>
                <a:latin typeface="Trebuchet MS"/>
                <a:ea typeface="+mn-ea"/>
                <a:cs typeface="+mn-cs"/>
              </a:rPr>
              <a:t>Attention</a:t>
            </a:r>
          </a:p>
        </p:txBody>
      </p:sp>
      <p:sp>
        <p:nvSpPr>
          <p:cNvPr id="12" name="TextBox 11">
            <a:extLst>
              <a:ext uri="{FF2B5EF4-FFF2-40B4-BE49-F238E27FC236}">
                <a16:creationId xmlns:a16="http://schemas.microsoft.com/office/drawing/2014/main" id="{2AC9C1E0-1F19-32CD-FF2F-8E430DE35FD1}"/>
              </a:ext>
            </a:extLst>
          </p:cNvPr>
          <p:cNvSpPr txBox="1"/>
          <p:nvPr/>
        </p:nvSpPr>
        <p:spPr>
          <a:xfrm>
            <a:off x="14046426" y="15095822"/>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3 x 5</a:t>
            </a:r>
          </a:p>
        </p:txBody>
      </p:sp>
      <p:sp>
        <p:nvSpPr>
          <p:cNvPr id="13" name="TextBox 12">
            <a:extLst>
              <a:ext uri="{FF2B5EF4-FFF2-40B4-BE49-F238E27FC236}">
                <a16:creationId xmlns:a16="http://schemas.microsoft.com/office/drawing/2014/main" id="{02C79E50-F839-B7CA-2C1E-34F7B7BEFB58}"/>
              </a:ext>
            </a:extLst>
          </p:cNvPr>
          <p:cNvSpPr txBox="1"/>
          <p:nvPr/>
        </p:nvSpPr>
        <p:spPr>
          <a:xfrm>
            <a:off x="3391364" y="15095822"/>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graphicFrame>
        <p:nvGraphicFramePr>
          <p:cNvPr id="14" name="Table 13">
            <a:extLst>
              <a:ext uri="{FF2B5EF4-FFF2-40B4-BE49-F238E27FC236}">
                <a16:creationId xmlns:a16="http://schemas.microsoft.com/office/drawing/2014/main" id="{9E2DE0B8-CE10-CA96-3BDE-DF69FD04311E}"/>
              </a:ext>
            </a:extLst>
          </p:cNvPr>
          <p:cNvGraphicFramePr>
            <a:graphicFrameLocks noGrp="1"/>
          </p:cNvGraphicFramePr>
          <p:nvPr/>
        </p:nvGraphicFramePr>
        <p:xfrm>
          <a:off x="23591070" y="8638750"/>
          <a:ext cx="10881360" cy="5943600"/>
        </p:xfrm>
        <a:graphic>
          <a:graphicData uri="http://schemas.openxmlformats.org/drawingml/2006/table">
            <a:tbl>
              <a:tblPr firstRow="1" bandRow="1">
                <a:tableStyleId>{5C22544A-7EE6-4342-B048-85BDC9FD1C3A}</a:tableStyleId>
              </a:tblPr>
              <a:tblGrid>
                <a:gridCol w="2176272">
                  <a:extLst>
                    <a:ext uri="{9D8B030D-6E8A-4147-A177-3AD203B41FA5}">
                      <a16:colId xmlns:a16="http://schemas.microsoft.com/office/drawing/2014/main" val="1366591068"/>
                    </a:ext>
                  </a:extLst>
                </a:gridCol>
                <a:gridCol w="2176272">
                  <a:extLst>
                    <a:ext uri="{9D8B030D-6E8A-4147-A177-3AD203B41FA5}">
                      <a16:colId xmlns:a16="http://schemas.microsoft.com/office/drawing/2014/main" val="3470410599"/>
                    </a:ext>
                  </a:extLst>
                </a:gridCol>
                <a:gridCol w="2176272">
                  <a:extLst>
                    <a:ext uri="{9D8B030D-6E8A-4147-A177-3AD203B41FA5}">
                      <a16:colId xmlns:a16="http://schemas.microsoft.com/office/drawing/2014/main" val="1330954112"/>
                    </a:ext>
                  </a:extLst>
                </a:gridCol>
                <a:gridCol w="2176272">
                  <a:extLst>
                    <a:ext uri="{9D8B030D-6E8A-4147-A177-3AD203B41FA5}">
                      <a16:colId xmlns:a16="http://schemas.microsoft.com/office/drawing/2014/main" val="2177955667"/>
                    </a:ext>
                  </a:extLst>
                </a:gridCol>
                <a:gridCol w="2176272">
                  <a:extLst>
                    <a:ext uri="{9D8B030D-6E8A-4147-A177-3AD203B41FA5}">
                      <a16:colId xmlns:a16="http://schemas.microsoft.com/office/drawing/2014/main" val="376645725"/>
                    </a:ext>
                  </a:extLst>
                </a:gridCol>
              </a:tblGrid>
              <a:tr h="1188720">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490978009"/>
                  </a:ext>
                </a:extLst>
              </a:tr>
              <a:tr h="1188720">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383916696"/>
                  </a:ext>
                </a:extLst>
              </a:tr>
              <a:tr h="1188720">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475552378"/>
                  </a:ext>
                </a:extLst>
              </a:tr>
              <a:tr h="1188720">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241020048"/>
                  </a:ext>
                </a:extLst>
              </a:tr>
              <a:tr h="1188720">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tc>
                  <a:txBody>
                    <a:bodyPr/>
                    <a:lstStyle/>
                    <a:p>
                      <a:endParaRPr lang="en-US" sz="5400" b="0" dirty="0">
                        <a:solidFill>
                          <a:schemeClr val="tx1"/>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2083987928"/>
                  </a:ext>
                </a:extLst>
              </a:tr>
            </a:tbl>
          </a:graphicData>
        </a:graphic>
      </p:graphicFrame>
      <p:sp>
        <p:nvSpPr>
          <p:cNvPr id="16" name="TextBox 15">
            <a:extLst>
              <a:ext uri="{FF2B5EF4-FFF2-40B4-BE49-F238E27FC236}">
                <a16:creationId xmlns:a16="http://schemas.microsoft.com/office/drawing/2014/main" id="{3EE12F2E-443B-FED4-5DCF-B0B84EE12DE0}"/>
              </a:ext>
            </a:extLst>
          </p:cNvPr>
          <p:cNvSpPr txBox="1"/>
          <p:nvPr/>
        </p:nvSpPr>
        <p:spPr>
          <a:xfrm>
            <a:off x="27053830" y="15095822"/>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5</a:t>
            </a:r>
          </a:p>
        </p:txBody>
      </p:sp>
      <p:graphicFrame>
        <p:nvGraphicFramePr>
          <p:cNvPr id="2" name="Table 1">
            <a:extLst>
              <a:ext uri="{FF2B5EF4-FFF2-40B4-BE49-F238E27FC236}">
                <a16:creationId xmlns:a16="http://schemas.microsoft.com/office/drawing/2014/main" id="{D779D6CB-178A-D742-6328-9586F1F12E9E}"/>
              </a:ext>
            </a:extLst>
          </p:cNvPr>
          <p:cNvGraphicFramePr>
            <a:graphicFrameLocks noGrp="1"/>
          </p:cNvGraphicFramePr>
          <p:nvPr/>
        </p:nvGraphicFramePr>
        <p:xfrm>
          <a:off x="2103570" y="8638750"/>
          <a:ext cx="6531429" cy="5943600"/>
        </p:xfrm>
        <a:graphic>
          <a:graphicData uri="http://schemas.openxmlformats.org/drawingml/2006/table">
            <a:tbl>
              <a:tblPr firstRow="1" bandRow="1">
                <a:tableStyleId>{5C22544A-7EE6-4342-B048-85BDC9FD1C3A}</a:tableStyleId>
              </a:tblPr>
              <a:tblGrid>
                <a:gridCol w="2177143">
                  <a:extLst>
                    <a:ext uri="{9D8B030D-6E8A-4147-A177-3AD203B41FA5}">
                      <a16:colId xmlns:a16="http://schemas.microsoft.com/office/drawing/2014/main" val="2825594157"/>
                    </a:ext>
                  </a:extLst>
                </a:gridCol>
                <a:gridCol w="2177143">
                  <a:extLst>
                    <a:ext uri="{9D8B030D-6E8A-4147-A177-3AD203B41FA5}">
                      <a16:colId xmlns:a16="http://schemas.microsoft.com/office/drawing/2014/main" val="2380776213"/>
                    </a:ext>
                  </a:extLst>
                </a:gridCol>
                <a:gridCol w="2177143">
                  <a:extLst>
                    <a:ext uri="{9D8B030D-6E8A-4147-A177-3AD203B41FA5}">
                      <a16:colId xmlns:a16="http://schemas.microsoft.com/office/drawing/2014/main" val="425686440"/>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024863785"/>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44682664"/>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258547149"/>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58215260"/>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970909079"/>
                  </a:ext>
                </a:extLst>
              </a:tr>
            </a:tbl>
          </a:graphicData>
        </a:graphic>
      </p:graphicFrame>
      <p:graphicFrame>
        <p:nvGraphicFramePr>
          <p:cNvPr id="5" name="Table 4">
            <a:extLst>
              <a:ext uri="{FF2B5EF4-FFF2-40B4-BE49-F238E27FC236}">
                <a16:creationId xmlns:a16="http://schemas.microsoft.com/office/drawing/2014/main" id="{602DFD17-0EC1-F75D-25AE-EA149B1714AE}"/>
              </a:ext>
            </a:extLst>
          </p:cNvPr>
          <p:cNvGraphicFramePr>
            <a:graphicFrameLocks noGrp="1"/>
          </p:cNvGraphicFramePr>
          <p:nvPr/>
        </p:nvGraphicFramePr>
        <p:xfrm>
          <a:off x="10583666" y="10309880"/>
          <a:ext cx="10881360" cy="3566160"/>
        </p:xfrm>
        <a:graphic>
          <a:graphicData uri="http://schemas.openxmlformats.org/drawingml/2006/table">
            <a:tbl>
              <a:tblPr firstRow="1" bandRow="1">
                <a:tableStyleId>{5C22544A-7EE6-4342-B048-85BDC9FD1C3A}</a:tableStyleId>
              </a:tblPr>
              <a:tblGrid>
                <a:gridCol w="2176272">
                  <a:extLst>
                    <a:ext uri="{9D8B030D-6E8A-4147-A177-3AD203B41FA5}">
                      <a16:colId xmlns:a16="http://schemas.microsoft.com/office/drawing/2014/main" val="2252091562"/>
                    </a:ext>
                  </a:extLst>
                </a:gridCol>
                <a:gridCol w="2176272">
                  <a:extLst>
                    <a:ext uri="{9D8B030D-6E8A-4147-A177-3AD203B41FA5}">
                      <a16:colId xmlns:a16="http://schemas.microsoft.com/office/drawing/2014/main" val="115756746"/>
                    </a:ext>
                  </a:extLst>
                </a:gridCol>
                <a:gridCol w="2176272">
                  <a:extLst>
                    <a:ext uri="{9D8B030D-6E8A-4147-A177-3AD203B41FA5}">
                      <a16:colId xmlns:a16="http://schemas.microsoft.com/office/drawing/2014/main" val="1684816907"/>
                    </a:ext>
                  </a:extLst>
                </a:gridCol>
                <a:gridCol w="2176272">
                  <a:extLst>
                    <a:ext uri="{9D8B030D-6E8A-4147-A177-3AD203B41FA5}">
                      <a16:colId xmlns:a16="http://schemas.microsoft.com/office/drawing/2014/main" val="1915523213"/>
                    </a:ext>
                  </a:extLst>
                </a:gridCol>
                <a:gridCol w="2176272">
                  <a:extLst>
                    <a:ext uri="{9D8B030D-6E8A-4147-A177-3AD203B41FA5}">
                      <a16:colId xmlns:a16="http://schemas.microsoft.com/office/drawing/2014/main" val="520265491"/>
                    </a:ext>
                  </a:extLst>
                </a:gridCol>
              </a:tblGrid>
              <a:tr h="1188720">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b="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85930730"/>
                  </a:ext>
                </a:extLst>
              </a:tr>
              <a:tr h="1188720">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525395995"/>
                  </a:ext>
                </a:extLst>
              </a:tr>
              <a:tr h="1188720">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sz="5400" dirty="0">
                        <a:solidFill>
                          <a:sysClr val="windowText" lastClr="000000"/>
                        </a:solidFill>
                      </a:endParaRPr>
                    </a:p>
                  </a:txBody>
                  <a:tcPr marL="304800" marR="304800" marT="152400" marB="1524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668405563"/>
                  </a:ext>
                </a:extLst>
              </a:tr>
            </a:tbl>
          </a:graphicData>
        </a:graphic>
      </p:graphicFrame>
      <p:sp>
        <p:nvSpPr>
          <p:cNvPr id="6" name="TextBox 5">
            <a:extLst>
              <a:ext uri="{FF2B5EF4-FFF2-40B4-BE49-F238E27FC236}">
                <a16:creationId xmlns:a16="http://schemas.microsoft.com/office/drawing/2014/main" id="{A5811720-7862-8DAE-7F25-01096C1563D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63D072DD-E3C2-DE90-F117-732032E546A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262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769476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Attention</a:t>
            </a:r>
          </a:p>
        </p:txBody>
      </p:sp>
      <p:graphicFrame>
        <p:nvGraphicFramePr>
          <p:cNvPr id="2" name="Table 1">
            <a:extLst>
              <a:ext uri="{FF2B5EF4-FFF2-40B4-BE49-F238E27FC236}">
                <a16:creationId xmlns:a16="http://schemas.microsoft.com/office/drawing/2014/main" id="{10F0E459-4F67-52F0-9A09-CE7747A9CA83}"/>
              </a:ext>
            </a:extLst>
          </p:cNvPr>
          <p:cNvGraphicFramePr>
            <a:graphicFrameLocks noGrp="1"/>
          </p:cNvGraphicFramePr>
          <p:nvPr/>
        </p:nvGraphicFramePr>
        <p:xfrm>
          <a:off x="7935687" y="4488786"/>
          <a:ext cx="19105250" cy="13380720"/>
        </p:xfrm>
        <a:graphic>
          <a:graphicData uri="http://schemas.openxmlformats.org/drawingml/2006/table">
            <a:tbl>
              <a:tblPr firstRow="1" bandRow="1">
                <a:tableStyleId>{5C22544A-7EE6-4342-B048-85BDC9FD1C3A}</a:tableStyleId>
              </a:tblPr>
              <a:tblGrid>
                <a:gridCol w="4846320">
                  <a:extLst>
                    <a:ext uri="{9D8B030D-6E8A-4147-A177-3AD203B41FA5}">
                      <a16:colId xmlns:a16="http://schemas.microsoft.com/office/drawing/2014/main" val="2387998053"/>
                    </a:ext>
                  </a:extLst>
                </a:gridCol>
                <a:gridCol w="2036990">
                  <a:extLst>
                    <a:ext uri="{9D8B030D-6E8A-4147-A177-3AD203B41FA5}">
                      <a16:colId xmlns:a16="http://schemas.microsoft.com/office/drawing/2014/main" val="2602362386"/>
                    </a:ext>
                  </a:extLst>
                </a:gridCol>
                <a:gridCol w="2036990">
                  <a:extLst>
                    <a:ext uri="{9D8B030D-6E8A-4147-A177-3AD203B41FA5}">
                      <a16:colId xmlns:a16="http://schemas.microsoft.com/office/drawing/2014/main" val="1116715765"/>
                    </a:ext>
                  </a:extLst>
                </a:gridCol>
                <a:gridCol w="2036990">
                  <a:extLst>
                    <a:ext uri="{9D8B030D-6E8A-4147-A177-3AD203B41FA5}">
                      <a16:colId xmlns:a16="http://schemas.microsoft.com/office/drawing/2014/main" val="484208885"/>
                    </a:ext>
                  </a:extLst>
                </a:gridCol>
                <a:gridCol w="2036990">
                  <a:extLst>
                    <a:ext uri="{9D8B030D-6E8A-4147-A177-3AD203B41FA5}">
                      <a16:colId xmlns:a16="http://schemas.microsoft.com/office/drawing/2014/main" val="3575967548"/>
                    </a:ext>
                  </a:extLst>
                </a:gridCol>
                <a:gridCol w="2036990">
                  <a:extLst>
                    <a:ext uri="{9D8B030D-6E8A-4147-A177-3AD203B41FA5}">
                      <a16:colId xmlns:a16="http://schemas.microsoft.com/office/drawing/2014/main" val="3604264997"/>
                    </a:ext>
                  </a:extLst>
                </a:gridCol>
                <a:gridCol w="2036990">
                  <a:extLst>
                    <a:ext uri="{9D8B030D-6E8A-4147-A177-3AD203B41FA5}">
                      <a16:colId xmlns:a16="http://schemas.microsoft.com/office/drawing/2014/main" val="389050137"/>
                    </a:ext>
                  </a:extLst>
                </a:gridCol>
                <a:gridCol w="2036990">
                  <a:extLst>
                    <a:ext uri="{9D8B030D-6E8A-4147-A177-3AD203B41FA5}">
                      <a16:colId xmlns:a16="http://schemas.microsoft.com/office/drawing/2014/main" val="167814542"/>
                    </a:ext>
                  </a:extLst>
                </a:gridCol>
              </a:tblGrid>
              <a:tr h="4846320">
                <a:tc>
                  <a:txBody>
                    <a:bodyPr/>
                    <a:lstStyle/>
                    <a:p>
                      <a:endParaRPr lang="en-US" sz="6000" dirty="0">
                        <a:solidFill>
                          <a:schemeClr val="bg1"/>
                        </a:solidFill>
                      </a:endParaRPr>
                    </a:p>
                  </a:txBody>
                  <a:tcPr marL="304800" marR="304800" marT="152400" marB="152400">
                    <a:noFill/>
                  </a:tcPr>
                </a:tc>
                <a:tc>
                  <a:txBody>
                    <a:bodyPr/>
                    <a:lstStyle/>
                    <a:p>
                      <a:pPr algn="l"/>
                      <a:r>
                        <a:rPr lang="en-US" sz="6000" b="0" dirty="0">
                          <a:solidFill>
                            <a:schemeClr val="bg1"/>
                          </a:solidFill>
                        </a:rPr>
                        <a:t>I</a:t>
                      </a:r>
                    </a:p>
                  </a:txBody>
                  <a:tcPr marL="304800" marR="304800" marT="152400" marB="152400" vert="vert270" anchor="ctr">
                    <a:noFill/>
                  </a:tcPr>
                </a:tc>
                <a:tc>
                  <a:txBody>
                    <a:bodyPr/>
                    <a:lstStyle/>
                    <a:p>
                      <a:pPr algn="l"/>
                      <a:r>
                        <a:rPr lang="en-US" sz="6000" b="0" dirty="0">
                          <a:solidFill>
                            <a:schemeClr val="bg1"/>
                          </a:solidFill>
                        </a:rPr>
                        <a:t>Understand</a:t>
                      </a:r>
                    </a:p>
                  </a:txBody>
                  <a:tcPr marL="304800" marR="304800" marT="152400" marB="152400" vert="vert270" anchor="ctr">
                    <a:noFill/>
                  </a:tcPr>
                </a:tc>
                <a:tc>
                  <a:txBody>
                    <a:bodyPr/>
                    <a:lstStyle/>
                    <a:p>
                      <a:pPr algn="l"/>
                      <a:r>
                        <a:rPr lang="en-US" sz="6000" b="0" dirty="0">
                          <a:solidFill>
                            <a:schemeClr val="bg1"/>
                          </a:solidFill>
                        </a:rPr>
                        <a:t>Equations</a:t>
                      </a:r>
                    </a:p>
                  </a:txBody>
                  <a:tcPr marL="304800" marR="304800" marT="152400" marB="152400" vert="vert270" anchor="ctr">
                    <a:noFill/>
                  </a:tcPr>
                </a:tc>
                <a:tc>
                  <a:txBody>
                    <a:bodyPr/>
                    <a:lstStyle/>
                    <a:p>
                      <a:pPr algn="l"/>
                      <a:r>
                        <a:rPr lang="en-US" sz="6000" b="0" dirty="0">
                          <a:solidFill>
                            <a:schemeClr val="bg1"/>
                          </a:solidFill>
                        </a:rPr>
                        <a:t>Both</a:t>
                      </a:r>
                    </a:p>
                  </a:txBody>
                  <a:tcPr marL="304800" marR="304800" marT="152400" marB="152400" vert="vert270" anchor="ctr">
                    <a:noFill/>
                  </a:tcPr>
                </a:tc>
                <a:tc>
                  <a:txBody>
                    <a:bodyPr/>
                    <a:lstStyle/>
                    <a:p>
                      <a:pPr algn="l"/>
                      <a:r>
                        <a:rPr lang="en-US" sz="6000" b="0" dirty="0">
                          <a:solidFill>
                            <a:schemeClr val="bg1"/>
                          </a:solidFill>
                        </a:rPr>
                        <a:t>Simple</a:t>
                      </a:r>
                    </a:p>
                  </a:txBody>
                  <a:tcPr marL="304800" marR="304800" marT="152400" marB="152400" vert="vert270" anchor="ctr">
                    <a:noFill/>
                  </a:tcPr>
                </a:tc>
                <a:tc>
                  <a:txBody>
                    <a:bodyPr/>
                    <a:lstStyle/>
                    <a:p>
                      <a:pPr algn="l"/>
                      <a:r>
                        <a:rPr lang="en-US" sz="6000" b="0" dirty="0">
                          <a:solidFill>
                            <a:schemeClr val="bg1"/>
                          </a:solidFill>
                        </a:rPr>
                        <a:t>and</a:t>
                      </a:r>
                    </a:p>
                  </a:txBody>
                  <a:tcPr marL="304800" marR="304800" marT="152400" marB="152400" vert="vert270" anchor="ctr">
                    <a:noFill/>
                  </a:tcPr>
                </a:tc>
                <a:tc>
                  <a:txBody>
                    <a:bodyPr/>
                    <a:lstStyle/>
                    <a:p>
                      <a:pPr algn="l"/>
                      <a:r>
                        <a:rPr lang="en-US" sz="6000" b="0" dirty="0" err="1">
                          <a:solidFill>
                            <a:schemeClr val="bg1"/>
                          </a:solidFill>
                        </a:rPr>
                        <a:t>Quadraical</a:t>
                      </a:r>
                      <a:endParaRPr lang="en-US" sz="6000" b="0" dirty="0">
                        <a:solidFill>
                          <a:schemeClr val="bg1"/>
                        </a:solidFill>
                      </a:endParaRPr>
                    </a:p>
                  </a:txBody>
                  <a:tcPr marL="304800" marR="304800" marT="152400" marB="152400" vert="vert270" anchor="ctr">
                    <a:noFill/>
                  </a:tcPr>
                </a:tc>
                <a:extLst>
                  <a:ext uri="{0D108BD9-81ED-4DB2-BD59-A6C34878D82A}">
                    <a16:rowId xmlns:a16="http://schemas.microsoft.com/office/drawing/2014/main" val="2703701442"/>
                  </a:ext>
                </a:extLst>
              </a:tr>
              <a:tr h="0">
                <a:tc>
                  <a:txBody>
                    <a:bodyPr/>
                    <a:lstStyle/>
                    <a:p>
                      <a:pPr algn="r"/>
                      <a:r>
                        <a:rPr lang="en-US" sz="6000" dirty="0">
                          <a:solidFill>
                            <a:schemeClr val="bg1"/>
                          </a:solidFill>
                        </a:rPr>
                        <a:t>I</a:t>
                      </a:r>
                    </a:p>
                  </a:txBody>
                  <a:tcPr marL="304800" marR="304800" marT="152400" marB="152400">
                    <a:noFill/>
                  </a:tcPr>
                </a:tc>
                <a:tc>
                  <a:txBody>
                    <a:bodyPr/>
                    <a:lstStyle/>
                    <a:p>
                      <a:endParaRPr lang="en-US" sz="6000" dirty="0">
                        <a:solidFill>
                          <a:schemeClr val="bg1"/>
                        </a:solidFill>
                      </a:endParaRPr>
                    </a:p>
                  </a:txBody>
                  <a:tcPr marL="304800" marR="304800" marT="152400" marB="152400">
                    <a:solidFill>
                      <a:schemeClr val="tx2">
                        <a:lumMod val="50000"/>
                      </a:schemeClr>
                    </a:solidFill>
                  </a:tcPr>
                </a:tc>
                <a:tc>
                  <a:txBody>
                    <a:bodyPr/>
                    <a:lstStyle/>
                    <a:p>
                      <a:endParaRPr lang="en-US" sz="6000" dirty="0">
                        <a:solidFill>
                          <a:schemeClr val="bg1"/>
                        </a:solidFill>
                      </a:endParaRPr>
                    </a:p>
                  </a:txBody>
                  <a:tcPr marL="304800" marR="304800" marT="152400" marB="152400">
                    <a:solidFill>
                      <a:schemeClr val="tx2">
                        <a:lumMod val="40000"/>
                        <a:lumOff val="6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extLst>
                  <a:ext uri="{0D108BD9-81ED-4DB2-BD59-A6C34878D82A}">
                    <a16:rowId xmlns:a16="http://schemas.microsoft.com/office/drawing/2014/main" val="3840420355"/>
                  </a:ext>
                </a:extLst>
              </a:tr>
              <a:tr h="0">
                <a:tc>
                  <a:txBody>
                    <a:bodyPr/>
                    <a:lstStyle/>
                    <a:p>
                      <a:pPr algn="r"/>
                      <a:r>
                        <a:rPr lang="en-US" sz="6000" dirty="0">
                          <a:solidFill>
                            <a:schemeClr val="bg1"/>
                          </a:solidFill>
                        </a:rPr>
                        <a:t>Understand</a:t>
                      </a:r>
                    </a:p>
                  </a:txBody>
                  <a:tcPr marL="304800" marR="304800" marT="152400" marB="152400">
                    <a:no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50000"/>
                      </a:schemeClr>
                    </a:solidFill>
                  </a:tcPr>
                </a:tc>
                <a:tc>
                  <a:txBody>
                    <a:bodyPr/>
                    <a:lstStyle/>
                    <a:p>
                      <a:endParaRPr lang="en-US" sz="6000" dirty="0">
                        <a:solidFill>
                          <a:schemeClr val="bg1"/>
                        </a:solidFill>
                      </a:endParaRPr>
                    </a:p>
                  </a:txBody>
                  <a:tcPr marL="304800" marR="304800" marT="152400" marB="152400">
                    <a:solidFill>
                      <a:schemeClr val="tx2">
                        <a:lumMod val="75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75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extLst>
                  <a:ext uri="{0D108BD9-81ED-4DB2-BD59-A6C34878D82A}">
                    <a16:rowId xmlns:a16="http://schemas.microsoft.com/office/drawing/2014/main" val="2788345075"/>
                  </a:ext>
                </a:extLst>
              </a:tr>
              <a:tr h="0">
                <a:tc>
                  <a:txBody>
                    <a:bodyPr/>
                    <a:lstStyle/>
                    <a:p>
                      <a:pPr algn="r"/>
                      <a:r>
                        <a:rPr lang="en-US" sz="6000" dirty="0">
                          <a:solidFill>
                            <a:schemeClr val="bg1"/>
                          </a:solidFill>
                        </a:rPr>
                        <a:t>Equations</a:t>
                      </a:r>
                    </a:p>
                  </a:txBody>
                  <a:tcPr marL="304800" marR="304800" marT="152400" marB="152400">
                    <a:no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40000"/>
                        <a:lumOff val="60000"/>
                      </a:schemeClr>
                    </a:solidFill>
                  </a:tcPr>
                </a:tc>
                <a:tc>
                  <a:txBody>
                    <a:bodyPr/>
                    <a:lstStyle/>
                    <a:p>
                      <a:endParaRPr lang="en-US" sz="6000" dirty="0">
                        <a:solidFill>
                          <a:schemeClr val="bg1"/>
                        </a:solidFill>
                      </a:endParaRPr>
                    </a:p>
                  </a:txBody>
                  <a:tcPr marL="304800" marR="304800" marT="152400" marB="152400">
                    <a:solidFill>
                      <a:schemeClr val="tx2">
                        <a:lumMod val="5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75000"/>
                      </a:schemeClr>
                    </a:solidFill>
                  </a:tcPr>
                </a:tc>
                <a:extLst>
                  <a:ext uri="{0D108BD9-81ED-4DB2-BD59-A6C34878D82A}">
                    <a16:rowId xmlns:a16="http://schemas.microsoft.com/office/drawing/2014/main" val="513647787"/>
                  </a:ext>
                </a:extLst>
              </a:tr>
              <a:tr h="0">
                <a:tc>
                  <a:txBody>
                    <a:bodyPr/>
                    <a:lstStyle/>
                    <a:p>
                      <a:pPr algn="r"/>
                      <a:r>
                        <a:rPr lang="en-US" sz="6000" dirty="0">
                          <a:solidFill>
                            <a:schemeClr val="bg1"/>
                          </a:solidFill>
                        </a:rPr>
                        <a:t>Both</a:t>
                      </a:r>
                    </a:p>
                  </a:txBody>
                  <a:tcPr marL="304800" marR="304800" marT="152400" marB="152400">
                    <a:no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75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5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75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extLst>
                  <a:ext uri="{0D108BD9-81ED-4DB2-BD59-A6C34878D82A}">
                    <a16:rowId xmlns:a16="http://schemas.microsoft.com/office/drawing/2014/main" val="3207408224"/>
                  </a:ext>
                </a:extLst>
              </a:tr>
              <a:tr h="0">
                <a:tc>
                  <a:txBody>
                    <a:bodyPr/>
                    <a:lstStyle/>
                    <a:p>
                      <a:pPr algn="r"/>
                      <a:r>
                        <a:rPr lang="en-US" sz="6000" dirty="0">
                          <a:solidFill>
                            <a:schemeClr val="bg1"/>
                          </a:solidFill>
                        </a:rPr>
                        <a:t>Simple</a:t>
                      </a:r>
                    </a:p>
                  </a:txBody>
                  <a:tcPr marL="304800" marR="304800" marT="152400" marB="152400">
                    <a:no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40000"/>
                        <a:lumOff val="6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5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extLst>
                  <a:ext uri="{0D108BD9-81ED-4DB2-BD59-A6C34878D82A}">
                    <a16:rowId xmlns:a16="http://schemas.microsoft.com/office/drawing/2014/main" val="2642341340"/>
                  </a:ext>
                </a:extLst>
              </a:tr>
              <a:tr h="0">
                <a:tc>
                  <a:txBody>
                    <a:bodyPr/>
                    <a:lstStyle/>
                    <a:p>
                      <a:pPr algn="r"/>
                      <a:r>
                        <a:rPr lang="en-US" sz="6000" dirty="0">
                          <a:solidFill>
                            <a:schemeClr val="bg1"/>
                          </a:solidFill>
                        </a:rPr>
                        <a:t>And</a:t>
                      </a:r>
                    </a:p>
                  </a:txBody>
                  <a:tcPr marL="304800" marR="304800" marT="152400" marB="152400">
                    <a:no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75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5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extLst>
                  <a:ext uri="{0D108BD9-81ED-4DB2-BD59-A6C34878D82A}">
                    <a16:rowId xmlns:a16="http://schemas.microsoft.com/office/drawing/2014/main" val="1476348236"/>
                  </a:ext>
                </a:extLst>
              </a:tr>
              <a:tr h="0">
                <a:tc>
                  <a:txBody>
                    <a:bodyPr/>
                    <a:lstStyle/>
                    <a:p>
                      <a:pPr algn="r"/>
                      <a:r>
                        <a:rPr lang="en-US" sz="6000" dirty="0" err="1">
                          <a:solidFill>
                            <a:schemeClr val="bg1"/>
                          </a:solidFill>
                        </a:rPr>
                        <a:t>Quadratical</a:t>
                      </a:r>
                      <a:endParaRPr lang="en-US" sz="6000" dirty="0">
                        <a:solidFill>
                          <a:schemeClr val="bg1"/>
                        </a:solidFill>
                      </a:endParaRPr>
                    </a:p>
                  </a:txBody>
                  <a:tcPr marL="304800" marR="304800" marT="152400" marB="152400">
                    <a:no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75000"/>
                      </a:schemeClr>
                    </a:solidFill>
                  </a:tcPr>
                </a:tc>
                <a:tc>
                  <a:txBody>
                    <a:bodyPr/>
                    <a:lstStyle/>
                    <a:p>
                      <a:endParaRPr lang="en-US" sz="6000" dirty="0">
                        <a:solidFill>
                          <a:schemeClr val="bg1"/>
                        </a:solidFill>
                      </a:endParaRPr>
                    </a:p>
                  </a:txBody>
                  <a:tcPr marL="304800" marR="304800" marT="152400" marB="152400">
                    <a:solidFill>
                      <a:schemeClr val="tx2">
                        <a:lumMod val="40000"/>
                        <a:lumOff val="6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20000"/>
                        <a:lumOff val="80000"/>
                      </a:schemeClr>
                    </a:solidFill>
                  </a:tcPr>
                </a:tc>
                <a:tc>
                  <a:txBody>
                    <a:bodyPr/>
                    <a:lstStyle/>
                    <a:p>
                      <a:endParaRPr lang="en-US" sz="6000" dirty="0">
                        <a:solidFill>
                          <a:schemeClr val="bg1"/>
                        </a:solidFill>
                      </a:endParaRPr>
                    </a:p>
                  </a:txBody>
                  <a:tcPr marL="304800" marR="304800" marT="152400" marB="152400">
                    <a:solidFill>
                      <a:schemeClr val="tx2">
                        <a:lumMod val="50000"/>
                      </a:schemeClr>
                    </a:solidFill>
                  </a:tcPr>
                </a:tc>
                <a:extLst>
                  <a:ext uri="{0D108BD9-81ED-4DB2-BD59-A6C34878D82A}">
                    <a16:rowId xmlns:a16="http://schemas.microsoft.com/office/drawing/2014/main" val="3767260279"/>
                  </a:ext>
                </a:extLst>
              </a:tr>
            </a:tbl>
          </a:graphicData>
        </a:graphic>
      </p:graphicFrame>
      <p:sp>
        <p:nvSpPr>
          <p:cNvPr id="3" name="TextBox 2">
            <a:extLst>
              <a:ext uri="{FF2B5EF4-FFF2-40B4-BE49-F238E27FC236}">
                <a16:creationId xmlns:a16="http://schemas.microsoft.com/office/drawing/2014/main" id="{D7EBC4D2-B2AC-1570-D1E8-16FE7227C28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2C6EB0AD-5193-31B9-6B98-EAA5CF9909D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263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704346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Attention</a:t>
            </a:r>
          </a:p>
        </p:txBody>
      </p:sp>
      <p:grpSp>
        <p:nvGrpSpPr>
          <p:cNvPr id="25" name="Group 24">
            <a:extLst>
              <a:ext uri="{FF2B5EF4-FFF2-40B4-BE49-F238E27FC236}">
                <a16:creationId xmlns:a16="http://schemas.microsoft.com/office/drawing/2014/main" id="{0D60E083-70CE-20BA-C037-FBF1C44706F3}"/>
              </a:ext>
            </a:extLst>
          </p:cNvPr>
          <p:cNvGrpSpPr/>
          <p:nvPr/>
        </p:nvGrpSpPr>
        <p:grpSpPr>
          <a:xfrm rot="5400000">
            <a:off x="15429253" y="4180017"/>
            <a:ext cx="2970427" cy="3663923"/>
            <a:chOff x="4029906" y="1839913"/>
            <a:chExt cx="891128" cy="1099177"/>
          </a:xfrm>
        </p:grpSpPr>
        <p:sp>
          <p:nvSpPr>
            <p:cNvPr id="10" name="Google Shape;219;p33">
              <a:extLst>
                <a:ext uri="{FF2B5EF4-FFF2-40B4-BE49-F238E27FC236}">
                  <a16:creationId xmlns:a16="http://schemas.microsoft.com/office/drawing/2014/main" id="{7B657608-B9B2-FB22-003B-390D044D5C9E}"/>
                </a:ext>
              </a:extLst>
            </p:cNvPr>
            <p:cNvSpPr/>
            <p:nvPr/>
          </p:nvSpPr>
          <p:spPr>
            <a:xfrm>
              <a:off x="4029906" y="2233309"/>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 name="Google Shape;219;p33">
              <a:extLst>
                <a:ext uri="{FF2B5EF4-FFF2-40B4-BE49-F238E27FC236}">
                  <a16:creationId xmlns:a16="http://schemas.microsoft.com/office/drawing/2014/main" id="{6C7492D1-F91C-2AAA-C0A2-E7D77AC0A0D8}"/>
                </a:ext>
              </a:extLst>
            </p:cNvPr>
            <p:cNvSpPr/>
            <p:nvPr/>
          </p:nvSpPr>
          <p:spPr>
            <a:xfrm>
              <a:off x="4623776" y="1839913"/>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2" name="Google Shape;219;p33">
              <a:extLst>
                <a:ext uri="{FF2B5EF4-FFF2-40B4-BE49-F238E27FC236}">
                  <a16:creationId xmlns:a16="http://schemas.microsoft.com/office/drawing/2014/main" id="{BF6BFE73-CD7B-5935-1888-619271D09E7F}"/>
                </a:ext>
              </a:extLst>
            </p:cNvPr>
            <p:cNvSpPr/>
            <p:nvPr/>
          </p:nvSpPr>
          <p:spPr>
            <a:xfrm>
              <a:off x="4623776" y="2233309"/>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3" name="Google Shape;219;p33">
              <a:extLst>
                <a:ext uri="{FF2B5EF4-FFF2-40B4-BE49-F238E27FC236}">
                  <a16:creationId xmlns:a16="http://schemas.microsoft.com/office/drawing/2014/main" id="{F75DC6BE-80CD-3A36-CE31-2A1A33EAB922}"/>
                </a:ext>
              </a:extLst>
            </p:cNvPr>
            <p:cNvSpPr/>
            <p:nvPr/>
          </p:nvSpPr>
          <p:spPr>
            <a:xfrm>
              <a:off x="4623776" y="2619254"/>
              <a:ext cx="297258" cy="319836"/>
            </a:xfrm>
            <a:prstGeom prst="ellipse">
              <a:avLst/>
            </a:prstGeom>
            <a:solidFill>
              <a:schemeClr val="tx2">
                <a:lumMod val="20000"/>
                <a:lumOff val="80000"/>
              </a:schemeClr>
            </a:solidFill>
            <a:ln w="38100" cap="flat" cmpd="sng">
              <a:solidFill>
                <a:schemeClr val="tx2">
                  <a:lumMod val="50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4" name="Straight Connector 13">
              <a:extLst>
                <a:ext uri="{FF2B5EF4-FFF2-40B4-BE49-F238E27FC236}">
                  <a16:creationId xmlns:a16="http://schemas.microsoft.com/office/drawing/2014/main" id="{ED1A5001-23DD-C2E0-7F06-467342C5BD0D}"/>
                </a:ext>
              </a:extLst>
            </p:cNvPr>
            <p:cNvCxnSpPr>
              <a:cxnSpLocks/>
              <a:stCxn id="10" idx="6"/>
              <a:endCxn id="11" idx="2"/>
            </p:cNvCxnSpPr>
            <p:nvPr/>
          </p:nvCxnSpPr>
          <p:spPr>
            <a:xfrm rot="16200000">
              <a:off x="4278773" y="2048223"/>
              <a:ext cx="393396" cy="296612"/>
            </a:xfrm>
            <a:prstGeom prst="line">
              <a:avLst/>
            </a:prstGeom>
            <a:ln w="28575">
              <a:solidFill>
                <a:schemeClr val="tx2">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6266C6-ED83-4775-ECCD-8D100133D44E}"/>
                </a:ext>
              </a:extLst>
            </p:cNvPr>
            <p:cNvCxnSpPr>
              <a:cxnSpLocks/>
              <a:stCxn id="10" idx="6"/>
              <a:endCxn id="12" idx="2"/>
            </p:cNvCxnSpPr>
            <p:nvPr/>
          </p:nvCxnSpPr>
          <p:spPr>
            <a:xfrm rot="16200000">
              <a:off x="4475471" y="2244921"/>
              <a:ext cx="0" cy="296612"/>
            </a:xfrm>
            <a:prstGeom prst="line">
              <a:avLst/>
            </a:prstGeom>
            <a:ln w="28575">
              <a:solidFill>
                <a:schemeClr val="tx2">
                  <a:lumMod val="5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C5D3C5-D02B-B1D0-DB97-7735473A6352}"/>
                </a:ext>
              </a:extLst>
            </p:cNvPr>
            <p:cNvCxnSpPr>
              <a:cxnSpLocks/>
              <a:stCxn id="10" idx="6"/>
              <a:endCxn id="13" idx="2"/>
            </p:cNvCxnSpPr>
            <p:nvPr/>
          </p:nvCxnSpPr>
          <p:spPr>
            <a:xfrm rot="16200000" flipH="1">
              <a:off x="4282498" y="2437893"/>
              <a:ext cx="385945" cy="296612"/>
            </a:xfrm>
            <a:prstGeom prst="line">
              <a:avLst/>
            </a:prstGeom>
            <a:ln w="28575">
              <a:solidFill>
                <a:schemeClr val="tx2">
                  <a:lumMod val="50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CC1C8397-B581-2297-0AEC-8C97E7B84989}"/>
              </a:ext>
            </a:extLst>
          </p:cNvPr>
          <p:cNvGrpSpPr/>
          <p:nvPr/>
        </p:nvGrpSpPr>
        <p:grpSpPr>
          <a:xfrm rot="5400000">
            <a:off x="8899909" y="4066709"/>
            <a:ext cx="2970427" cy="3663923"/>
            <a:chOff x="4029906" y="1839913"/>
            <a:chExt cx="891128" cy="1099177"/>
          </a:xfrm>
        </p:grpSpPr>
        <p:sp>
          <p:nvSpPr>
            <p:cNvPr id="33" name="Google Shape;219;p33">
              <a:extLst>
                <a:ext uri="{FF2B5EF4-FFF2-40B4-BE49-F238E27FC236}">
                  <a16:creationId xmlns:a16="http://schemas.microsoft.com/office/drawing/2014/main" id="{6C7BEBB8-A8D0-ECDD-B252-17A89CF16E89}"/>
                </a:ext>
              </a:extLst>
            </p:cNvPr>
            <p:cNvSpPr/>
            <p:nvPr/>
          </p:nvSpPr>
          <p:spPr>
            <a:xfrm>
              <a:off x="4029906" y="2233309"/>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4" name="Google Shape;219;p33">
              <a:extLst>
                <a:ext uri="{FF2B5EF4-FFF2-40B4-BE49-F238E27FC236}">
                  <a16:creationId xmlns:a16="http://schemas.microsoft.com/office/drawing/2014/main" id="{39AF9DA1-2F15-2B89-C686-BCCB12D1430C}"/>
                </a:ext>
              </a:extLst>
            </p:cNvPr>
            <p:cNvSpPr/>
            <p:nvPr/>
          </p:nvSpPr>
          <p:spPr>
            <a:xfrm>
              <a:off x="4623776" y="1839913"/>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5" name="Google Shape;219;p33">
              <a:extLst>
                <a:ext uri="{FF2B5EF4-FFF2-40B4-BE49-F238E27FC236}">
                  <a16:creationId xmlns:a16="http://schemas.microsoft.com/office/drawing/2014/main" id="{FECC476C-C8FE-CC9B-0BE0-7A323CFB4F64}"/>
                </a:ext>
              </a:extLst>
            </p:cNvPr>
            <p:cNvSpPr/>
            <p:nvPr/>
          </p:nvSpPr>
          <p:spPr>
            <a:xfrm>
              <a:off x="4623776" y="2233309"/>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6" name="Google Shape;219;p33">
              <a:extLst>
                <a:ext uri="{FF2B5EF4-FFF2-40B4-BE49-F238E27FC236}">
                  <a16:creationId xmlns:a16="http://schemas.microsoft.com/office/drawing/2014/main" id="{80C6BDE3-034C-3DFB-F807-18D80AE6A470}"/>
                </a:ext>
              </a:extLst>
            </p:cNvPr>
            <p:cNvSpPr/>
            <p:nvPr/>
          </p:nvSpPr>
          <p:spPr>
            <a:xfrm>
              <a:off x="4623776" y="2619254"/>
              <a:ext cx="297258" cy="319836"/>
            </a:xfrm>
            <a:prstGeom prst="ellipse">
              <a:avLst/>
            </a:prstGeom>
            <a:solidFill>
              <a:schemeClr val="bg2">
                <a:lumMod val="90000"/>
              </a:schemeClr>
            </a:solidFill>
            <a:ln w="38100" cap="flat" cmpd="sng">
              <a:solidFill>
                <a:schemeClr val="bg2">
                  <a:lumMod val="25000"/>
                </a:schemeClr>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dirty="0">
                <a:ln>
                  <a:noFill/>
                </a:ln>
                <a:solidFill>
                  <a:srgbClr val="000000"/>
                </a:solidFill>
                <a:effectLst/>
                <a:uLnTx/>
                <a:uFillTx/>
                <a:latin typeface="Arial"/>
                <a:ea typeface="Arial"/>
                <a:cs typeface="Arial"/>
                <a:sym typeface="Arial"/>
              </a:endParaRPr>
            </a:p>
          </p:txBody>
        </p:sp>
        <p:cxnSp>
          <p:nvCxnSpPr>
            <p:cNvPr id="37" name="Straight Connector 36">
              <a:extLst>
                <a:ext uri="{FF2B5EF4-FFF2-40B4-BE49-F238E27FC236}">
                  <a16:creationId xmlns:a16="http://schemas.microsoft.com/office/drawing/2014/main" id="{C8B8AA1C-8944-0682-CF60-12EAF918E2BA}"/>
                </a:ext>
              </a:extLst>
            </p:cNvPr>
            <p:cNvCxnSpPr>
              <a:cxnSpLocks/>
              <a:stCxn id="33" idx="6"/>
              <a:endCxn id="34" idx="2"/>
            </p:cNvCxnSpPr>
            <p:nvPr/>
          </p:nvCxnSpPr>
          <p:spPr>
            <a:xfrm rot="16200000">
              <a:off x="4278773" y="2048223"/>
              <a:ext cx="393396" cy="296612"/>
            </a:xfrm>
            <a:prstGeom prst="line">
              <a:avLst/>
            </a:prstGeom>
            <a:ln w="28575">
              <a:solidFill>
                <a:schemeClr val="bg2">
                  <a:lumMod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8259692-C473-469A-C54F-A37470E542D6}"/>
                </a:ext>
              </a:extLst>
            </p:cNvPr>
            <p:cNvCxnSpPr>
              <a:cxnSpLocks/>
              <a:stCxn id="33" idx="6"/>
              <a:endCxn id="35" idx="2"/>
            </p:cNvCxnSpPr>
            <p:nvPr/>
          </p:nvCxnSpPr>
          <p:spPr>
            <a:xfrm rot="16200000">
              <a:off x="4475471" y="2244921"/>
              <a:ext cx="0" cy="296612"/>
            </a:xfrm>
            <a:prstGeom prst="line">
              <a:avLst/>
            </a:prstGeom>
            <a:ln w="28575">
              <a:solidFill>
                <a:schemeClr val="bg2">
                  <a:lumMod val="25000"/>
                </a:schemeClr>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9DE85A2-876B-1157-D1DD-0EB8FA1E5A30}"/>
                </a:ext>
              </a:extLst>
            </p:cNvPr>
            <p:cNvCxnSpPr>
              <a:cxnSpLocks/>
              <a:stCxn id="33" idx="6"/>
              <a:endCxn id="36" idx="2"/>
            </p:cNvCxnSpPr>
            <p:nvPr/>
          </p:nvCxnSpPr>
          <p:spPr>
            <a:xfrm rot="16200000" flipH="1">
              <a:off x="4282498" y="2437893"/>
              <a:ext cx="385945" cy="296612"/>
            </a:xfrm>
            <a:prstGeom prst="line">
              <a:avLst/>
            </a:prstGeom>
            <a:ln w="28575">
              <a:solidFill>
                <a:schemeClr val="bg2">
                  <a:lumMod val="25000"/>
                </a:schemeClr>
              </a:solidFill>
            </a:ln>
            <a:effectLst/>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8C32169F-28CE-1DE2-5109-51443EA5C1B5}"/>
              </a:ext>
            </a:extLst>
          </p:cNvPr>
          <p:cNvGrpSpPr/>
          <p:nvPr/>
        </p:nvGrpSpPr>
        <p:grpSpPr>
          <a:xfrm rot="5400000">
            <a:off x="21958244" y="4016730"/>
            <a:ext cx="2970427" cy="3663923"/>
            <a:chOff x="4029906" y="1839913"/>
            <a:chExt cx="891128" cy="1099177"/>
          </a:xfrm>
        </p:grpSpPr>
        <p:sp>
          <p:nvSpPr>
            <p:cNvPr id="8" name="Google Shape;219;p33">
              <a:extLst>
                <a:ext uri="{FF2B5EF4-FFF2-40B4-BE49-F238E27FC236}">
                  <a16:creationId xmlns:a16="http://schemas.microsoft.com/office/drawing/2014/main" id="{2EC22597-63B3-FBB9-35E9-F14DCD62AAD6}"/>
                </a:ext>
              </a:extLst>
            </p:cNvPr>
            <p:cNvSpPr/>
            <p:nvPr/>
          </p:nvSpPr>
          <p:spPr>
            <a:xfrm>
              <a:off x="4029906" y="2233309"/>
              <a:ext cx="297258" cy="319836"/>
            </a:xfrm>
            <a:prstGeom prst="ellipse">
              <a:avLst/>
            </a:prstGeom>
            <a:solidFill>
              <a:srgbClr val="FFFF66"/>
            </a:solidFill>
            <a:ln w="38100" cap="flat" cmpd="sng">
              <a:solidFill>
                <a:srgbClr val="CC9900"/>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9" name="Google Shape;219;p33">
              <a:extLst>
                <a:ext uri="{FF2B5EF4-FFF2-40B4-BE49-F238E27FC236}">
                  <a16:creationId xmlns:a16="http://schemas.microsoft.com/office/drawing/2014/main" id="{D62E3E2F-049D-4CC8-C8C1-640C84C416BB}"/>
                </a:ext>
              </a:extLst>
            </p:cNvPr>
            <p:cNvSpPr/>
            <p:nvPr/>
          </p:nvSpPr>
          <p:spPr>
            <a:xfrm>
              <a:off x="4623776" y="1839913"/>
              <a:ext cx="297258" cy="319836"/>
            </a:xfrm>
            <a:prstGeom prst="ellipse">
              <a:avLst/>
            </a:prstGeom>
            <a:solidFill>
              <a:srgbClr val="FFFF66"/>
            </a:solidFill>
            <a:ln w="38100" cap="flat" cmpd="sng">
              <a:solidFill>
                <a:srgbClr val="CC9900"/>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8" name="Google Shape;219;p33">
              <a:extLst>
                <a:ext uri="{FF2B5EF4-FFF2-40B4-BE49-F238E27FC236}">
                  <a16:creationId xmlns:a16="http://schemas.microsoft.com/office/drawing/2014/main" id="{07EC87DC-040E-9E05-9B17-C5B93CD563BB}"/>
                </a:ext>
              </a:extLst>
            </p:cNvPr>
            <p:cNvSpPr/>
            <p:nvPr/>
          </p:nvSpPr>
          <p:spPr>
            <a:xfrm>
              <a:off x="4623776" y="2233309"/>
              <a:ext cx="297258" cy="319836"/>
            </a:xfrm>
            <a:prstGeom prst="ellipse">
              <a:avLst/>
            </a:prstGeom>
            <a:solidFill>
              <a:srgbClr val="FFFF66"/>
            </a:solidFill>
            <a:ln w="38100" cap="flat" cmpd="sng">
              <a:solidFill>
                <a:srgbClr val="CC9900"/>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9" name="Google Shape;219;p33">
              <a:extLst>
                <a:ext uri="{FF2B5EF4-FFF2-40B4-BE49-F238E27FC236}">
                  <a16:creationId xmlns:a16="http://schemas.microsoft.com/office/drawing/2014/main" id="{6A325785-23D8-7D00-C998-2DE2AF8B7341}"/>
                </a:ext>
              </a:extLst>
            </p:cNvPr>
            <p:cNvSpPr/>
            <p:nvPr/>
          </p:nvSpPr>
          <p:spPr>
            <a:xfrm>
              <a:off x="4623776" y="2619254"/>
              <a:ext cx="297258" cy="319836"/>
            </a:xfrm>
            <a:prstGeom prst="ellipse">
              <a:avLst/>
            </a:prstGeom>
            <a:solidFill>
              <a:srgbClr val="FFFF66"/>
            </a:solidFill>
            <a:ln w="38100" cap="flat" cmpd="sng">
              <a:solidFill>
                <a:srgbClr val="CC9900"/>
              </a:solidFill>
              <a:prstDash val="solid"/>
              <a:round/>
              <a:headEnd type="none" w="sm" len="sm"/>
              <a:tailEnd type="none" w="sm" len="sm"/>
            </a:ln>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dirty="0">
                <a:ln>
                  <a:noFill/>
                </a:ln>
                <a:solidFill>
                  <a:srgbClr val="000000"/>
                </a:solidFill>
                <a:effectLst/>
                <a:uLnTx/>
                <a:uFillTx/>
                <a:latin typeface="Arial"/>
                <a:ea typeface="Arial"/>
                <a:cs typeface="Arial"/>
                <a:sym typeface="Arial"/>
              </a:endParaRPr>
            </a:p>
          </p:txBody>
        </p:sp>
        <p:cxnSp>
          <p:nvCxnSpPr>
            <p:cNvPr id="20" name="Straight Connector 19">
              <a:extLst>
                <a:ext uri="{FF2B5EF4-FFF2-40B4-BE49-F238E27FC236}">
                  <a16:creationId xmlns:a16="http://schemas.microsoft.com/office/drawing/2014/main" id="{4ED079F9-6986-CF02-8666-008C17D59E1C}"/>
                </a:ext>
              </a:extLst>
            </p:cNvPr>
            <p:cNvCxnSpPr>
              <a:cxnSpLocks/>
              <a:stCxn id="8" idx="6"/>
              <a:endCxn id="9" idx="2"/>
            </p:cNvCxnSpPr>
            <p:nvPr/>
          </p:nvCxnSpPr>
          <p:spPr>
            <a:xfrm rot="16200000">
              <a:off x="4278773" y="2048223"/>
              <a:ext cx="393396" cy="296612"/>
            </a:xfrm>
            <a:prstGeom prst="line">
              <a:avLst/>
            </a:prstGeom>
            <a:ln w="28575">
              <a:solidFill>
                <a:srgbClr val="CC9900"/>
              </a:solidFill>
            </a:ln>
            <a:effectLst/>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3C7A97-12E8-2643-5E96-3333544732F5}"/>
                </a:ext>
              </a:extLst>
            </p:cNvPr>
            <p:cNvCxnSpPr>
              <a:cxnSpLocks/>
              <a:stCxn id="8" idx="6"/>
              <a:endCxn id="18" idx="2"/>
            </p:cNvCxnSpPr>
            <p:nvPr/>
          </p:nvCxnSpPr>
          <p:spPr>
            <a:xfrm rot="16200000">
              <a:off x="4475471" y="2244921"/>
              <a:ext cx="0" cy="296612"/>
            </a:xfrm>
            <a:prstGeom prst="line">
              <a:avLst/>
            </a:prstGeom>
            <a:ln w="28575">
              <a:solidFill>
                <a:srgbClr val="CC9900"/>
              </a:solidFill>
            </a:ln>
            <a:effectLst/>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3DAE2F-428E-A2A5-D86C-66A5AD4E156B}"/>
                </a:ext>
              </a:extLst>
            </p:cNvPr>
            <p:cNvCxnSpPr>
              <a:cxnSpLocks/>
              <a:stCxn id="8" idx="6"/>
              <a:endCxn id="19" idx="2"/>
            </p:cNvCxnSpPr>
            <p:nvPr/>
          </p:nvCxnSpPr>
          <p:spPr>
            <a:xfrm rot="16200000" flipH="1">
              <a:off x="4282498" y="2437893"/>
              <a:ext cx="385945" cy="296612"/>
            </a:xfrm>
            <a:prstGeom prst="line">
              <a:avLst/>
            </a:prstGeom>
            <a:ln w="28575">
              <a:solidFill>
                <a:srgbClr val="CC9900"/>
              </a:solidFill>
            </a:ln>
            <a:effectLst/>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387F4E74-623E-FF6A-91CA-69F3600510FC}"/>
              </a:ext>
            </a:extLst>
          </p:cNvPr>
          <p:cNvSpPr txBox="1"/>
          <p:nvPr/>
        </p:nvSpPr>
        <p:spPr>
          <a:xfrm>
            <a:off x="8407556"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27" name="TextBox 26">
            <a:extLst>
              <a:ext uri="{FF2B5EF4-FFF2-40B4-BE49-F238E27FC236}">
                <a16:creationId xmlns:a16="http://schemas.microsoft.com/office/drawing/2014/main" id="{365ADDCE-9A41-B2EF-C056-7D80B8E94E64}"/>
              </a:ext>
            </a:extLst>
          </p:cNvPr>
          <p:cNvSpPr txBox="1"/>
          <p:nvPr/>
        </p:nvSpPr>
        <p:spPr>
          <a:xfrm>
            <a:off x="14936547"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28" name="TextBox 27">
            <a:extLst>
              <a:ext uri="{FF2B5EF4-FFF2-40B4-BE49-F238E27FC236}">
                <a16:creationId xmlns:a16="http://schemas.microsoft.com/office/drawing/2014/main" id="{9BFE33FB-C485-06C3-24A2-5318D016407E}"/>
              </a:ext>
            </a:extLst>
          </p:cNvPr>
          <p:cNvSpPr txBox="1"/>
          <p:nvPr/>
        </p:nvSpPr>
        <p:spPr>
          <a:xfrm>
            <a:off x="21465538"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44" name="TextBox 43">
            <a:extLst>
              <a:ext uri="{FF2B5EF4-FFF2-40B4-BE49-F238E27FC236}">
                <a16:creationId xmlns:a16="http://schemas.microsoft.com/office/drawing/2014/main" id="{EBCCB618-1646-4987-E454-9F467D015A9B}"/>
              </a:ext>
            </a:extLst>
          </p:cNvPr>
          <p:cNvSpPr txBox="1"/>
          <p:nvPr/>
        </p:nvSpPr>
        <p:spPr>
          <a:xfrm>
            <a:off x="9830677" y="15924484"/>
            <a:ext cx="1109599"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Q</a:t>
            </a:r>
          </a:p>
        </p:txBody>
      </p:sp>
      <p:sp>
        <p:nvSpPr>
          <p:cNvPr id="45" name="TextBox 44">
            <a:extLst>
              <a:ext uri="{FF2B5EF4-FFF2-40B4-BE49-F238E27FC236}">
                <a16:creationId xmlns:a16="http://schemas.microsoft.com/office/drawing/2014/main" id="{A8D92D6E-8141-EB83-24DE-146B682096B4}"/>
              </a:ext>
            </a:extLst>
          </p:cNvPr>
          <p:cNvSpPr txBox="1"/>
          <p:nvPr/>
        </p:nvSpPr>
        <p:spPr>
          <a:xfrm>
            <a:off x="16429904" y="15924483"/>
            <a:ext cx="971740"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76B900">
                    <a:lumMod val="50000"/>
                  </a:srgbClr>
                </a:solidFill>
                <a:effectLst/>
                <a:uLnTx/>
                <a:uFillTx/>
                <a:latin typeface="Trebuchet MS" panose="020B0603020202020204" pitchFamily="34" charset="0"/>
                <a:ea typeface="+mn-ea"/>
                <a:cs typeface="+mn-cs"/>
              </a:rPr>
              <a:t>K</a:t>
            </a:r>
          </a:p>
        </p:txBody>
      </p:sp>
      <p:sp>
        <p:nvSpPr>
          <p:cNvPr id="46" name="TextBox 45">
            <a:extLst>
              <a:ext uri="{FF2B5EF4-FFF2-40B4-BE49-F238E27FC236}">
                <a16:creationId xmlns:a16="http://schemas.microsoft.com/office/drawing/2014/main" id="{FC4738A1-727A-12A5-7399-AB70AFEABF4E}"/>
              </a:ext>
            </a:extLst>
          </p:cNvPr>
          <p:cNvSpPr txBox="1"/>
          <p:nvPr/>
        </p:nvSpPr>
        <p:spPr>
          <a:xfrm>
            <a:off x="22950881" y="15924484"/>
            <a:ext cx="987771"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CC9900"/>
                </a:solidFill>
                <a:effectLst/>
                <a:uLnTx/>
                <a:uFillTx/>
                <a:latin typeface="Trebuchet MS" panose="020B0603020202020204" pitchFamily="34" charset="0"/>
                <a:ea typeface="+mn-ea"/>
                <a:cs typeface="+mn-cs"/>
              </a:rPr>
              <a:t>V</a:t>
            </a:r>
          </a:p>
        </p:txBody>
      </p:sp>
      <p:sp>
        <p:nvSpPr>
          <p:cNvPr id="48" name="TextBox 47">
            <a:extLst>
              <a:ext uri="{FF2B5EF4-FFF2-40B4-BE49-F238E27FC236}">
                <a16:creationId xmlns:a16="http://schemas.microsoft.com/office/drawing/2014/main" id="{7F001DC2-10E5-BDC3-0749-EA7C0E440205}"/>
              </a:ext>
            </a:extLst>
          </p:cNvPr>
          <p:cNvSpPr txBox="1"/>
          <p:nvPr/>
        </p:nvSpPr>
        <p:spPr>
          <a:xfrm>
            <a:off x="9500458" y="18000056"/>
            <a:ext cx="1770036"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Query</a:t>
            </a:r>
          </a:p>
        </p:txBody>
      </p:sp>
      <p:sp>
        <p:nvSpPr>
          <p:cNvPr id="49" name="TextBox 48">
            <a:extLst>
              <a:ext uri="{FF2B5EF4-FFF2-40B4-BE49-F238E27FC236}">
                <a16:creationId xmlns:a16="http://schemas.microsoft.com/office/drawing/2014/main" id="{770777F1-C765-A05A-BF12-CE661FCC6DC7}"/>
              </a:ext>
            </a:extLst>
          </p:cNvPr>
          <p:cNvSpPr txBox="1"/>
          <p:nvPr/>
        </p:nvSpPr>
        <p:spPr>
          <a:xfrm>
            <a:off x="16349498" y="18000056"/>
            <a:ext cx="11325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76B900">
                    <a:lumMod val="50000"/>
                  </a:srgbClr>
                </a:solidFill>
                <a:effectLst/>
                <a:uLnTx/>
                <a:uFillTx/>
                <a:latin typeface="Trebuchet MS" panose="020B0603020202020204" pitchFamily="34" charset="0"/>
                <a:ea typeface="+mn-ea"/>
                <a:cs typeface="+mn-cs"/>
              </a:rPr>
              <a:t>Key</a:t>
            </a:r>
          </a:p>
        </p:txBody>
      </p:sp>
      <p:sp>
        <p:nvSpPr>
          <p:cNvPr id="50" name="TextBox 49">
            <a:extLst>
              <a:ext uri="{FF2B5EF4-FFF2-40B4-BE49-F238E27FC236}">
                <a16:creationId xmlns:a16="http://schemas.microsoft.com/office/drawing/2014/main" id="{1B2BE464-806D-D682-E15E-D02BEF5B4460}"/>
              </a:ext>
            </a:extLst>
          </p:cNvPr>
          <p:cNvSpPr txBox="1"/>
          <p:nvPr/>
        </p:nvSpPr>
        <p:spPr>
          <a:xfrm>
            <a:off x="22628164" y="17994798"/>
            <a:ext cx="163320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CC9900"/>
                </a:solidFill>
                <a:effectLst/>
                <a:uLnTx/>
                <a:uFillTx/>
                <a:latin typeface="Trebuchet MS" panose="020B0603020202020204" pitchFamily="34" charset="0"/>
                <a:ea typeface="+mn-ea"/>
                <a:cs typeface="+mn-cs"/>
              </a:rPr>
              <a:t>Value</a:t>
            </a:r>
          </a:p>
        </p:txBody>
      </p:sp>
      <p:graphicFrame>
        <p:nvGraphicFramePr>
          <p:cNvPr id="52" name="Table 51">
            <a:extLst>
              <a:ext uri="{FF2B5EF4-FFF2-40B4-BE49-F238E27FC236}">
                <a16:creationId xmlns:a16="http://schemas.microsoft.com/office/drawing/2014/main" id="{DDFE018C-7931-AC30-779F-C4E7DCE254E7}"/>
              </a:ext>
            </a:extLst>
          </p:cNvPr>
          <p:cNvGraphicFramePr>
            <a:graphicFrameLocks noGrp="1"/>
          </p:cNvGraphicFramePr>
          <p:nvPr/>
        </p:nvGraphicFramePr>
        <p:xfrm>
          <a:off x="2229890" y="7978160"/>
          <a:ext cx="4891004" cy="5943600"/>
        </p:xfrm>
        <a:graphic>
          <a:graphicData uri="http://schemas.openxmlformats.org/drawingml/2006/table">
            <a:tbl>
              <a:tblPr firstRow="1" bandRow="1">
                <a:tableStyleId>{5C22544A-7EE6-4342-B048-85BDC9FD1C3A}</a:tableStyleId>
              </a:tblPr>
              <a:tblGrid>
                <a:gridCol w="4891004">
                  <a:extLst>
                    <a:ext uri="{9D8B030D-6E8A-4147-A177-3AD203B41FA5}">
                      <a16:colId xmlns:a16="http://schemas.microsoft.com/office/drawing/2014/main" val="1361182073"/>
                    </a:ext>
                  </a:extLst>
                </a:gridCol>
              </a:tblGrid>
              <a:tr h="370840">
                <a:tc>
                  <a:txBody>
                    <a:bodyPr/>
                    <a:lstStyle/>
                    <a:p>
                      <a:pPr algn="ctr"/>
                      <a:r>
                        <a:rPr lang="en-US" sz="7200" b="0" dirty="0">
                          <a:solidFill>
                            <a:sysClr val="windowText" lastClr="000000"/>
                          </a:solidFill>
                        </a:rPr>
                        <a:t>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85588421"/>
                  </a:ext>
                </a:extLst>
              </a:tr>
              <a:tr h="370840">
                <a:tc>
                  <a:txBody>
                    <a:bodyPr/>
                    <a:lstStyle/>
                    <a:p>
                      <a:pPr algn="ctr"/>
                      <a:r>
                        <a:rPr lang="en-US" sz="7200" dirty="0">
                          <a:solidFill>
                            <a:sysClr val="windowText" lastClr="000000"/>
                          </a:solidFill>
                        </a:rPr>
                        <a:t>am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9313487"/>
                  </a:ext>
                </a:extLst>
              </a:tr>
              <a:tr h="370840">
                <a:tc>
                  <a:txBody>
                    <a:bodyPr/>
                    <a:lstStyle/>
                    <a:p>
                      <a:pPr algn="ctr"/>
                      <a:r>
                        <a:rPr lang="en-US" sz="7200" dirty="0">
                          <a:solidFill>
                            <a:sysClr val="windowText" lastClr="000000"/>
                          </a:solidFill>
                        </a:rPr>
                        <a:t>the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8803123"/>
                  </a:ext>
                </a:extLst>
              </a:tr>
              <a:tr h="370840">
                <a:tc>
                  <a:txBody>
                    <a:bodyPr/>
                    <a:lstStyle/>
                    <a:p>
                      <a:pPr algn="ctr"/>
                      <a:r>
                        <a:rPr lang="en-US" sz="7200" dirty="0">
                          <a:solidFill>
                            <a:sysClr val="windowText" lastClr="000000"/>
                          </a:solidFill>
                        </a:rPr>
                        <a:t>very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25083759"/>
                  </a:ext>
                </a:extLst>
              </a:tr>
              <a:tr h="370840">
                <a:tc>
                  <a:txBody>
                    <a:bodyPr/>
                    <a:lstStyle/>
                    <a:p>
                      <a:pPr algn="ctr"/>
                      <a:r>
                        <a:rPr lang="en-US" sz="7200" dirty="0">
                          <a:solidFill>
                            <a:sysClr val="windowText" lastClr="000000"/>
                          </a:solidFill>
                        </a:rPr>
                        <a:t>model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50733648"/>
                  </a:ext>
                </a:extLst>
              </a:tr>
            </a:tbl>
          </a:graphicData>
        </a:graphic>
      </p:graphicFrame>
      <p:graphicFrame>
        <p:nvGraphicFramePr>
          <p:cNvPr id="53" name="Table 52">
            <a:extLst>
              <a:ext uri="{FF2B5EF4-FFF2-40B4-BE49-F238E27FC236}">
                <a16:creationId xmlns:a16="http://schemas.microsoft.com/office/drawing/2014/main" id="{F9225640-4D14-DC17-BA19-5F8E4094B840}"/>
              </a:ext>
            </a:extLst>
          </p:cNvPr>
          <p:cNvGraphicFramePr>
            <a:graphicFrameLocks noGrp="1"/>
          </p:cNvGraphicFramePr>
          <p:nvPr/>
        </p:nvGraphicFramePr>
        <p:xfrm>
          <a:off x="13650061" y="7978160"/>
          <a:ext cx="6531429" cy="5943600"/>
        </p:xfrm>
        <a:graphic>
          <a:graphicData uri="http://schemas.openxmlformats.org/drawingml/2006/table">
            <a:tbl>
              <a:tblPr firstRow="1" bandRow="1">
                <a:tableStyleId>{5C22544A-7EE6-4342-B048-85BDC9FD1C3A}</a:tableStyleId>
              </a:tblPr>
              <a:tblGrid>
                <a:gridCol w="2177143">
                  <a:extLst>
                    <a:ext uri="{9D8B030D-6E8A-4147-A177-3AD203B41FA5}">
                      <a16:colId xmlns:a16="http://schemas.microsoft.com/office/drawing/2014/main" val="3368994715"/>
                    </a:ext>
                  </a:extLst>
                </a:gridCol>
                <a:gridCol w="2177143">
                  <a:extLst>
                    <a:ext uri="{9D8B030D-6E8A-4147-A177-3AD203B41FA5}">
                      <a16:colId xmlns:a16="http://schemas.microsoft.com/office/drawing/2014/main" val="222542264"/>
                    </a:ext>
                  </a:extLst>
                </a:gridCol>
                <a:gridCol w="2177143">
                  <a:extLst>
                    <a:ext uri="{9D8B030D-6E8A-4147-A177-3AD203B41FA5}">
                      <a16:colId xmlns:a16="http://schemas.microsoft.com/office/drawing/2014/main" val="775745858"/>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76814738"/>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24900012"/>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38413106"/>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391420517"/>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64773406"/>
                  </a:ext>
                </a:extLst>
              </a:tr>
            </a:tbl>
          </a:graphicData>
        </a:graphic>
      </p:graphicFrame>
      <p:graphicFrame>
        <p:nvGraphicFramePr>
          <p:cNvPr id="54" name="Table 53">
            <a:extLst>
              <a:ext uri="{FF2B5EF4-FFF2-40B4-BE49-F238E27FC236}">
                <a16:creationId xmlns:a16="http://schemas.microsoft.com/office/drawing/2014/main" id="{E9334707-011E-1A58-D5F6-5B98568B5401}"/>
              </a:ext>
            </a:extLst>
          </p:cNvPr>
          <p:cNvGraphicFramePr>
            <a:graphicFrameLocks noGrp="1"/>
          </p:cNvGraphicFramePr>
          <p:nvPr/>
        </p:nvGraphicFramePr>
        <p:xfrm>
          <a:off x="7119763" y="7978160"/>
          <a:ext cx="6531429" cy="5943600"/>
        </p:xfrm>
        <a:graphic>
          <a:graphicData uri="http://schemas.openxmlformats.org/drawingml/2006/table">
            <a:tbl>
              <a:tblPr firstRow="1" bandRow="1">
                <a:tableStyleId>{5C22544A-7EE6-4342-B048-85BDC9FD1C3A}</a:tableStyleId>
              </a:tblPr>
              <a:tblGrid>
                <a:gridCol w="2177143">
                  <a:extLst>
                    <a:ext uri="{9D8B030D-6E8A-4147-A177-3AD203B41FA5}">
                      <a16:colId xmlns:a16="http://schemas.microsoft.com/office/drawing/2014/main" val="2825594157"/>
                    </a:ext>
                  </a:extLst>
                </a:gridCol>
                <a:gridCol w="2177143">
                  <a:extLst>
                    <a:ext uri="{9D8B030D-6E8A-4147-A177-3AD203B41FA5}">
                      <a16:colId xmlns:a16="http://schemas.microsoft.com/office/drawing/2014/main" val="2380776213"/>
                    </a:ext>
                  </a:extLst>
                </a:gridCol>
                <a:gridCol w="2177143">
                  <a:extLst>
                    <a:ext uri="{9D8B030D-6E8A-4147-A177-3AD203B41FA5}">
                      <a16:colId xmlns:a16="http://schemas.microsoft.com/office/drawing/2014/main" val="425686440"/>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024863785"/>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44682664"/>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258547149"/>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58215260"/>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970909079"/>
                  </a:ext>
                </a:extLst>
              </a:tr>
            </a:tbl>
          </a:graphicData>
        </a:graphic>
      </p:graphicFrame>
      <p:graphicFrame>
        <p:nvGraphicFramePr>
          <p:cNvPr id="55" name="Table 54">
            <a:extLst>
              <a:ext uri="{FF2B5EF4-FFF2-40B4-BE49-F238E27FC236}">
                <a16:creationId xmlns:a16="http://schemas.microsoft.com/office/drawing/2014/main" id="{9E0CE095-1C1E-9B77-B592-F2618E2CB96F}"/>
              </a:ext>
            </a:extLst>
          </p:cNvPr>
          <p:cNvGraphicFramePr>
            <a:graphicFrameLocks noGrp="1"/>
          </p:cNvGraphicFramePr>
          <p:nvPr/>
        </p:nvGraphicFramePr>
        <p:xfrm>
          <a:off x="20180359" y="7978160"/>
          <a:ext cx="6528816" cy="5943600"/>
        </p:xfrm>
        <a:graphic>
          <a:graphicData uri="http://schemas.openxmlformats.org/drawingml/2006/table">
            <a:tbl>
              <a:tblPr firstRow="1" bandRow="1">
                <a:tableStyleId>{5C22544A-7EE6-4342-B048-85BDC9FD1C3A}</a:tableStyleId>
              </a:tblPr>
              <a:tblGrid>
                <a:gridCol w="2176272">
                  <a:extLst>
                    <a:ext uri="{9D8B030D-6E8A-4147-A177-3AD203B41FA5}">
                      <a16:colId xmlns:a16="http://schemas.microsoft.com/office/drawing/2014/main" val="2825594157"/>
                    </a:ext>
                  </a:extLst>
                </a:gridCol>
                <a:gridCol w="2176272">
                  <a:extLst>
                    <a:ext uri="{9D8B030D-6E8A-4147-A177-3AD203B41FA5}">
                      <a16:colId xmlns:a16="http://schemas.microsoft.com/office/drawing/2014/main" val="2380776213"/>
                    </a:ext>
                  </a:extLst>
                </a:gridCol>
                <a:gridCol w="2176272">
                  <a:extLst>
                    <a:ext uri="{9D8B030D-6E8A-4147-A177-3AD203B41FA5}">
                      <a16:colId xmlns:a16="http://schemas.microsoft.com/office/drawing/2014/main" val="425686440"/>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3024863785"/>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4044682664"/>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4258547149"/>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58215260"/>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970909079"/>
                  </a:ext>
                </a:extLst>
              </a:tr>
            </a:tbl>
          </a:graphicData>
        </a:graphic>
      </p:graphicFrame>
      <p:sp>
        <p:nvSpPr>
          <p:cNvPr id="2" name="TextBox 1">
            <a:extLst>
              <a:ext uri="{FF2B5EF4-FFF2-40B4-BE49-F238E27FC236}">
                <a16:creationId xmlns:a16="http://schemas.microsoft.com/office/drawing/2014/main" id="{FDEAFBC9-D648-709D-27D0-2D9E4F1D9F8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1CBFA8F9-AA3E-E5FA-9A6F-070AC36E571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264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787566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A7A645B-2474-4C85-AD94-80EEEEC6C42E}"/>
              </a:ext>
            </a:extLst>
          </p:cNvPr>
          <p:cNvSpPr>
            <a:spLocks noGrp="1"/>
          </p:cNvSpPr>
          <p:nvPr>
            <p:ph type="title"/>
          </p:nvPr>
        </p:nvSpPr>
        <p:spPr>
          <a:xfrm>
            <a:off x="1661160" y="1343358"/>
            <a:ext cx="33253680" cy="1969770"/>
          </a:xfrm>
        </p:spPr>
        <p:txBody>
          <a:bodyPr>
            <a:noAutofit/>
          </a:bodyPr>
          <a:lstStyle/>
          <a:p>
            <a:r>
              <a:rPr lang="en-US" sz="14000" dirty="0"/>
              <a:t>Attention</a:t>
            </a:r>
          </a:p>
        </p:txBody>
      </p:sp>
      <p:sp>
        <p:nvSpPr>
          <p:cNvPr id="6" name="TextBox 5">
            <a:extLst>
              <a:ext uri="{FF2B5EF4-FFF2-40B4-BE49-F238E27FC236}">
                <a16:creationId xmlns:a16="http://schemas.microsoft.com/office/drawing/2014/main" id="{FBB1EB9E-0475-B612-1E99-2BFC9302AE81}"/>
              </a:ext>
            </a:extLst>
          </p:cNvPr>
          <p:cNvSpPr txBox="1"/>
          <p:nvPr/>
        </p:nvSpPr>
        <p:spPr>
          <a:xfrm>
            <a:off x="8407556"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7" name="TextBox 6">
            <a:extLst>
              <a:ext uri="{FF2B5EF4-FFF2-40B4-BE49-F238E27FC236}">
                <a16:creationId xmlns:a16="http://schemas.microsoft.com/office/drawing/2014/main" id="{9D83626F-A39B-B8C8-CD9B-AFEA7C6F2409}"/>
              </a:ext>
            </a:extLst>
          </p:cNvPr>
          <p:cNvSpPr txBox="1"/>
          <p:nvPr/>
        </p:nvSpPr>
        <p:spPr>
          <a:xfrm>
            <a:off x="14936547"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26" name="TextBox 25">
            <a:extLst>
              <a:ext uri="{FF2B5EF4-FFF2-40B4-BE49-F238E27FC236}">
                <a16:creationId xmlns:a16="http://schemas.microsoft.com/office/drawing/2014/main" id="{5FA0EF5E-1CF2-B1FC-DE70-1CB527815C9A}"/>
              </a:ext>
            </a:extLst>
          </p:cNvPr>
          <p:cNvSpPr txBox="1"/>
          <p:nvPr/>
        </p:nvSpPr>
        <p:spPr>
          <a:xfrm>
            <a:off x="21465538"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28" name="TextBox 27">
            <a:extLst>
              <a:ext uri="{FF2B5EF4-FFF2-40B4-BE49-F238E27FC236}">
                <a16:creationId xmlns:a16="http://schemas.microsoft.com/office/drawing/2014/main" id="{10A0F60D-4ECA-C029-BAAA-E64A7C87A39D}"/>
              </a:ext>
            </a:extLst>
          </p:cNvPr>
          <p:cNvSpPr txBox="1"/>
          <p:nvPr/>
        </p:nvSpPr>
        <p:spPr>
          <a:xfrm>
            <a:off x="27994530" y="14679906"/>
            <a:ext cx="3955840"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5 x 3</a:t>
            </a:r>
          </a:p>
        </p:txBody>
      </p:sp>
      <p:sp>
        <p:nvSpPr>
          <p:cNvPr id="52" name="TextBox 51">
            <a:extLst>
              <a:ext uri="{FF2B5EF4-FFF2-40B4-BE49-F238E27FC236}">
                <a16:creationId xmlns:a16="http://schemas.microsoft.com/office/drawing/2014/main" id="{6322E1BF-841A-5144-EF8B-EC32DBC0A6A4}"/>
              </a:ext>
            </a:extLst>
          </p:cNvPr>
          <p:cNvSpPr txBox="1"/>
          <p:nvPr/>
        </p:nvSpPr>
        <p:spPr>
          <a:xfrm>
            <a:off x="9830677" y="15924484"/>
            <a:ext cx="1109599"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Q</a:t>
            </a:r>
          </a:p>
        </p:txBody>
      </p:sp>
      <p:sp>
        <p:nvSpPr>
          <p:cNvPr id="53" name="TextBox 52">
            <a:extLst>
              <a:ext uri="{FF2B5EF4-FFF2-40B4-BE49-F238E27FC236}">
                <a16:creationId xmlns:a16="http://schemas.microsoft.com/office/drawing/2014/main" id="{5D6A2C0B-3E5A-AFE5-E8A7-384954013EDC}"/>
              </a:ext>
            </a:extLst>
          </p:cNvPr>
          <p:cNvSpPr txBox="1"/>
          <p:nvPr/>
        </p:nvSpPr>
        <p:spPr>
          <a:xfrm>
            <a:off x="16429904" y="15924483"/>
            <a:ext cx="971740"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76B900">
                    <a:lumMod val="50000"/>
                  </a:srgbClr>
                </a:solidFill>
                <a:effectLst/>
                <a:uLnTx/>
                <a:uFillTx/>
                <a:latin typeface="Trebuchet MS" panose="020B0603020202020204" pitchFamily="34" charset="0"/>
                <a:ea typeface="+mn-ea"/>
                <a:cs typeface="+mn-cs"/>
              </a:rPr>
              <a:t>K</a:t>
            </a:r>
          </a:p>
        </p:txBody>
      </p:sp>
      <p:sp>
        <p:nvSpPr>
          <p:cNvPr id="54" name="TextBox 53">
            <a:extLst>
              <a:ext uri="{FF2B5EF4-FFF2-40B4-BE49-F238E27FC236}">
                <a16:creationId xmlns:a16="http://schemas.microsoft.com/office/drawing/2014/main" id="{930D1AD4-25C5-6B1B-967D-A5877E70022C}"/>
              </a:ext>
            </a:extLst>
          </p:cNvPr>
          <p:cNvSpPr txBox="1"/>
          <p:nvPr/>
        </p:nvSpPr>
        <p:spPr>
          <a:xfrm>
            <a:off x="22950881" y="15924484"/>
            <a:ext cx="987771"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CC9900"/>
                </a:solidFill>
                <a:effectLst/>
                <a:uLnTx/>
                <a:uFillTx/>
                <a:latin typeface="Trebuchet MS" panose="020B0603020202020204" pitchFamily="34" charset="0"/>
                <a:ea typeface="+mn-ea"/>
                <a:cs typeface="+mn-cs"/>
              </a:rPr>
              <a:t>V</a:t>
            </a:r>
          </a:p>
        </p:txBody>
      </p:sp>
      <p:sp>
        <p:nvSpPr>
          <p:cNvPr id="55" name="TextBox 54">
            <a:extLst>
              <a:ext uri="{FF2B5EF4-FFF2-40B4-BE49-F238E27FC236}">
                <a16:creationId xmlns:a16="http://schemas.microsoft.com/office/drawing/2014/main" id="{44ADB9E3-2A89-EAB2-782A-1B9C1696589A}"/>
              </a:ext>
            </a:extLst>
          </p:cNvPr>
          <p:cNvSpPr txBox="1"/>
          <p:nvPr/>
        </p:nvSpPr>
        <p:spPr>
          <a:xfrm>
            <a:off x="29503415" y="15924494"/>
            <a:ext cx="938077" cy="1569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10667" b="0" i="0" u="none" strike="noStrike" kern="1200" cap="none" spc="0" normalizeH="0" baseline="0" noProof="0" dirty="0">
                <a:ln>
                  <a:noFill/>
                </a:ln>
                <a:solidFill>
                  <a:srgbClr val="5D1682">
                    <a:lumMod val="75000"/>
                  </a:srgbClr>
                </a:solidFill>
                <a:effectLst/>
                <a:uLnTx/>
                <a:uFillTx/>
                <a:latin typeface="Trebuchet MS" panose="020B0603020202020204" pitchFamily="34" charset="0"/>
                <a:ea typeface="+mn-ea"/>
                <a:cs typeface="+mn-cs"/>
              </a:rPr>
              <a:t>Z</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48759F0-9039-DB41-82B5-22C6F3BBF306}"/>
                  </a:ext>
                </a:extLst>
              </p:cNvPr>
              <p:cNvSpPr txBox="1"/>
              <p:nvPr/>
            </p:nvSpPr>
            <p:spPr>
              <a:xfrm>
                <a:off x="13243557" y="4275198"/>
                <a:ext cx="11754179" cy="2863797"/>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a:ln>
                            <a:noFill/>
                          </a:ln>
                          <a:solidFill>
                            <a:srgbClr val="5D1682">
                              <a:lumMod val="75000"/>
                            </a:srgbClr>
                          </a:solidFill>
                          <a:effectLst/>
                          <a:uLnTx/>
                          <a:uFillTx/>
                          <a:latin typeface="Cambria Math" panose="02040503050406030204" pitchFamily="18" charset="0"/>
                          <a:ea typeface="+mn-ea"/>
                          <a:cs typeface="+mn-cs"/>
                        </a:rPr>
                        <m:t>𝑍</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𝑠𝑜𝑓𝑡𝑚𝑎𝑥</m:t>
                      </m:r>
                      <m:d>
                        <m:d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f>
                            <m:f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𝑄</m:t>
                              </m:r>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8000" b="0" i="1" u="none" strike="noStrike" kern="1200" cap="none" spc="0" normalizeH="0" baseline="0" noProof="0">
                                      <a:ln>
                                        <a:noFill/>
                                      </a:ln>
                                      <a:solidFill>
                                        <a:srgbClr val="76B900">
                                          <a:lumMod val="50000"/>
                                        </a:srgbClr>
                                      </a:solidFill>
                                      <a:effectLst/>
                                      <a:uLnTx/>
                                      <a:uFillTx/>
                                      <a:latin typeface="Cambria Math" panose="02040503050406030204" pitchFamily="18" charset="0"/>
                                      <a:ea typeface="+mn-ea"/>
                                      <a:cs typeface="+mn-cs"/>
                                    </a:rPr>
                                    <m:t>𝐾</m:t>
                                  </m:r>
                                </m:e>
                                <m:sup>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𝑇</m:t>
                                  </m:r>
                                </m:sup>
                              </m:sSup>
                            </m:num>
                            <m:den>
                              <m:rad>
                                <m:radPr>
                                  <m:degHide m:val="on"/>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sSub>
                                    <m:sSubPr>
                                      <m:ctrlP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𝑑</m:t>
                                      </m:r>
                                    </m:e>
                                    <m:sub>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𝑘</m:t>
                                      </m:r>
                                    </m:sub>
                                  </m:sSub>
                                </m:e>
                              </m:rad>
                            </m:den>
                          </m:f>
                        </m:e>
                      </m:d>
                      <m:r>
                        <a:rPr kumimoji="0" lang="en-US" sz="8000" b="0" i="1" u="none" strike="noStrike" kern="1200" cap="none" spc="0" normalizeH="0" baseline="0" noProof="0">
                          <a:ln>
                            <a:noFill/>
                          </a:ln>
                          <a:solidFill>
                            <a:srgbClr val="CC9900"/>
                          </a:solidFill>
                          <a:effectLst/>
                          <a:uLnTx/>
                          <a:uFillTx/>
                          <a:latin typeface="Cambria Math" panose="02040503050406030204" pitchFamily="18" charset="0"/>
                          <a:ea typeface="+mn-ea"/>
                          <a:cs typeface="+mn-cs"/>
                        </a:rPr>
                        <m:t>𝑉</m:t>
                      </m:r>
                    </m:oMath>
                  </m:oMathPara>
                </a14:m>
                <a:endPar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endParaRPr>
              </a:p>
            </p:txBody>
          </p:sp>
        </mc:Choice>
        <mc:Fallback xmlns="">
          <p:sp>
            <p:nvSpPr>
              <p:cNvPr id="56" name="TextBox 55">
                <a:extLst>
                  <a:ext uri="{FF2B5EF4-FFF2-40B4-BE49-F238E27FC236}">
                    <a16:creationId xmlns:a16="http://schemas.microsoft.com/office/drawing/2014/main" id="{248759F0-9039-DB41-82B5-22C6F3BBF306}"/>
                  </a:ext>
                </a:extLst>
              </p:cNvPr>
              <p:cNvSpPr txBox="1">
                <a:spLocks noRot="1" noChangeAspect="1" noMove="1" noResize="1" noEditPoints="1" noAdjustHandles="1" noChangeArrowheads="1" noChangeShapeType="1" noTextEdit="1"/>
              </p:cNvSpPr>
              <p:nvPr/>
            </p:nvSpPr>
            <p:spPr>
              <a:xfrm>
                <a:off x="13243557" y="4275198"/>
                <a:ext cx="11754179" cy="2863797"/>
              </a:xfrm>
              <a:prstGeom prst="rect">
                <a:avLst/>
              </a:prstGeom>
              <a:blipFill>
                <a:blip r:embed="rId3"/>
                <a:stretch>
                  <a:fillRect t="-2553" b="-2553"/>
                </a:stretch>
              </a:blipFill>
              <a:ln w="6350">
                <a:noFill/>
              </a:ln>
            </p:spPr>
            <p:txBody>
              <a:bodyPr/>
              <a:lstStyle/>
              <a:p>
                <a:r>
                  <a:rPr lang="en-US">
                    <a:noFill/>
                  </a:rPr>
                  <a:t> </a:t>
                </a:r>
              </a:p>
            </p:txBody>
          </p:sp>
        </mc:Fallback>
      </mc:AlternateContent>
      <p:sp>
        <p:nvSpPr>
          <p:cNvPr id="57" name="TextBox 56">
            <a:extLst>
              <a:ext uri="{FF2B5EF4-FFF2-40B4-BE49-F238E27FC236}">
                <a16:creationId xmlns:a16="http://schemas.microsoft.com/office/drawing/2014/main" id="{0855317B-1473-A95D-572B-8148B068A226}"/>
              </a:ext>
            </a:extLst>
          </p:cNvPr>
          <p:cNvSpPr txBox="1"/>
          <p:nvPr/>
        </p:nvSpPr>
        <p:spPr>
          <a:xfrm>
            <a:off x="9500458" y="18000056"/>
            <a:ext cx="1770036"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Query</a:t>
            </a:r>
          </a:p>
        </p:txBody>
      </p:sp>
      <p:sp>
        <p:nvSpPr>
          <p:cNvPr id="58" name="TextBox 57">
            <a:extLst>
              <a:ext uri="{FF2B5EF4-FFF2-40B4-BE49-F238E27FC236}">
                <a16:creationId xmlns:a16="http://schemas.microsoft.com/office/drawing/2014/main" id="{659EA8DA-0DB3-28A1-1624-5E784BA1AA92}"/>
              </a:ext>
            </a:extLst>
          </p:cNvPr>
          <p:cNvSpPr txBox="1"/>
          <p:nvPr/>
        </p:nvSpPr>
        <p:spPr>
          <a:xfrm>
            <a:off x="16349498" y="18000056"/>
            <a:ext cx="113255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76B900">
                    <a:lumMod val="50000"/>
                  </a:srgbClr>
                </a:solidFill>
                <a:effectLst/>
                <a:uLnTx/>
                <a:uFillTx/>
                <a:latin typeface="Trebuchet MS" panose="020B0603020202020204" pitchFamily="34" charset="0"/>
                <a:ea typeface="+mn-ea"/>
                <a:cs typeface="+mn-cs"/>
              </a:rPr>
              <a:t>Key</a:t>
            </a:r>
          </a:p>
        </p:txBody>
      </p:sp>
      <p:sp>
        <p:nvSpPr>
          <p:cNvPr id="59" name="TextBox 58">
            <a:extLst>
              <a:ext uri="{FF2B5EF4-FFF2-40B4-BE49-F238E27FC236}">
                <a16:creationId xmlns:a16="http://schemas.microsoft.com/office/drawing/2014/main" id="{B9D3CACB-EC9D-9C7B-ED99-9C1885720CE1}"/>
              </a:ext>
            </a:extLst>
          </p:cNvPr>
          <p:cNvSpPr txBox="1"/>
          <p:nvPr/>
        </p:nvSpPr>
        <p:spPr>
          <a:xfrm>
            <a:off x="22628164" y="17994798"/>
            <a:ext cx="1633203"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CC9900"/>
                </a:solidFill>
                <a:effectLst/>
                <a:uLnTx/>
                <a:uFillTx/>
                <a:latin typeface="Trebuchet MS" panose="020B0603020202020204" pitchFamily="34" charset="0"/>
                <a:ea typeface="+mn-ea"/>
                <a:cs typeface="+mn-cs"/>
              </a:rPr>
              <a:t>Value</a:t>
            </a:r>
          </a:p>
        </p:txBody>
      </p:sp>
      <p:sp>
        <p:nvSpPr>
          <p:cNvPr id="60" name="TextBox 59">
            <a:extLst>
              <a:ext uri="{FF2B5EF4-FFF2-40B4-BE49-F238E27FC236}">
                <a16:creationId xmlns:a16="http://schemas.microsoft.com/office/drawing/2014/main" id="{0D1DB29D-8C1E-7C57-6E2C-FB4A64A1900C}"/>
              </a:ext>
            </a:extLst>
          </p:cNvPr>
          <p:cNvSpPr txBox="1"/>
          <p:nvPr/>
        </p:nvSpPr>
        <p:spPr>
          <a:xfrm>
            <a:off x="27789804" y="18000056"/>
            <a:ext cx="4365298" cy="738728"/>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dirty="0">
                <a:ln>
                  <a:noFill/>
                </a:ln>
                <a:solidFill>
                  <a:srgbClr val="5D1682">
                    <a:lumMod val="75000"/>
                  </a:srgbClr>
                </a:solidFill>
                <a:effectLst/>
                <a:uLnTx/>
                <a:uFillTx/>
                <a:latin typeface="Trebuchet MS" panose="020B0603020202020204" pitchFamily="34" charset="0"/>
                <a:ea typeface="+mn-ea"/>
                <a:cs typeface="+mn-cs"/>
              </a:rPr>
              <a:t>Attention Score</a:t>
            </a:r>
          </a:p>
        </p:txBody>
      </p:sp>
      <p:graphicFrame>
        <p:nvGraphicFramePr>
          <p:cNvPr id="4" name="Table 3">
            <a:extLst>
              <a:ext uri="{FF2B5EF4-FFF2-40B4-BE49-F238E27FC236}">
                <a16:creationId xmlns:a16="http://schemas.microsoft.com/office/drawing/2014/main" id="{7B0CA080-94E7-E4EE-D622-356D02F548D4}"/>
              </a:ext>
            </a:extLst>
          </p:cNvPr>
          <p:cNvGraphicFramePr>
            <a:graphicFrameLocks noGrp="1"/>
          </p:cNvGraphicFramePr>
          <p:nvPr/>
        </p:nvGraphicFramePr>
        <p:xfrm>
          <a:off x="2229890" y="7978160"/>
          <a:ext cx="4891004" cy="5943600"/>
        </p:xfrm>
        <a:graphic>
          <a:graphicData uri="http://schemas.openxmlformats.org/drawingml/2006/table">
            <a:tbl>
              <a:tblPr firstRow="1" bandRow="1">
                <a:tableStyleId>{5C22544A-7EE6-4342-B048-85BDC9FD1C3A}</a:tableStyleId>
              </a:tblPr>
              <a:tblGrid>
                <a:gridCol w="4891004">
                  <a:extLst>
                    <a:ext uri="{9D8B030D-6E8A-4147-A177-3AD203B41FA5}">
                      <a16:colId xmlns:a16="http://schemas.microsoft.com/office/drawing/2014/main" val="1361182073"/>
                    </a:ext>
                  </a:extLst>
                </a:gridCol>
              </a:tblGrid>
              <a:tr h="370840">
                <a:tc>
                  <a:txBody>
                    <a:bodyPr/>
                    <a:lstStyle/>
                    <a:p>
                      <a:pPr algn="ctr"/>
                      <a:r>
                        <a:rPr lang="en-US" sz="7200" b="0" dirty="0">
                          <a:solidFill>
                            <a:sysClr val="windowText" lastClr="000000"/>
                          </a:solidFill>
                        </a:rPr>
                        <a:t>I</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85588421"/>
                  </a:ext>
                </a:extLst>
              </a:tr>
              <a:tr h="370840">
                <a:tc>
                  <a:txBody>
                    <a:bodyPr/>
                    <a:lstStyle/>
                    <a:p>
                      <a:pPr algn="ctr"/>
                      <a:r>
                        <a:rPr lang="en-US" sz="7200" dirty="0">
                          <a:solidFill>
                            <a:sysClr val="windowText" lastClr="000000"/>
                          </a:solidFill>
                        </a:rPr>
                        <a:t>am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9313487"/>
                  </a:ext>
                </a:extLst>
              </a:tr>
              <a:tr h="370840">
                <a:tc>
                  <a:txBody>
                    <a:bodyPr/>
                    <a:lstStyle/>
                    <a:p>
                      <a:pPr algn="ctr"/>
                      <a:r>
                        <a:rPr lang="en-US" sz="7200" dirty="0">
                          <a:solidFill>
                            <a:sysClr val="windowText" lastClr="000000"/>
                          </a:solidFill>
                        </a:rPr>
                        <a:t>the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8803123"/>
                  </a:ext>
                </a:extLst>
              </a:tr>
              <a:tr h="370840">
                <a:tc>
                  <a:txBody>
                    <a:bodyPr/>
                    <a:lstStyle/>
                    <a:p>
                      <a:pPr algn="ctr"/>
                      <a:r>
                        <a:rPr lang="en-US" sz="7200" dirty="0">
                          <a:solidFill>
                            <a:sysClr val="windowText" lastClr="000000"/>
                          </a:solidFill>
                        </a:rPr>
                        <a:t>very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25083759"/>
                  </a:ext>
                </a:extLst>
              </a:tr>
              <a:tr h="370840">
                <a:tc>
                  <a:txBody>
                    <a:bodyPr/>
                    <a:lstStyle/>
                    <a:p>
                      <a:pPr algn="ctr"/>
                      <a:r>
                        <a:rPr lang="en-US" sz="7200" dirty="0">
                          <a:solidFill>
                            <a:sysClr val="windowText" lastClr="000000"/>
                          </a:solidFill>
                        </a:rPr>
                        <a:t>model</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50733648"/>
                  </a:ext>
                </a:extLst>
              </a:tr>
            </a:tbl>
          </a:graphicData>
        </a:graphic>
      </p:graphicFrame>
      <p:graphicFrame>
        <p:nvGraphicFramePr>
          <p:cNvPr id="8" name="Table 7">
            <a:extLst>
              <a:ext uri="{FF2B5EF4-FFF2-40B4-BE49-F238E27FC236}">
                <a16:creationId xmlns:a16="http://schemas.microsoft.com/office/drawing/2014/main" id="{528D2E7E-00A4-5D40-6DCF-6DDDDA6B9F5F}"/>
              </a:ext>
            </a:extLst>
          </p:cNvPr>
          <p:cNvGraphicFramePr>
            <a:graphicFrameLocks noGrp="1"/>
          </p:cNvGraphicFramePr>
          <p:nvPr/>
        </p:nvGraphicFramePr>
        <p:xfrm>
          <a:off x="13650061" y="7978160"/>
          <a:ext cx="6531429" cy="5943600"/>
        </p:xfrm>
        <a:graphic>
          <a:graphicData uri="http://schemas.openxmlformats.org/drawingml/2006/table">
            <a:tbl>
              <a:tblPr firstRow="1" bandRow="1">
                <a:tableStyleId>{5C22544A-7EE6-4342-B048-85BDC9FD1C3A}</a:tableStyleId>
              </a:tblPr>
              <a:tblGrid>
                <a:gridCol w="2177143">
                  <a:extLst>
                    <a:ext uri="{9D8B030D-6E8A-4147-A177-3AD203B41FA5}">
                      <a16:colId xmlns:a16="http://schemas.microsoft.com/office/drawing/2014/main" val="3368994715"/>
                    </a:ext>
                  </a:extLst>
                </a:gridCol>
                <a:gridCol w="2177143">
                  <a:extLst>
                    <a:ext uri="{9D8B030D-6E8A-4147-A177-3AD203B41FA5}">
                      <a16:colId xmlns:a16="http://schemas.microsoft.com/office/drawing/2014/main" val="222542264"/>
                    </a:ext>
                  </a:extLst>
                </a:gridCol>
                <a:gridCol w="2177143">
                  <a:extLst>
                    <a:ext uri="{9D8B030D-6E8A-4147-A177-3AD203B41FA5}">
                      <a16:colId xmlns:a16="http://schemas.microsoft.com/office/drawing/2014/main" val="775745858"/>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476814738"/>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124900012"/>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38413106"/>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391420517"/>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64773406"/>
                  </a:ext>
                </a:extLst>
              </a:tr>
            </a:tbl>
          </a:graphicData>
        </a:graphic>
      </p:graphicFrame>
      <p:graphicFrame>
        <p:nvGraphicFramePr>
          <p:cNvPr id="9" name="Table 8">
            <a:extLst>
              <a:ext uri="{FF2B5EF4-FFF2-40B4-BE49-F238E27FC236}">
                <a16:creationId xmlns:a16="http://schemas.microsoft.com/office/drawing/2014/main" id="{F56A5EAF-4B98-7F9E-E693-3454277068F2}"/>
              </a:ext>
            </a:extLst>
          </p:cNvPr>
          <p:cNvGraphicFramePr>
            <a:graphicFrameLocks noGrp="1"/>
          </p:cNvGraphicFramePr>
          <p:nvPr/>
        </p:nvGraphicFramePr>
        <p:xfrm>
          <a:off x="7119763" y="7978160"/>
          <a:ext cx="6531429" cy="5943600"/>
        </p:xfrm>
        <a:graphic>
          <a:graphicData uri="http://schemas.openxmlformats.org/drawingml/2006/table">
            <a:tbl>
              <a:tblPr firstRow="1" bandRow="1">
                <a:tableStyleId>{5C22544A-7EE6-4342-B048-85BDC9FD1C3A}</a:tableStyleId>
              </a:tblPr>
              <a:tblGrid>
                <a:gridCol w="2177143">
                  <a:extLst>
                    <a:ext uri="{9D8B030D-6E8A-4147-A177-3AD203B41FA5}">
                      <a16:colId xmlns:a16="http://schemas.microsoft.com/office/drawing/2014/main" val="2825594157"/>
                    </a:ext>
                  </a:extLst>
                </a:gridCol>
                <a:gridCol w="2177143">
                  <a:extLst>
                    <a:ext uri="{9D8B030D-6E8A-4147-A177-3AD203B41FA5}">
                      <a16:colId xmlns:a16="http://schemas.microsoft.com/office/drawing/2014/main" val="2380776213"/>
                    </a:ext>
                  </a:extLst>
                </a:gridCol>
                <a:gridCol w="2177143">
                  <a:extLst>
                    <a:ext uri="{9D8B030D-6E8A-4147-A177-3AD203B41FA5}">
                      <a16:colId xmlns:a16="http://schemas.microsoft.com/office/drawing/2014/main" val="425686440"/>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3024863785"/>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044682664"/>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4258547149"/>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58215260"/>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95000"/>
                      </a:schemeClr>
                    </a:solidFill>
                  </a:tcPr>
                </a:tc>
                <a:extLst>
                  <a:ext uri="{0D108BD9-81ED-4DB2-BD59-A6C34878D82A}">
                    <a16:rowId xmlns:a16="http://schemas.microsoft.com/office/drawing/2014/main" val="970909079"/>
                  </a:ext>
                </a:extLst>
              </a:tr>
            </a:tbl>
          </a:graphicData>
        </a:graphic>
      </p:graphicFrame>
      <p:graphicFrame>
        <p:nvGraphicFramePr>
          <p:cNvPr id="10" name="Table 9">
            <a:extLst>
              <a:ext uri="{FF2B5EF4-FFF2-40B4-BE49-F238E27FC236}">
                <a16:creationId xmlns:a16="http://schemas.microsoft.com/office/drawing/2014/main" id="{E8CF5BE9-062B-F76D-6E3B-AC03955F3F6F}"/>
              </a:ext>
            </a:extLst>
          </p:cNvPr>
          <p:cNvGraphicFramePr>
            <a:graphicFrameLocks noGrp="1"/>
          </p:cNvGraphicFramePr>
          <p:nvPr/>
        </p:nvGraphicFramePr>
        <p:xfrm>
          <a:off x="20180359" y="7978160"/>
          <a:ext cx="6528816" cy="5943600"/>
        </p:xfrm>
        <a:graphic>
          <a:graphicData uri="http://schemas.openxmlformats.org/drawingml/2006/table">
            <a:tbl>
              <a:tblPr firstRow="1" bandRow="1">
                <a:tableStyleId>{5C22544A-7EE6-4342-B048-85BDC9FD1C3A}</a:tableStyleId>
              </a:tblPr>
              <a:tblGrid>
                <a:gridCol w="2176272">
                  <a:extLst>
                    <a:ext uri="{9D8B030D-6E8A-4147-A177-3AD203B41FA5}">
                      <a16:colId xmlns:a16="http://schemas.microsoft.com/office/drawing/2014/main" val="2825594157"/>
                    </a:ext>
                  </a:extLst>
                </a:gridCol>
                <a:gridCol w="2176272">
                  <a:extLst>
                    <a:ext uri="{9D8B030D-6E8A-4147-A177-3AD203B41FA5}">
                      <a16:colId xmlns:a16="http://schemas.microsoft.com/office/drawing/2014/main" val="2380776213"/>
                    </a:ext>
                  </a:extLst>
                </a:gridCol>
                <a:gridCol w="2176272">
                  <a:extLst>
                    <a:ext uri="{9D8B030D-6E8A-4147-A177-3AD203B41FA5}">
                      <a16:colId xmlns:a16="http://schemas.microsoft.com/office/drawing/2014/main" val="425686440"/>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3024863785"/>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4044682664"/>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4258547149"/>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58215260"/>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CC"/>
                    </a:solidFill>
                  </a:tcPr>
                </a:tc>
                <a:extLst>
                  <a:ext uri="{0D108BD9-81ED-4DB2-BD59-A6C34878D82A}">
                    <a16:rowId xmlns:a16="http://schemas.microsoft.com/office/drawing/2014/main" val="970909079"/>
                  </a:ext>
                </a:extLst>
              </a:tr>
            </a:tbl>
          </a:graphicData>
        </a:graphic>
      </p:graphicFrame>
      <p:graphicFrame>
        <p:nvGraphicFramePr>
          <p:cNvPr id="11" name="Table 10">
            <a:extLst>
              <a:ext uri="{FF2B5EF4-FFF2-40B4-BE49-F238E27FC236}">
                <a16:creationId xmlns:a16="http://schemas.microsoft.com/office/drawing/2014/main" id="{8B7AC5B9-ED84-35A3-C20E-1DF46FA5B885}"/>
              </a:ext>
            </a:extLst>
          </p:cNvPr>
          <p:cNvGraphicFramePr>
            <a:graphicFrameLocks noGrp="1"/>
          </p:cNvGraphicFramePr>
          <p:nvPr/>
        </p:nvGraphicFramePr>
        <p:xfrm>
          <a:off x="26708042" y="7978160"/>
          <a:ext cx="6528816" cy="5943600"/>
        </p:xfrm>
        <a:graphic>
          <a:graphicData uri="http://schemas.openxmlformats.org/drawingml/2006/table">
            <a:tbl>
              <a:tblPr firstRow="1" bandRow="1">
                <a:tableStyleId>{5C22544A-7EE6-4342-B048-85BDC9FD1C3A}</a:tableStyleId>
              </a:tblPr>
              <a:tblGrid>
                <a:gridCol w="2176272">
                  <a:extLst>
                    <a:ext uri="{9D8B030D-6E8A-4147-A177-3AD203B41FA5}">
                      <a16:colId xmlns:a16="http://schemas.microsoft.com/office/drawing/2014/main" val="2825594157"/>
                    </a:ext>
                  </a:extLst>
                </a:gridCol>
                <a:gridCol w="2176272">
                  <a:extLst>
                    <a:ext uri="{9D8B030D-6E8A-4147-A177-3AD203B41FA5}">
                      <a16:colId xmlns:a16="http://schemas.microsoft.com/office/drawing/2014/main" val="2380776213"/>
                    </a:ext>
                  </a:extLst>
                </a:gridCol>
                <a:gridCol w="2176272">
                  <a:extLst>
                    <a:ext uri="{9D8B030D-6E8A-4147-A177-3AD203B41FA5}">
                      <a16:colId xmlns:a16="http://schemas.microsoft.com/office/drawing/2014/main" val="425686440"/>
                    </a:ext>
                  </a:extLst>
                </a:gridCol>
              </a:tblGrid>
              <a:tr h="1188720">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b="0"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024863785"/>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44682664"/>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258547149"/>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58215260"/>
                  </a:ext>
                </a:extLst>
              </a:tr>
              <a:tr h="1188720">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a:endParaRPr lang="en-US" dirty="0">
                        <a:solidFill>
                          <a:sysClr val="windowText" lastClr="000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70909079"/>
                  </a:ext>
                </a:extLst>
              </a:tr>
            </a:tbl>
          </a:graphicData>
        </a:graphic>
      </p:graphicFrame>
      <p:sp>
        <p:nvSpPr>
          <p:cNvPr id="2" name="TextBox 1">
            <a:extLst>
              <a:ext uri="{FF2B5EF4-FFF2-40B4-BE49-F238E27FC236}">
                <a16:creationId xmlns:a16="http://schemas.microsoft.com/office/drawing/2014/main" id="{7601996F-6BD0-009F-B226-9DC320C1111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F238DF46-185C-10E5-FB85-2AB061C11C2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265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59147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0E60E-54EF-D254-0BED-271C6971552E}"/>
              </a:ext>
            </a:extLst>
          </p:cNvPr>
          <p:cNvSpPr>
            <a:spLocks noGrp="1"/>
          </p:cNvSpPr>
          <p:nvPr>
            <p:ph type="title"/>
          </p:nvPr>
        </p:nvSpPr>
        <p:spPr/>
        <p:txBody>
          <a:bodyPr>
            <a:normAutofit/>
          </a:bodyPr>
          <a:lstStyle/>
          <a:p>
            <a:r>
              <a:rPr lang="en-US" sz="14000" dirty="0"/>
              <a:t>Transformers</a:t>
            </a:r>
          </a:p>
        </p:txBody>
      </p:sp>
      <p:pic>
        <p:nvPicPr>
          <p:cNvPr id="5" name="Picture 4">
            <a:extLst>
              <a:ext uri="{FF2B5EF4-FFF2-40B4-BE49-F238E27FC236}">
                <a16:creationId xmlns:a16="http://schemas.microsoft.com/office/drawing/2014/main" id="{50E9DCFD-2E70-32F4-E8DB-D2C2F94FEA4E}"/>
              </a:ext>
            </a:extLst>
          </p:cNvPr>
          <p:cNvPicPr>
            <a:picLocks noChangeAspect="1"/>
          </p:cNvPicPr>
          <p:nvPr/>
        </p:nvPicPr>
        <p:blipFill>
          <a:blip r:embed="rId3"/>
          <a:stretch>
            <a:fillRect/>
          </a:stretch>
        </p:blipFill>
        <p:spPr>
          <a:xfrm>
            <a:off x="1874743" y="2514601"/>
            <a:ext cx="12705214" cy="15120256"/>
          </a:xfrm>
          <a:prstGeom prst="rect">
            <a:avLst/>
          </a:prstGeom>
        </p:spPr>
      </p:pic>
      <p:pic>
        <p:nvPicPr>
          <p:cNvPr id="7" name="Picture 6">
            <a:extLst>
              <a:ext uri="{FF2B5EF4-FFF2-40B4-BE49-F238E27FC236}">
                <a16:creationId xmlns:a16="http://schemas.microsoft.com/office/drawing/2014/main" id="{41F3CC59-1A0D-5DF2-42E4-4C24ECB437F4}"/>
              </a:ext>
            </a:extLst>
          </p:cNvPr>
          <p:cNvPicPr>
            <a:picLocks noChangeAspect="1"/>
          </p:cNvPicPr>
          <p:nvPr/>
        </p:nvPicPr>
        <p:blipFill>
          <a:blip r:embed="rId4"/>
          <a:stretch>
            <a:fillRect/>
          </a:stretch>
        </p:blipFill>
        <p:spPr>
          <a:xfrm>
            <a:off x="15379300" y="5858110"/>
            <a:ext cx="7293000" cy="8857780"/>
          </a:xfrm>
          <a:prstGeom prst="roundRect">
            <a:avLst/>
          </a:prstGeom>
          <a:ln w="114300">
            <a:solidFill>
              <a:srgbClr val="FFE2BB"/>
            </a:solidFill>
          </a:ln>
        </p:spPr>
      </p:pic>
      <p:pic>
        <p:nvPicPr>
          <p:cNvPr id="9" name="Picture 8">
            <a:extLst>
              <a:ext uri="{FF2B5EF4-FFF2-40B4-BE49-F238E27FC236}">
                <a16:creationId xmlns:a16="http://schemas.microsoft.com/office/drawing/2014/main" id="{01FE1207-0D24-2CE4-1ED0-304E701EBF44}"/>
              </a:ext>
            </a:extLst>
          </p:cNvPr>
          <p:cNvPicPr>
            <a:picLocks noChangeAspect="1"/>
          </p:cNvPicPr>
          <p:nvPr/>
        </p:nvPicPr>
        <p:blipFill>
          <a:blip r:embed="rId5"/>
          <a:stretch>
            <a:fillRect/>
          </a:stretch>
        </p:blipFill>
        <p:spPr>
          <a:xfrm>
            <a:off x="24843085" y="5858109"/>
            <a:ext cx="7278244" cy="8857779"/>
          </a:xfrm>
          <a:prstGeom prst="roundRect">
            <a:avLst/>
          </a:prstGeom>
          <a:ln w="114300">
            <a:solidFill>
              <a:srgbClr val="C5BEDF"/>
            </a:solidFill>
          </a:ln>
        </p:spPr>
      </p:pic>
      <p:cxnSp>
        <p:nvCxnSpPr>
          <p:cNvPr id="11" name="Straight Connector 10">
            <a:extLst>
              <a:ext uri="{FF2B5EF4-FFF2-40B4-BE49-F238E27FC236}">
                <a16:creationId xmlns:a16="http://schemas.microsoft.com/office/drawing/2014/main" id="{BBB417E3-0EA3-B8DE-76D7-21036D434A9D}"/>
              </a:ext>
            </a:extLst>
          </p:cNvPr>
          <p:cNvCxnSpPr>
            <a:cxnSpLocks/>
          </p:cNvCxnSpPr>
          <p:nvPr/>
        </p:nvCxnSpPr>
        <p:spPr>
          <a:xfrm flipV="1">
            <a:off x="21259800" y="6172200"/>
            <a:ext cx="3886200" cy="4114798"/>
          </a:xfrm>
          <a:prstGeom prst="line">
            <a:avLst/>
          </a:prstGeom>
          <a:ln w="114300">
            <a:solidFill>
              <a:srgbClr val="C5BED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8DAC495-579C-1058-313D-9D536562CD00}"/>
              </a:ext>
            </a:extLst>
          </p:cNvPr>
          <p:cNvCxnSpPr>
            <a:cxnSpLocks/>
          </p:cNvCxnSpPr>
          <p:nvPr/>
        </p:nvCxnSpPr>
        <p:spPr>
          <a:xfrm>
            <a:off x="21259800" y="10972800"/>
            <a:ext cx="4008120" cy="3550920"/>
          </a:xfrm>
          <a:prstGeom prst="line">
            <a:avLst/>
          </a:prstGeom>
          <a:ln w="114300">
            <a:solidFill>
              <a:srgbClr val="C5BED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922206-9D00-B12B-38DD-E86E7D0F46FE}"/>
              </a:ext>
            </a:extLst>
          </p:cNvPr>
          <p:cNvCxnSpPr>
            <a:cxnSpLocks/>
          </p:cNvCxnSpPr>
          <p:nvPr/>
        </p:nvCxnSpPr>
        <p:spPr>
          <a:xfrm flipV="1">
            <a:off x="11769969" y="6172198"/>
            <a:ext cx="3895381" cy="3065587"/>
          </a:xfrm>
          <a:prstGeom prst="line">
            <a:avLst/>
          </a:prstGeom>
          <a:ln w="114300">
            <a:solidFill>
              <a:srgbClr val="FFE2B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1768ED9-CB37-6B04-02C7-71AE4C7926D0}"/>
              </a:ext>
            </a:extLst>
          </p:cNvPr>
          <p:cNvCxnSpPr>
            <a:cxnSpLocks/>
          </p:cNvCxnSpPr>
          <p:nvPr/>
        </p:nvCxnSpPr>
        <p:spPr>
          <a:xfrm>
            <a:off x="11769969" y="9894277"/>
            <a:ext cx="4008120" cy="4629443"/>
          </a:xfrm>
          <a:prstGeom prst="line">
            <a:avLst/>
          </a:prstGeom>
          <a:ln w="114300">
            <a:solidFill>
              <a:srgbClr val="FFE2B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82B0ED3-52BC-75AC-F3A4-92A1341D43AA}"/>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7E3DF005-FAF3-4000-FF7B-16A5CB761EA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266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40919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2076759-68C4-902A-1064-25C2B6F4A8F8}"/>
              </a:ext>
            </a:extLst>
          </p:cNvPr>
          <p:cNvPicPr>
            <a:picLocks noChangeAspect="1"/>
          </p:cNvPicPr>
          <p:nvPr/>
        </p:nvPicPr>
        <p:blipFill>
          <a:blip r:embed="rId3"/>
          <a:stretch>
            <a:fillRect/>
          </a:stretch>
        </p:blipFill>
        <p:spPr>
          <a:xfrm>
            <a:off x="1229256" y="2514601"/>
            <a:ext cx="34117487" cy="16572558"/>
          </a:xfrm>
          <a:prstGeom prst="rect">
            <a:avLst/>
          </a:prstGeom>
        </p:spPr>
      </p:pic>
      <p:sp>
        <p:nvSpPr>
          <p:cNvPr id="9" name="Title 1">
            <a:extLst>
              <a:ext uri="{FF2B5EF4-FFF2-40B4-BE49-F238E27FC236}">
                <a16:creationId xmlns:a16="http://schemas.microsoft.com/office/drawing/2014/main" id="{E6C5D0F4-57C5-FFBB-3E2C-475F59082650}"/>
              </a:ext>
            </a:extLst>
          </p:cNvPr>
          <p:cNvSpPr>
            <a:spLocks noGrp="1"/>
          </p:cNvSpPr>
          <p:nvPr>
            <p:ph type="title"/>
          </p:nvPr>
        </p:nvSpPr>
        <p:spPr/>
        <p:txBody>
          <a:bodyPr>
            <a:normAutofit/>
          </a:bodyPr>
          <a:lstStyle/>
          <a:p>
            <a:r>
              <a:rPr lang="en-US" sz="14000" dirty="0"/>
              <a:t>BERT</a:t>
            </a:r>
          </a:p>
        </p:txBody>
      </p:sp>
      <p:sp>
        <p:nvSpPr>
          <p:cNvPr id="2" name="TextBox 1">
            <a:extLst>
              <a:ext uri="{FF2B5EF4-FFF2-40B4-BE49-F238E27FC236}">
                <a16:creationId xmlns:a16="http://schemas.microsoft.com/office/drawing/2014/main" id="{D65CED7A-8A29-3DB1-A2D8-31AA57F60D3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B934C99C-6E13-8A9D-330E-89EDD9D4C4C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267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29886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B7F11-4F12-92D0-5190-B49532B5A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17FC86-73D0-661B-7194-2CB7C1574338}"/>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DFDF30EE-7E99-1D72-671E-D6D09FC9B4E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268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ED67833-5975-9718-7BD0-28EEA7631F02}"/>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4CB805E-A47F-8D06-4585-315B65BC472E}"/>
              </a:ext>
            </a:extLst>
          </p:cNvPr>
          <p:cNvPicPr>
            <a:picLocks noChangeAspect="1"/>
          </p:cNvPicPr>
          <p:nvPr/>
        </p:nvPicPr>
        <p:blipFill>
          <a:blip r:embed="rId3"/>
          <a:stretch>
            <a:fillRect/>
          </a:stretch>
        </p:blipFill>
        <p:spPr>
          <a:xfrm>
            <a:off x="2162081" y="2505633"/>
            <a:ext cx="32251833" cy="17345730"/>
          </a:xfrm>
          <a:prstGeom prst="rect">
            <a:avLst/>
          </a:prstGeom>
        </p:spPr>
      </p:pic>
    </p:spTree>
    <p:extLst>
      <p:ext uri="{BB962C8B-B14F-4D97-AF65-F5344CB8AC3E}">
        <p14:creationId xmlns:p14="http://schemas.microsoft.com/office/powerpoint/2010/main" val="266590655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GB" sz="14000" dirty="0"/>
              <a:t>Other Architectures</a:t>
            </a:r>
            <a:endParaRPr lang="en-US" sz="14000" dirty="0"/>
          </a:p>
        </p:txBody>
      </p:sp>
      <p:sp>
        <p:nvSpPr>
          <p:cNvPr id="2" name="TextBox 1">
            <a:extLst>
              <a:ext uri="{FF2B5EF4-FFF2-40B4-BE49-F238E27FC236}">
                <a16:creationId xmlns:a16="http://schemas.microsoft.com/office/drawing/2014/main" id="{758F36B9-E82C-F029-A774-2D206B4E42A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B1EEEF89-38D2-3706-0518-709B05A825F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269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292149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Autoencoders</a:t>
            </a:r>
          </a:p>
        </p:txBody>
      </p:sp>
      <p:grpSp>
        <p:nvGrpSpPr>
          <p:cNvPr id="398" name="Group 397">
            <a:extLst>
              <a:ext uri="{FF2B5EF4-FFF2-40B4-BE49-F238E27FC236}">
                <a16:creationId xmlns:a16="http://schemas.microsoft.com/office/drawing/2014/main" id="{31328D4D-A088-4A5B-AA89-86A0C49C890C}"/>
              </a:ext>
            </a:extLst>
          </p:cNvPr>
          <p:cNvGrpSpPr/>
          <p:nvPr/>
        </p:nvGrpSpPr>
        <p:grpSpPr>
          <a:xfrm>
            <a:off x="9078145" y="4957028"/>
            <a:ext cx="18419710" cy="11613897"/>
            <a:chOff x="2897707" y="1725233"/>
            <a:chExt cx="5525913" cy="3484169"/>
          </a:xfrm>
        </p:grpSpPr>
        <p:cxnSp>
          <p:nvCxnSpPr>
            <p:cNvPr id="31" name="Straight Connector 30">
              <a:extLst>
                <a:ext uri="{FF2B5EF4-FFF2-40B4-BE49-F238E27FC236}">
                  <a16:creationId xmlns:a16="http://schemas.microsoft.com/office/drawing/2014/main" id="{01A4ECC0-8EB5-4BF3-866D-3BAD6973C0A4}"/>
                </a:ext>
              </a:extLst>
            </p:cNvPr>
            <p:cNvCxnSpPr>
              <a:stCxn id="103" idx="6"/>
              <a:endCxn id="225" idx="2"/>
            </p:cNvCxnSpPr>
            <p:nvPr/>
          </p:nvCxnSpPr>
          <p:spPr>
            <a:xfrm flipV="1">
              <a:off x="3178867" y="4555713"/>
              <a:ext cx="1382436" cy="538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E2536FB-6A74-40E5-B7BC-A9A66A0E62C8}"/>
                </a:ext>
              </a:extLst>
            </p:cNvPr>
            <p:cNvCxnSpPr>
              <a:cxnSpLocks/>
              <a:stCxn id="104" idx="6"/>
              <a:endCxn id="225" idx="2"/>
            </p:cNvCxnSpPr>
            <p:nvPr/>
          </p:nvCxnSpPr>
          <p:spPr>
            <a:xfrm flipV="1">
              <a:off x="3178867" y="4555713"/>
              <a:ext cx="1382436" cy="2433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D81105D-BEEC-4444-BF18-B15C21EEF650}"/>
                </a:ext>
              </a:extLst>
            </p:cNvPr>
            <p:cNvCxnSpPr>
              <a:cxnSpLocks/>
              <a:stCxn id="105" idx="6"/>
              <a:endCxn id="225" idx="2"/>
            </p:cNvCxnSpPr>
            <p:nvPr/>
          </p:nvCxnSpPr>
          <p:spPr>
            <a:xfrm>
              <a:off x="3178867" y="4503591"/>
              <a:ext cx="1382436" cy="521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A3B96A4-6308-4DFC-A40F-67B3443F8C2F}"/>
                </a:ext>
              </a:extLst>
            </p:cNvPr>
            <p:cNvCxnSpPr>
              <a:cxnSpLocks/>
              <a:stCxn id="106" idx="6"/>
              <a:endCxn id="225" idx="2"/>
            </p:cNvCxnSpPr>
            <p:nvPr/>
          </p:nvCxnSpPr>
          <p:spPr>
            <a:xfrm>
              <a:off x="3178867" y="4208119"/>
              <a:ext cx="1382436" cy="34759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4B73E-D8F4-40C5-BAC7-F5633DCF584C}"/>
                </a:ext>
              </a:extLst>
            </p:cNvPr>
            <p:cNvCxnSpPr>
              <a:cxnSpLocks/>
              <a:stCxn id="107" idx="6"/>
              <a:endCxn id="225" idx="2"/>
            </p:cNvCxnSpPr>
            <p:nvPr/>
          </p:nvCxnSpPr>
          <p:spPr>
            <a:xfrm>
              <a:off x="3170997" y="3912648"/>
              <a:ext cx="1390305" cy="6430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94C9EB2-993C-44B9-9820-7B36235A1CB6}"/>
                </a:ext>
              </a:extLst>
            </p:cNvPr>
            <p:cNvCxnSpPr>
              <a:cxnSpLocks/>
              <a:stCxn id="108" idx="6"/>
              <a:endCxn id="225" idx="2"/>
            </p:cNvCxnSpPr>
            <p:nvPr/>
          </p:nvCxnSpPr>
          <p:spPr>
            <a:xfrm>
              <a:off x="3170996" y="3617177"/>
              <a:ext cx="1390306" cy="93853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DA8304-0BA6-496C-9E5F-C23AB8A605E2}"/>
                </a:ext>
              </a:extLst>
            </p:cNvPr>
            <p:cNvCxnSpPr>
              <a:cxnSpLocks/>
              <a:stCxn id="109" idx="6"/>
              <a:endCxn id="225" idx="2"/>
            </p:cNvCxnSpPr>
            <p:nvPr/>
          </p:nvCxnSpPr>
          <p:spPr>
            <a:xfrm>
              <a:off x="3170996" y="3321705"/>
              <a:ext cx="1390306" cy="12340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382EB5E-E0B3-4B4B-8E38-05D83D6D2C5A}"/>
                </a:ext>
              </a:extLst>
            </p:cNvPr>
            <p:cNvCxnSpPr>
              <a:cxnSpLocks/>
              <a:stCxn id="110" idx="6"/>
              <a:endCxn id="225" idx="2"/>
            </p:cNvCxnSpPr>
            <p:nvPr/>
          </p:nvCxnSpPr>
          <p:spPr>
            <a:xfrm>
              <a:off x="3170996" y="3026234"/>
              <a:ext cx="1390306" cy="1529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5D35F32-EEC4-4513-B6C6-787F1B2AB0E7}"/>
                </a:ext>
              </a:extLst>
            </p:cNvPr>
            <p:cNvCxnSpPr>
              <a:cxnSpLocks/>
              <a:stCxn id="111" idx="6"/>
              <a:endCxn id="225" idx="2"/>
            </p:cNvCxnSpPr>
            <p:nvPr/>
          </p:nvCxnSpPr>
          <p:spPr>
            <a:xfrm>
              <a:off x="3170996" y="2730763"/>
              <a:ext cx="1390306" cy="182495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A2D2A7-76EC-4E74-839D-C5A139FC4923}"/>
                </a:ext>
              </a:extLst>
            </p:cNvPr>
            <p:cNvCxnSpPr>
              <a:cxnSpLocks/>
              <a:stCxn id="112" idx="6"/>
              <a:endCxn id="225" idx="2"/>
            </p:cNvCxnSpPr>
            <p:nvPr/>
          </p:nvCxnSpPr>
          <p:spPr>
            <a:xfrm>
              <a:off x="3170996" y="2435291"/>
              <a:ext cx="1390306" cy="2120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48A66D6-FE50-49F4-972A-54469CD3F8FD}"/>
                </a:ext>
              </a:extLst>
            </p:cNvPr>
            <p:cNvCxnSpPr>
              <a:cxnSpLocks/>
              <a:stCxn id="113" idx="6"/>
              <a:endCxn id="225" idx="2"/>
            </p:cNvCxnSpPr>
            <p:nvPr/>
          </p:nvCxnSpPr>
          <p:spPr>
            <a:xfrm>
              <a:off x="3163127" y="2139820"/>
              <a:ext cx="1398175" cy="24158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B9BAFFF-8F06-410E-88EC-2CBD25E402DB}"/>
                </a:ext>
              </a:extLst>
            </p:cNvPr>
            <p:cNvCxnSpPr>
              <a:cxnSpLocks/>
              <a:stCxn id="114" idx="6"/>
              <a:endCxn id="225" idx="2"/>
            </p:cNvCxnSpPr>
            <p:nvPr/>
          </p:nvCxnSpPr>
          <p:spPr>
            <a:xfrm>
              <a:off x="3163126" y="1844351"/>
              <a:ext cx="1398176" cy="271136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EBCF8FA-FF69-44B0-9E25-AC2729231D8A}"/>
                </a:ext>
              </a:extLst>
            </p:cNvPr>
            <p:cNvCxnSpPr>
              <a:cxnSpLocks/>
              <a:stCxn id="103" idx="6"/>
              <a:endCxn id="226" idx="2"/>
            </p:cNvCxnSpPr>
            <p:nvPr/>
          </p:nvCxnSpPr>
          <p:spPr>
            <a:xfrm flipV="1">
              <a:off x="3178867" y="4141743"/>
              <a:ext cx="1382436" cy="9527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1C510A-A6D9-4D33-ACFE-6B5D9F6FA41C}"/>
                </a:ext>
              </a:extLst>
            </p:cNvPr>
            <p:cNvCxnSpPr>
              <a:cxnSpLocks/>
              <a:stCxn id="104" idx="6"/>
              <a:endCxn id="226" idx="2"/>
            </p:cNvCxnSpPr>
            <p:nvPr/>
          </p:nvCxnSpPr>
          <p:spPr>
            <a:xfrm flipV="1">
              <a:off x="3178867" y="4141743"/>
              <a:ext cx="1382436" cy="6573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715240-9185-4A5B-AE7A-4C97792D90D1}"/>
                </a:ext>
              </a:extLst>
            </p:cNvPr>
            <p:cNvCxnSpPr>
              <a:cxnSpLocks/>
              <a:stCxn id="105" idx="6"/>
              <a:endCxn id="226" idx="2"/>
            </p:cNvCxnSpPr>
            <p:nvPr/>
          </p:nvCxnSpPr>
          <p:spPr>
            <a:xfrm flipV="1">
              <a:off x="3178867" y="4141743"/>
              <a:ext cx="1382436" cy="3618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54B0DAB-33D9-490B-9087-16959A44B9DB}"/>
                </a:ext>
              </a:extLst>
            </p:cNvPr>
            <p:cNvCxnSpPr>
              <a:cxnSpLocks/>
              <a:stCxn id="106" idx="6"/>
              <a:endCxn id="226" idx="2"/>
            </p:cNvCxnSpPr>
            <p:nvPr/>
          </p:nvCxnSpPr>
          <p:spPr>
            <a:xfrm flipV="1">
              <a:off x="3178867" y="4141743"/>
              <a:ext cx="1382436" cy="663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7B161B2-4A08-49A6-AC1A-55EC7D4A7B7F}"/>
                </a:ext>
              </a:extLst>
            </p:cNvPr>
            <p:cNvCxnSpPr>
              <a:cxnSpLocks/>
              <a:stCxn id="107" idx="6"/>
              <a:endCxn id="226" idx="2"/>
            </p:cNvCxnSpPr>
            <p:nvPr/>
          </p:nvCxnSpPr>
          <p:spPr>
            <a:xfrm>
              <a:off x="3170997" y="3912648"/>
              <a:ext cx="1390305" cy="22909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0BBC86-E0E6-4217-BCC5-24ACCDDF965E}"/>
                </a:ext>
              </a:extLst>
            </p:cNvPr>
            <p:cNvCxnSpPr>
              <a:cxnSpLocks/>
              <a:stCxn id="108" idx="6"/>
              <a:endCxn id="226" idx="2"/>
            </p:cNvCxnSpPr>
            <p:nvPr/>
          </p:nvCxnSpPr>
          <p:spPr>
            <a:xfrm>
              <a:off x="3170996" y="3617177"/>
              <a:ext cx="1390306" cy="5245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2EF694C-7600-4532-9A1C-E58014A23CDC}"/>
                </a:ext>
              </a:extLst>
            </p:cNvPr>
            <p:cNvCxnSpPr>
              <a:cxnSpLocks/>
              <a:stCxn id="109" idx="6"/>
              <a:endCxn id="226" idx="2"/>
            </p:cNvCxnSpPr>
            <p:nvPr/>
          </p:nvCxnSpPr>
          <p:spPr>
            <a:xfrm>
              <a:off x="3170996" y="3321705"/>
              <a:ext cx="1390306" cy="8200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1301B3D-94B1-42B8-B149-5674284E8897}"/>
                </a:ext>
              </a:extLst>
            </p:cNvPr>
            <p:cNvCxnSpPr>
              <a:cxnSpLocks/>
              <a:stCxn id="110" idx="6"/>
              <a:endCxn id="226" idx="2"/>
            </p:cNvCxnSpPr>
            <p:nvPr/>
          </p:nvCxnSpPr>
          <p:spPr>
            <a:xfrm>
              <a:off x="3170996" y="3026234"/>
              <a:ext cx="1390306" cy="111550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AC27F19-8E25-4D29-BAEF-1E7F61AAD40F}"/>
                </a:ext>
              </a:extLst>
            </p:cNvPr>
            <p:cNvCxnSpPr>
              <a:cxnSpLocks/>
              <a:stCxn id="111" idx="6"/>
              <a:endCxn id="226" idx="2"/>
            </p:cNvCxnSpPr>
            <p:nvPr/>
          </p:nvCxnSpPr>
          <p:spPr>
            <a:xfrm>
              <a:off x="3170996" y="2730763"/>
              <a:ext cx="1390306" cy="141098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FBC4943-1BDA-47A4-8A56-E3E534F29F70}"/>
                </a:ext>
              </a:extLst>
            </p:cNvPr>
            <p:cNvCxnSpPr>
              <a:cxnSpLocks/>
              <a:stCxn id="112" idx="6"/>
              <a:endCxn id="226" idx="2"/>
            </p:cNvCxnSpPr>
            <p:nvPr/>
          </p:nvCxnSpPr>
          <p:spPr>
            <a:xfrm>
              <a:off x="3170996" y="2435291"/>
              <a:ext cx="1390306" cy="1706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2C872EE-0637-451A-BB11-C5C1873D8271}"/>
                </a:ext>
              </a:extLst>
            </p:cNvPr>
            <p:cNvCxnSpPr>
              <a:cxnSpLocks/>
              <a:stCxn id="113" idx="6"/>
              <a:endCxn id="226" idx="2"/>
            </p:cNvCxnSpPr>
            <p:nvPr/>
          </p:nvCxnSpPr>
          <p:spPr>
            <a:xfrm>
              <a:off x="3163127" y="2139820"/>
              <a:ext cx="1398175" cy="20019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0B24CB6-F862-4E80-A327-95BA75B6675E}"/>
                </a:ext>
              </a:extLst>
            </p:cNvPr>
            <p:cNvCxnSpPr>
              <a:cxnSpLocks/>
              <a:stCxn id="114" idx="6"/>
              <a:endCxn id="226" idx="2"/>
            </p:cNvCxnSpPr>
            <p:nvPr/>
          </p:nvCxnSpPr>
          <p:spPr>
            <a:xfrm>
              <a:off x="3163126" y="1844351"/>
              <a:ext cx="1398176" cy="22973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0C7D5FB-8DA5-4C22-99C7-DA6F8A0AF31A}"/>
                </a:ext>
              </a:extLst>
            </p:cNvPr>
            <p:cNvCxnSpPr>
              <a:cxnSpLocks/>
              <a:stCxn id="103" idx="6"/>
              <a:endCxn id="227" idx="2"/>
            </p:cNvCxnSpPr>
            <p:nvPr/>
          </p:nvCxnSpPr>
          <p:spPr>
            <a:xfrm flipV="1">
              <a:off x="3178867" y="3727773"/>
              <a:ext cx="1382436" cy="13667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2EBC39E-7428-4F6F-AF65-A5ED076E3479}"/>
                </a:ext>
              </a:extLst>
            </p:cNvPr>
            <p:cNvCxnSpPr>
              <a:cxnSpLocks/>
              <a:stCxn id="104" idx="6"/>
              <a:endCxn id="227" idx="2"/>
            </p:cNvCxnSpPr>
            <p:nvPr/>
          </p:nvCxnSpPr>
          <p:spPr>
            <a:xfrm flipV="1">
              <a:off x="3178867" y="3727773"/>
              <a:ext cx="1382436" cy="10712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A7852DA-2223-4134-B4E1-9B91224B1F1B}"/>
                </a:ext>
              </a:extLst>
            </p:cNvPr>
            <p:cNvCxnSpPr>
              <a:cxnSpLocks/>
              <a:stCxn id="105" idx="6"/>
              <a:endCxn id="227" idx="2"/>
            </p:cNvCxnSpPr>
            <p:nvPr/>
          </p:nvCxnSpPr>
          <p:spPr>
            <a:xfrm flipV="1">
              <a:off x="3178867" y="3727773"/>
              <a:ext cx="1382436" cy="7758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F226E44-B8E5-4E07-933C-84A558FFA740}"/>
                </a:ext>
              </a:extLst>
            </p:cNvPr>
            <p:cNvCxnSpPr>
              <a:cxnSpLocks/>
              <a:stCxn id="106" idx="6"/>
              <a:endCxn id="227" idx="2"/>
            </p:cNvCxnSpPr>
            <p:nvPr/>
          </p:nvCxnSpPr>
          <p:spPr>
            <a:xfrm flipV="1">
              <a:off x="3178867" y="3727773"/>
              <a:ext cx="1382436" cy="4803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05AD2B3-3896-419D-A818-CB70C162CA65}"/>
                </a:ext>
              </a:extLst>
            </p:cNvPr>
            <p:cNvCxnSpPr>
              <a:cxnSpLocks/>
              <a:stCxn id="107" idx="6"/>
              <a:endCxn id="227" idx="2"/>
            </p:cNvCxnSpPr>
            <p:nvPr/>
          </p:nvCxnSpPr>
          <p:spPr>
            <a:xfrm flipV="1">
              <a:off x="3170997" y="3727773"/>
              <a:ext cx="1390305" cy="184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841ED4E-EF40-40BF-A7A5-3EB54AFEEC91}"/>
                </a:ext>
              </a:extLst>
            </p:cNvPr>
            <p:cNvCxnSpPr>
              <a:cxnSpLocks/>
              <a:stCxn id="108" idx="6"/>
              <a:endCxn id="227" idx="2"/>
            </p:cNvCxnSpPr>
            <p:nvPr/>
          </p:nvCxnSpPr>
          <p:spPr>
            <a:xfrm>
              <a:off x="3170996" y="3617177"/>
              <a:ext cx="1390306" cy="1105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FE79289-3FEA-471F-99B6-D13EC8F842E5}"/>
                </a:ext>
              </a:extLst>
            </p:cNvPr>
            <p:cNvCxnSpPr>
              <a:cxnSpLocks/>
              <a:stCxn id="109" idx="6"/>
              <a:endCxn id="227" idx="2"/>
            </p:cNvCxnSpPr>
            <p:nvPr/>
          </p:nvCxnSpPr>
          <p:spPr>
            <a:xfrm>
              <a:off x="3170996" y="3321705"/>
              <a:ext cx="1390306" cy="40606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C341495-F563-4F74-84A8-98F678919809}"/>
                </a:ext>
              </a:extLst>
            </p:cNvPr>
            <p:cNvCxnSpPr>
              <a:cxnSpLocks/>
              <a:stCxn id="110" idx="6"/>
              <a:endCxn id="227" idx="2"/>
            </p:cNvCxnSpPr>
            <p:nvPr/>
          </p:nvCxnSpPr>
          <p:spPr>
            <a:xfrm>
              <a:off x="3170996" y="3026234"/>
              <a:ext cx="1390306" cy="70153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ADACBDC-9C76-4775-9748-86AC14CF92C7}"/>
                </a:ext>
              </a:extLst>
            </p:cNvPr>
            <p:cNvCxnSpPr>
              <a:cxnSpLocks/>
              <a:stCxn id="111" idx="6"/>
              <a:endCxn id="227" idx="2"/>
            </p:cNvCxnSpPr>
            <p:nvPr/>
          </p:nvCxnSpPr>
          <p:spPr>
            <a:xfrm>
              <a:off x="3170996" y="2730763"/>
              <a:ext cx="1390306" cy="9970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8C72452-EF97-4722-B2BD-2013D9243668}"/>
                </a:ext>
              </a:extLst>
            </p:cNvPr>
            <p:cNvCxnSpPr>
              <a:cxnSpLocks/>
              <a:stCxn id="112" idx="6"/>
              <a:endCxn id="227" idx="2"/>
            </p:cNvCxnSpPr>
            <p:nvPr/>
          </p:nvCxnSpPr>
          <p:spPr>
            <a:xfrm>
              <a:off x="3170996" y="2435291"/>
              <a:ext cx="1390306" cy="1292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592F573-D1BB-44E1-B188-AC7FB6933139}"/>
                </a:ext>
              </a:extLst>
            </p:cNvPr>
            <p:cNvCxnSpPr>
              <a:cxnSpLocks/>
              <a:stCxn id="113" idx="6"/>
              <a:endCxn id="227" idx="2"/>
            </p:cNvCxnSpPr>
            <p:nvPr/>
          </p:nvCxnSpPr>
          <p:spPr>
            <a:xfrm>
              <a:off x="3163127" y="2139820"/>
              <a:ext cx="1398175" cy="15879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F796E44-DEDA-4639-B073-AC0374EA3EC4}"/>
                </a:ext>
              </a:extLst>
            </p:cNvPr>
            <p:cNvCxnSpPr>
              <a:cxnSpLocks/>
              <a:stCxn id="114" idx="6"/>
              <a:endCxn id="227" idx="2"/>
            </p:cNvCxnSpPr>
            <p:nvPr/>
          </p:nvCxnSpPr>
          <p:spPr>
            <a:xfrm>
              <a:off x="3163126" y="1844351"/>
              <a:ext cx="1398176" cy="1883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C91E4CB-B54F-483A-B9B9-3E68AECE1C0C}"/>
                </a:ext>
              </a:extLst>
            </p:cNvPr>
            <p:cNvCxnSpPr>
              <a:cxnSpLocks/>
              <a:stCxn id="103" idx="6"/>
              <a:endCxn id="228" idx="2"/>
            </p:cNvCxnSpPr>
            <p:nvPr/>
          </p:nvCxnSpPr>
          <p:spPr>
            <a:xfrm flipV="1">
              <a:off x="3178867" y="3313804"/>
              <a:ext cx="1382436" cy="1780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0628A6A-EB74-41AD-A8A7-B8FF285E99AE}"/>
                </a:ext>
              </a:extLst>
            </p:cNvPr>
            <p:cNvCxnSpPr>
              <a:cxnSpLocks/>
              <a:stCxn id="104" idx="6"/>
              <a:endCxn id="228" idx="2"/>
            </p:cNvCxnSpPr>
            <p:nvPr/>
          </p:nvCxnSpPr>
          <p:spPr>
            <a:xfrm flipV="1">
              <a:off x="3178867" y="3313804"/>
              <a:ext cx="1382436" cy="148525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3C30A59-64C6-43A8-8233-EC1FE4D94DD1}"/>
                </a:ext>
              </a:extLst>
            </p:cNvPr>
            <p:cNvCxnSpPr>
              <a:cxnSpLocks/>
              <a:stCxn id="105" idx="6"/>
              <a:endCxn id="228" idx="2"/>
            </p:cNvCxnSpPr>
            <p:nvPr/>
          </p:nvCxnSpPr>
          <p:spPr>
            <a:xfrm flipV="1">
              <a:off x="3178867" y="3313804"/>
              <a:ext cx="1382436" cy="11897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6EF79B4-9042-47F8-A4ED-34260D4A9A11}"/>
                </a:ext>
              </a:extLst>
            </p:cNvPr>
            <p:cNvCxnSpPr>
              <a:cxnSpLocks/>
              <a:stCxn id="106" idx="6"/>
              <a:endCxn id="228" idx="2"/>
            </p:cNvCxnSpPr>
            <p:nvPr/>
          </p:nvCxnSpPr>
          <p:spPr>
            <a:xfrm flipV="1">
              <a:off x="3178867" y="3313804"/>
              <a:ext cx="1382436" cy="8943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399691E-7F4A-42BB-A42E-562E08717DAF}"/>
                </a:ext>
              </a:extLst>
            </p:cNvPr>
            <p:cNvCxnSpPr>
              <a:cxnSpLocks/>
              <a:stCxn id="107" idx="6"/>
              <a:endCxn id="228" idx="2"/>
            </p:cNvCxnSpPr>
            <p:nvPr/>
          </p:nvCxnSpPr>
          <p:spPr>
            <a:xfrm flipV="1">
              <a:off x="3170997" y="3313804"/>
              <a:ext cx="1390305" cy="59884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5A5DD1B-6517-455A-8D5A-093139C32DC8}"/>
                </a:ext>
              </a:extLst>
            </p:cNvPr>
            <p:cNvCxnSpPr>
              <a:cxnSpLocks/>
              <a:stCxn id="108" idx="6"/>
              <a:endCxn id="228" idx="2"/>
            </p:cNvCxnSpPr>
            <p:nvPr/>
          </p:nvCxnSpPr>
          <p:spPr>
            <a:xfrm flipV="1">
              <a:off x="3170996" y="3313804"/>
              <a:ext cx="1390306" cy="3033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4EC04CA-7B9A-4E28-A8AD-7055C2F017A1}"/>
                </a:ext>
              </a:extLst>
            </p:cNvPr>
            <p:cNvCxnSpPr>
              <a:cxnSpLocks/>
              <a:stCxn id="109" idx="6"/>
              <a:endCxn id="228" idx="2"/>
            </p:cNvCxnSpPr>
            <p:nvPr/>
          </p:nvCxnSpPr>
          <p:spPr>
            <a:xfrm flipV="1">
              <a:off x="3170996" y="3313804"/>
              <a:ext cx="1390306" cy="79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EF09B8C-A9CA-453C-93D1-42D68D7CBC8B}"/>
                </a:ext>
              </a:extLst>
            </p:cNvPr>
            <p:cNvCxnSpPr>
              <a:cxnSpLocks/>
              <a:stCxn id="110" idx="6"/>
              <a:endCxn id="228" idx="2"/>
            </p:cNvCxnSpPr>
            <p:nvPr/>
          </p:nvCxnSpPr>
          <p:spPr>
            <a:xfrm>
              <a:off x="3170996" y="3026234"/>
              <a:ext cx="1390306" cy="287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F3ED0CC-CF4E-4DB2-8320-B3D5C7A17C4E}"/>
                </a:ext>
              </a:extLst>
            </p:cNvPr>
            <p:cNvCxnSpPr>
              <a:cxnSpLocks/>
              <a:stCxn id="111" idx="6"/>
              <a:endCxn id="228" idx="2"/>
            </p:cNvCxnSpPr>
            <p:nvPr/>
          </p:nvCxnSpPr>
          <p:spPr>
            <a:xfrm>
              <a:off x="3170996" y="2730763"/>
              <a:ext cx="1390306" cy="58304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73148ED-2FCC-4668-AA87-677DCE24A9CC}"/>
                </a:ext>
              </a:extLst>
            </p:cNvPr>
            <p:cNvCxnSpPr>
              <a:cxnSpLocks/>
              <a:stCxn id="112" idx="6"/>
              <a:endCxn id="228" idx="2"/>
            </p:cNvCxnSpPr>
            <p:nvPr/>
          </p:nvCxnSpPr>
          <p:spPr>
            <a:xfrm>
              <a:off x="3170996" y="2435291"/>
              <a:ext cx="1390306"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486107-3540-4162-B8E2-4A628522A892}"/>
                </a:ext>
              </a:extLst>
            </p:cNvPr>
            <p:cNvCxnSpPr>
              <a:cxnSpLocks/>
              <a:stCxn id="112" idx="6"/>
              <a:endCxn id="228" idx="2"/>
            </p:cNvCxnSpPr>
            <p:nvPr/>
          </p:nvCxnSpPr>
          <p:spPr>
            <a:xfrm>
              <a:off x="3170996" y="2435291"/>
              <a:ext cx="1390306"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484E6AD-E30A-4908-89CC-A9619D0663B2}"/>
                </a:ext>
              </a:extLst>
            </p:cNvPr>
            <p:cNvCxnSpPr>
              <a:cxnSpLocks/>
              <a:stCxn id="113" idx="6"/>
              <a:endCxn id="228" idx="2"/>
            </p:cNvCxnSpPr>
            <p:nvPr/>
          </p:nvCxnSpPr>
          <p:spPr>
            <a:xfrm>
              <a:off x="3163127" y="2139820"/>
              <a:ext cx="1398175" cy="1173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B732E04-5076-4B39-8DCB-E084E5D60894}"/>
                </a:ext>
              </a:extLst>
            </p:cNvPr>
            <p:cNvCxnSpPr>
              <a:cxnSpLocks/>
              <a:stCxn id="114" idx="6"/>
              <a:endCxn id="228" idx="2"/>
            </p:cNvCxnSpPr>
            <p:nvPr/>
          </p:nvCxnSpPr>
          <p:spPr>
            <a:xfrm>
              <a:off x="3163126" y="1844351"/>
              <a:ext cx="1398176" cy="1469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A41AEEA-FFFB-4645-A5E1-4880985C133E}"/>
                </a:ext>
              </a:extLst>
            </p:cNvPr>
            <p:cNvCxnSpPr>
              <a:cxnSpLocks/>
              <a:stCxn id="103" idx="6"/>
              <a:endCxn id="229" idx="2"/>
            </p:cNvCxnSpPr>
            <p:nvPr/>
          </p:nvCxnSpPr>
          <p:spPr>
            <a:xfrm flipV="1">
              <a:off x="3178867" y="2899833"/>
              <a:ext cx="1382436" cy="21946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1DF29F5-BFCA-47BC-84A3-014AC1C7207B}"/>
                </a:ext>
              </a:extLst>
            </p:cNvPr>
            <p:cNvCxnSpPr>
              <a:cxnSpLocks/>
              <a:stCxn id="104" idx="6"/>
              <a:endCxn id="229" idx="2"/>
            </p:cNvCxnSpPr>
            <p:nvPr/>
          </p:nvCxnSpPr>
          <p:spPr>
            <a:xfrm flipV="1">
              <a:off x="3178867" y="2899833"/>
              <a:ext cx="1382436" cy="18992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BE6D852-62F1-4967-9E61-0141EE3FFA03}"/>
                </a:ext>
              </a:extLst>
            </p:cNvPr>
            <p:cNvCxnSpPr>
              <a:cxnSpLocks/>
              <a:stCxn id="105" idx="6"/>
              <a:endCxn id="229" idx="2"/>
            </p:cNvCxnSpPr>
            <p:nvPr/>
          </p:nvCxnSpPr>
          <p:spPr>
            <a:xfrm flipV="1">
              <a:off x="3178867" y="2899833"/>
              <a:ext cx="1382436" cy="16037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A5DF161-9B4F-4FFE-BE0F-23D4736861C2}"/>
                </a:ext>
              </a:extLst>
            </p:cNvPr>
            <p:cNvCxnSpPr>
              <a:cxnSpLocks/>
              <a:stCxn id="106" idx="6"/>
              <a:endCxn id="229" idx="2"/>
            </p:cNvCxnSpPr>
            <p:nvPr/>
          </p:nvCxnSpPr>
          <p:spPr>
            <a:xfrm flipV="1">
              <a:off x="3178867" y="2899833"/>
              <a:ext cx="1382436" cy="13082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CED35B0-30B3-4F68-83EF-85CFA33B9B0A}"/>
                </a:ext>
              </a:extLst>
            </p:cNvPr>
            <p:cNvCxnSpPr>
              <a:cxnSpLocks/>
              <a:stCxn id="107" idx="6"/>
              <a:endCxn id="229" idx="2"/>
            </p:cNvCxnSpPr>
            <p:nvPr/>
          </p:nvCxnSpPr>
          <p:spPr>
            <a:xfrm flipV="1">
              <a:off x="3170997" y="2899833"/>
              <a:ext cx="1390305" cy="10128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F93C410-E6A9-4ACB-9155-CD184D2F7F1C}"/>
                </a:ext>
              </a:extLst>
            </p:cNvPr>
            <p:cNvCxnSpPr>
              <a:cxnSpLocks/>
              <a:stCxn id="108" idx="6"/>
              <a:endCxn id="229" idx="2"/>
            </p:cNvCxnSpPr>
            <p:nvPr/>
          </p:nvCxnSpPr>
          <p:spPr>
            <a:xfrm flipV="1">
              <a:off x="3170996" y="2899833"/>
              <a:ext cx="1390306" cy="717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B05CCD2-2745-4C49-AA10-8DA5B784777D}"/>
                </a:ext>
              </a:extLst>
            </p:cNvPr>
            <p:cNvCxnSpPr>
              <a:cxnSpLocks/>
              <a:stCxn id="109" idx="6"/>
              <a:endCxn id="229" idx="2"/>
            </p:cNvCxnSpPr>
            <p:nvPr/>
          </p:nvCxnSpPr>
          <p:spPr>
            <a:xfrm flipV="1">
              <a:off x="3170996" y="2899833"/>
              <a:ext cx="1390306" cy="4218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511F3D4-8E2E-4779-81D9-234F12B7D109}"/>
                </a:ext>
              </a:extLst>
            </p:cNvPr>
            <p:cNvCxnSpPr>
              <a:cxnSpLocks/>
              <a:stCxn id="110" idx="6"/>
              <a:endCxn id="229" idx="2"/>
            </p:cNvCxnSpPr>
            <p:nvPr/>
          </p:nvCxnSpPr>
          <p:spPr>
            <a:xfrm flipV="1">
              <a:off x="3170996" y="2899833"/>
              <a:ext cx="1390306" cy="1264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8497B88-8721-4057-9D3B-C7A9E8EABA46}"/>
                </a:ext>
              </a:extLst>
            </p:cNvPr>
            <p:cNvCxnSpPr>
              <a:cxnSpLocks/>
              <a:stCxn id="111" idx="6"/>
              <a:endCxn id="229" idx="2"/>
            </p:cNvCxnSpPr>
            <p:nvPr/>
          </p:nvCxnSpPr>
          <p:spPr>
            <a:xfrm>
              <a:off x="3170996" y="2730763"/>
              <a:ext cx="1390306" cy="1690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19CA202-F027-4434-A68E-024789D5D720}"/>
                </a:ext>
              </a:extLst>
            </p:cNvPr>
            <p:cNvCxnSpPr>
              <a:cxnSpLocks/>
              <a:stCxn id="112" idx="6"/>
              <a:endCxn id="229" idx="2"/>
            </p:cNvCxnSpPr>
            <p:nvPr/>
          </p:nvCxnSpPr>
          <p:spPr>
            <a:xfrm>
              <a:off x="3170996" y="2435291"/>
              <a:ext cx="1390306" cy="4645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F7960DF-47F9-497F-A9DE-E664957C7717}"/>
                </a:ext>
              </a:extLst>
            </p:cNvPr>
            <p:cNvCxnSpPr>
              <a:cxnSpLocks/>
              <a:stCxn id="113" idx="6"/>
              <a:endCxn id="229" idx="2"/>
            </p:cNvCxnSpPr>
            <p:nvPr/>
          </p:nvCxnSpPr>
          <p:spPr>
            <a:xfrm>
              <a:off x="3163127" y="2139820"/>
              <a:ext cx="1398175" cy="76001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210B726-7308-4D1C-A6F3-F955D4CCD745}"/>
                </a:ext>
              </a:extLst>
            </p:cNvPr>
            <p:cNvCxnSpPr>
              <a:cxnSpLocks/>
              <a:stCxn id="114" idx="6"/>
              <a:endCxn id="229" idx="2"/>
            </p:cNvCxnSpPr>
            <p:nvPr/>
          </p:nvCxnSpPr>
          <p:spPr>
            <a:xfrm>
              <a:off x="3163126" y="1844351"/>
              <a:ext cx="1398176" cy="1055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35988C3-2FC1-44C5-9FAD-179F49BF0E78}"/>
                </a:ext>
              </a:extLst>
            </p:cNvPr>
            <p:cNvCxnSpPr>
              <a:cxnSpLocks/>
              <a:stCxn id="103" idx="6"/>
              <a:endCxn id="230" idx="2"/>
            </p:cNvCxnSpPr>
            <p:nvPr/>
          </p:nvCxnSpPr>
          <p:spPr>
            <a:xfrm flipV="1">
              <a:off x="3178867" y="2485863"/>
              <a:ext cx="1382436" cy="26086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C59B967-A8E2-4FF2-9BEC-C823A0142BFA}"/>
                </a:ext>
              </a:extLst>
            </p:cNvPr>
            <p:cNvCxnSpPr>
              <a:cxnSpLocks/>
              <a:stCxn id="104" idx="6"/>
              <a:endCxn id="230" idx="2"/>
            </p:cNvCxnSpPr>
            <p:nvPr/>
          </p:nvCxnSpPr>
          <p:spPr>
            <a:xfrm flipV="1">
              <a:off x="3178867" y="2485863"/>
              <a:ext cx="1382436" cy="231319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C99C611-17EF-49CC-825D-2AE5154E6BE3}"/>
                </a:ext>
              </a:extLst>
            </p:cNvPr>
            <p:cNvCxnSpPr>
              <a:cxnSpLocks/>
              <a:stCxn id="105" idx="6"/>
              <a:endCxn id="230" idx="2"/>
            </p:cNvCxnSpPr>
            <p:nvPr/>
          </p:nvCxnSpPr>
          <p:spPr>
            <a:xfrm flipV="1">
              <a:off x="3178867" y="2485863"/>
              <a:ext cx="1382436" cy="20177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1F034AA-0A26-4BB9-AA63-AAC5809B0EAC}"/>
                </a:ext>
              </a:extLst>
            </p:cNvPr>
            <p:cNvCxnSpPr>
              <a:cxnSpLocks/>
              <a:stCxn id="106" idx="6"/>
              <a:endCxn id="230" idx="2"/>
            </p:cNvCxnSpPr>
            <p:nvPr/>
          </p:nvCxnSpPr>
          <p:spPr>
            <a:xfrm flipV="1">
              <a:off x="3178867" y="2485863"/>
              <a:ext cx="1382436" cy="172225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6F5E6E1-5CAC-4413-B863-903C994AE524}"/>
                </a:ext>
              </a:extLst>
            </p:cNvPr>
            <p:cNvCxnSpPr>
              <a:cxnSpLocks/>
              <a:stCxn id="107" idx="6"/>
              <a:endCxn id="230" idx="2"/>
            </p:cNvCxnSpPr>
            <p:nvPr/>
          </p:nvCxnSpPr>
          <p:spPr>
            <a:xfrm flipV="1">
              <a:off x="3170997" y="2485863"/>
              <a:ext cx="1390305" cy="14267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BEC4C82-0474-4E1A-A6E7-DE7E08F8D68C}"/>
                </a:ext>
              </a:extLst>
            </p:cNvPr>
            <p:cNvCxnSpPr>
              <a:cxnSpLocks/>
              <a:stCxn id="108" idx="6"/>
              <a:endCxn id="230" idx="2"/>
            </p:cNvCxnSpPr>
            <p:nvPr/>
          </p:nvCxnSpPr>
          <p:spPr>
            <a:xfrm flipV="1">
              <a:off x="3170996" y="2485863"/>
              <a:ext cx="1390306" cy="11313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42D5795-DF84-48BE-B93E-89EEFADA931C}"/>
                </a:ext>
              </a:extLst>
            </p:cNvPr>
            <p:cNvCxnSpPr>
              <a:cxnSpLocks/>
              <a:stCxn id="109" idx="6"/>
              <a:endCxn id="230" idx="2"/>
            </p:cNvCxnSpPr>
            <p:nvPr/>
          </p:nvCxnSpPr>
          <p:spPr>
            <a:xfrm flipV="1">
              <a:off x="3170996" y="2485863"/>
              <a:ext cx="1390306" cy="8358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D807E51-BEB9-48EA-BD54-3A624AD4766C}"/>
                </a:ext>
              </a:extLst>
            </p:cNvPr>
            <p:cNvCxnSpPr>
              <a:cxnSpLocks/>
              <a:stCxn id="111" idx="6"/>
              <a:endCxn id="230" idx="2"/>
            </p:cNvCxnSpPr>
            <p:nvPr/>
          </p:nvCxnSpPr>
          <p:spPr>
            <a:xfrm flipV="1">
              <a:off x="3170996" y="2485863"/>
              <a:ext cx="1390306" cy="24490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85FD621-7F0B-4434-8ECE-77E37BB6AB29}"/>
                </a:ext>
              </a:extLst>
            </p:cNvPr>
            <p:cNvCxnSpPr>
              <a:cxnSpLocks/>
              <a:stCxn id="112" idx="6"/>
              <a:endCxn id="230" idx="2"/>
            </p:cNvCxnSpPr>
            <p:nvPr/>
          </p:nvCxnSpPr>
          <p:spPr>
            <a:xfrm>
              <a:off x="3170996" y="2435291"/>
              <a:ext cx="1390306" cy="505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24B182-B215-4F57-999F-D000F353F873}"/>
                </a:ext>
              </a:extLst>
            </p:cNvPr>
            <p:cNvCxnSpPr>
              <a:cxnSpLocks/>
              <a:stCxn id="113" idx="6"/>
              <a:endCxn id="230" idx="2"/>
            </p:cNvCxnSpPr>
            <p:nvPr/>
          </p:nvCxnSpPr>
          <p:spPr>
            <a:xfrm>
              <a:off x="3163127" y="2139820"/>
              <a:ext cx="1398175" cy="3460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112AC27-964B-4A16-B3F9-8227F661D5C2}"/>
                </a:ext>
              </a:extLst>
            </p:cNvPr>
            <p:cNvCxnSpPr>
              <a:cxnSpLocks/>
              <a:stCxn id="114" idx="6"/>
              <a:endCxn id="230" idx="2"/>
            </p:cNvCxnSpPr>
            <p:nvPr/>
          </p:nvCxnSpPr>
          <p:spPr>
            <a:xfrm>
              <a:off x="3163126" y="1844351"/>
              <a:ext cx="1398176" cy="641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Google Shape;219;p33">
              <a:extLst>
                <a:ext uri="{FF2B5EF4-FFF2-40B4-BE49-F238E27FC236}">
                  <a16:creationId xmlns:a16="http://schemas.microsoft.com/office/drawing/2014/main" id="{1FD4B73D-2FAE-4AD4-886C-14ACF05E25A3}"/>
                </a:ext>
              </a:extLst>
            </p:cNvPr>
            <p:cNvSpPr/>
            <p:nvPr/>
          </p:nvSpPr>
          <p:spPr>
            <a:xfrm>
              <a:off x="2913446" y="497966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4" name="Google Shape;219;p33">
              <a:extLst>
                <a:ext uri="{FF2B5EF4-FFF2-40B4-BE49-F238E27FC236}">
                  <a16:creationId xmlns:a16="http://schemas.microsoft.com/office/drawing/2014/main" id="{D7642FD2-1EBA-4C1B-98CE-84C81AED164D}"/>
                </a:ext>
              </a:extLst>
            </p:cNvPr>
            <p:cNvSpPr/>
            <p:nvPr/>
          </p:nvSpPr>
          <p:spPr>
            <a:xfrm>
              <a:off x="2913448" y="4684192"/>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5" name="Google Shape;219;p33">
              <a:extLst>
                <a:ext uri="{FF2B5EF4-FFF2-40B4-BE49-F238E27FC236}">
                  <a16:creationId xmlns:a16="http://schemas.microsoft.com/office/drawing/2014/main" id="{C186ADA9-52A9-40B5-B43C-46E7F99B6C4A}"/>
                </a:ext>
              </a:extLst>
            </p:cNvPr>
            <p:cNvSpPr/>
            <p:nvPr/>
          </p:nvSpPr>
          <p:spPr>
            <a:xfrm>
              <a:off x="2913446" y="4388720"/>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6" name="Google Shape;219;p33">
              <a:extLst>
                <a:ext uri="{FF2B5EF4-FFF2-40B4-BE49-F238E27FC236}">
                  <a16:creationId xmlns:a16="http://schemas.microsoft.com/office/drawing/2014/main" id="{FDFD552E-60A2-4ADA-96DA-2016F82D0A3D}"/>
                </a:ext>
              </a:extLst>
            </p:cNvPr>
            <p:cNvSpPr/>
            <p:nvPr/>
          </p:nvSpPr>
          <p:spPr>
            <a:xfrm>
              <a:off x="2913446" y="4093249"/>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7" name="Google Shape;219;p33">
              <a:extLst>
                <a:ext uri="{FF2B5EF4-FFF2-40B4-BE49-F238E27FC236}">
                  <a16:creationId xmlns:a16="http://schemas.microsoft.com/office/drawing/2014/main" id="{1315B639-F921-496E-8E32-4BDBF2B57EC9}"/>
                </a:ext>
              </a:extLst>
            </p:cNvPr>
            <p:cNvSpPr/>
            <p:nvPr/>
          </p:nvSpPr>
          <p:spPr>
            <a:xfrm>
              <a:off x="2905577" y="3797778"/>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8" name="Google Shape;219;p33">
              <a:extLst>
                <a:ext uri="{FF2B5EF4-FFF2-40B4-BE49-F238E27FC236}">
                  <a16:creationId xmlns:a16="http://schemas.microsoft.com/office/drawing/2014/main" id="{88320B73-D329-4365-AF86-A7DBA820FC45}"/>
                </a:ext>
              </a:extLst>
            </p:cNvPr>
            <p:cNvSpPr/>
            <p:nvPr/>
          </p:nvSpPr>
          <p:spPr>
            <a:xfrm>
              <a:off x="2905577" y="3502307"/>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9" name="Google Shape;219;p33">
              <a:extLst>
                <a:ext uri="{FF2B5EF4-FFF2-40B4-BE49-F238E27FC236}">
                  <a16:creationId xmlns:a16="http://schemas.microsoft.com/office/drawing/2014/main" id="{D68510AA-A01B-444D-9666-87C8CF59008F}"/>
                </a:ext>
              </a:extLst>
            </p:cNvPr>
            <p:cNvSpPr/>
            <p:nvPr/>
          </p:nvSpPr>
          <p:spPr>
            <a:xfrm>
              <a:off x="2905576" y="320683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0" name="Google Shape;219;p33">
              <a:extLst>
                <a:ext uri="{FF2B5EF4-FFF2-40B4-BE49-F238E27FC236}">
                  <a16:creationId xmlns:a16="http://schemas.microsoft.com/office/drawing/2014/main" id="{E3C7EAFC-0D7B-4B89-B4D3-8EF7230B3A88}"/>
                </a:ext>
              </a:extLst>
            </p:cNvPr>
            <p:cNvSpPr/>
            <p:nvPr/>
          </p:nvSpPr>
          <p:spPr>
            <a:xfrm>
              <a:off x="2905578" y="2911365"/>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1" name="Google Shape;219;p33">
              <a:extLst>
                <a:ext uri="{FF2B5EF4-FFF2-40B4-BE49-F238E27FC236}">
                  <a16:creationId xmlns:a16="http://schemas.microsoft.com/office/drawing/2014/main" id="{A3D579FF-6424-4A80-BEEF-8D405516043F}"/>
                </a:ext>
              </a:extLst>
            </p:cNvPr>
            <p:cNvSpPr/>
            <p:nvPr/>
          </p:nvSpPr>
          <p:spPr>
            <a:xfrm>
              <a:off x="2905576" y="261589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2" name="Google Shape;219;p33">
              <a:extLst>
                <a:ext uri="{FF2B5EF4-FFF2-40B4-BE49-F238E27FC236}">
                  <a16:creationId xmlns:a16="http://schemas.microsoft.com/office/drawing/2014/main" id="{A6CBD05D-2C69-466D-86CA-12F6BFB58F51}"/>
                </a:ext>
              </a:extLst>
            </p:cNvPr>
            <p:cNvSpPr/>
            <p:nvPr/>
          </p:nvSpPr>
          <p:spPr>
            <a:xfrm>
              <a:off x="2905576" y="232042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3" name="Google Shape;219;p33">
              <a:extLst>
                <a:ext uri="{FF2B5EF4-FFF2-40B4-BE49-F238E27FC236}">
                  <a16:creationId xmlns:a16="http://schemas.microsoft.com/office/drawing/2014/main" id="{FF5D7160-2A20-4132-B4EB-A7AA912CEAEF}"/>
                </a:ext>
              </a:extLst>
            </p:cNvPr>
            <p:cNvSpPr/>
            <p:nvPr/>
          </p:nvSpPr>
          <p:spPr>
            <a:xfrm>
              <a:off x="2897707" y="2024950"/>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4" name="Google Shape;219;p33">
              <a:extLst>
                <a:ext uri="{FF2B5EF4-FFF2-40B4-BE49-F238E27FC236}">
                  <a16:creationId xmlns:a16="http://schemas.microsoft.com/office/drawing/2014/main" id="{89B72129-4226-4E9E-93B7-86D456FFECD2}"/>
                </a:ext>
              </a:extLst>
            </p:cNvPr>
            <p:cNvSpPr/>
            <p:nvPr/>
          </p:nvSpPr>
          <p:spPr>
            <a:xfrm>
              <a:off x="2897707" y="1729481"/>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26" name="Straight Connector 125">
              <a:extLst>
                <a:ext uri="{FF2B5EF4-FFF2-40B4-BE49-F238E27FC236}">
                  <a16:creationId xmlns:a16="http://schemas.microsoft.com/office/drawing/2014/main" id="{EE230BE1-5C14-4673-8A81-3EDDA8691470}"/>
                </a:ext>
              </a:extLst>
            </p:cNvPr>
            <p:cNvCxnSpPr>
              <a:cxnSpLocks/>
              <a:stCxn id="110" idx="6"/>
              <a:endCxn id="230" idx="2"/>
            </p:cNvCxnSpPr>
            <p:nvPr/>
          </p:nvCxnSpPr>
          <p:spPr>
            <a:xfrm flipV="1">
              <a:off x="3170996" y="2485863"/>
              <a:ext cx="1390306" cy="54037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5" name="Google Shape;219;p33">
              <a:extLst>
                <a:ext uri="{FF2B5EF4-FFF2-40B4-BE49-F238E27FC236}">
                  <a16:creationId xmlns:a16="http://schemas.microsoft.com/office/drawing/2014/main" id="{83F4779A-8657-47AC-A069-2A816B093773}"/>
                </a:ext>
              </a:extLst>
            </p:cNvPr>
            <p:cNvSpPr/>
            <p:nvPr/>
          </p:nvSpPr>
          <p:spPr>
            <a:xfrm>
              <a:off x="4561302" y="444084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6" name="Google Shape;219;p33">
              <a:extLst>
                <a:ext uri="{FF2B5EF4-FFF2-40B4-BE49-F238E27FC236}">
                  <a16:creationId xmlns:a16="http://schemas.microsoft.com/office/drawing/2014/main" id="{B82A9032-87B4-4849-848F-5BC356010DCD}"/>
                </a:ext>
              </a:extLst>
            </p:cNvPr>
            <p:cNvSpPr/>
            <p:nvPr/>
          </p:nvSpPr>
          <p:spPr>
            <a:xfrm>
              <a:off x="4561302" y="402687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7" name="Google Shape;219;p33">
              <a:extLst>
                <a:ext uri="{FF2B5EF4-FFF2-40B4-BE49-F238E27FC236}">
                  <a16:creationId xmlns:a16="http://schemas.microsoft.com/office/drawing/2014/main" id="{F3A888E1-CBE0-49C7-A74D-53B40A1D8226}"/>
                </a:ext>
              </a:extLst>
            </p:cNvPr>
            <p:cNvSpPr/>
            <p:nvPr/>
          </p:nvSpPr>
          <p:spPr>
            <a:xfrm>
              <a:off x="4561302" y="361290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8" name="Google Shape;219;p33">
              <a:extLst>
                <a:ext uri="{FF2B5EF4-FFF2-40B4-BE49-F238E27FC236}">
                  <a16:creationId xmlns:a16="http://schemas.microsoft.com/office/drawing/2014/main" id="{03062F3B-4E66-478D-89D1-C1A5ACD83B30}"/>
                </a:ext>
              </a:extLst>
            </p:cNvPr>
            <p:cNvSpPr/>
            <p:nvPr/>
          </p:nvSpPr>
          <p:spPr>
            <a:xfrm>
              <a:off x="4561302" y="319893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9" name="Google Shape;219;p33">
              <a:extLst>
                <a:ext uri="{FF2B5EF4-FFF2-40B4-BE49-F238E27FC236}">
                  <a16:creationId xmlns:a16="http://schemas.microsoft.com/office/drawing/2014/main" id="{BC8659DA-078E-4C87-B6D1-02341CBD32B6}"/>
                </a:ext>
              </a:extLst>
            </p:cNvPr>
            <p:cNvSpPr/>
            <p:nvPr/>
          </p:nvSpPr>
          <p:spPr>
            <a:xfrm>
              <a:off x="4561302" y="278496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30" name="Google Shape;219;p33">
              <a:extLst>
                <a:ext uri="{FF2B5EF4-FFF2-40B4-BE49-F238E27FC236}">
                  <a16:creationId xmlns:a16="http://schemas.microsoft.com/office/drawing/2014/main" id="{9F879675-848D-4BA6-BFB7-511A073BC6FA}"/>
                </a:ext>
              </a:extLst>
            </p:cNvPr>
            <p:cNvSpPr/>
            <p:nvPr/>
          </p:nvSpPr>
          <p:spPr>
            <a:xfrm>
              <a:off x="4561302" y="237099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231" name="Straight Connector 230">
              <a:extLst>
                <a:ext uri="{FF2B5EF4-FFF2-40B4-BE49-F238E27FC236}">
                  <a16:creationId xmlns:a16="http://schemas.microsoft.com/office/drawing/2014/main" id="{CAB22B91-0545-49B4-98ED-51CC423756A2}"/>
                </a:ext>
              </a:extLst>
            </p:cNvPr>
            <p:cNvCxnSpPr>
              <a:cxnSpLocks/>
              <a:stCxn id="303" idx="6"/>
              <a:endCxn id="316" idx="6"/>
            </p:cNvCxnSpPr>
            <p:nvPr/>
          </p:nvCxnSpPr>
          <p:spPr>
            <a:xfrm flipH="1" flipV="1">
              <a:off x="6753451" y="4551465"/>
              <a:ext cx="1389009" cy="538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AC5A95C6-7565-45F4-AA97-66C62BE6EB78}"/>
                </a:ext>
              </a:extLst>
            </p:cNvPr>
            <p:cNvCxnSpPr>
              <a:cxnSpLocks/>
              <a:stCxn id="304" idx="6"/>
              <a:endCxn id="316" idx="6"/>
            </p:cNvCxnSpPr>
            <p:nvPr/>
          </p:nvCxnSpPr>
          <p:spPr>
            <a:xfrm flipH="1" flipV="1">
              <a:off x="6753451" y="4551465"/>
              <a:ext cx="1389009" cy="2433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F5F69F4F-AFDF-4FB9-AC40-202226E061BB}"/>
                </a:ext>
              </a:extLst>
            </p:cNvPr>
            <p:cNvCxnSpPr>
              <a:cxnSpLocks/>
              <a:stCxn id="305" idx="6"/>
              <a:endCxn id="316" idx="6"/>
            </p:cNvCxnSpPr>
            <p:nvPr/>
          </p:nvCxnSpPr>
          <p:spPr>
            <a:xfrm flipH="1">
              <a:off x="6753451" y="4499343"/>
              <a:ext cx="1389009" cy="521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38574B95-CFCE-43A4-99A6-0BFD36E13DC3}"/>
                </a:ext>
              </a:extLst>
            </p:cNvPr>
            <p:cNvCxnSpPr>
              <a:cxnSpLocks/>
              <a:stCxn id="306" idx="6"/>
              <a:endCxn id="316" idx="6"/>
            </p:cNvCxnSpPr>
            <p:nvPr/>
          </p:nvCxnSpPr>
          <p:spPr>
            <a:xfrm flipH="1">
              <a:off x="6753451" y="4203871"/>
              <a:ext cx="1389009" cy="34759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4802564C-2FB7-4EEE-989C-D2F4CEFC2F23}"/>
                </a:ext>
              </a:extLst>
            </p:cNvPr>
            <p:cNvCxnSpPr>
              <a:cxnSpLocks/>
              <a:stCxn id="307" idx="6"/>
              <a:endCxn id="316" idx="6"/>
            </p:cNvCxnSpPr>
            <p:nvPr/>
          </p:nvCxnSpPr>
          <p:spPr>
            <a:xfrm flipH="1">
              <a:off x="6753451" y="3908400"/>
              <a:ext cx="1396879" cy="6430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EC0ABDF-D7B3-4D89-9734-FF69ABCA5BAD}"/>
                </a:ext>
              </a:extLst>
            </p:cNvPr>
            <p:cNvCxnSpPr>
              <a:cxnSpLocks/>
              <a:stCxn id="308" idx="6"/>
              <a:endCxn id="316" idx="6"/>
            </p:cNvCxnSpPr>
            <p:nvPr/>
          </p:nvCxnSpPr>
          <p:spPr>
            <a:xfrm flipH="1">
              <a:off x="6753451" y="3612929"/>
              <a:ext cx="1396880" cy="93853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09A9B08C-C16F-4C85-93B3-A1B586197B56}"/>
                </a:ext>
              </a:extLst>
            </p:cNvPr>
            <p:cNvCxnSpPr>
              <a:cxnSpLocks/>
              <a:stCxn id="309" idx="6"/>
              <a:endCxn id="316" idx="6"/>
            </p:cNvCxnSpPr>
            <p:nvPr/>
          </p:nvCxnSpPr>
          <p:spPr>
            <a:xfrm flipH="1">
              <a:off x="6753451" y="3317457"/>
              <a:ext cx="1396880" cy="12340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E4307419-F021-43F0-A3E3-BE156EC675A8}"/>
                </a:ext>
              </a:extLst>
            </p:cNvPr>
            <p:cNvCxnSpPr>
              <a:cxnSpLocks/>
              <a:stCxn id="310" idx="6"/>
              <a:endCxn id="316" idx="6"/>
            </p:cNvCxnSpPr>
            <p:nvPr/>
          </p:nvCxnSpPr>
          <p:spPr>
            <a:xfrm flipH="1">
              <a:off x="6753451" y="3021986"/>
              <a:ext cx="1396880" cy="1529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FE2FF98-64D6-49F0-B99F-9D2D61C09CC2}"/>
                </a:ext>
              </a:extLst>
            </p:cNvPr>
            <p:cNvCxnSpPr>
              <a:cxnSpLocks/>
              <a:stCxn id="311" idx="6"/>
              <a:endCxn id="316" idx="6"/>
            </p:cNvCxnSpPr>
            <p:nvPr/>
          </p:nvCxnSpPr>
          <p:spPr>
            <a:xfrm flipH="1">
              <a:off x="6753451" y="2726515"/>
              <a:ext cx="1396880" cy="182495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B4B5EB0-0D2C-4D99-BFF6-F2D906E7B46A}"/>
                </a:ext>
              </a:extLst>
            </p:cNvPr>
            <p:cNvCxnSpPr>
              <a:cxnSpLocks/>
              <a:stCxn id="312" idx="6"/>
              <a:endCxn id="316" idx="6"/>
            </p:cNvCxnSpPr>
            <p:nvPr/>
          </p:nvCxnSpPr>
          <p:spPr>
            <a:xfrm flipH="1">
              <a:off x="6753451" y="2431043"/>
              <a:ext cx="1396880" cy="2120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2D191E6-6F1B-44E6-B0E1-5DCE2A5B9237}"/>
                </a:ext>
              </a:extLst>
            </p:cNvPr>
            <p:cNvCxnSpPr>
              <a:cxnSpLocks/>
              <a:stCxn id="313" idx="6"/>
              <a:endCxn id="316" idx="6"/>
            </p:cNvCxnSpPr>
            <p:nvPr/>
          </p:nvCxnSpPr>
          <p:spPr>
            <a:xfrm flipH="1">
              <a:off x="6753451" y="2135572"/>
              <a:ext cx="1404749" cy="24158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291ABD9-0D06-4482-AEE7-B62B21238E27}"/>
                </a:ext>
              </a:extLst>
            </p:cNvPr>
            <p:cNvCxnSpPr>
              <a:cxnSpLocks/>
              <a:stCxn id="314" idx="6"/>
              <a:endCxn id="316" idx="6"/>
            </p:cNvCxnSpPr>
            <p:nvPr/>
          </p:nvCxnSpPr>
          <p:spPr>
            <a:xfrm flipH="1">
              <a:off x="6753451" y="1840103"/>
              <a:ext cx="1404750" cy="271136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45BCB1D-18F3-49CB-B7C6-E24BAF1898FE}"/>
                </a:ext>
              </a:extLst>
            </p:cNvPr>
            <p:cNvCxnSpPr>
              <a:cxnSpLocks/>
              <a:stCxn id="303" idx="6"/>
              <a:endCxn id="317" idx="6"/>
            </p:cNvCxnSpPr>
            <p:nvPr/>
          </p:nvCxnSpPr>
          <p:spPr>
            <a:xfrm flipH="1" flipV="1">
              <a:off x="6753451" y="4137495"/>
              <a:ext cx="1389009" cy="9527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3B1AD8B-9B43-46D5-BCD5-B9F38A451204}"/>
                </a:ext>
              </a:extLst>
            </p:cNvPr>
            <p:cNvCxnSpPr>
              <a:cxnSpLocks/>
              <a:stCxn id="304" idx="6"/>
              <a:endCxn id="317" idx="6"/>
            </p:cNvCxnSpPr>
            <p:nvPr/>
          </p:nvCxnSpPr>
          <p:spPr>
            <a:xfrm flipH="1" flipV="1">
              <a:off x="6753451" y="4137495"/>
              <a:ext cx="1389009" cy="6573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DCB197-EB96-4BA3-AE82-0060C5A8EC1E}"/>
                </a:ext>
              </a:extLst>
            </p:cNvPr>
            <p:cNvCxnSpPr>
              <a:cxnSpLocks/>
              <a:stCxn id="305" idx="6"/>
              <a:endCxn id="317" idx="6"/>
            </p:cNvCxnSpPr>
            <p:nvPr/>
          </p:nvCxnSpPr>
          <p:spPr>
            <a:xfrm flipH="1" flipV="1">
              <a:off x="6753451" y="4137495"/>
              <a:ext cx="1389009" cy="3618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4D2B4399-6CDD-4A56-9EC8-C5ECD565B2E9}"/>
                </a:ext>
              </a:extLst>
            </p:cNvPr>
            <p:cNvCxnSpPr>
              <a:cxnSpLocks/>
              <a:stCxn id="306" idx="6"/>
              <a:endCxn id="317" idx="6"/>
            </p:cNvCxnSpPr>
            <p:nvPr/>
          </p:nvCxnSpPr>
          <p:spPr>
            <a:xfrm flipH="1" flipV="1">
              <a:off x="6753451" y="4137495"/>
              <a:ext cx="1389009" cy="663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8D068299-3EF0-44AB-AA4B-04CB0955184C}"/>
                </a:ext>
              </a:extLst>
            </p:cNvPr>
            <p:cNvCxnSpPr>
              <a:cxnSpLocks/>
              <a:stCxn id="307" idx="6"/>
              <a:endCxn id="317" idx="6"/>
            </p:cNvCxnSpPr>
            <p:nvPr/>
          </p:nvCxnSpPr>
          <p:spPr>
            <a:xfrm flipH="1">
              <a:off x="6753451" y="3908400"/>
              <a:ext cx="1396879" cy="22909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046EE3A-0759-404F-ABD4-1D580258F419}"/>
                </a:ext>
              </a:extLst>
            </p:cNvPr>
            <p:cNvCxnSpPr>
              <a:cxnSpLocks/>
              <a:stCxn id="308" idx="6"/>
              <a:endCxn id="317" idx="6"/>
            </p:cNvCxnSpPr>
            <p:nvPr/>
          </p:nvCxnSpPr>
          <p:spPr>
            <a:xfrm flipH="1">
              <a:off x="6753451" y="3612929"/>
              <a:ext cx="1396880" cy="5245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327263D-A195-471F-8512-BC4F27DD2D70}"/>
                </a:ext>
              </a:extLst>
            </p:cNvPr>
            <p:cNvCxnSpPr>
              <a:cxnSpLocks/>
              <a:stCxn id="309" idx="6"/>
              <a:endCxn id="317" idx="6"/>
            </p:cNvCxnSpPr>
            <p:nvPr/>
          </p:nvCxnSpPr>
          <p:spPr>
            <a:xfrm flipH="1">
              <a:off x="6753451" y="3317457"/>
              <a:ext cx="1396880" cy="8200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E145D5C6-D110-4FC6-864F-291DFF6BE0B3}"/>
                </a:ext>
              </a:extLst>
            </p:cNvPr>
            <p:cNvCxnSpPr>
              <a:cxnSpLocks/>
              <a:stCxn id="310" idx="6"/>
              <a:endCxn id="317" idx="6"/>
            </p:cNvCxnSpPr>
            <p:nvPr/>
          </p:nvCxnSpPr>
          <p:spPr>
            <a:xfrm flipH="1">
              <a:off x="6753451" y="3021986"/>
              <a:ext cx="1396880" cy="111550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1AEDF32-673C-4056-8DEB-2A63FC8B4B46}"/>
                </a:ext>
              </a:extLst>
            </p:cNvPr>
            <p:cNvCxnSpPr>
              <a:cxnSpLocks/>
              <a:stCxn id="311" idx="6"/>
              <a:endCxn id="317" idx="6"/>
            </p:cNvCxnSpPr>
            <p:nvPr/>
          </p:nvCxnSpPr>
          <p:spPr>
            <a:xfrm flipH="1">
              <a:off x="6753451" y="2726515"/>
              <a:ext cx="1396880" cy="141098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69EC5D70-FAA3-455D-9AEF-9FDA4974F581}"/>
                </a:ext>
              </a:extLst>
            </p:cNvPr>
            <p:cNvCxnSpPr>
              <a:cxnSpLocks/>
              <a:stCxn id="312" idx="6"/>
              <a:endCxn id="317" idx="6"/>
            </p:cNvCxnSpPr>
            <p:nvPr/>
          </p:nvCxnSpPr>
          <p:spPr>
            <a:xfrm flipH="1">
              <a:off x="6753451" y="2431043"/>
              <a:ext cx="1396880" cy="1706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E3BCA806-9428-4F0A-B0EC-C2CEEE1F331D}"/>
                </a:ext>
              </a:extLst>
            </p:cNvPr>
            <p:cNvCxnSpPr>
              <a:cxnSpLocks/>
              <a:stCxn id="313" idx="6"/>
              <a:endCxn id="317" idx="6"/>
            </p:cNvCxnSpPr>
            <p:nvPr/>
          </p:nvCxnSpPr>
          <p:spPr>
            <a:xfrm flipH="1">
              <a:off x="6753451" y="2135572"/>
              <a:ext cx="1404749" cy="20019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60988329-1E70-4396-83C0-35ED244AC2F5}"/>
                </a:ext>
              </a:extLst>
            </p:cNvPr>
            <p:cNvCxnSpPr>
              <a:cxnSpLocks/>
              <a:stCxn id="314" idx="6"/>
              <a:endCxn id="317" idx="6"/>
            </p:cNvCxnSpPr>
            <p:nvPr/>
          </p:nvCxnSpPr>
          <p:spPr>
            <a:xfrm flipH="1">
              <a:off x="6753451" y="1840103"/>
              <a:ext cx="1404750" cy="22973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06036EEC-3C25-4DEA-AFA9-FDB9878D4591}"/>
                </a:ext>
              </a:extLst>
            </p:cNvPr>
            <p:cNvCxnSpPr>
              <a:cxnSpLocks/>
              <a:stCxn id="303" idx="6"/>
              <a:endCxn id="318" idx="6"/>
            </p:cNvCxnSpPr>
            <p:nvPr/>
          </p:nvCxnSpPr>
          <p:spPr>
            <a:xfrm flipH="1" flipV="1">
              <a:off x="6753451" y="3723525"/>
              <a:ext cx="1389009" cy="13667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26AF88AC-9A2A-4B6E-9505-080008623D8E}"/>
                </a:ext>
              </a:extLst>
            </p:cNvPr>
            <p:cNvCxnSpPr>
              <a:cxnSpLocks/>
              <a:stCxn id="304" idx="6"/>
              <a:endCxn id="318" idx="6"/>
            </p:cNvCxnSpPr>
            <p:nvPr/>
          </p:nvCxnSpPr>
          <p:spPr>
            <a:xfrm flipH="1" flipV="1">
              <a:off x="6753451" y="3723525"/>
              <a:ext cx="1389009" cy="10712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7B477067-5B7E-4811-904C-DD0602A03F38}"/>
                </a:ext>
              </a:extLst>
            </p:cNvPr>
            <p:cNvCxnSpPr>
              <a:cxnSpLocks/>
              <a:stCxn id="305" idx="6"/>
              <a:endCxn id="318" idx="6"/>
            </p:cNvCxnSpPr>
            <p:nvPr/>
          </p:nvCxnSpPr>
          <p:spPr>
            <a:xfrm flipH="1" flipV="1">
              <a:off x="6753451" y="3723525"/>
              <a:ext cx="1389009" cy="7758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1BE4A3D2-D165-4461-B6F4-67F44AFC6D13}"/>
                </a:ext>
              </a:extLst>
            </p:cNvPr>
            <p:cNvCxnSpPr>
              <a:cxnSpLocks/>
              <a:stCxn id="306" idx="6"/>
              <a:endCxn id="318" idx="6"/>
            </p:cNvCxnSpPr>
            <p:nvPr/>
          </p:nvCxnSpPr>
          <p:spPr>
            <a:xfrm flipH="1" flipV="1">
              <a:off x="6753451" y="3723525"/>
              <a:ext cx="1389009" cy="4803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367ABDEF-1786-48B5-B632-241A3F68DB7E}"/>
                </a:ext>
              </a:extLst>
            </p:cNvPr>
            <p:cNvCxnSpPr>
              <a:cxnSpLocks/>
              <a:stCxn id="307" idx="6"/>
              <a:endCxn id="318" idx="6"/>
            </p:cNvCxnSpPr>
            <p:nvPr/>
          </p:nvCxnSpPr>
          <p:spPr>
            <a:xfrm flipH="1" flipV="1">
              <a:off x="6753451" y="3723525"/>
              <a:ext cx="1396879" cy="184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FE2B140B-1112-486B-8377-36734BC09311}"/>
                </a:ext>
              </a:extLst>
            </p:cNvPr>
            <p:cNvCxnSpPr>
              <a:cxnSpLocks/>
              <a:stCxn id="308" idx="6"/>
              <a:endCxn id="318" idx="6"/>
            </p:cNvCxnSpPr>
            <p:nvPr/>
          </p:nvCxnSpPr>
          <p:spPr>
            <a:xfrm flipH="1">
              <a:off x="6753451" y="3612929"/>
              <a:ext cx="1396880" cy="1105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0524685-6DC6-4FD6-92E8-36D79B6E03B8}"/>
                </a:ext>
              </a:extLst>
            </p:cNvPr>
            <p:cNvCxnSpPr>
              <a:cxnSpLocks/>
              <a:stCxn id="309" idx="6"/>
              <a:endCxn id="318" idx="6"/>
            </p:cNvCxnSpPr>
            <p:nvPr/>
          </p:nvCxnSpPr>
          <p:spPr>
            <a:xfrm flipH="1">
              <a:off x="6753451" y="3317457"/>
              <a:ext cx="1396880" cy="40606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D9AF1C68-E58A-4D9D-9D5F-BFE3A97E15CA}"/>
                </a:ext>
              </a:extLst>
            </p:cNvPr>
            <p:cNvCxnSpPr>
              <a:cxnSpLocks/>
              <a:stCxn id="310" idx="6"/>
              <a:endCxn id="318" idx="6"/>
            </p:cNvCxnSpPr>
            <p:nvPr/>
          </p:nvCxnSpPr>
          <p:spPr>
            <a:xfrm flipH="1">
              <a:off x="6753451" y="3021986"/>
              <a:ext cx="1396880" cy="70153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760B4416-9DC2-45C7-902B-E594C7BB0D7E}"/>
                </a:ext>
              </a:extLst>
            </p:cNvPr>
            <p:cNvCxnSpPr>
              <a:cxnSpLocks/>
              <a:stCxn id="311" idx="6"/>
              <a:endCxn id="318" idx="6"/>
            </p:cNvCxnSpPr>
            <p:nvPr/>
          </p:nvCxnSpPr>
          <p:spPr>
            <a:xfrm flipH="1">
              <a:off x="6753451" y="2726515"/>
              <a:ext cx="1396880" cy="9970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C43E3F4-2E67-47BD-A88B-439A649DC0F7}"/>
                </a:ext>
              </a:extLst>
            </p:cNvPr>
            <p:cNvCxnSpPr>
              <a:cxnSpLocks/>
              <a:stCxn id="312" idx="6"/>
              <a:endCxn id="318" idx="6"/>
            </p:cNvCxnSpPr>
            <p:nvPr/>
          </p:nvCxnSpPr>
          <p:spPr>
            <a:xfrm flipH="1">
              <a:off x="6753451" y="2431043"/>
              <a:ext cx="1396880" cy="1292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B1CB7E7E-7351-4D0A-9A80-8D9F04AC0001}"/>
                </a:ext>
              </a:extLst>
            </p:cNvPr>
            <p:cNvCxnSpPr>
              <a:cxnSpLocks/>
              <a:stCxn id="313" idx="6"/>
              <a:endCxn id="318" idx="6"/>
            </p:cNvCxnSpPr>
            <p:nvPr/>
          </p:nvCxnSpPr>
          <p:spPr>
            <a:xfrm flipH="1">
              <a:off x="6753451" y="2135572"/>
              <a:ext cx="1404749" cy="15879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D5D17223-6435-4765-9559-C86BF6579B27}"/>
                </a:ext>
              </a:extLst>
            </p:cNvPr>
            <p:cNvCxnSpPr>
              <a:cxnSpLocks/>
              <a:stCxn id="314" idx="6"/>
              <a:endCxn id="318" idx="6"/>
            </p:cNvCxnSpPr>
            <p:nvPr/>
          </p:nvCxnSpPr>
          <p:spPr>
            <a:xfrm flipH="1">
              <a:off x="6753451" y="1840103"/>
              <a:ext cx="1404750" cy="1883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79AD4D16-5F17-4395-B5D8-62E09FD7C606}"/>
                </a:ext>
              </a:extLst>
            </p:cNvPr>
            <p:cNvCxnSpPr>
              <a:cxnSpLocks/>
              <a:stCxn id="303" idx="6"/>
              <a:endCxn id="319" idx="6"/>
            </p:cNvCxnSpPr>
            <p:nvPr/>
          </p:nvCxnSpPr>
          <p:spPr>
            <a:xfrm flipH="1" flipV="1">
              <a:off x="6753451" y="3309556"/>
              <a:ext cx="1389009" cy="1780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F6910EA7-E46F-4519-A4A3-634C2A7B973B}"/>
                </a:ext>
              </a:extLst>
            </p:cNvPr>
            <p:cNvCxnSpPr>
              <a:cxnSpLocks/>
              <a:stCxn id="304" idx="6"/>
              <a:endCxn id="319" idx="6"/>
            </p:cNvCxnSpPr>
            <p:nvPr/>
          </p:nvCxnSpPr>
          <p:spPr>
            <a:xfrm flipH="1" flipV="1">
              <a:off x="6753451" y="3309556"/>
              <a:ext cx="1389009" cy="148525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71F2A39-5B65-4036-B9E4-3221EE022CC6}"/>
                </a:ext>
              </a:extLst>
            </p:cNvPr>
            <p:cNvCxnSpPr>
              <a:cxnSpLocks/>
              <a:stCxn id="305" idx="6"/>
              <a:endCxn id="319" idx="6"/>
            </p:cNvCxnSpPr>
            <p:nvPr/>
          </p:nvCxnSpPr>
          <p:spPr>
            <a:xfrm flipH="1" flipV="1">
              <a:off x="6753451" y="3309556"/>
              <a:ext cx="1389009" cy="11897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0149C7AE-DC70-4212-BB6A-3F586745C72A}"/>
                </a:ext>
              </a:extLst>
            </p:cNvPr>
            <p:cNvCxnSpPr>
              <a:cxnSpLocks/>
              <a:stCxn id="306" idx="6"/>
              <a:endCxn id="319" idx="6"/>
            </p:cNvCxnSpPr>
            <p:nvPr/>
          </p:nvCxnSpPr>
          <p:spPr>
            <a:xfrm flipH="1" flipV="1">
              <a:off x="6753451" y="3309556"/>
              <a:ext cx="1389009" cy="8943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49F67A4-D9E1-4073-A45C-D6D9E94FD842}"/>
                </a:ext>
              </a:extLst>
            </p:cNvPr>
            <p:cNvCxnSpPr>
              <a:cxnSpLocks/>
              <a:stCxn id="307" idx="6"/>
              <a:endCxn id="319" idx="6"/>
            </p:cNvCxnSpPr>
            <p:nvPr/>
          </p:nvCxnSpPr>
          <p:spPr>
            <a:xfrm flipH="1" flipV="1">
              <a:off x="6753451" y="3309556"/>
              <a:ext cx="1396879" cy="59884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A56DE3B-80C3-470B-B6AB-F5C8C6C1F488}"/>
                </a:ext>
              </a:extLst>
            </p:cNvPr>
            <p:cNvCxnSpPr>
              <a:cxnSpLocks/>
              <a:stCxn id="308" idx="6"/>
              <a:endCxn id="319" idx="6"/>
            </p:cNvCxnSpPr>
            <p:nvPr/>
          </p:nvCxnSpPr>
          <p:spPr>
            <a:xfrm flipH="1" flipV="1">
              <a:off x="6753451" y="3309556"/>
              <a:ext cx="1396880" cy="3033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D5E1A1A-92FC-461D-A2DC-8A7DA9C317F3}"/>
                </a:ext>
              </a:extLst>
            </p:cNvPr>
            <p:cNvCxnSpPr>
              <a:cxnSpLocks/>
              <a:stCxn id="309" idx="6"/>
              <a:endCxn id="319" idx="6"/>
            </p:cNvCxnSpPr>
            <p:nvPr/>
          </p:nvCxnSpPr>
          <p:spPr>
            <a:xfrm flipH="1" flipV="1">
              <a:off x="6753451" y="3309556"/>
              <a:ext cx="1396880" cy="79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D6B8A049-F851-4798-8434-E9D21B259AF1}"/>
                </a:ext>
              </a:extLst>
            </p:cNvPr>
            <p:cNvCxnSpPr>
              <a:cxnSpLocks/>
              <a:stCxn id="310" idx="6"/>
              <a:endCxn id="319" idx="6"/>
            </p:cNvCxnSpPr>
            <p:nvPr/>
          </p:nvCxnSpPr>
          <p:spPr>
            <a:xfrm flipH="1">
              <a:off x="6753451" y="3021986"/>
              <a:ext cx="1396880" cy="287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86C33483-62CE-47B9-9E41-979386D70222}"/>
                </a:ext>
              </a:extLst>
            </p:cNvPr>
            <p:cNvCxnSpPr>
              <a:cxnSpLocks/>
              <a:stCxn id="311" idx="6"/>
              <a:endCxn id="319" idx="6"/>
            </p:cNvCxnSpPr>
            <p:nvPr/>
          </p:nvCxnSpPr>
          <p:spPr>
            <a:xfrm flipH="1">
              <a:off x="6753451" y="2726515"/>
              <a:ext cx="1396880" cy="58304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0772B0A4-C149-463A-834B-651AB6E23579}"/>
                </a:ext>
              </a:extLst>
            </p:cNvPr>
            <p:cNvCxnSpPr>
              <a:cxnSpLocks/>
              <a:stCxn id="312" idx="6"/>
              <a:endCxn id="319" idx="6"/>
            </p:cNvCxnSpPr>
            <p:nvPr/>
          </p:nvCxnSpPr>
          <p:spPr>
            <a:xfrm flipH="1">
              <a:off x="6753451" y="2431043"/>
              <a:ext cx="1396880"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10015681-2546-43D1-A269-855792340B05}"/>
                </a:ext>
              </a:extLst>
            </p:cNvPr>
            <p:cNvCxnSpPr>
              <a:cxnSpLocks/>
              <a:stCxn id="312" idx="6"/>
              <a:endCxn id="319" idx="6"/>
            </p:cNvCxnSpPr>
            <p:nvPr/>
          </p:nvCxnSpPr>
          <p:spPr>
            <a:xfrm flipH="1">
              <a:off x="6753451" y="2431043"/>
              <a:ext cx="1396880"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2343502D-8E51-46DC-8942-7776CD917747}"/>
                </a:ext>
              </a:extLst>
            </p:cNvPr>
            <p:cNvCxnSpPr>
              <a:cxnSpLocks/>
              <a:stCxn id="313" idx="6"/>
              <a:endCxn id="319" idx="6"/>
            </p:cNvCxnSpPr>
            <p:nvPr/>
          </p:nvCxnSpPr>
          <p:spPr>
            <a:xfrm flipH="1">
              <a:off x="6753451" y="2135572"/>
              <a:ext cx="1404749" cy="1173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EB57866B-E1CA-4FC0-9E7C-435FBC6362E3}"/>
                </a:ext>
              </a:extLst>
            </p:cNvPr>
            <p:cNvCxnSpPr>
              <a:cxnSpLocks/>
              <a:stCxn id="314" idx="6"/>
              <a:endCxn id="319" idx="6"/>
            </p:cNvCxnSpPr>
            <p:nvPr/>
          </p:nvCxnSpPr>
          <p:spPr>
            <a:xfrm flipH="1">
              <a:off x="6753451" y="1840103"/>
              <a:ext cx="1404750" cy="1469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E6E59DF-8703-4F7A-89CF-83BB49283FDA}"/>
                </a:ext>
              </a:extLst>
            </p:cNvPr>
            <p:cNvCxnSpPr>
              <a:cxnSpLocks/>
              <a:stCxn id="303" idx="6"/>
              <a:endCxn id="320" idx="6"/>
            </p:cNvCxnSpPr>
            <p:nvPr/>
          </p:nvCxnSpPr>
          <p:spPr>
            <a:xfrm flipH="1" flipV="1">
              <a:off x="6753451" y="2895585"/>
              <a:ext cx="1389009" cy="21946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B87DF510-6961-4486-BE9C-747E86021675}"/>
                </a:ext>
              </a:extLst>
            </p:cNvPr>
            <p:cNvCxnSpPr>
              <a:cxnSpLocks/>
              <a:stCxn id="304" idx="6"/>
              <a:endCxn id="320" idx="6"/>
            </p:cNvCxnSpPr>
            <p:nvPr/>
          </p:nvCxnSpPr>
          <p:spPr>
            <a:xfrm flipH="1" flipV="1">
              <a:off x="6753451" y="2895585"/>
              <a:ext cx="1389009" cy="18992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D63B0962-5EC0-4EC0-9680-578F4CD7BA0E}"/>
                </a:ext>
              </a:extLst>
            </p:cNvPr>
            <p:cNvCxnSpPr>
              <a:cxnSpLocks/>
              <a:endCxn id="320" idx="6"/>
            </p:cNvCxnSpPr>
            <p:nvPr/>
          </p:nvCxnSpPr>
          <p:spPr>
            <a:xfrm flipH="1" flipV="1">
              <a:off x="6753451" y="2895585"/>
              <a:ext cx="1415450" cy="1597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EF02BC6D-B5E7-4464-BC83-CC72685B9D57}"/>
                </a:ext>
              </a:extLst>
            </p:cNvPr>
            <p:cNvCxnSpPr>
              <a:cxnSpLocks/>
              <a:stCxn id="306" idx="6"/>
              <a:endCxn id="320" idx="6"/>
            </p:cNvCxnSpPr>
            <p:nvPr/>
          </p:nvCxnSpPr>
          <p:spPr>
            <a:xfrm flipH="1" flipV="1">
              <a:off x="6753451" y="2895585"/>
              <a:ext cx="1389009" cy="13082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F4C410EC-C91F-4F55-AF1D-7570025021EC}"/>
                </a:ext>
              </a:extLst>
            </p:cNvPr>
            <p:cNvCxnSpPr>
              <a:cxnSpLocks/>
              <a:stCxn id="307" idx="6"/>
              <a:endCxn id="320" idx="6"/>
            </p:cNvCxnSpPr>
            <p:nvPr/>
          </p:nvCxnSpPr>
          <p:spPr>
            <a:xfrm flipH="1" flipV="1">
              <a:off x="6753451" y="2895585"/>
              <a:ext cx="1396879" cy="10128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A0681C9C-7DA0-4943-B5C9-2C676B745B6F}"/>
                </a:ext>
              </a:extLst>
            </p:cNvPr>
            <p:cNvCxnSpPr>
              <a:cxnSpLocks/>
              <a:stCxn id="308" idx="6"/>
              <a:endCxn id="320" idx="6"/>
            </p:cNvCxnSpPr>
            <p:nvPr/>
          </p:nvCxnSpPr>
          <p:spPr>
            <a:xfrm flipH="1" flipV="1">
              <a:off x="6753451" y="2895585"/>
              <a:ext cx="1396880" cy="717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F85C28AB-870E-4853-B16E-89CCD6211DB2}"/>
                </a:ext>
              </a:extLst>
            </p:cNvPr>
            <p:cNvCxnSpPr>
              <a:cxnSpLocks/>
              <a:stCxn id="309" idx="6"/>
              <a:endCxn id="320" idx="6"/>
            </p:cNvCxnSpPr>
            <p:nvPr/>
          </p:nvCxnSpPr>
          <p:spPr>
            <a:xfrm flipH="1" flipV="1">
              <a:off x="6753451" y="2895585"/>
              <a:ext cx="1396880" cy="4218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BB924B1E-1354-4E92-848E-90ABF0452800}"/>
                </a:ext>
              </a:extLst>
            </p:cNvPr>
            <p:cNvCxnSpPr>
              <a:cxnSpLocks/>
              <a:stCxn id="310" idx="6"/>
              <a:endCxn id="320" idx="6"/>
            </p:cNvCxnSpPr>
            <p:nvPr/>
          </p:nvCxnSpPr>
          <p:spPr>
            <a:xfrm flipH="1" flipV="1">
              <a:off x="6753451" y="2895585"/>
              <a:ext cx="1396880" cy="1264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27836902-F974-477B-82CB-AA5F6B3FAF62}"/>
                </a:ext>
              </a:extLst>
            </p:cNvPr>
            <p:cNvCxnSpPr>
              <a:cxnSpLocks/>
              <a:stCxn id="311" idx="6"/>
              <a:endCxn id="320" idx="6"/>
            </p:cNvCxnSpPr>
            <p:nvPr/>
          </p:nvCxnSpPr>
          <p:spPr>
            <a:xfrm flipH="1">
              <a:off x="6753451" y="2726515"/>
              <a:ext cx="1396880" cy="1690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1AEAB7D-7986-4E6D-A0B5-FF5F19B0FE4C}"/>
                </a:ext>
              </a:extLst>
            </p:cNvPr>
            <p:cNvCxnSpPr>
              <a:cxnSpLocks/>
              <a:stCxn id="312" idx="6"/>
              <a:endCxn id="320" idx="6"/>
            </p:cNvCxnSpPr>
            <p:nvPr/>
          </p:nvCxnSpPr>
          <p:spPr>
            <a:xfrm flipH="1">
              <a:off x="6753451" y="2431043"/>
              <a:ext cx="1396880" cy="4645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2848E0D0-4595-4C07-A373-C89C6B4BDA36}"/>
                </a:ext>
              </a:extLst>
            </p:cNvPr>
            <p:cNvCxnSpPr>
              <a:cxnSpLocks/>
              <a:stCxn id="313" idx="6"/>
              <a:endCxn id="320" idx="6"/>
            </p:cNvCxnSpPr>
            <p:nvPr/>
          </p:nvCxnSpPr>
          <p:spPr>
            <a:xfrm flipH="1">
              <a:off x="6753451" y="2135572"/>
              <a:ext cx="1404749" cy="76001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D007F21-E2AA-4622-932E-FDD20162702B}"/>
                </a:ext>
              </a:extLst>
            </p:cNvPr>
            <p:cNvCxnSpPr>
              <a:cxnSpLocks/>
              <a:stCxn id="314" idx="6"/>
              <a:endCxn id="320" idx="6"/>
            </p:cNvCxnSpPr>
            <p:nvPr/>
          </p:nvCxnSpPr>
          <p:spPr>
            <a:xfrm flipH="1">
              <a:off x="6753451" y="1840103"/>
              <a:ext cx="1404750" cy="1055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7280AE1-347E-48A6-982C-9DE606A4DFF8}"/>
                </a:ext>
              </a:extLst>
            </p:cNvPr>
            <p:cNvCxnSpPr>
              <a:cxnSpLocks/>
              <a:stCxn id="303" idx="6"/>
              <a:endCxn id="321" idx="6"/>
            </p:cNvCxnSpPr>
            <p:nvPr/>
          </p:nvCxnSpPr>
          <p:spPr>
            <a:xfrm flipH="1" flipV="1">
              <a:off x="6753451" y="2481615"/>
              <a:ext cx="1389009" cy="26086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2A97C635-2F8B-4DFB-BAB5-52B10E9077D4}"/>
                </a:ext>
              </a:extLst>
            </p:cNvPr>
            <p:cNvCxnSpPr>
              <a:cxnSpLocks/>
              <a:stCxn id="304" idx="6"/>
              <a:endCxn id="321" idx="6"/>
            </p:cNvCxnSpPr>
            <p:nvPr/>
          </p:nvCxnSpPr>
          <p:spPr>
            <a:xfrm flipH="1" flipV="1">
              <a:off x="6753451" y="2481615"/>
              <a:ext cx="1389009" cy="231319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6537F58-5173-4E48-9B7D-243ED3DDA94F}"/>
                </a:ext>
              </a:extLst>
            </p:cNvPr>
            <p:cNvCxnSpPr>
              <a:cxnSpLocks/>
              <a:stCxn id="305" idx="6"/>
              <a:endCxn id="321" idx="6"/>
            </p:cNvCxnSpPr>
            <p:nvPr/>
          </p:nvCxnSpPr>
          <p:spPr>
            <a:xfrm flipH="1" flipV="1">
              <a:off x="6753451" y="2481615"/>
              <a:ext cx="1389009" cy="20177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E7F4CEBC-C803-4F92-927D-23A105741DE5}"/>
                </a:ext>
              </a:extLst>
            </p:cNvPr>
            <p:cNvCxnSpPr>
              <a:cxnSpLocks/>
              <a:stCxn id="306" idx="6"/>
              <a:endCxn id="321" idx="6"/>
            </p:cNvCxnSpPr>
            <p:nvPr/>
          </p:nvCxnSpPr>
          <p:spPr>
            <a:xfrm flipH="1" flipV="1">
              <a:off x="6753451" y="2481615"/>
              <a:ext cx="1389009" cy="172225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37BB4F71-5C97-4882-862E-5A7765007AA5}"/>
                </a:ext>
              </a:extLst>
            </p:cNvPr>
            <p:cNvCxnSpPr>
              <a:cxnSpLocks/>
              <a:stCxn id="307" idx="6"/>
              <a:endCxn id="321" idx="6"/>
            </p:cNvCxnSpPr>
            <p:nvPr/>
          </p:nvCxnSpPr>
          <p:spPr>
            <a:xfrm flipH="1" flipV="1">
              <a:off x="6753451" y="2481615"/>
              <a:ext cx="1396879" cy="14267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39940F6-349D-45FD-B8EF-364DB3A17852}"/>
                </a:ext>
              </a:extLst>
            </p:cNvPr>
            <p:cNvCxnSpPr>
              <a:cxnSpLocks/>
              <a:stCxn id="308" idx="6"/>
              <a:endCxn id="321" idx="6"/>
            </p:cNvCxnSpPr>
            <p:nvPr/>
          </p:nvCxnSpPr>
          <p:spPr>
            <a:xfrm flipH="1" flipV="1">
              <a:off x="6753451" y="2481615"/>
              <a:ext cx="1396880" cy="11313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B6B099E-18D6-4AFC-AF89-FFEE9E58577C}"/>
                </a:ext>
              </a:extLst>
            </p:cNvPr>
            <p:cNvCxnSpPr>
              <a:cxnSpLocks/>
              <a:stCxn id="309" idx="6"/>
              <a:endCxn id="321" idx="6"/>
            </p:cNvCxnSpPr>
            <p:nvPr/>
          </p:nvCxnSpPr>
          <p:spPr>
            <a:xfrm flipH="1" flipV="1">
              <a:off x="6753451" y="2481615"/>
              <a:ext cx="1396880" cy="8358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C7669D4B-07FB-4A54-A6D4-09533B97610D}"/>
                </a:ext>
              </a:extLst>
            </p:cNvPr>
            <p:cNvCxnSpPr>
              <a:cxnSpLocks/>
              <a:stCxn id="311" idx="6"/>
              <a:endCxn id="321" idx="6"/>
            </p:cNvCxnSpPr>
            <p:nvPr/>
          </p:nvCxnSpPr>
          <p:spPr>
            <a:xfrm flipH="1" flipV="1">
              <a:off x="6753451" y="2481615"/>
              <a:ext cx="1396880" cy="24490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5F8715BC-B770-4644-B8E0-FE4A163DAB34}"/>
                </a:ext>
              </a:extLst>
            </p:cNvPr>
            <p:cNvCxnSpPr>
              <a:cxnSpLocks/>
              <a:stCxn id="312" idx="6"/>
              <a:endCxn id="321" idx="6"/>
            </p:cNvCxnSpPr>
            <p:nvPr/>
          </p:nvCxnSpPr>
          <p:spPr>
            <a:xfrm flipH="1">
              <a:off x="6753451" y="2431043"/>
              <a:ext cx="1396880" cy="505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D500DC44-E22A-4198-A229-73836FC1D2A5}"/>
                </a:ext>
              </a:extLst>
            </p:cNvPr>
            <p:cNvCxnSpPr>
              <a:cxnSpLocks/>
              <a:stCxn id="313" idx="6"/>
              <a:endCxn id="321" idx="6"/>
            </p:cNvCxnSpPr>
            <p:nvPr/>
          </p:nvCxnSpPr>
          <p:spPr>
            <a:xfrm flipH="1">
              <a:off x="6753451" y="2135572"/>
              <a:ext cx="1404749" cy="3460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1B27DE88-808A-4521-A593-8208798EF47F}"/>
                </a:ext>
              </a:extLst>
            </p:cNvPr>
            <p:cNvCxnSpPr>
              <a:cxnSpLocks/>
              <a:stCxn id="314" idx="6"/>
              <a:endCxn id="321" idx="6"/>
            </p:cNvCxnSpPr>
            <p:nvPr/>
          </p:nvCxnSpPr>
          <p:spPr>
            <a:xfrm flipH="1">
              <a:off x="6753451" y="1840103"/>
              <a:ext cx="1404750" cy="641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03" name="Google Shape;219;p33">
              <a:extLst>
                <a:ext uri="{FF2B5EF4-FFF2-40B4-BE49-F238E27FC236}">
                  <a16:creationId xmlns:a16="http://schemas.microsoft.com/office/drawing/2014/main" id="{7207C4A5-1DFC-4EF4-968D-442B0014AE7B}"/>
                </a:ext>
              </a:extLst>
            </p:cNvPr>
            <p:cNvSpPr/>
            <p:nvPr/>
          </p:nvSpPr>
          <p:spPr>
            <a:xfrm flipH="1">
              <a:off x="8142460" y="4975414"/>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4" name="Google Shape;219;p33">
              <a:extLst>
                <a:ext uri="{FF2B5EF4-FFF2-40B4-BE49-F238E27FC236}">
                  <a16:creationId xmlns:a16="http://schemas.microsoft.com/office/drawing/2014/main" id="{DE24D932-0497-47A4-B754-74947AFE39D9}"/>
                </a:ext>
              </a:extLst>
            </p:cNvPr>
            <p:cNvSpPr/>
            <p:nvPr/>
          </p:nvSpPr>
          <p:spPr>
            <a:xfrm flipH="1">
              <a:off x="8142460" y="4679944"/>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5" name="Google Shape;219;p33">
              <a:extLst>
                <a:ext uri="{FF2B5EF4-FFF2-40B4-BE49-F238E27FC236}">
                  <a16:creationId xmlns:a16="http://schemas.microsoft.com/office/drawing/2014/main" id="{7E7BE36F-03BF-4C6C-BE29-5986A35B9305}"/>
                </a:ext>
              </a:extLst>
            </p:cNvPr>
            <p:cNvSpPr/>
            <p:nvPr/>
          </p:nvSpPr>
          <p:spPr>
            <a:xfrm flipH="1">
              <a:off x="8142460" y="438447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6" name="Google Shape;219;p33">
              <a:extLst>
                <a:ext uri="{FF2B5EF4-FFF2-40B4-BE49-F238E27FC236}">
                  <a16:creationId xmlns:a16="http://schemas.microsoft.com/office/drawing/2014/main" id="{F549E838-C080-461A-AB8B-B9627DDF8C32}"/>
                </a:ext>
              </a:extLst>
            </p:cNvPr>
            <p:cNvSpPr/>
            <p:nvPr/>
          </p:nvSpPr>
          <p:spPr>
            <a:xfrm flipH="1">
              <a:off x="8142460" y="408900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7" name="Google Shape;219;p33">
              <a:extLst>
                <a:ext uri="{FF2B5EF4-FFF2-40B4-BE49-F238E27FC236}">
                  <a16:creationId xmlns:a16="http://schemas.microsoft.com/office/drawing/2014/main" id="{477850FE-83A5-4DAA-A437-BEE81F293645}"/>
                </a:ext>
              </a:extLst>
            </p:cNvPr>
            <p:cNvSpPr/>
            <p:nvPr/>
          </p:nvSpPr>
          <p:spPr>
            <a:xfrm flipH="1">
              <a:off x="8150330" y="3793530"/>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8" name="Google Shape;219;p33">
              <a:extLst>
                <a:ext uri="{FF2B5EF4-FFF2-40B4-BE49-F238E27FC236}">
                  <a16:creationId xmlns:a16="http://schemas.microsoft.com/office/drawing/2014/main" id="{AEE5B051-17D6-4734-97A4-DD803B020518}"/>
                </a:ext>
              </a:extLst>
            </p:cNvPr>
            <p:cNvSpPr/>
            <p:nvPr/>
          </p:nvSpPr>
          <p:spPr>
            <a:xfrm flipH="1">
              <a:off x="8150331" y="3498059"/>
              <a:ext cx="265420" cy="229739"/>
            </a:xfrm>
            <a:prstGeom prst="ellipse">
              <a:avLst/>
            </a:prstGeom>
            <a:solidFill>
              <a:srgbClr val="E7FFBE"/>
            </a:solidFill>
            <a:ln w="9525"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9" name="Google Shape;219;p33">
              <a:extLst>
                <a:ext uri="{FF2B5EF4-FFF2-40B4-BE49-F238E27FC236}">
                  <a16:creationId xmlns:a16="http://schemas.microsoft.com/office/drawing/2014/main" id="{FEB95FCE-7C7E-4DF9-96D8-7687AF1A41BE}"/>
                </a:ext>
              </a:extLst>
            </p:cNvPr>
            <p:cNvSpPr/>
            <p:nvPr/>
          </p:nvSpPr>
          <p:spPr>
            <a:xfrm flipH="1">
              <a:off x="8150331" y="3202587"/>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0" name="Google Shape;219;p33">
              <a:extLst>
                <a:ext uri="{FF2B5EF4-FFF2-40B4-BE49-F238E27FC236}">
                  <a16:creationId xmlns:a16="http://schemas.microsoft.com/office/drawing/2014/main" id="{511CC3CC-4B6C-40F3-90BF-2DD321C762F9}"/>
                </a:ext>
              </a:extLst>
            </p:cNvPr>
            <p:cNvSpPr/>
            <p:nvPr/>
          </p:nvSpPr>
          <p:spPr>
            <a:xfrm flipH="1">
              <a:off x="8150331" y="2907117"/>
              <a:ext cx="265419" cy="229738"/>
            </a:xfrm>
            <a:prstGeom prst="ellipse">
              <a:avLst/>
            </a:prstGeom>
            <a:solidFill>
              <a:srgbClr val="E7FFBE"/>
            </a:solidFill>
            <a:ln w="12700" cap="flat" cmpd="sng">
              <a:solidFill>
                <a:schemeClr val="tx1">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1" name="Google Shape;219;p33">
              <a:extLst>
                <a:ext uri="{FF2B5EF4-FFF2-40B4-BE49-F238E27FC236}">
                  <a16:creationId xmlns:a16="http://schemas.microsoft.com/office/drawing/2014/main" id="{5163BBED-6C5D-4E67-80F7-82781B525687}"/>
                </a:ext>
              </a:extLst>
            </p:cNvPr>
            <p:cNvSpPr/>
            <p:nvPr/>
          </p:nvSpPr>
          <p:spPr>
            <a:xfrm flipH="1">
              <a:off x="8150331" y="261164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2" name="Google Shape;219;p33">
              <a:extLst>
                <a:ext uri="{FF2B5EF4-FFF2-40B4-BE49-F238E27FC236}">
                  <a16:creationId xmlns:a16="http://schemas.microsoft.com/office/drawing/2014/main" id="{5245CBAE-DCD9-4BF6-8C4C-287A029F9C79}"/>
                </a:ext>
              </a:extLst>
            </p:cNvPr>
            <p:cNvSpPr/>
            <p:nvPr/>
          </p:nvSpPr>
          <p:spPr>
            <a:xfrm flipH="1">
              <a:off x="8150331" y="231617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3" name="Google Shape;219;p33">
              <a:extLst>
                <a:ext uri="{FF2B5EF4-FFF2-40B4-BE49-F238E27FC236}">
                  <a16:creationId xmlns:a16="http://schemas.microsoft.com/office/drawing/2014/main" id="{75AF2C1C-A155-4010-BF59-6620016CEA40}"/>
                </a:ext>
              </a:extLst>
            </p:cNvPr>
            <p:cNvSpPr/>
            <p:nvPr/>
          </p:nvSpPr>
          <p:spPr>
            <a:xfrm flipH="1">
              <a:off x="8158200" y="202070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4" name="Google Shape;219;p33">
              <a:extLst>
                <a:ext uri="{FF2B5EF4-FFF2-40B4-BE49-F238E27FC236}">
                  <a16:creationId xmlns:a16="http://schemas.microsoft.com/office/drawing/2014/main" id="{35D107DB-86ED-49D3-AD71-B3B30A92CF7B}"/>
                </a:ext>
              </a:extLst>
            </p:cNvPr>
            <p:cNvSpPr/>
            <p:nvPr/>
          </p:nvSpPr>
          <p:spPr>
            <a:xfrm flipH="1">
              <a:off x="8158200" y="1725233"/>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315" name="Straight Connector 314">
              <a:extLst>
                <a:ext uri="{FF2B5EF4-FFF2-40B4-BE49-F238E27FC236}">
                  <a16:creationId xmlns:a16="http://schemas.microsoft.com/office/drawing/2014/main" id="{0B7F42A2-8009-4498-A712-9829923F105F}"/>
                </a:ext>
              </a:extLst>
            </p:cNvPr>
            <p:cNvCxnSpPr>
              <a:cxnSpLocks/>
              <a:stCxn id="310" idx="6"/>
              <a:endCxn id="321" idx="6"/>
            </p:cNvCxnSpPr>
            <p:nvPr/>
          </p:nvCxnSpPr>
          <p:spPr>
            <a:xfrm flipH="1" flipV="1">
              <a:off x="6753451" y="2481615"/>
              <a:ext cx="1396880" cy="54037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16" name="Google Shape;219;p33">
              <a:extLst>
                <a:ext uri="{FF2B5EF4-FFF2-40B4-BE49-F238E27FC236}">
                  <a16:creationId xmlns:a16="http://schemas.microsoft.com/office/drawing/2014/main" id="{2B04D1F5-032A-4741-9D39-FA8D4BAC13EB}"/>
                </a:ext>
              </a:extLst>
            </p:cNvPr>
            <p:cNvSpPr/>
            <p:nvPr/>
          </p:nvSpPr>
          <p:spPr>
            <a:xfrm>
              <a:off x="6488030" y="443659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7" name="Google Shape;219;p33">
              <a:extLst>
                <a:ext uri="{FF2B5EF4-FFF2-40B4-BE49-F238E27FC236}">
                  <a16:creationId xmlns:a16="http://schemas.microsoft.com/office/drawing/2014/main" id="{B9BEFB87-DA42-4DBD-A4B3-DDB4AB696F51}"/>
                </a:ext>
              </a:extLst>
            </p:cNvPr>
            <p:cNvSpPr/>
            <p:nvPr/>
          </p:nvSpPr>
          <p:spPr>
            <a:xfrm>
              <a:off x="6488030" y="402262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8" name="Google Shape;219;p33">
              <a:extLst>
                <a:ext uri="{FF2B5EF4-FFF2-40B4-BE49-F238E27FC236}">
                  <a16:creationId xmlns:a16="http://schemas.microsoft.com/office/drawing/2014/main" id="{373DC153-8771-493C-BBCC-10387F383F0C}"/>
                </a:ext>
              </a:extLst>
            </p:cNvPr>
            <p:cNvSpPr/>
            <p:nvPr/>
          </p:nvSpPr>
          <p:spPr>
            <a:xfrm>
              <a:off x="6488030" y="360865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9" name="Google Shape;219;p33">
              <a:extLst>
                <a:ext uri="{FF2B5EF4-FFF2-40B4-BE49-F238E27FC236}">
                  <a16:creationId xmlns:a16="http://schemas.microsoft.com/office/drawing/2014/main" id="{C537575A-77DD-4BC6-BEB0-A78A92C2AFEB}"/>
                </a:ext>
              </a:extLst>
            </p:cNvPr>
            <p:cNvSpPr/>
            <p:nvPr/>
          </p:nvSpPr>
          <p:spPr>
            <a:xfrm>
              <a:off x="6488030" y="319468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0" name="Google Shape;219;p33">
              <a:extLst>
                <a:ext uri="{FF2B5EF4-FFF2-40B4-BE49-F238E27FC236}">
                  <a16:creationId xmlns:a16="http://schemas.microsoft.com/office/drawing/2014/main" id="{2ACC9130-72B1-4571-8183-B4BE294D1856}"/>
                </a:ext>
              </a:extLst>
            </p:cNvPr>
            <p:cNvSpPr/>
            <p:nvPr/>
          </p:nvSpPr>
          <p:spPr>
            <a:xfrm>
              <a:off x="6488030" y="278071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1" name="Google Shape;219;p33">
              <a:extLst>
                <a:ext uri="{FF2B5EF4-FFF2-40B4-BE49-F238E27FC236}">
                  <a16:creationId xmlns:a16="http://schemas.microsoft.com/office/drawing/2014/main" id="{BB51A5AF-0D7F-4C53-A6BB-3F37C9873D15}"/>
                </a:ext>
              </a:extLst>
            </p:cNvPr>
            <p:cNvSpPr/>
            <p:nvPr/>
          </p:nvSpPr>
          <p:spPr>
            <a:xfrm>
              <a:off x="6488030" y="236674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 name="Google Shape;219;p33">
              <a:extLst>
                <a:ext uri="{FF2B5EF4-FFF2-40B4-BE49-F238E27FC236}">
                  <a16:creationId xmlns:a16="http://schemas.microsoft.com/office/drawing/2014/main" id="{911D803D-C397-4057-B626-090E6A3EF58F}"/>
                </a:ext>
              </a:extLst>
            </p:cNvPr>
            <p:cNvSpPr/>
            <p:nvPr/>
          </p:nvSpPr>
          <p:spPr>
            <a:xfrm>
              <a:off x="5524666" y="3568038"/>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 name="Google Shape;219;p33">
              <a:extLst>
                <a:ext uri="{FF2B5EF4-FFF2-40B4-BE49-F238E27FC236}">
                  <a16:creationId xmlns:a16="http://schemas.microsoft.com/office/drawing/2014/main" id="{48EFE16F-A3AD-4C9D-B84B-CB8DD4121F78}"/>
                </a:ext>
              </a:extLst>
            </p:cNvPr>
            <p:cNvSpPr/>
            <p:nvPr/>
          </p:nvSpPr>
          <p:spPr>
            <a:xfrm>
              <a:off x="5524666" y="3154068"/>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324" name="Straight Connector 323">
              <a:extLst>
                <a:ext uri="{FF2B5EF4-FFF2-40B4-BE49-F238E27FC236}">
                  <a16:creationId xmlns:a16="http://schemas.microsoft.com/office/drawing/2014/main" id="{F7F37647-DCE1-418C-B3D5-04259A765145}"/>
                </a:ext>
              </a:extLst>
            </p:cNvPr>
            <p:cNvCxnSpPr>
              <a:cxnSpLocks/>
              <a:stCxn id="230" idx="6"/>
              <a:endCxn id="4" idx="2"/>
            </p:cNvCxnSpPr>
            <p:nvPr/>
          </p:nvCxnSpPr>
          <p:spPr>
            <a:xfrm>
              <a:off x="4826722" y="2485863"/>
              <a:ext cx="697944" cy="7830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00A6A949-772E-4999-B1D4-17535AE49FC5}"/>
                </a:ext>
              </a:extLst>
            </p:cNvPr>
            <p:cNvCxnSpPr>
              <a:cxnSpLocks/>
              <a:stCxn id="229" idx="6"/>
              <a:endCxn id="4" idx="2"/>
            </p:cNvCxnSpPr>
            <p:nvPr/>
          </p:nvCxnSpPr>
          <p:spPr>
            <a:xfrm>
              <a:off x="4826722" y="2899833"/>
              <a:ext cx="697944" cy="3691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E14984FB-67F6-4979-88DA-17F2642B2EC7}"/>
                </a:ext>
              </a:extLst>
            </p:cNvPr>
            <p:cNvCxnSpPr>
              <a:cxnSpLocks/>
              <a:stCxn id="228" idx="6"/>
              <a:endCxn id="4" idx="2"/>
            </p:cNvCxnSpPr>
            <p:nvPr/>
          </p:nvCxnSpPr>
          <p:spPr>
            <a:xfrm flipV="1">
              <a:off x="4826722" y="3268938"/>
              <a:ext cx="697944" cy="448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4380A89D-7FA1-4EEB-AA47-2C3795D17AD8}"/>
                </a:ext>
              </a:extLst>
            </p:cNvPr>
            <p:cNvCxnSpPr>
              <a:cxnSpLocks/>
              <a:stCxn id="227" idx="6"/>
              <a:endCxn id="4" idx="2"/>
            </p:cNvCxnSpPr>
            <p:nvPr/>
          </p:nvCxnSpPr>
          <p:spPr>
            <a:xfrm flipV="1">
              <a:off x="4826722" y="3268938"/>
              <a:ext cx="697944" cy="4588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D26C8B21-A469-4C7B-9B38-C18A914DC7F8}"/>
                </a:ext>
              </a:extLst>
            </p:cNvPr>
            <p:cNvCxnSpPr>
              <a:cxnSpLocks/>
              <a:stCxn id="226" idx="6"/>
              <a:endCxn id="4" idx="2"/>
            </p:cNvCxnSpPr>
            <p:nvPr/>
          </p:nvCxnSpPr>
          <p:spPr>
            <a:xfrm flipV="1">
              <a:off x="4826722" y="3268938"/>
              <a:ext cx="697944" cy="8728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6EA13A5B-F90F-4FE8-8407-4CECDA3C3562}"/>
                </a:ext>
              </a:extLst>
            </p:cNvPr>
            <p:cNvCxnSpPr>
              <a:cxnSpLocks/>
              <a:stCxn id="225" idx="6"/>
              <a:endCxn id="4" idx="2"/>
            </p:cNvCxnSpPr>
            <p:nvPr/>
          </p:nvCxnSpPr>
          <p:spPr>
            <a:xfrm flipV="1">
              <a:off x="4826722" y="3268938"/>
              <a:ext cx="697944" cy="12867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65456B48-0497-482F-8554-E2284DE7E32D}"/>
                </a:ext>
              </a:extLst>
            </p:cNvPr>
            <p:cNvCxnSpPr>
              <a:cxnSpLocks/>
              <a:stCxn id="230" idx="6"/>
              <a:endCxn id="3" idx="2"/>
            </p:cNvCxnSpPr>
            <p:nvPr/>
          </p:nvCxnSpPr>
          <p:spPr>
            <a:xfrm>
              <a:off x="4826722" y="2485863"/>
              <a:ext cx="697944" cy="119704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A0B34122-061B-405C-A2E8-E03A7067E840}"/>
                </a:ext>
              </a:extLst>
            </p:cNvPr>
            <p:cNvCxnSpPr>
              <a:cxnSpLocks/>
              <a:stCxn id="229" idx="6"/>
              <a:endCxn id="3" idx="2"/>
            </p:cNvCxnSpPr>
            <p:nvPr/>
          </p:nvCxnSpPr>
          <p:spPr>
            <a:xfrm>
              <a:off x="4826722" y="2899833"/>
              <a:ext cx="697944" cy="7830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8CDC3F-5C48-4AD3-B994-5EDDD0042A04}"/>
                </a:ext>
              </a:extLst>
            </p:cNvPr>
            <p:cNvCxnSpPr>
              <a:cxnSpLocks/>
              <a:stCxn id="228" idx="6"/>
              <a:endCxn id="3" idx="2"/>
            </p:cNvCxnSpPr>
            <p:nvPr/>
          </p:nvCxnSpPr>
          <p:spPr>
            <a:xfrm>
              <a:off x="4826722" y="3313803"/>
              <a:ext cx="697944" cy="3691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AE1E8AA-307C-4C05-9F41-A334FCB9B659}"/>
                </a:ext>
              </a:extLst>
            </p:cNvPr>
            <p:cNvCxnSpPr>
              <a:cxnSpLocks/>
              <a:stCxn id="227" idx="6"/>
              <a:endCxn id="3" idx="2"/>
            </p:cNvCxnSpPr>
            <p:nvPr/>
          </p:nvCxnSpPr>
          <p:spPr>
            <a:xfrm flipV="1">
              <a:off x="4826722" y="3682908"/>
              <a:ext cx="697944" cy="448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A5D933D7-147C-430A-BBE7-5F6522D6B399}"/>
                </a:ext>
              </a:extLst>
            </p:cNvPr>
            <p:cNvCxnSpPr>
              <a:cxnSpLocks/>
              <a:stCxn id="226" idx="6"/>
              <a:endCxn id="3" idx="2"/>
            </p:cNvCxnSpPr>
            <p:nvPr/>
          </p:nvCxnSpPr>
          <p:spPr>
            <a:xfrm flipV="1">
              <a:off x="4826722" y="3682908"/>
              <a:ext cx="697944" cy="4588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EDF5A29-33D4-4A5A-BCFE-67FDFB404908}"/>
                </a:ext>
              </a:extLst>
            </p:cNvPr>
            <p:cNvCxnSpPr>
              <a:cxnSpLocks/>
              <a:stCxn id="225" idx="6"/>
              <a:endCxn id="3" idx="2"/>
            </p:cNvCxnSpPr>
            <p:nvPr/>
          </p:nvCxnSpPr>
          <p:spPr>
            <a:xfrm flipV="1">
              <a:off x="4826722" y="3682908"/>
              <a:ext cx="697944" cy="8728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D26864D4-EC66-4558-BAC4-E79FA10C0431}"/>
                </a:ext>
              </a:extLst>
            </p:cNvPr>
            <p:cNvCxnSpPr>
              <a:cxnSpLocks/>
              <a:stCxn id="4" idx="6"/>
              <a:endCxn id="321" idx="2"/>
            </p:cNvCxnSpPr>
            <p:nvPr/>
          </p:nvCxnSpPr>
          <p:spPr>
            <a:xfrm flipV="1">
              <a:off x="5790086" y="2481615"/>
              <a:ext cx="697944" cy="7873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5BD31DA0-FD63-45B8-923D-37489506B622}"/>
                </a:ext>
              </a:extLst>
            </p:cNvPr>
            <p:cNvCxnSpPr>
              <a:cxnSpLocks/>
              <a:stCxn id="4" idx="6"/>
              <a:endCxn id="320" idx="2"/>
            </p:cNvCxnSpPr>
            <p:nvPr/>
          </p:nvCxnSpPr>
          <p:spPr>
            <a:xfrm flipV="1">
              <a:off x="5790086" y="2895585"/>
              <a:ext cx="697944" cy="3733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8D5D53E-1A9D-4C3F-B58B-269559BF3A6F}"/>
                </a:ext>
              </a:extLst>
            </p:cNvPr>
            <p:cNvCxnSpPr>
              <a:cxnSpLocks/>
              <a:stCxn id="4" idx="6"/>
              <a:endCxn id="319" idx="2"/>
            </p:cNvCxnSpPr>
            <p:nvPr/>
          </p:nvCxnSpPr>
          <p:spPr>
            <a:xfrm>
              <a:off x="5790086" y="3268938"/>
              <a:ext cx="697944" cy="4061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529C9188-A2F3-4FF6-ADAD-88071698FBC1}"/>
                </a:ext>
              </a:extLst>
            </p:cNvPr>
            <p:cNvCxnSpPr>
              <a:cxnSpLocks/>
              <a:stCxn id="4" idx="6"/>
              <a:endCxn id="318" idx="2"/>
            </p:cNvCxnSpPr>
            <p:nvPr/>
          </p:nvCxnSpPr>
          <p:spPr>
            <a:xfrm>
              <a:off x="5790086" y="3268938"/>
              <a:ext cx="697944" cy="454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28EA6E4-2683-4571-8365-20C4CC8FF659}"/>
                </a:ext>
              </a:extLst>
            </p:cNvPr>
            <p:cNvCxnSpPr>
              <a:cxnSpLocks/>
              <a:stCxn id="4" idx="6"/>
              <a:endCxn id="317" idx="2"/>
            </p:cNvCxnSpPr>
            <p:nvPr/>
          </p:nvCxnSpPr>
          <p:spPr>
            <a:xfrm>
              <a:off x="5790086" y="3268938"/>
              <a:ext cx="697944" cy="868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0AE86F5-88BC-4949-9649-45BBB15E69C9}"/>
                </a:ext>
              </a:extLst>
            </p:cNvPr>
            <p:cNvCxnSpPr>
              <a:cxnSpLocks/>
              <a:stCxn id="4" idx="6"/>
              <a:endCxn id="316" idx="2"/>
            </p:cNvCxnSpPr>
            <p:nvPr/>
          </p:nvCxnSpPr>
          <p:spPr>
            <a:xfrm>
              <a:off x="5790086" y="3268938"/>
              <a:ext cx="697944" cy="12825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B95C3A3A-5E0C-4123-B108-9A4D8523A349}"/>
                </a:ext>
              </a:extLst>
            </p:cNvPr>
            <p:cNvCxnSpPr>
              <a:cxnSpLocks/>
              <a:stCxn id="3" idx="6"/>
              <a:endCxn id="321" idx="2"/>
            </p:cNvCxnSpPr>
            <p:nvPr/>
          </p:nvCxnSpPr>
          <p:spPr>
            <a:xfrm flipV="1">
              <a:off x="5790086" y="2481615"/>
              <a:ext cx="697944" cy="12012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05FEC86A-FC24-4A05-AD8F-CA449681C496}"/>
                </a:ext>
              </a:extLst>
            </p:cNvPr>
            <p:cNvCxnSpPr>
              <a:cxnSpLocks/>
              <a:stCxn id="3" idx="6"/>
              <a:endCxn id="320" idx="2"/>
            </p:cNvCxnSpPr>
            <p:nvPr/>
          </p:nvCxnSpPr>
          <p:spPr>
            <a:xfrm flipV="1">
              <a:off x="5790086" y="2895585"/>
              <a:ext cx="697944" cy="7873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16807ADE-B9DE-48AB-A4CF-AF1B578DD7FB}"/>
                </a:ext>
              </a:extLst>
            </p:cNvPr>
            <p:cNvCxnSpPr>
              <a:cxnSpLocks/>
              <a:stCxn id="3" idx="6"/>
              <a:endCxn id="319" idx="2"/>
            </p:cNvCxnSpPr>
            <p:nvPr/>
          </p:nvCxnSpPr>
          <p:spPr>
            <a:xfrm flipV="1">
              <a:off x="5790086" y="3309555"/>
              <a:ext cx="697944" cy="3733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2FEAAA2C-3F38-4EA0-ACA2-D385C686F57B}"/>
                </a:ext>
              </a:extLst>
            </p:cNvPr>
            <p:cNvCxnSpPr>
              <a:cxnSpLocks/>
              <a:stCxn id="3" idx="6"/>
              <a:endCxn id="318" idx="2"/>
            </p:cNvCxnSpPr>
            <p:nvPr/>
          </p:nvCxnSpPr>
          <p:spPr>
            <a:xfrm>
              <a:off x="5790086" y="3682908"/>
              <a:ext cx="697944" cy="4061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889BBCC2-AD43-45E2-A21B-D42BE8DDE06C}"/>
                </a:ext>
              </a:extLst>
            </p:cNvPr>
            <p:cNvCxnSpPr>
              <a:cxnSpLocks/>
              <a:stCxn id="3" idx="6"/>
              <a:endCxn id="317" idx="2"/>
            </p:cNvCxnSpPr>
            <p:nvPr/>
          </p:nvCxnSpPr>
          <p:spPr>
            <a:xfrm>
              <a:off x="5790086" y="3682908"/>
              <a:ext cx="697944" cy="454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A2610FA4-57FE-4713-9EF8-02D0F9F6B1FF}"/>
                </a:ext>
              </a:extLst>
            </p:cNvPr>
            <p:cNvCxnSpPr>
              <a:cxnSpLocks/>
              <a:stCxn id="3" idx="6"/>
              <a:endCxn id="316" idx="2"/>
            </p:cNvCxnSpPr>
            <p:nvPr/>
          </p:nvCxnSpPr>
          <p:spPr>
            <a:xfrm>
              <a:off x="5790086" y="3682908"/>
              <a:ext cx="697944" cy="868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99" name="Table 399">
            <a:extLst>
              <a:ext uri="{FF2B5EF4-FFF2-40B4-BE49-F238E27FC236}">
                <a16:creationId xmlns:a16="http://schemas.microsoft.com/office/drawing/2014/main" id="{CAB31BA1-9A1C-4398-BBF4-D054A794F92D}"/>
              </a:ext>
            </a:extLst>
          </p:cNvPr>
          <p:cNvGraphicFramePr>
            <a:graphicFrameLocks noGrp="1"/>
          </p:cNvGraphicFramePr>
          <p:nvPr/>
        </p:nvGraphicFramePr>
        <p:xfrm>
          <a:off x="6790640" y="4991527"/>
          <a:ext cx="1566627" cy="11565240"/>
        </p:xfrm>
        <a:graphic>
          <a:graphicData uri="http://schemas.openxmlformats.org/drawingml/2006/table">
            <a:tbl>
              <a:tblPr firstRow="1" bandRow="1">
                <a:tableStyleId>{5C22544A-7EE6-4342-B048-85BDC9FD1C3A}</a:tableStyleId>
              </a:tblPr>
              <a:tblGrid>
                <a:gridCol w="1566627">
                  <a:extLst>
                    <a:ext uri="{9D8B030D-6E8A-4147-A177-3AD203B41FA5}">
                      <a16:colId xmlns:a16="http://schemas.microsoft.com/office/drawing/2014/main" val="2755684500"/>
                    </a:ext>
                  </a:extLst>
                </a:gridCol>
              </a:tblGrid>
              <a:tr h="963770">
                <a:tc>
                  <a:txBody>
                    <a:bodyPr/>
                    <a:lstStyle/>
                    <a:p>
                      <a:endParaRPr lang="en-US" sz="1300"/>
                    </a:p>
                  </a:txBody>
                  <a:tcPr marL="304800" marR="304800" marT="152400" marB="1524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68405417"/>
                  </a:ext>
                </a:extLst>
              </a:tr>
              <a:tr h="963770">
                <a:tc>
                  <a:txBody>
                    <a:bodyPr/>
                    <a:lstStyle/>
                    <a:p>
                      <a:endParaRPr lang="en-US" sz="1300"/>
                    </a:p>
                  </a:txBody>
                  <a:tcPr marL="304800" marR="304800" marT="152400" marB="1524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65492769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54834643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765223704"/>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89881540"/>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37701910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24161907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98901685"/>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64745592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56283409"/>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49701133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2215351559"/>
                  </a:ext>
                </a:extLst>
              </a:tr>
            </a:tbl>
          </a:graphicData>
        </a:graphic>
      </p:graphicFrame>
      <p:graphicFrame>
        <p:nvGraphicFramePr>
          <p:cNvPr id="401" name="Table 399">
            <a:extLst>
              <a:ext uri="{FF2B5EF4-FFF2-40B4-BE49-F238E27FC236}">
                <a16:creationId xmlns:a16="http://schemas.microsoft.com/office/drawing/2014/main" id="{44CD59BA-068E-40BB-B1B0-4AD241422ED6}"/>
              </a:ext>
            </a:extLst>
          </p:cNvPr>
          <p:cNvGraphicFramePr>
            <a:graphicFrameLocks noGrp="1"/>
          </p:cNvGraphicFramePr>
          <p:nvPr/>
        </p:nvGraphicFramePr>
        <p:xfrm>
          <a:off x="28205237" y="4991523"/>
          <a:ext cx="1566627" cy="11565240"/>
        </p:xfrm>
        <a:graphic>
          <a:graphicData uri="http://schemas.openxmlformats.org/drawingml/2006/table">
            <a:tbl>
              <a:tblPr firstRow="1" bandRow="1">
                <a:tableStyleId>{5C22544A-7EE6-4342-B048-85BDC9FD1C3A}</a:tableStyleId>
              </a:tblPr>
              <a:tblGrid>
                <a:gridCol w="1566627">
                  <a:extLst>
                    <a:ext uri="{9D8B030D-6E8A-4147-A177-3AD203B41FA5}">
                      <a16:colId xmlns:a16="http://schemas.microsoft.com/office/drawing/2014/main" val="2755684500"/>
                    </a:ext>
                  </a:extLst>
                </a:gridCol>
              </a:tblGrid>
              <a:tr h="963770">
                <a:tc>
                  <a:txBody>
                    <a:bodyPr/>
                    <a:lstStyle/>
                    <a:p>
                      <a:endParaRPr lang="en-US" sz="1300"/>
                    </a:p>
                  </a:txBody>
                  <a:tcPr marL="304800" marR="304800" marT="152400" marB="1524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68405417"/>
                  </a:ext>
                </a:extLst>
              </a:tr>
              <a:tr h="963770">
                <a:tc>
                  <a:txBody>
                    <a:bodyPr/>
                    <a:lstStyle/>
                    <a:p>
                      <a:endParaRPr lang="en-US" sz="1300"/>
                    </a:p>
                  </a:txBody>
                  <a:tcPr marL="304800" marR="304800" marT="152400" marB="1524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65492769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54834643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765223704"/>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89881540"/>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37701910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24161907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98901685"/>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64745592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56283409"/>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49701133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2215351559"/>
                  </a:ext>
                </a:extLst>
              </a:tr>
            </a:tbl>
          </a:graphicData>
        </a:graphic>
      </p:graphicFrame>
      <p:sp>
        <p:nvSpPr>
          <p:cNvPr id="403" name="Rectangle 402">
            <a:extLst>
              <a:ext uri="{FF2B5EF4-FFF2-40B4-BE49-F238E27FC236}">
                <a16:creationId xmlns:a16="http://schemas.microsoft.com/office/drawing/2014/main" id="{6678C41E-D32C-4DF5-99FA-A55194928CB4}"/>
              </a:ext>
            </a:extLst>
          </p:cNvPr>
          <p:cNvSpPr/>
          <p:nvPr/>
        </p:nvSpPr>
        <p:spPr>
          <a:xfrm>
            <a:off x="5658812" y="17027420"/>
            <a:ext cx="3914163" cy="1608707"/>
          </a:xfrm>
          <a:prstGeom prst="rect">
            <a:avLst/>
          </a:prstGeom>
          <a:solidFill>
            <a:srgbClr val="E7FFBE"/>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Inputs</a:t>
            </a:r>
          </a:p>
        </p:txBody>
      </p:sp>
      <p:sp>
        <p:nvSpPr>
          <p:cNvPr id="405" name="Rectangle 404">
            <a:extLst>
              <a:ext uri="{FF2B5EF4-FFF2-40B4-BE49-F238E27FC236}">
                <a16:creationId xmlns:a16="http://schemas.microsoft.com/office/drawing/2014/main" id="{F08EC0EA-8443-4B91-B5C2-0CBD54F57971}"/>
              </a:ext>
            </a:extLst>
          </p:cNvPr>
          <p:cNvSpPr/>
          <p:nvPr/>
        </p:nvSpPr>
        <p:spPr>
          <a:xfrm>
            <a:off x="27003019" y="17011160"/>
            <a:ext cx="3914163" cy="1608707"/>
          </a:xfrm>
          <a:prstGeom prst="rect">
            <a:avLst/>
          </a:prstGeom>
          <a:solidFill>
            <a:srgbClr val="E7FFBE"/>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Outputs</a:t>
            </a:r>
          </a:p>
        </p:txBody>
      </p:sp>
      <p:sp>
        <p:nvSpPr>
          <p:cNvPr id="407" name="Arrow: Left-Right 406">
            <a:extLst>
              <a:ext uri="{FF2B5EF4-FFF2-40B4-BE49-F238E27FC236}">
                <a16:creationId xmlns:a16="http://schemas.microsoft.com/office/drawing/2014/main" id="{FECE2441-409B-408D-BF54-983562FC9855}"/>
              </a:ext>
            </a:extLst>
          </p:cNvPr>
          <p:cNvSpPr/>
          <p:nvPr/>
        </p:nvSpPr>
        <p:spPr>
          <a:xfrm>
            <a:off x="10015342" y="16985798"/>
            <a:ext cx="16545310" cy="1634070"/>
          </a:xfrm>
          <a:prstGeom prst="leftRightArrow">
            <a:avLst/>
          </a:prstGeom>
          <a:solidFill>
            <a:srgbClr val="E7FFBE"/>
          </a:solidFill>
          <a:ln w="12700">
            <a:solidFill>
              <a:schemeClr val="bg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sp>
        <p:nvSpPr>
          <p:cNvPr id="5" name="TextBox 4">
            <a:extLst>
              <a:ext uri="{FF2B5EF4-FFF2-40B4-BE49-F238E27FC236}">
                <a16:creationId xmlns:a16="http://schemas.microsoft.com/office/drawing/2014/main" id="{9BEDD4D3-1AF9-1A6D-3210-36002D7704F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917A1691-5CA0-1088-1C1D-7C04711D8EE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112610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Autoencoders</a:t>
            </a:r>
          </a:p>
        </p:txBody>
      </p:sp>
      <p:grpSp>
        <p:nvGrpSpPr>
          <p:cNvPr id="398" name="Group 397">
            <a:extLst>
              <a:ext uri="{FF2B5EF4-FFF2-40B4-BE49-F238E27FC236}">
                <a16:creationId xmlns:a16="http://schemas.microsoft.com/office/drawing/2014/main" id="{31328D4D-A088-4A5B-AA89-86A0C49C890C}"/>
              </a:ext>
            </a:extLst>
          </p:cNvPr>
          <p:cNvGrpSpPr/>
          <p:nvPr/>
        </p:nvGrpSpPr>
        <p:grpSpPr>
          <a:xfrm>
            <a:off x="9078145" y="4957028"/>
            <a:ext cx="18419710" cy="11613897"/>
            <a:chOff x="2897707" y="1725233"/>
            <a:chExt cx="5525913" cy="3484169"/>
          </a:xfrm>
        </p:grpSpPr>
        <p:cxnSp>
          <p:nvCxnSpPr>
            <p:cNvPr id="31" name="Straight Connector 30">
              <a:extLst>
                <a:ext uri="{FF2B5EF4-FFF2-40B4-BE49-F238E27FC236}">
                  <a16:creationId xmlns:a16="http://schemas.microsoft.com/office/drawing/2014/main" id="{01A4ECC0-8EB5-4BF3-866D-3BAD6973C0A4}"/>
                </a:ext>
              </a:extLst>
            </p:cNvPr>
            <p:cNvCxnSpPr>
              <a:stCxn id="103" idx="6"/>
              <a:endCxn id="225" idx="2"/>
            </p:cNvCxnSpPr>
            <p:nvPr/>
          </p:nvCxnSpPr>
          <p:spPr>
            <a:xfrm flipV="1">
              <a:off x="3178867" y="4555713"/>
              <a:ext cx="1382436" cy="538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E2536FB-6A74-40E5-B7BC-A9A66A0E62C8}"/>
                </a:ext>
              </a:extLst>
            </p:cNvPr>
            <p:cNvCxnSpPr>
              <a:cxnSpLocks/>
              <a:stCxn id="104" idx="6"/>
              <a:endCxn id="225" idx="2"/>
            </p:cNvCxnSpPr>
            <p:nvPr/>
          </p:nvCxnSpPr>
          <p:spPr>
            <a:xfrm flipV="1">
              <a:off x="3178867" y="4555713"/>
              <a:ext cx="1382436" cy="2433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D81105D-BEEC-4444-BF18-B15C21EEF650}"/>
                </a:ext>
              </a:extLst>
            </p:cNvPr>
            <p:cNvCxnSpPr>
              <a:cxnSpLocks/>
              <a:stCxn id="105" idx="6"/>
              <a:endCxn id="225" idx="2"/>
            </p:cNvCxnSpPr>
            <p:nvPr/>
          </p:nvCxnSpPr>
          <p:spPr>
            <a:xfrm>
              <a:off x="3178867" y="4503591"/>
              <a:ext cx="1382436" cy="521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A3B96A4-6308-4DFC-A40F-67B3443F8C2F}"/>
                </a:ext>
              </a:extLst>
            </p:cNvPr>
            <p:cNvCxnSpPr>
              <a:cxnSpLocks/>
              <a:stCxn id="106" idx="6"/>
              <a:endCxn id="225" idx="2"/>
            </p:cNvCxnSpPr>
            <p:nvPr/>
          </p:nvCxnSpPr>
          <p:spPr>
            <a:xfrm>
              <a:off x="3178867" y="4208119"/>
              <a:ext cx="1382436" cy="34759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0C4B73E-D8F4-40C5-BAC7-F5633DCF584C}"/>
                </a:ext>
              </a:extLst>
            </p:cNvPr>
            <p:cNvCxnSpPr>
              <a:cxnSpLocks/>
              <a:stCxn id="107" idx="6"/>
              <a:endCxn id="225" idx="2"/>
            </p:cNvCxnSpPr>
            <p:nvPr/>
          </p:nvCxnSpPr>
          <p:spPr>
            <a:xfrm>
              <a:off x="3170997" y="3912648"/>
              <a:ext cx="1390305" cy="6430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94C9EB2-993C-44B9-9820-7B36235A1CB6}"/>
                </a:ext>
              </a:extLst>
            </p:cNvPr>
            <p:cNvCxnSpPr>
              <a:cxnSpLocks/>
              <a:stCxn id="108" idx="6"/>
              <a:endCxn id="225" idx="2"/>
            </p:cNvCxnSpPr>
            <p:nvPr/>
          </p:nvCxnSpPr>
          <p:spPr>
            <a:xfrm>
              <a:off x="3170996" y="3617177"/>
              <a:ext cx="1390306" cy="93853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DA8304-0BA6-496C-9E5F-C23AB8A605E2}"/>
                </a:ext>
              </a:extLst>
            </p:cNvPr>
            <p:cNvCxnSpPr>
              <a:cxnSpLocks/>
              <a:stCxn id="109" idx="6"/>
              <a:endCxn id="225" idx="2"/>
            </p:cNvCxnSpPr>
            <p:nvPr/>
          </p:nvCxnSpPr>
          <p:spPr>
            <a:xfrm>
              <a:off x="3170996" y="3321705"/>
              <a:ext cx="1390306" cy="12340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382EB5E-E0B3-4B4B-8E38-05D83D6D2C5A}"/>
                </a:ext>
              </a:extLst>
            </p:cNvPr>
            <p:cNvCxnSpPr>
              <a:cxnSpLocks/>
              <a:stCxn id="110" idx="6"/>
              <a:endCxn id="225" idx="2"/>
            </p:cNvCxnSpPr>
            <p:nvPr/>
          </p:nvCxnSpPr>
          <p:spPr>
            <a:xfrm>
              <a:off x="3170996" y="3026234"/>
              <a:ext cx="1390306" cy="1529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5D35F32-EEC4-4513-B6C6-787F1B2AB0E7}"/>
                </a:ext>
              </a:extLst>
            </p:cNvPr>
            <p:cNvCxnSpPr>
              <a:cxnSpLocks/>
              <a:stCxn id="111" idx="6"/>
              <a:endCxn id="225" idx="2"/>
            </p:cNvCxnSpPr>
            <p:nvPr/>
          </p:nvCxnSpPr>
          <p:spPr>
            <a:xfrm>
              <a:off x="3170996" y="2730763"/>
              <a:ext cx="1390306" cy="182495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A2D2A7-76EC-4E74-839D-C5A139FC4923}"/>
                </a:ext>
              </a:extLst>
            </p:cNvPr>
            <p:cNvCxnSpPr>
              <a:cxnSpLocks/>
              <a:stCxn id="112" idx="6"/>
              <a:endCxn id="225" idx="2"/>
            </p:cNvCxnSpPr>
            <p:nvPr/>
          </p:nvCxnSpPr>
          <p:spPr>
            <a:xfrm>
              <a:off x="3170996" y="2435291"/>
              <a:ext cx="1390306" cy="2120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48A66D6-FE50-49F4-972A-54469CD3F8FD}"/>
                </a:ext>
              </a:extLst>
            </p:cNvPr>
            <p:cNvCxnSpPr>
              <a:cxnSpLocks/>
              <a:stCxn id="113" idx="6"/>
              <a:endCxn id="225" idx="2"/>
            </p:cNvCxnSpPr>
            <p:nvPr/>
          </p:nvCxnSpPr>
          <p:spPr>
            <a:xfrm>
              <a:off x="3163127" y="2139820"/>
              <a:ext cx="1398175" cy="24158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B9BAFFF-8F06-410E-88EC-2CBD25E402DB}"/>
                </a:ext>
              </a:extLst>
            </p:cNvPr>
            <p:cNvCxnSpPr>
              <a:cxnSpLocks/>
              <a:stCxn id="114" idx="6"/>
              <a:endCxn id="225" idx="2"/>
            </p:cNvCxnSpPr>
            <p:nvPr/>
          </p:nvCxnSpPr>
          <p:spPr>
            <a:xfrm>
              <a:off x="3163126" y="1844351"/>
              <a:ext cx="1398176" cy="271136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EBCF8FA-FF69-44B0-9E25-AC2729231D8A}"/>
                </a:ext>
              </a:extLst>
            </p:cNvPr>
            <p:cNvCxnSpPr>
              <a:cxnSpLocks/>
              <a:stCxn id="103" idx="6"/>
              <a:endCxn id="226" idx="2"/>
            </p:cNvCxnSpPr>
            <p:nvPr/>
          </p:nvCxnSpPr>
          <p:spPr>
            <a:xfrm flipV="1">
              <a:off x="3178867" y="4141743"/>
              <a:ext cx="1382436" cy="9527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1C510A-A6D9-4D33-ACFE-6B5D9F6FA41C}"/>
                </a:ext>
              </a:extLst>
            </p:cNvPr>
            <p:cNvCxnSpPr>
              <a:cxnSpLocks/>
              <a:stCxn id="104" idx="6"/>
              <a:endCxn id="226" idx="2"/>
            </p:cNvCxnSpPr>
            <p:nvPr/>
          </p:nvCxnSpPr>
          <p:spPr>
            <a:xfrm flipV="1">
              <a:off x="3178867" y="4141743"/>
              <a:ext cx="1382436" cy="6573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715240-9185-4A5B-AE7A-4C97792D90D1}"/>
                </a:ext>
              </a:extLst>
            </p:cNvPr>
            <p:cNvCxnSpPr>
              <a:cxnSpLocks/>
              <a:stCxn id="105" idx="6"/>
              <a:endCxn id="226" idx="2"/>
            </p:cNvCxnSpPr>
            <p:nvPr/>
          </p:nvCxnSpPr>
          <p:spPr>
            <a:xfrm flipV="1">
              <a:off x="3178867" y="4141743"/>
              <a:ext cx="1382436" cy="3618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54B0DAB-33D9-490B-9087-16959A44B9DB}"/>
                </a:ext>
              </a:extLst>
            </p:cNvPr>
            <p:cNvCxnSpPr>
              <a:cxnSpLocks/>
              <a:stCxn id="106" idx="6"/>
              <a:endCxn id="226" idx="2"/>
            </p:cNvCxnSpPr>
            <p:nvPr/>
          </p:nvCxnSpPr>
          <p:spPr>
            <a:xfrm flipV="1">
              <a:off x="3178867" y="4141743"/>
              <a:ext cx="1382436" cy="663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7B161B2-4A08-49A6-AC1A-55EC7D4A7B7F}"/>
                </a:ext>
              </a:extLst>
            </p:cNvPr>
            <p:cNvCxnSpPr>
              <a:cxnSpLocks/>
              <a:stCxn id="107" idx="6"/>
              <a:endCxn id="226" idx="2"/>
            </p:cNvCxnSpPr>
            <p:nvPr/>
          </p:nvCxnSpPr>
          <p:spPr>
            <a:xfrm>
              <a:off x="3170997" y="3912648"/>
              <a:ext cx="1390305" cy="22909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0BBC86-E0E6-4217-BCC5-24ACCDDF965E}"/>
                </a:ext>
              </a:extLst>
            </p:cNvPr>
            <p:cNvCxnSpPr>
              <a:cxnSpLocks/>
              <a:stCxn id="108" idx="6"/>
              <a:endCxn id="226" idx="2"/>
            </p:cNvCxnSpPr>
            <p:nvPr/>
          </p:nvCxnSpPr>
          <p:spPr>
            <a:xfrm>
              <a:off x="3170996" y="3617177"/>
              <a:ext cx="1390306" cy="5245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2EF694C-7600-4532-9A1C-E58014A23CDC}"/>
                </a:ext>
              </a:extLst>
            </p:cNvPr>
            <p:cNvCxnSpPr>
              <a:cxnSpLocks/>
              <a:stCxn id="109" idx="6"/>
              <a:endCxn id="226" idx="2"/>
            </p:cNvCxnSpPr>
            <p:nvPr/>
          </p:nvCxnSpPr>
          <p:spPr>
            <a:xfrm>
              <a:off x="3170996" y="3321705"/>
              <a:ext cx="1390306" cy="8200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1301B3D-94B1-42B8-B149-5674284E8897}"/>
                </a:ext>
              </a:extLst>
            </p:cNvPr>
            <p:cNvCxnSpPr>
              <a:cxnSpLocks/>
              <a:stCxn id="110" idx="6"/>
              <a:endCxn id="226" idx="2"/>
            </p:cNvCxnSpPr>
            <p:nvPr/>
          </p:nvCxnSpPr>
          <p:spPr>
            <a:xfrm>
              <a:off x="3170996" y="3026234"/>
              <a:ext cx="1390306" cy="111550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AC27F19-8E25-4D29-BAEF-1E7F61AAD40F}"/>
                </a:ext>
              </a:extLst>
            </p:cNvPr>
            <p:cNvCxnSpPr>
              <a:cxnSpLocks/>
              <a:stCxn id="111" idx="6"/>
              <a:endCxn id="226" idx="2"/>
            </p:cNvCxnSpPr>
            <p:nvPr/>
          </p:nvCxnSpPr>
          <p:spPr>
            <a:xfrm>
              <a:off x="3170996" y="2730763"/>
              <a:ext cx="1390306" cy="141098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FBC4943-1BDA-47A4-8A56-E3E534F29F70}"/>
                </a:ext>
              </a:extLst>
            </p:cNvPr>
            <p:cNvCxnSpPr>
              <a:cxnSpLocks/>
              <a:stCxn id="112" idx="6"/>
              <a:endCxn id="226" idx="2"/>
            </p:cNvCxnSpPr>
            <p:nvPr/>
          </p:nvCxnSpPr>
          <p:spPr>
            <a:xfrm>
              <a:off x="3170996" y="2435291"/>
              <a:ext cx="1390306" cy="1706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2C872EE-0637-451A-BB11-C5C1873D8271}"/>
                </a:ext>
              </a:extLst>
            </p:cNvPr>
            <p:cNvCxnSpPr>
              <a:cxnSpLocks/>
              <a:stCxn id="113" idx="6"/>
              <a:endCxn id="226" idx="2"/>
            </p:cNvCxnSpPr>
            <p:nvPr/>
          </p:nvCxnSpPr>
          <p:spPr>
            <a:xfrm>
              <a:off x="3163127" y="2139820"/>
              <a:ext cx="1398175" cy="20019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0B24CB6-F862-4E80-A327-95BA75B6675E}"/>
                </a:ext>
              </a:extLst>
            </p:cNvPr>
            <p:cNvCxnSpPr>
              <a:cxnSpLocks/>
              <a:stCxn id="114" idx="6"/>
              <a:endCxn id="226" idx="2"/>
            </p:cNvCxnSpPr>
            <p:nvPr/>
          </p:nvCxnSpPr>
          <p:spPr>
            <a:xfrm>
              <a:off x="3163126" y="1844351"/>
              <a:ext cx="1398176" cy="22973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0C7D5FB-8DA5-4C22-99C7-DA6F8A0AF31A}"/>
                </a:ext>
              </a:extLst>
            </p:cNvPr>
            <p:cNvCxnSpPr>
              <a:cxnSpLocks/>
              <a:stCxn id="103" idx="6"/>
              <a:endCxn id="227" idx="2"/>
            </p:cNvCxnSpPr>
            <p:nvPr/>
          </p:nvCxnSpPr>
          <p:spPr>
            <a:xfrm flipV="1">
              <a:off x="3178867" y="3727773"/>
              <a:ext cx="1382436" cy="13667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2EBC39E-7428-4F6F-AF65-A5ED076E3479}"/>
                </a:ext>
              </a:extLst>
            </p:cNvPr>
            <p:cNvCxnSpPr>
              <a:cxnSpLocks/>
              <a:stCxn id="104" idx="6"/>
              <a:endCxn id="227" idx="2"/>
            </p:cNvCxnSpPr>
            <p:nvPr/>
          </p:nvCxnSpPr>
          <p:spPr>
            <a:xfrm flipV="1">
              <a:off x="3178867" y="3727773"/>
              <a:ext cx="1382436" cy="10712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A7852DA-2223-4134-B4E1-9B91224B1F1B}"/>
                </a:ext>
              </a:extLst>
            </p:cNvPr>
            <p:cNvCxnSpPr>
              <a:cxnSpLocks/>
              <a:stCxn id="105" idx="6"/>
              <a:endCxn id="227" idx="2"/>
            </p:cNvCxnSpPr>
            <p:nvPr/>
          </p:nvCxnSpPr>
          <p:spPr>
            <a:xfrm flipV="1">
              <a:off x="3178867" y="3727773"/>
              <a:ext cx="1382436" cy="7758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F226E44-B8E5-4E07-933C-84A558FFA740}"/>
                </a:ext>
              </a:extLst>
            </p:cNvPr>
            <p:cNvCxnSpPr>
              <a:cxnSpLocks/>
              <a:stCxn id="106" idx="6"/>
              <a:endCxn id="227" idx="2"/>
            </p:cNvCxnSpPr>
            <p:nvPr/>
          </p:nvCxnSpPr>
          <p:spPr>
            <a:xfrm flipV="1">
              <a:off x="3178867" y="3727773"/>
              <a:ext cx="1382436" cy="4803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05AD2B3-3896-419D-A818-CB70C162CA65}"/>
                </a:ext>
              </a:extLst>
            </p:cNvPr>
            <p:cNvCxnSpPr>
              <a:cxnSpLocks/>
              <a:stCxn id="107" idx="6"/>
              <a:endCxn id="227" idx="2"/>
            </p:cNvCxnSpPr>
            <p:nvPr/>
          </p:nvCxnSpPr>
          <p:spPr>
            <a:xfrm flipV="1">
              <a:off x="3170997" y="3727773"/>
              <a:ext cx="1390305" cy="184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841ED4E-EF40-40BF-A7A5-3EB54AFEEC91}"/>
                </a:ext>
              </a:extLst>
            </p:cNvPr>
            <p:cNvCxnSpPr>
              <a:cxnSpLocks/>
              <a:stCxn id="108" idx="6"/>
              <a:endCxn id="227" idx="2"/>
            </p:cNvCxnSpPr>
            <p:nvPr/>
          </p:nvCxnSpPr>
          <p:spPr>
            <a:xfrm>
              <a:off x="3170996" y="3617177"/>
              <a:ext cx="1390306" cy="1105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FE79289-3FEA-471F-99B6-D13EC8F842E5}"/>
                </a:ext>
              </a:extLst>
            </p:cNvPr>
            <p:cNvCxnSpPr>
              <a:cxnSpLocks/>
              <a:stCxn id="109" idx="6"/>
              <a:endCxn id="227" idx="2"/>
            </p:cNvCxnSpPr>
            <p:nvPr/>
          </p:nvCxnSpPr>
          <p:spPr>
            <a:xfrm>
              <a:off x="3170996" y="3321705"/>
              <a:ext cx="1390306" cy="40606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C341495-F563-4F74-84A8-98F678919809}"/>
                </a:ext>
              </a:extLst>
            </p:cNvPr>
            <p:cNvCxnSpPr>
              <a:cxnSpLocks/>
              <a:stCxn id="110" idx="6"/>
              <a:endCxn id="227" idx="2"/>
            </p:cNvCxnSpPr>
            <p:nvPr/>
          </p:nvCxnSpPr>
          <p:spPr>
            <a:xfrm>
              <a:off x="3170996" y="3026234"/>
              <a:ext cx="1390306" cy="70153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ADACBDC-9C76-4775-9748-86AC14CF92C7}"/>
                </a:ext>
              </a:extLst>
            </p:cNvPr>
            <p:cNvCxnSpPr>
              <a:cxnSpLocks/>
              <a:stCxn id="111" idx="6"/>
              <a:endCxn id="227" idx="2"/>
            </p:cNvCxnSpPr>
            <p:nvPr/>
          </p:nvCxnSpPr>
          <p:spPr>
            <a:xfrm>
              <a:off x="3170996" y="2730763"/>
              <a:ext cx="1390306" cy="9970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8C72452-EF97-4722-B2BD-2013D9243668}"/>
                </a:ext>
              </a:extLst>
            </p:cNvPr>
            <p:cNvCxnSpPr>
              <a:cxnSpLocks/>
              <a:stCxn id="112" idx="6"/>
              <a:endCxn id="227" idx="2"/>
            </p:cNvCxnSpPr>
            <p:nvPr/>
          </p:nvCxnSpPr>
          <p:spPr>
            <a:xfrm>
              <a:off x="3170996" y="2435291"/>
              <a:ext cx="1390306" cy="1292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592F573-D1BB-44E1-B188-AC7FB6933139}"/>
                </a:ext>
              </a:extLst>
            </p:cNvPr>
            <p:cNvCxnSpPr>
              <a:cxnSpLocks/>
              <a:stCxn id="113" idx="6"/>
              <a:endCxn id="227" idx="2"/>
            </p:cNvCxnSpPr>
            <p:nvPr/>
          </p:nvCxnSpPr>
          <p:spPr>
            <a:xfrm>
              <a:off x="3163127" y="2139820"/>
              <a:ext cx="1398175" cy="15879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F796E44-DEDA-4639-B073-AC0374EA3EC4}"/>
                </a:ext>
              </a:extLst>
            </p:cNvPr>
            <p:cNvCxnSpPr>
              <a:cxnSpLocks/>
              <a:stCxn id="114" idx="6"/>
              <a:endCxn id="227" idx="2"/>
            </p:cNvCxnSpPr>
            <p:nvPr/>
          </p:nvCxnSpPr>
          <p:spPr>
            <a:xfrm>
              <a:off x="3163126" y="1844351"/>
              <a:ext cx="1398176" cy="1883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C91E4CB-B54F-483A-B9B9-3E68AECE1C0C}"/>
                </a:ext>
              </a:extLst>
            </p:cNvPr>
            <p:cNvCxnSpPr>
              <a:cxnSpLocks/>
              <a:stCxn id="103" idx="6"/>
              <a:endCxn id="228" idx="2"/>
            </p:cNvCxnSpPr>
            <p:nvPr/>
          </p:nvCxnSpPr>
          <p:spPr>
            <a:xfrm flipV="1">
              <a:off x="3178867" y="3313804"/>
              <a:ext cx="1382436" cy="1780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0628A6A-EB74-41AD-A8A7-B8FF285E99AE}"/>
                </a:ext>
              </a:extLst>
            </p:cNvPr>
            <p:cNvCxnSpPr>
              <a:cxnSpLocks/>
              <a:stCxn id="104" idx="6"/>
              <a:endCxn id="228" idx="2"/>
            </p:cNvCxnSpPr>
            <p:nvPr/>
          </p:nvCxnSpPr>
          <p:spPr>
            <a:xfrm flipV="1">
              <a:off x="3178867" y="3313804"/>
              <a:ext cx="1382436" cy="148525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3C30A59-64C6-43A8-8233-EC1FE4D94DD1}"/>
                </a:ext>
              </a:extLst>
            </p:cNvPr>
            <p:cNvCxnSpPr>
              <a:cxnSpLocks/>
              <a:stCxn id="105" idx="6"/>
              <a:endCxn id="228" idx="2"/>
            </p:cNvCxnSpPr>
            <p:nvPr/>
          </p:nvCxnSpPr>
          <p:spPr>
            <a:xfrm flipV="1">
              <a:off x="3178867" y="3313804"/>
              <a:ext cx="1382436" cy="11897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6EF79B4-9042-47F8-A4ED-34260D4A9A11}"/>
                </a:ext>
              </a:extLst>
            </p:cNvPr>
            <p:cNvCxnSpPr>
              <a:cxnSpLocks/>
              <a:stCxn id="106" idx="6"/>
              <a:endCxn id="228" idx="2"/>
            </p:cNvCxnSpPr>
            <p:nvPr/>
          </p:nvCxnSpPr>
          <p:spPr>
            <a:xfrm flipV="1">
              <a:off x="3178867" y="3313804"/>
              <a:ext cx="1382436" cy="8943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D399691E-7F4A-42BB-A42E-562E08717DAF}"/>
                </a:ext>
              </a:extLst>
            </p:cNvPr>
            <p:cNvCxnSpPr>
              <a:cxnSpLocks/>
              <a:stCxn id="107" idx="6"/>
              <a:endCxn id="228" idx="2"/>
            </p:cNvCxnSpPr>
            <p:nvPr/>
          </p:nvCxnSpPr>
          <p:spPr>
            <a:xfrm flipV="1">
              <a:off x="3170997" y="3313804"/>
              <a:ext cx="1390305" cy="59884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5A5DD1B-6517-455A-8D5A-093139C32DC8}"/>
                </a:ext>
              </a:extLst>
            </p:cNvPr>
            <p:cNvCxnSpPr>
              <a:cxnSpLocks/>
              <a:stCxn id="108" idx="6"/>
              <a:endCxn id="228" idx="2"/>
            </p:cNvCxnSpPr>
            <p:nvPr/>
          </p:nvCxnSpPr>
          <p:spPr>
            <a:xfrm flipV="1">
              <a:off x="3170996" y="3313804"/>
              <a:ext cx="1390306" cy="3033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4EC04CA-7B9A-4E28-A8AD-7055C2F017A1}"/>
                </a:ext>
              </a:extLst>
            </p:cNvPr>
            <p:cNvCxnSpPr>
              <a:cxnSpLocks/>
              <a:stCxn id="109" idx="6"/>
              <a:endCxn id="228" idx="2"/>
            </p:cNvCxnSpPr>
            <p:nvPr/>
          </p:nvCxnSpPr>
          <p:spPr>
            <a:xfrm flipV="1">
              <a:off x="3170996" y="3313804"/>
              <a:ext cx="1390306" cy="79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EF09B8C-A9CA-453C-93D1-42D68D7CBC8B}"/>
                </a:ext>
              </a:extLst>
            </p:cNvPr>
            <p:cNvCxnSpPr>
              <a:cxnSpLocks/>
              <a:stCxn id="110" idx="6"/>
              <a:endCxn id="228" idx="2"/>
            </p:cNvCxnSpPr>
            <p:nvPr/>
          </p:nvCxnSpPr>
          <p:spPr>
            <a:xfrm>
              <a:off x="3170996" y="3026234"/>
              <a:ext cx="1390306" cy="287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F3ED0CC-CF4E-4DB2-8320-B3D5C7A17C4E}"/>
                </a:ext>
              </a:extLst>
            </p:cNvPr>
            <p:cNvCxnSpPr>
              <a:cxnSpLocks/>
              <a:stCxn id="111" idx="6"/>
              <a:endCxn id="228" idx="2"/>
            </p:cNvCxnSpPr>
            <p:nvPr/>
          </p:nvCxnSpPr>
          <p:spPr>
            <a:xfrm>
              <a:off x="3170996" y="2730763"/>
              <a:ext cx="1390306" cy="58304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73148ED-2FCC-4668-AA87-677DCE24A9CC}"/>
                </a:ext>
              </a:extLst>
            </p:cNvPr>
            <p:cNvCxnSpPr>
              <a:cxnSpLocks/>
              <a:stCxn id="112" idx="6"/>
              <a:endCxn id="228" idx="2"/>
            </p:cNvCxnSpPr>
            <p:nvPr/>
          </p:nvCxnSpPr>
          <p:spPr>
            <a:xfrm>
              <a:off x="3170996" y="2435291"/>
              <a:ext cx="1390306"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0486107-3540-4162-B8E2-4A628522A892}"/>
                </a:ext>
              </a:extLst>
            </p:cNvPr>
            <p:cNvCxnSpPr>
              <a:cxnSpLocks/>
              <a:stCxn id="112" idx="6"/>
              <a:endCxn id="228" idx="2"/>
            </p:cNvCxnSpPr>
            <p:nvPr/>
          </p:nvCxnSpPr>
          <p:spPr>
            <a:xfrm>
              <a:off x="3170996" y="2435291"/>
              <a:ext cx="1390306"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484E6AD-E30A-4908-89CC-A9619D0663B2}"/>
                </a:ext>
              </a:extLst>
            </p:cNvPr>
            <p:cNvCxnSpPr>
              <a:cxnSpLocks/>
              <a:stCxn id="113" idx="6"/>
              <a:endCxn id="228" idx="2"/>
            </p:cNvCxnSpPr>
            <p:nvPr/>
          </p:nvCxnSpPr>
          <p:spPr>
            <a:xfrm>
              <a:off x="3163127" y="2139820"/>
              <a:ext cx="1398175" cy="1173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B732E04-5076-4B39-8DCB-E084E5D60894}"/>
                </a:ext>
              </a:extLst>
            </p:cNvPr>
            <p:cNvCxnSpPr>
              <a:cxnSpLocks/>
              <a:stCxn id="114" idx="6"/>
              <a:endCxn id="228" idx="2"/>
            </p:cNvCxnSpPr>
            <p:nvPr/>
          </p:nvCxnSpPr>
          <p:spPr>
            <a:xfrm>
              <a:off x="3163126" y="1844351"/>
              <a:ext cx="1398176" cy="1469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BA41AEEA-FFFB-4645-A5E1-4880985C133E}"/>
                </a:ext>
              </a:extLst>
            </p:cNvPr>
            <p:cNvCxnSpPr>
              <a:cxnSpLocks/>
              <a:stCxn id="103" idx="6"/>
              <a:endCxn id="229" idx="2"/>
            </p:cNvCxnSpPr>
            <p:nvPr/>
          </p:nvCxnSpPr>
          <p:spPr>
            <a:xfrm flipV="1">
              <a:off x="3178867" y="2899833"/>
              <a:ext cx="1382436" cy="21946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1DF29F5-BFCA-47BC-84A3-014AC1C7207B}"/>
                </a:ext>
              </a:extLst>
            </p:cNvPr>
            <p:cNvCxnSpPr>
              <a:cxnSpLocks/>
              <a:stCxn id="104" idx="6"/>
              <a:endCxn id="229" idx="2"/>
            </p:cNvCxnSpPr>
            <p:nvPr/>
          </p:nvCxnSpPr>
          <p:spPr>
            <a:xfrm flipV="1">
              <a:off x="3178867" y="2899833"/>
              <a:ext cx="1382436" cy="18992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BE6D852-62F1-4967-9E61-0141EE3FFA03}"/>
                </a:ext>
              </a:extLst>
            </p:cNvPr>
            <p:cNvCxnSpPr>
              <a:cxnSpLocks/>
              <a:stCxn id="105" idx="6"/>
              <a:endCxn id="229" idx="2"/>
            </p:cNvCxnSpPr>
            <p:nvPr/>
          </p:nvCxnSpPr>
          <p:spPr>
            <a:xfrm flipV="1">
              <a:off x="3178867" y="2899833"/>
              <a:ext cx="1382436" cy="16037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A5DF161-9B4F-4FFE-BE0F-23D4736861C2}"/>
                </a:ext>
              </a:extLst>
            </p:cNvPr>
            <p:cNvCxnSpPr>
              <a:cxnSpLocks/>
              <a:stCxn id="106" idx="6"/>
              <a:endCxn id="229" idx="2"/>
            </p:cNvCxnSpPr>
            <p:nvPr/>
          </p:nvCxnSpPr>
          <p:spPr>
            <a:xfrm flipV="1">
              <a:off x="3178867" y="2899833"/>
              <a:ext cx="1382436" cy="13082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CED35B0-30B3-4F68-83EF-85CFA33B9B0A}"/>
                </a:ext>
              </a:extLst>
            </p:cNvPr>
            <p:cNvCxnSpPr>
              <a:cxnSpLocks/>
              <a:stCxn id="107" idx="6"/>
              <a:endCxn id="229" idx="2"/>
            </p:cNvCxnSpPr>
            <p:nvPr/>
          </p:nvCxnSpPr>
          <p:spPr>
            <a:xfrm flipV="1">
              <a:off x="3170997" y="2899833"/>
              <a:ext cx="1390305" cy="10128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F93C410-E6A9-4ACB-9155-CD184D2F7F1C}"/>
                </a:ext>
              </a:extLst>
            </p:cNvPr>
            <p:cNvCxnSpPr>
              <a:cxnSpLocks/>
              <a:stCxn id="108" idx="6"/>
              <a:endCxn id="229" idx="2"/>
            </p:cNvCxnSpPr>
            <p:nvPr/>
          </p:nvCxnSpPr>
          <p:spPr>
            <a:xfrm flipV="1">
              <a:off x="3170996" y="2899833"/>
              <a:ext cx="1390306" cy="717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B05CCD2-2745-4C49-AA10-8DA5B784777D}"/>
                </a:ext>
              </a:extLst>
            </p:cNvPr>
            <p:cNvCxnSpPr>
              <a:cxnSpLocks/>
              <a:stCxn id="109" idx="6"/>
              <a:endCxn id="229" idx="2"/>
            </p:cNvCxnSpPr>
            <p:nvPr/>
          </p:nvCxnSpPr>
          <p:spPr>
            <a:xfrm flipV="1">
              <a:off x="3170996" y="2899833"/>
              <a:ext cx="1390306" cy="4218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511F3D4-8E2E-4779-81D9-234F12B7D109}"/>
                </a:ext>
              </a:extLst>
            </p:cNvPr>
            <p:cNvCxnSpPr>
              <a:cxnSpLocks/>
              <a:stCxn id="110" idx="6"/>
              <a:endCxn id="229" idx="2"/>
            </p:cNvCxnSpPr>
            <p:nvPr/>
          </p:nvCxnSpPr>
          <p:spPr>
            <a:xfrm flipV="1">
              <a:off x="3170996" y="2899833"/>
              <a:ext cx="1390306" cy="1264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8497B88-8721-4057-9D3B-C7A9E8EABA46}"/>
                </a:ext>
              </a:extLst>
            </p:cNvPr>
            <p:cNvCxnSpPr>
              <a:cxnSpLocks/>
              <a:stCxn id="111" idx="6"/>
              <a:endCxn id="229" idx="2"/>
            </p:cNvCxnSpPr>
            <p:nvPr/>
          </p:nvCxnSpPr>
          <p:spPr>
            <a:xfrm>
              <a:off x="3170996" y="2730763"/>
              <a:ext cx="1390306" cy="1690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19CA202-F027-4434-A68E-024789D5D720}"/>
                </a:ext>
              </a:extLst>
            </p:cNvPr>
            <p:cNvCxnSpPr>
              <a:cxnSpLocks/>
              <a:stCxn id="112" idx="6"/>
              <a:endCxn id="229" idx="2"/>
            </p:cNvCxnSpPr>
            <p:nvPr/>
          </p:nvCxnSpPr>
          <p:spPr>
            <a:xfrm>
              <a:off x="3170996" y="2435291"/>
              <a:ext cx="1390306" cy="4645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F7960DF-47F9-497F-A9DE-E664957C7717}"/>
                </a:ext>
              </a:extLst>
            </p:cNvPr>
            <p:cNvCxnSpPr>
              <a:cxnSpLocks/>
              <a:stCxn id="113" idx="6"/>
              <a:endCxn id="229" idx="2"/>
            </p:cNvCxnSpPr>
            <p:nvPr/>
          </p:nvCxnSpPr>
          <p:spPr>
            <a:xfrm>
              <a:off x="3163127" y="2139820"/>
              <a:ext cx="1398175" cy="76001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210B726-7308-4D1C-A6F3-F955D4CCD745}"/>
                </a:ext>
              </a:extLst>
            </p:cNvPr>
            <p:cNvCxnSpPr>
              <a:cxnSpLocks/>
              <a:stCxn id="114" idx="6"/>
              <a:endCxn id="229" idx="2"/>
            </p:cNvCxnSpPr>
            <p:nvPr/>
          </p:nvCxnSpPr>
          <p:spPr>
            <a:xfrm>
              <a:off x="3163126" y="1844351"/>
              <a:ext cx="1398176" cy="1055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235988C3-2FC1-44C5-9FAD-179F49BF0E78}"/>
                </a:ext>
              </a:extLst>
            </p:cNvPr>
            <p:cNvCxnSpPr>
              <a:cxnSpLocks/>
              <a:stCxn id="103" idx="6"/>
              <a:endCxn id="230" idx="2"/>
            </p:cNvCxnSpPr>
            <p:nvPr/>
          </p:nvCxnSpPr>
          <p:spPr>
            <a:xfrm flipV="1">
              <a:off x="3178867" y="2485863"/>
              <a:ext cx="1382436" cy="26086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C59B967-A8E2-4FF2-9BEC-C823A0142BFA}"/>
                </a:ext>
              </a:extLst>
            </p:cNvPr>
            <p:cNvCxnSpPr>
              <a:cxnSpLocks/>
              <a:stCxn id="104" idx="6"/>
              <a:endCxn id="230" idx="2"/>
            </p:cNvCxnSpPr>
            <p:nvPr/>
          </p:nvCxnSpPr>
          <p:spPr>
            <a:xfrm flipV="1">
              <a:off x="3178867" y="2485863"/>
              <a:ext cx="1382436" cy="231319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C99C611-17EF-49CC-825D-2AE5154E6BE3}"/>
                </a:ext>
              </a:extLst>
            </p:cNvPr>
            <p:cNvCxnSpPr>
              <a:cxnSpLocks/>
              <a:stCxn id="105" idx="6"/>
              <a:endCxn id="230" idx="2"/>
            </p:cNvCxnSpPr>
            <p:nvPr/>
          </p:nvCxnSpPr>
          <p:spPr>
            <a:xfrm flipV="1">
              <a:off x="3178867" y="2485863"/>
              <a:ext cx="1382436" cy="20177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1F034AA-0A26-4BB9-AA63-AAC5809B0EAC}"/>
                </a:ext>
              </a:extLst>
            </p:cNvPr>
            <p:cNvCxnSpPr>
              <a:cxnSpLocks/>
              <a:stCxn id="106" idx="6"/>
              <a:endCxn id="230" idx="2"/>
            </p:cNvCxnSpPr>
            <p:nvPr/>
          </p:nvCxnSpPr>
          <p:spPr>
            <a:xfrm flipV="1">
              <a:off x="3178867" y="2485863"/>
              <a:ext cx="1382436" cy="172225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6F5E6E1-5CAC-4413-B863-903C994AE524}"/>
                </a:ext>
              </a:extLst>
            </p:cNvPr>
            <p:cNvCxnSpPr>
              <a:cxnSpLocks/>
              <a:stCxn id="107" idx="6"/>
              <a:endCxn id="230" idx="2"/>
            </p:cNvCxnSpPr>
            <p:nvPr/>
          </p:nvCxnSpPr>
          <p:spPr>
            <a:xfrm flipV="1">
              <a:off x="3170997" y="2485863"/>
              <a:ext cx="1390305" cy="14267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BEC4C82-0474-4E1A-A6E7-DE7E08F8D68C}"/>
                </a:ext>
              </a:extLst>
            </p:cNvPr>
            <p:cNvCxnSpPr>
              <a:cxnSpLocks/>
              <a:stCxn id="108" idx="6"/>
              <a:endCxn id="230" idx="2"/>
            </p:cNvCxnSpPr>
            <p:nvPr/>
          </p:nvCxnSpPr>
          <p:spPr>
            <a:xfrm flipV="1">
              <a:off x="3170996" y="2485863"/>
              <a:ext cx="1390306" cy="11313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42D5795-DF84-48BE-B93E-89EEFADA931C}"/>
                </a:ext>
              </a:extLst>
            </p:cNvPr>
            <p:cNvCxnSpPr>
              <a:cxnSpLocks/>
              <a:stCxn id="109" idx="6"/>
              <a:endCxn id="230" idx="2"/>
            </p:cNvCxnSpPr>
            <p:nvPr/>
          </p:nvCxnSpPr>
          <p:spPr>
            <a:xfrm flipV="1">
              <a:off x="3170996" y="2485863"/>
              <a:ext cx="1390306" cy="8358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D807E51-BEB9-48EA-BD54-3A624AD4766C}"/>
                </a:ext>
              </a:extLst>
            </p:cNvPr>
            <p:cNvCxnSpPr>
              <a:cxnSpLocks/>
              <a:stCxn id="111" idx="6"/>
              <a:endCxn id="230" idx="2"/>
            </p:cNvCxnSpPr>
            <p:nvPr/>
          </p:nvCxnSpPr>
          <p:spPr>
            <a:xfrm flipV="1">
              <a:off x="3170996" y="2485863"/>
              <a:ext cx="1390306" cy="24490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E85FD621-7F0B-4434-8ECE-77E37BB6AB29}"/>
                </a:ext>
              </a:extLst>
            </p:cNvPr>
            <p:cNvCxnSpPr>
              <a:cxnSpLocks/>
              <a:stCxn id="112" idx="6"/>
              <a:endCxn id="230" idx="2"/>
            </p:cNvCxnSpPr>
            <p:nvPr/>
          </p:nvCxnSpPr>
          <p:spPr>
            <a:xfrm>
              <a:off x="3170996" y="2435291"/>
              <a:ext cx="1390306" cy="505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124B182-B215-4F57-999F-D000F353F873}"/>
                </a:ext>
              </a:extLst>
            </p:cNvPr>
            <p:cNvCxnSpPr>
              <a:cxnSpLocks/>
              <a:stCxn id="113" idx="6"/>
              <a:endCxn id="230" idx="2"/>
            </p:cNvCxnSpPr>
            <p:nvPr/>
          </p:nvCxnSpPr>
          <p:spPr>
            <a:xfrm>
              <a:off x="3163127" y="2139820"/>
              <a:ext cx="1398175" cy="3460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112AC27-964B-4A16-B3F9-8227F661D5C2}"/>
                </a:ext>
              </a:extLst>
            </p:cNvPr>
            <p:cNvCxnSpPr>
              <a:cxnSpLocks/>
              <a:stCxn id="114" idx="6"/>
              <a:endCxn id="230" idx="2"/>
            </p:cNvCxnSpPr>
            <p:nvPr/>
          </p:nvCxnSpPr>
          <p:spPr>
            <a:xfrm>
              <a:off x="3163126" y="1844351"/>
              <a:ext cx="1398176" cy="641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Google Shape;219;p33">
              <a:extLst>
                <a:ext uri="{FF2B5EF4-FFF2-40B4-BE49-F238E27FC236}">
                  <a16:creationId xmlns:a16="http://schemas.microsoft.com/office/drawing/2014/main" id="{1FD4B73D-2FAE-4AD4-886C-14ACF05E25A3}"/>
                </a:ext>
              </a:extLst>
            </p:cNvPr>
            <p:cNvSpPr/>
            <p:nvPr/>
          </p:nvSpPr>
          <p:spPr>
            <a:xfrm>
              <a:off x="2913446" y="497966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4" name="Google Shape;219;p33">
              <a:extLst>
                <a:ext uri="{FF2B5EF4-FFF2-40B4-BE49-F238E27FC236}">
                  <a16:creationId xmlns:a16="http://schemas.microsoft.com/office/drawing/2014/main" id="{D7642FD2-1EBA-4C1B-98CE-84C81AED164D}"/>
                </a:ext>
              </a:extLst>
            </p:cNvPr>
            <p:cNvSpPr/>
            <p:nvPr/>
          </p:nvSpPr>
          <p:spPr>
            <a:xfrm>
              <a:off x="2913448" y="4684192"/>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5" name="Google Shape;219;p33">
              <a:extLst>
                <a:ext uri="{FF2B5EF4-FFF2-40B4-BE49-F238E27FC236}">
                  <a16:creationId xmlns:a16="http://schemas.microsoft.com/office/drawing/2014/main" id="{C186ADA9-52A9-40B5-B43C-46E7F99B6C4A}"/>
                </a:ext>
              </a:extLst>
            </p:cNvPr>
            <p:cNvSpPr/>
            <p:nvPr/>
          </p:nvSpPr>
          <p:spPr>
            <a:xfrm>
              <a:off x="2913446" y="4388720"/>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6" name="Google Shape;219;p33">
              <a:extLst>
                <a:ext uri="{FF2B5EF4-FFF2-40B4-BE49-F238E27FC236}">
                  <a16:creationId xmlns:a16="http://schemas.microsoft.com/office/drawing/2014/main" id="{FDFD552E-60A2-4ADA-96DA-2016F82D0A3D}"/>
                </a:ext>
              </a:extLst>
            </p:cNvPr>
            <p:cNvSpPr/>
            <p:nvPr/>
          </p:nvSpPr>
          <p:spPr>
            <a:xfrm>
              <a:off x="2913446" y="4093249"/>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7" name="Google Shape;219;p33">
              <a:extLst>
                <a:ext uri="{FF2B5EF4-FFF2-40B4-BE49-F238E27FC236}">
                  <a16:creationId xmlns:a16="http://schemas.microsoft.com/office/drawing/2014/main" id="{1315B639-F921-496E-8E32-4BDBF2B57EC9}"/>
                </a:ext>
              </a:extLst>
            </p:cNvPr>
            <p:cNvSpPr/>
            <p:nvPr/>
          </p:nvSpPr>
          <p:spPr>
            <a:xfrm>
              <a:off x="2905577" y="3797778"/>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8" name="Google Shape;219;p33">
              <a:extLst>
                <a:ext uri="{FF2B5EF4-FFF2-40B4-BE49-F238E27FC236}">
                  <a16:creationId xmlns:a16="http://schemas.microsoft.com/office/drawing/2014/main" id="{88320B73-D329-4365-AF86-A7DBA820FC45}"/>
                </a:ext>
              </a:extLst>
            </p:cNvPr>
            <p:cNvSpPr/>
            <p:nvPr/>
          </p:nvSpPr>
          <p:spPr>
            <a:xfrm>
              <a:off x="2905577" y="3502307"/>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09" name="Google Shape;219;p33">
              <a:extLst>
                <a:ext uri="{FF2B5EF4-FFF2-40B4-BE49-F238E27FC236}">
                  <a16:creationId xmlns:a16="http://schemas.microsoft.com/office/drawing/2014/main" id="{D68510AA-A01B-444D-9666-87C8CF59008F}"/>
                </a:ext>
              </a:extLst>
            </p:cNvPr>
            <p:cNvSpPr/>
            <p:nvPr/>
          </p:nvSpPr>
          <p:spPr>
            <a:xfrm>
              <a:off x="2905576" y="320683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0" name="Google Shape;219;p33">
              <a:extLst>
                <a:ext uri="{FF2B5EF4-FFF2-40B4-BE49-F238E27FC236}">
                  <a16:creationId xmlns:a16="http://schemas.microsoft.com/office/drawing/2014/main" id="{E3C7EAFC-0D7B-4B89-B4D3-8EF7230B3A88}"/>
                </a:ext>
              </a:extLst>
            </p:cNvPr>
            <p:cNvSpPr/>
            <p:nvPr/>
          </p:nvSpPr>
          <p:spPr>
            <a:xfrm>
              <a:off x="2905578" y="2911365"/>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1" name="Google Shape;219;p33">
              <a:extLst>
                <a:ext uri="{FF2B5EF4-FFF2-40B4-BE49-F238E27FC236}">
                  <a16:creationId xmlns:a16="http://schemas.microsoft.com/office/drawing/2014/main" id="{A3D579FF-6424-4A80-BEEF-8D405516043F}"/>
                </a:ext>
              </a:extLst>
            </p:cNvPr>
            <p:cNvSpPr/>
            <p:nvPr/>
          </p:nvSpPr>
          <p:spPr>
            <a:xfrm>
              <a:off x="2905576" y="261589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2" name="Google Shape;219;p33">
              <a:extLst>
                <a:ext uri="{FF2B5EF4-FFF2-40B4-BE49-F238E27FC236}">
                  <a16:creationId xmlns:a16="http://schemas.microsoft.com/office/drawing/2014/main" id="{A6CBD05D-2C69-466D-86CA-12F6BFB58F51}"/>
                </a:ext>
              </a:extLst>
            </p:cNvPr>
            <p:cNvSpPr/>
            <p:nvPr/>
          </p:nvSpPr>
          <p:spPr>
            <a:xfrm>
              <a:off x="2905576" y="232042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3" name="Google Shape;219;p33">
              <a:extLst>
                <a:ext uri="{FF2B5EF4-FFF2-40B4-BE49-F238E27FC236}">
                  <a16:creationId xmlns:a16="http://schemas.microsoft.com/office/drawing/2014/main" id="{FF5D7160-2A20-4132-B4EB-A7AA912CEAEF}"/>
                </a:ext>
              </a:extLst>
            </p:cNvPr>
            <p:cNvSpPr/>
            <p:nvPr/>
          </p:nvSpPr>
          <p:spPr>
            <a:xfrm>
              <a:off x="2897707" y="2024950"/>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114" name="Google Shape;219;p33">
              <a:extLst>
                <a:ext uri="{FF2B5EF4-FFF2-40B4-BE49-F238E27FC236}">
                  <a16:creationId xmlns:a16="http://schemas.microsoft.com/office/drawing/2014/main" id="{89B72129-4226-4E9E-93B7-86D456FFECD2}"/>
                </a:ext>
              </a:extLst>
            </p:cNvPr>
            <p:cNvSpPr/>
            <p:nvPr/>
          </p:nvSpPr>
          <p:spPr>
            <a:xfrm>
              <a:off x="2897707" y="1729481"/>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126" name="Straight Connector 125">
              <a:extLst>
                <a:ext uri="{FF2B5EF4-FFF2-40B4-BE49-F238E27FC236}">
                  <a16:creationId xmlns:a16="http://schemas.microsoft.com/office/drawing/2014/main" id="{EE230BE1-5C14-4673-8A81-3EDDA8691470}"/>
                </a:ext>
              </a:extLst>
            </p:cNvPr>
            <p:cNvCxnSpPr>
              <a:cxnSpLocks/>
              <a:stCxn id="110" idx="6"/>
              <a:endCxn id="230" idx="2"/>
            </p:cNvCxnSpPr>
            <p:nvPr/>
          </p:nvCxnSpPr>
          <p:spPr>
            <a:xfrm flipV="1">
              <a:off x="3170996" y="2485863"/>
              <a:ext cx="1390306" cy="54037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5" name="Google Shape;219;p33">
              <a:extLst>
                <a:ext uri="{FF2B5EF4-FFF2-40B4-BE49-F238E27FC236}">
                  <a16:creationId xmlns:a16="http://schemas.microsoft.com/office/drawing/2014/main" id="{83F4779A-8657-47AC-A069-2A816B093773}"/>
                </a:ext>
              </a:extLst>
            </p:cNvPr>
            <p:cNvSpPr/>
            <p:nvPr/>
          </p:nvSpPr>
          <p:spPr>
            <a:xfrm>
              <a:off x="4561302" y="444084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6" name="Google Shape;219;p33">
              <a:extLst>
                <a:ext uri="{FF2B5EF4-FFF2-40B4-BE49-F238E27FC236}">
                  <a16:creationId xmlns:a16="http://schemas.microsoft.com/office/drawing/2014/main" id="{B82A9032-87B4-4849-848F-5BC356010DCD}"/>
                </a:ext>
              </a:extLst>
            </p:cNvPr>
            <p:cNvSpPr/>
            <p:nvPr/>
          </p:nvSpPr>
          <p:spPr>
            <a:xfrm>
              <a:off x="4561302" y="402687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7" name="Google Shape;219;p33">
              <a:extLst>
                <a:ext uri="{FF2B5EF4-FFF2-40B4-BE49-F238E27FC236}">
                  <a16:creationId xmlns:a16="http://schemas.microsoft.com/office/drawing/2014/main" id="{F3A888E1-CBE0-49C7-A74D-53B40A1D8226}"/>
                </a:ext>
              </a:extLst>
            </p:cNvPr>
            <p:cNvSpPr/>
            <p:nvPr/>
          </p:nvSpPr>
          <p:spPr>
            <a:xfrm>
              <a:off x="4561302" y="361290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8" name="Google Shape;219;p33">
              <a:extLst>
                <a:ext uri="{FF2B5EF4-FFF2-40B4-BE49-F238E27FC236}">
                  <a16:creationId xmlns:a16="http://schemas.microsoft.com/office/drawing/2014/main" id="{03062F3B-4E66-478D-89D1-C1A5ACD83B30}"/>
                </a:ext>
              </a:extLst>
            </p:cNvPr>
            <p:cNvSpPr/>
            <p:nvPr/>
          </p:nvSpPr>
          <p:spPr>
            <a:xfrm>
              <a:off x="4561302" y="319893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29" name="Google Shape;219;p33">
              <a:extLst>
                <a:ext uri="{FF2B5EF4-FFF2-40B4-BE49-F238E27FC236}">
                  <a16:creationId xmlns:a16="http://schemas.microsoft.com/office/drawing/2014/main" id="{BC8659DA-078E-4C87-B6D1-02341CBD32B6}"/>
                </a:ext>
              </a:extLst>
            </p:cNvPr>
            <p:cNvSpPr/>
            <p:nvPr/>
          </p:nvSpPr>
          <p:spPr>
            <a:xfrm>
              <a:off x="4561302" y="278496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230" name="Google Shape;219;p33">
              <a:extLst>
                <a:ext uri="{FF2B5EF4-FFF2-40B4-BE49-F238E27FC236}">
                  <a16:creationId xmlns:a16="http://schemas.microsoft.com/office/drawing/2014/main" id="{9F879675-848D-4BA6-BFB7-511A073BC6FA}"/>
                </a:ext>
              </a:extLst>
            </p:cNvPr>
            <p:cNvSpPr/>
            <p:nvPr/>
          </p:nvSpPr>
          <p:spPr>
            <a:xfrm>
              <a:off x="4561302" y="237099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231" name="Straight Connector 230">
              <a:extLst>
                <a:ext uri="{FF2B5EF4-FFF2-40B4-BE49-F238E27FC236}">
                  <a16:creationId xmlns:a16="http://schemas.microsoft.com/office/drawing/2014/main" id="{CAB22B91-0545-49B4-98ED-51CC423756A2}"/>
                </a:ext>
              </a:extLst>
            </p:cNvPr>
            <p:cNvCxnSpPr>
              <a:cxnSpLocks/>
              <a:stCxn id="303" idx="6"/>
              <a:endCxn id="316" idx="6"/>
            </p:cNvCxnSpPr>
            <p:nvPr/>
          </p:nvCxnSpPr>
          <p:spPr>
            <a:xfrm flipH="1" flipV="1">
              <a:off x="6753451" y="4551465"/>
              <a:ext cx="1389009" cy="538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AC5A95C6-7565-45F4-AA97-66C62BE6EB78}"/>
                </a:ext>
              </a:extLst>
            </p:cNvPr>
            <p:cNvCxnSpPr>
              <a:cxnSpLocks/>
              <a:stCxn id="304" idx="6"/>
              <a:endCxn id="316" idx="6"/>
            </p:cNvCxnSpPr>
            <p:nvPr/>
          </p:nvCxnSpPr>
          <p:spPr>
            <a:xfrm flipH="1" flipV="1">
              <a:off x="6753451" y="4551465"/>
              <a:ext cx="1389009" cy="2433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F5F69F4F-AFDF-4FB9-AC40-202226E061BB}"/>
                </a:ext>
              </a:extLst>
            </p:cNvPr>
            <p:cNvCxnSpPr>
              <a:cxnSpLocks/>
              <a:stCxn id="305" idx="6"/>
              <a:endCxn id="316" idx="6"/>
            </p:cNvCxnSpPr>
            <p:nvPr/>
          </p:nvCxnSpPr>
          <p:spPr>
            <a:xfrm flipH="1">
              <a:off x="6753451" y="4499343"/>
              <a:ext cx="1389009" cy="521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38574B95-CFCE-43A4-99A6-0BFD36E13DC3}"/>
                </a:ext>
              </a:extLst>
            </p:cNvPr>
            <p:cNvCxnSpPr>
              <a:cxnSpLocks/>
              <a:stCxn id="306" idx="6"/>
              <a:endCxn id="316" idx="6"/>
            </p:cNvCxnSpPr>
            <p:nvPr/>
          </p:nvCxnSpPr>
          <p:spPr>
            <a:xfrm flipH="1">
              <a:off x="6753451" y="4203871"/>
              <a:ext cx="1389009" cy="34759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4802564C-2FB7-4EEE-989C-D2F4CEFC2F23}"/>
                </a:ext>
              </a:extLst>
            </p:cNvPr>
            <p:cNvCxnSpPr>
              <a:cxnSpLocks/>
              <a:stCxn id="307" idx="6"/>
              <a:endCxn id="316" idx="6"/>
            </p:cNvCxnSpPr>
            <p:nvPr/>
          </p:nvCxnSpPr>
          <p:spPr>
            <a:xfrm flipH="1">
              <a:off x="6753451" y="3908400"/>
              <a:ext cx="1396879" cy="6430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EC0ABDF-D7B3-4D89-9734-FF69ABCA5BAD}"/>
                </a:ext>
              </a:extLst>
            </p:cNvPr>
            <p:cNvCxnSpPr>
              <a:cxnSpLocks/>
              <a:stCxn id="308" idx="6"/>
              <a:endCxn id="316" idx="6"/>
            </p:cNvCxnSpPr>
            <p:nvPr/>
          </p:nvCxnSpPr>
          <p:spPr>
            <a:xfrm flipH="1">
              <a:off x="6753451" y="3612929"/>
              <a:ext cx="1396880" cy="93853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09A9B08C-C16F-4C85-93B3-A1B586197B56}"/>
                </a:ext>
              </a:extLst>
            </p:cNvPr>
            <p:cNvCxnSpPr>
              <a:cxnSpLocks/>
              <a:stCxn id="309" idx="6"/>
              <a:endCxn id="316" idx="6"/>
            </p:cNvCxnSpPr>
            <p:nvPr/>
          </p:nvCxnSpPr>
          <p:spPr>
            <a:xfrm flipH="1">
              <a:off x="6753451" y="3317457"/>
              <a:ext cx="1396880" cy="12340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E4307419-F021-43F0-A3E3-BE156EC675A8}"/>
                </a:ext>
              </a:extLst>
            </p:cNvPr>
            <p:cNvCxnSpPr>
              <a:cxnSpLocks/>
              <a:stCxn id="310" idx="6"/>
              <a:endCxn id="316" idx="6"/>
            </p:cNvCxnSpPr>
            <p:nvPr/>
          </p:nvCxnSpPr>
          <p:spPr>
            <a:xfrm flipH="1">
              <a:off x="6753451" y="3021986"/>
              <a:ext cx="1396880" cy="1529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FE2FF98-64D6-49F0-B99F-9D2D61C09CC2}"/>
                </a:ext>
              </a:extLst>
            </p:cNvPr>
            <p:cNvCxnSpPr>
              <a:cxnSpLocks/>
              <a:stCxn id="311" idx="6"/>
              <a:endCxn id="316" idx="6"/>
            </p:cNvCxnSpPr>
            <p:nvPr/>
          </p:nvCxnSpPr>
          <p:spPr>
            <a:xfrm flipH="1">
              <a:off x="6753451" y="2726515"/>
              <a:ext cx="1396880" cy="182495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B4B5EB0-0D2C-4D99-BFF6-F2D906E7B46A}"/>
                </a:ext>
              </a:extLst>
            </p:cNvPr>
            <p:cNvCxnSpPr>
              <a:cxnSpLocks/>
              <a:stCxn id="312" idx="6"/>
              <a:endCxn id="316" idx="6"/>
            </p:cNvCxnSpPr>
            <p:nvPr/>
          </p:nvCxnSpPr>
          <p:spPr>
            <a:xfrm flipH="1">
              <a:off x="6753451" y="2431043"/>
              <a:ext cx="1396880" cy="2120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2D191E6-6F1B-44E6-B0E1-5DCE2A5B9237}"/>
                </a:ext>
              </a:extLst>
            </p:cNvPr>
            <p:cNvCxnSpPr>
              <a:cxnSpLocks/>
              <a:stCxn id="313" idx="6"/>
              <a:endCxn id="316" idx="6"/>
            </p:cNvCxnSpPr>
            <p:nvPr/>
          </p:nvCxnSpPr>
          <p:spPr>
            <a:xfrm flipH="1">
              <a:off x="6753451" y="2135572"/>
              <a:ext cx="1404749" cy="24158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291ABD9-0D06-4482-AEE7-B62B21238E27}"/>
                </a:ext>
              </a:extLst>
            </p:cNvPr>
            <p:cNvCxnSpPr>
              <a:cxnSpLocks/>
              <a:stCxn id="314" idx="6"/>
              <a:endCxn id="316" idx="6"/>
            </p:cNvCxnSpPr>
            <p:nvPr/>
          </p:nvCxnSpPr>
          <p:spPr>
            <a:xfrm flipH="1">
              <a:off x="6753451" y="1840103"/>
              <a:ext cx="1404750" cy="271136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45BCB1D-18F3-49CB-B7C6-E24BAF1898FE}"/>
                </a:ext>
              </a:extLst>
            </p:cNvPr>
            <p:cNvCxnSpPr>
              <a:cxnSpLocks/>
              <a:stCxn id="303" idx="6"/>
              <a:endCxn id="317" idx="6"/>
            </p:cNvCxnSpPr>
            <p:nvPr/>
          </p:nvCxnSpPr>
          <p:spPr>
            <a:xfrm flipH="1" flipV="1">
              <a:off x="6753451" y="4137495"/>
              <a:ext cx="1389009" cy="9527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3B1AD8B-9B43-46D5-BCD5-B9F38A451204}"/>
                </a:ext>
              </a:extLst>
            </p:cNvPr>
            <p:cNvCxnSpPr>
              <a:cxnSpLocks/>
              <a:stCxn id="304" idx="6"/>
              <a:endCxn id="317" idx="6"/>
            </p:cNvCxnSpPr>
            <p:nvPr/>
          </p:nvCxnSpPr>
          <p:spPr>
            <a:xfrm flipH="1" flipV="1">
              <a:off x="6753451" y="4137495"/>
              <a:ext cx="1389009" cy="6573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DCB197-EB96-4BA3-AE82-0060C5A8EC1E}"/>
                </a:ext>
              </a:extLst>
            </p:cNvPr>
            <p:cNvCxnSpPr>
              <a:cxnSpLocks/>
              <a:stCxn id="305" idx="6"/>
              <a:endCxn id="317" idx="6"/>
            </p:cNvCxnSpPr>
            <p:nvPr/>
          </p:nvCxnSpPr>
          <p:spPr>
            <a:xfrm flipH="1" flipV="1">
              <a:off x="6753451" y="4137495"/>
              <a:ext cx="1389009" cy="3618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4D2B4399-6CDD-4A56-9EC8-C5ECD565B2E9}"/>
                </a:ext>
              </a:extLst>
            </p:cNvPr>
            <p:cNvCxnSpPr>
              <a:cxnSpLocks/>
              <a:stCxn id="306" idx="6"/>
              <a:endCxn id="317" idx="6"/>
            </p:cNvCxnSpPr>
            <p:nvPr/>
          </p:nvCxnSpPr>
          <p:spPr>
            <a:xfrm flipH="1" flipV="1">
              <a:off x="6753451" y="4137495"/>
              <a:ext cx="1389009" cy="663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8D068299-3EF0-44AB-AA4B-04CB0955184C}"/>
                </a:ext>
              </a:extLst>
            </p:cNvPr>
            <p:cNvCxnSpPr>
              <a:cxnSpLocks/>
              <a:stCxn id="307" idx="6"/>
              <a:endCxn id="317" idx="6"/>
            </p:cNvCxnSpPr>
            <p:nvPr/>
          </p:nvCxnSpPr>
          <p:spPr>
            <a:xfrm flipH="1">
              <a:off x="6753451" y="3908400"/>
              <a:ext cx="1396879" cy="22909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046EE3A-0759-404F-ABD4-1D580258F419}"/>
                </a:ext>
              </a:extLst>
            </p:cNvPr>
            <p:cNvCxnSpPr>
              <a:cxnSpLocks/>
              <a:stCxn id="308" idx="6"/>
              <a:endCxn id="317" idx="6"/>
            </p:cNvCxnSpPr>
            <p:nvPr/>
          </p:nvCxnSpPr>
          <p:spPr>
            <a:xfrm flipH="1">
              <a:off x="6753451" y="3612929"/>
              <a:ext cx="1396880" cy="5245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327263D-A195-471F-8512-BC4F27DD2D70}"/>
                </a:ext>
              </a:extLst>
            </p:cNvPr>
            <p:cNvCxnSpPr>
              <a:cxnSpLocks/>
              <a:stCxn id="309" idx="6"/>
              <a:endCxn id="317" idx="6"/>
            </p:cNvCxnSpPr>
            <p:nvPr/>
          </p:nvCxnSpPr>
          <p:spPr>
            <a:xfrm flipH="1">
              <a:off x="6753451" y="3317457"/>
              <a:ext cx="1396880" cy="8200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E145D5C6-D110-4FC6-864F-291DFF6BE0B3}"/>
                </a:ext>
              </a:extLst>
            </p:cNvPr>
            <p:cNvCxnSpPr>
              <a:cxnSpLocks/>
              <a:stCxn id="310" idx="6"/>
              <a:endCxn id="317" idx="6"/>
            </p:cNvCxnSpPr>
            <p:nvPr/>
          </p:nvCxnSpPr>
          <p:spPr>
            <a:xfrm flipH="1">
              <a:off x="6753451" y="3021986"/>
              <a:ext cx="1396880" cy="111550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1AEDF32-673C-4056-8DEB-2A63FC8B4B46}"/>
                </a:ext>
              </a:extLst>
            </p:cNvPr>
            <p:cNvCxnSpPr>
              <a:cxnSpLocks/>
              <a:stCxn id="311" idx="6"/>
              <a:endCxn id="317" idx="6"/>
            </p:cNvCxnSpPr>
            <p:nvPr/>
          </p:nvCxnSpPr>
          <p:spPr>
            <a:xfrm flipH="1">
              <a:off x="6753451" y="2726515"/>
              <a:ext cx="1396880" cy="141098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69EC5D70-FAA3-455D-9AEF-9FDA4974F581}"/>
                </a:ext>
              </a:extLst>
            </p:cNvPr>
            <p:cNvCxnSpPr>
              <a:cxnSpLocks/>
              <a:stCxn id="312" idx="6"/>
              <a:endCxn id="317" idx="6"/>
            </p:cNvCxnSpPr>
            <p:nvPr/>
          </p:nvCxnSpPr>
          <p:spPr>
            <a:xfrm flipH="1">
              <a:off x="6753451" y="2431043"/>
              <a:ext cx="1396880" cy="1706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E3BCA806-9428-4F0A-B0EC-C2CEEE1F331D}"/>
                </a:ext>
              </a:extLst>
            </p:cNvPr>
            <p:cNvCxnSpPr>
              <a:cxnSpLocks/>
              <a:stCxn id="313" idx="6"/>
              <a:endCxn id="317" idx="6"/>
            </p:cNvCxnSpPr>
            <p:nvPr/>
          </p:nvCxnSpPr>
          <p:spPr>
            <a:xfrm flipH="1">
              <a:off x="6753451" y="2135572"/>
              <a:ext cx="1404749" cy="20019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60988329-1E70-4396-83C0-35ED244AC2F5}"/>
                </a:ext>
              </a:extLst>
            </p:cNvPr>
            <p:cNvCxnSpPr>
              <a:cxnSpLocks/>
              <a:stCxn id="314" idx="6"/>
              <a:endCxn id="317" idx="6"/>
            </p:cNvCxnSpPr>
            <p:nvPr/>
          </p:nvCxnSpPr>
          <p:spPr>
            <a:xfrm flipH="1">
              <a:off x="6753451" y="1840103"/>
              <a:ext cx="1404750" cy="22973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06036EEC-3C25-4DEA-AFA9-FDB9878D4591}"/>
                </a:ext>
              </a:extLst>
            </p:cNvPr>
            <p:cNvCxnSpPr>
              <a:cxnSpLocks/>
              <a:stCxn id="303" idx="6"/>
              <a:endCxn id="318" idx="6"/>
            </p:cNvCxnSpPr>
            <p:nvPr/>
          </p:nvCxnSpPr>
          <p:spPr>
            <a:xfrm flipH="1" flipV="1">
              <a:off x="6753451" y="3723525"/>
              <a:ext cx="1389009" cy="13667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26AF88AC-9A2A-4B6E-9505-080008623D8E}"/>
                </a:ext>
              </a:extLst>
            </p:cNvPr>
            <p:cNvCxnSpPr>
              <a:cxnSpLocks/>
              <a:stCxn id="304" idx="6"/>
              <a:endCxn id="318" idx="6"/>
            </p:cNvCxnSpPr>
            <p:nvPr/>
          </p:nvCxnSpPr>
          <p:spPr>
            <a:xfrm flipH="1" flipV="1">
              <a:off x="6753451" y="3723525"/>
              <a:ext cx="1389009" cy="10712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7B477067-5B7E-4811-904C-DD0602A03F38}"/>
                </a:ext>
              </a:extLst>
            </p:cNvPr>
            <p:cNvCxnSpPr>
              <a:cxnSpLocks/>
              <a:stCxn id="305" idx="6"/>
              <a:endCxn id="318" idx="6"/>
            </p:cNvCxnSpPr>
            <p:nvPr/>
          </p:nvCxnSpPr>
          <p:spPr>
            <a:xfrm flipH="1" flipV="1">
              <a:off x="6753451" y="3723525"/>
              <a:ext cx="1389009" cy="7758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1BE4A3D2-D165-4461-B6F4-67F44AFC6D13}"/>
                </a:ext>
              </a:extLst>
            </p:cNvPr>
            <p:cNvCxnSpPr>
              <a:cxnSpLocks/>
              <a:stCxn id="306" idx="6"/>
              <a:endCxn id="318" idx="6"/>
            </p:cNvCxnSpPr>
            <p:nvPr/>
          </p:nvCxnSpPr>
          <p:spPr>
            <a:xfrm flipH="1" flipV="1">
              <a:off x="6753451" y="3723525"/>
              <a:ext cx="1389009" cy="4803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367ABDEF-1786-48B5-B632-241A3F68DB7E}"/>
                </a:ext>
              </a:extLst>
            </p:cNvPr>
            <p:cNvCxnSpPr>
              <a:cxnSpLocks/>
              <a:stCxn id="307" idx="6"/>
              <a:endCxn id="318" idx="6"/>
            </p:cNvCxnSpPr>
            <p:nvPr/>
          </p:nvCxnSpPr>
          <p:spPr>
            <a:xfrm flipH="1" flipV="1">
              <a:off x="6753451" y="3723525"/>
              <a:ext cx="1396879" cy="184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FE2B140B-1112-486B-8377-36734BC09311}"/>
                </a:ext>
              </a:extLst>
            </p:cNvPr>
            <p:cNvCxnSpPr>
              <a:cxnSpLocks/>
              <a:stCxn id="308" idx="6"/>
              <a:endCxn id="318" idx="6"/>
            </p:cNvCxnSpPr>
            <p:nvPr/>
          </p:nvCxnSpPr>
          <p:spPr>
            <a:xfrm flipH="1">
              <a:off x="6753451" y="3612929"/>
              <a:ext cx="1396880" cy="1105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0524685-6DC6-4FD6-92E8-36D79B6E03B8}"/>
                </a:ext>
              </a:extLst>
            </p:cNvPr>
            <p:cNvCxnSpPr>
              <a:cxnSpLocks/>
              <a:stCxn id="309" idx="6"/>
              <a:endCxn id="318" idx="6"/>
            </p:cNvCxnSpPr>
            <p:nvPr/>
          </p:nvCxnSpPr>
          <p:spPr>
            <a:xfrm flipH="1">
              <a:off x="6753451" y="3317457"/>
              <a:ext cx="1396880" cy="40606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D9AF1C68-E58A-4D9D-9D5F-BFE3A97E15CA}"/>
                </a:ext>
              </a:extLst>
            </p:cNvPr>
            <p:cNvCxnSpPr>
              <a:cxnSpLocks/>
              <a:stCxn id="310" idx="6"/>
              <a:endCxn id="318" idx="6"/>
            </p:cNvCxnSpPr>
            <p:nvPr/>
          </p:nvCxnSpPr>
          <p:spPr>
            <a:xfrm flipH="1">
              <a:off x="6753451" y="3021986"/>
              <a:ext cx="1396880" cy="70153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760B4416-9DC2-45C7-902B-E594C7BB0D7E}"/>
                </a:ext>
              </a:extLst>
            </p:cNvPr>
            <p:cNvCxnSpPr>
              <a:cxnSpLocks/>
              <a:stCxn id="311" idx="6"/>
              <a:endCxn id="318" idx="6"/>
            </p:cNvCxnSpPr>
            <p:nvPr/>
          </p:nvCxnSpPr>
          <p:spPr>
            <a:xfrm flipH="1">
              <a:off x="6753451" y="2726515"/>
              <a:ext cx="1396880" cy="9970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C43E3F4-2E67-47BD-A88B-439A649DC0F7}"/>
                </a:ext>
              </a:extLst>
            </p:cNvPr>
            <p:cNvCxnSpPr>
              <a:cxnSpLocks/>
              <a:stCxn id="312" idx="6"/>
              <a:endCxn id="318" idx="6"/>
            </p:cNvCxnSpPr>
            <p:nvPr/>
          </p:nvCxnSpPr>
          <p:spPr>
            <a:xfrm flipH="1">
              <a:off x="6753451" y="2431043"/>
              <a:ext cx="1396880" cy="1292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B1CB7E7E-7351-4D0A-9A80-8D9F04AC0001}"/>
                </a:ext>
              </a:extLst>
            </p:cNvPr>
            <p:cNvCxnSpPr>
              <a:cxnSpLocks/>
              <a:stCxn id="313" idx="6"/>
              <a:endCxn id="318" idx="6"/>
            </p:cNvCxnSpPr>
            <p:nvPr/>
          </p:nvCxnSpPr>
          <p:spPr>
            <a:xfrm flipH="1">
              <a:off x="6753451" y="2135572"/>
              <a:ext cx="1404749" cy="15879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D5D17223-6435-4765-9559-C86BF6579B27}"/>
                </a:ext>
              </a:extLst>
            </p:cNvPr>
            <p:cNvCxnSpPr>
              <a:cxnSpLocks/>
              <a:stCxn id="314" idx="6"/>
              <a:endCxn id="318" idx="6"/>
            </p:cNvCxnSpPr>
            <p:nvPr/>
          </p:nvCxnSpPr>
          <p:spPr>
            <a:xfrm flipH="1">
              <a:off x="6753451" y="1840103"/>
              <a:ext cx="1404750" cy="1883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79AD4D16-5F17-4395-B5D8-62E09FD7C606}"/>
                </a:ext>
              </a:extLst>
            </p:cNvPr>
            <p:cNvCxnSpPr>
              <a:cxnSpLocks/>
              <a:stCxn id="303" idx="6"/>
              <a:endCxn id="319" idx="6"/>
            </p:cNvCxnSpPr>
            <p:nvPr/>
          </p:nvCxnSpPr>
          <p:spPr>
            <a:xfrm flipH="1" flipV="1">
              <a:off x="6753451" y="3309556"/>
              <a:ext cx="1389009" cy="1780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F6910EA7-E46F-4519-A4A3-634C2A7B973B}"/>
                </a:ext>
              </a:extLst>
            </p:cNvPr>
            <p:cNvCxnSpPr>
              <a:cxnSpLocks/>
              <a:stCxn id="304" idx="6"/>
              <a:endCxn id="319" idx="6"/>
            </p:cNvCxnSpPr>
            <p:nvPr/>
          </p:nvCxnSpPr>
          <p:spPr>
            <a:xfrm flipH="1" flipV="1">
              <a:off x="6753451" y="3309556"/>
              <a:ext cx="1389009" cy="148525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71F2A39-5B65-4036-B9E4-3221EE022CC6}"/>
                </a:ext>
              </a:extLst>
            </p:cNvPr>
            <p:cNvCxnSpPr>
              <a:cxnSpLocks/>
              <a:stCxn id="305" idx="6"/>
              <a:endCxn id="319" idx="6"/>
            </p:cNvCxnSpPr>
            <p:nvPr/>
          </p:nvCxnSpPr>
          <p:spPr>
            <a:xfrm flipH="1" flipV="1">
              <a:off x="6753451" y="3309556"/>
              <a:ext cx="1389009" cy="11897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0149C7AE-DC70-4212-BB6A-3F586745C72A}"/>
                </a:ext>
              </a:extLst>
            </p:cNvPr>
            <p:cNvCxnSpPr>
              <a:cxnSpLocks/>
              <a:stCxn id="306" idx="6"/>
              <a:endCxn id="319" idx="6"/>
            </p:cNvCxnSpPr>
            <p:nvPr/>
          </p:nvCxnSpPr>
          <p:spPr>
            <a:xfrm flipH="1" flipV="1">
              <a:off x="6753451" y="3309556"/>
              <a:ext cx="1389009" cy="8943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49F67A4-D9E1-4073-A45C-D6D9E94FD842}"/>
                </a:ext>
              </a:extLst>
            </p:cNvPr>
            <p:cNvCxnSpPr>
              <a:cxnSpLocks/>
              <a:stCxn id="307" idx="6"/>
              <a:endCxn id="319" idx="6"/>
            </p:cNvCxnSpPr>
            <p:nvPr/>
          </p:nvCxnSpPr>
          <p:spPr>
            <a:xfrm flipH="1" flipV="1">
              <a:off x="6753451" y="3309556"/>
              <a:ext cx="1396879" cy="59884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A56DE3B-80C3-470B-B6AB-F5C8C6C1F488}"/>
                </a:ext>
              </a:extLst>
            </p:cNvPr>
            <p:cNvCxnSpPr>
              <a:cxnSpLocks/>
              <a:stCxn id="308" idx="6"/>
              <a:endCxn id="319" idx="6"/>
            </p:cNvCxnSpPr>
            <p:nvPr/>
          </p:nvCxnSpPr>
          <p:spPr>
            <a:xfrm flipH="1" flipV="1">
              <a:off x="6753451" y="3309556"/>
              <a:ext cx="1396880" cy="3033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D5E1A1A-92FC-461D-A2DC-8A7DA9C317F3}"/>
                </a:ext>
              </a:extLst>
            </p:cNvPr>
            <p:cNvCxnSpPr>
              <a:cxnSpLocks/>
              <a:stCxn id="309" idx="6"/>
              <a:endCxn id="319" idx="6"/>
            </p:cNvCxnSpPr>
            <p:nvPr/>
          </p:nvCxnSpPr>
          <p:spPr>
            <a:xfrm flipH="1" flipV="1">
              <a:off x="6753451" y="3309556"/>
              <a:ext cx="1396880" cy="79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D6B8A049-F851-4798-8434-E9D21B259AF1}"/>
                </a:ext>
              </a:extLst>
            </p:cNvPr>
            <p:cNvCxnSpPr>
              <a:cxnSpLocks/>
              <a:stCxn id="310" idx="6"/>
              <a:endCxn id="319" idx="6"/>
            </p:cNvCxnSpPr>
            <p:nvPr/>
          </p:nvCxnSpPr>
          <p:spPr>
            <a:xfrm flipH="1">
              <a:off x="6753451" y="3021986"/>
              <a:ext cx="1396880" cy="287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86C33483-62CE-47B9-9E41-979386D70222}"/>
                </a:ext>
              </a:extLst>
            </p:cNvPr>
            <p:cNvCxnSpPr>
              <a:cxnSpLocks/>
              <a:stCxn id="311" idx="6"/>
              <a:endCxn id="319" idx="6"/>
            </p:cNvCxnSpPr>
            <p:nvPr/>
          </p:nvCxnSpPr>
          <p:spPr>
            <a:xfrm flipH="1">
              <a:off x="6753451" y="2726515"/>
              <a:ext cx="1396880" cy="58304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0772B0A4-C149-463A-834B-651AB6E23579}"/>
                </a:ext>
              </a:extLst>
            </p:cNvPr>
            <p:cNvCxnSpPr>
              <a:cxnSpLocks/>
              <a:stCxn id="312" idx="6"/>
              <a:endCxn id="319" idx="6"/>
            </p:cNvCxnSpPr>
            <p:nvPr/>
          </p:nvCxnSpPr>
          <p:spPr>
            <a:xfrm flipH="1">
              <a:off x="6753451" y="2431043"/>
              <a:ext cx="1396880"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10015681-2546-43D1-A269-855792340B05}"/>
                </a:ext>
              </a:extLst>
            </p:cNvPr>
            <p:cNvCxnSpPr>
              <a:cxnSpLocks/>
              <a:stCxn id="312" idx="6"/>
              <a:endCxn id="319" idx="6"/>
            </p:cNvCxnSpPr>
            <p:nvPr/>
          </p:nvCxnSpPr>
          <p:spPr>
            <a:xfrm flipH="1">
              <a:off x="6753451" y="2431043"/>
              <a:ext cx="1396880"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2343502D-8E51-46DC-8942-7776CD917747}"/>
                </a:ext>
              </a:extLst>
            </p:cNvPr>
            <p:cNvCxnSpPr>
              <a:cxnSpLocks/>
              <a:stCxn id="313" idx="6"/>
              <a:endCxn id="319" idx="6"/>
            </p:cNvCxnSpPr>
            <p:nvPr/>
          </p:nvCxnSpPr>
          <p:spPr>
            <a:xfrm flipH="1">
              <a:off x="6753451" y="2135572"/>
              <a:ext cx="1404749" cy="1173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EB57866B-E1CA-4FC0-9E7C-435FBC6362E3}"/>
                </a:ext>
              </a:extLst>
            </p:cNvPr>
            <p:cNvCxnSpPr>
              <a:cxnSpLocks/>
              <a:stCxn id="314" idx="6"/>
              <a:endCxn id="319" idx="6"/>
            </p:cNvCxnSpPr>
            <p:nvPr/>
          </p:nvCxnSpPr>
          <p:spPr>
            <a:xfrm flipH="1">
              <a:off x="6753451" y="1840103"/>
              <a:ext cx="1404750" cy="1469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E6E59DF-8703-4F7A-89CF-83BB49283FDA}"/>
                </a:ext>
              </a:extLst>
            </p:cNvPr>
            <p:cNvCxnSpPr>
              <a:cxnSpLocks/>
              <a:stCxn id="303" idx="6"/>
              <a:endCxn id="320" idx="6"/>
            </p:cNvCxnSpPr>
            <p:nvPr/>
          </p:nvCxnSpPr>
          <p:spPr>
            <a:xfrm flipH="1" flipV="1">
              <a:off x="6753451" y="2895585"/>
              <a:ext cx="1389009" cy="21946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B87DF510-6961-4486-BE9C-747E86021675}"/>
                </a:ext>
              </a:extLst>
            </p:cNvPr>
            <p:cNvCxnSpPr>
              <a:cxnSpLocks/>
              <a:stCxn id="304" idx="6"/>
              <a:endCxn id="320" idx="6"/>
            </p:cNvCxnSpPr>
            <p:nvPr/>
          </p:nvCxnSpPr>
          <p:spPr>
            <a:xfrm flipH="1" flipV="1">
              <a:off x="6753451" y="2895585"/>
              <a:ext cx="1389009" cy="18992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D63B0962-5EC0-4EC0-9680-578F4CD7BA0E}"/>
                </a:ext>
              </a:extLst>
            </p:cNvPr>
            <p:cNvCxnSpPr>
              <a:cxnSpLocks/>
              <a:endCxn id="320" idx="6"/>
            </p:cNvCxnSpPr>
            <p:nvPr/>
          </p:nvCxnSpPr>
          <p:spPr>
            <a:xfrm flipH="1" flipV="1">
              <a:off x="6753451" y="2895585"/>
              <a:ext cx="1415450" cy="1597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EF02BC6D-B5E7-4464-BC83-CC72685B9D57}"/>
                </a:ext>
              </a:extLst>
            </p:cNvPr>
            <p:cNvCxnSpPr>
              <a:cxnSpLocks/>
              <a:stCxn id="306" idx="6"/>
              <a:endCxn id="320" idx="6"/>
            </p:cNvCxnSpPr>
            <p:nvPr/>
          </p:nvCxnSpPr>
          <p:spPr>
            <a:xfrm flipH="1" flipV="1">
              <a:off x="6753451" y="2895585"/>
              <a:ext cx="1389009" cy="13082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F4C410EC-C91F-4F55-AF1D-7570025021EC}"/>
                </a:ext>
              </a:extLst>
            </p:cNvPr>
            <p:cNvCxnSpPr>
              <a:cxnSpLocks/>
              <a:stCxn id="307" idx="6"/>
              <a:endCxn id="320" idx="6"/>
            </p:cNvCxnSpPr>
            <p:nvPr/>
          </p:nvCxnSpPr>
          <p:spPr>
            <a:xfrm flipH="1" flipV="1">
              <a:off x="6753451" y="2895585"/>
              <a:ext cx="1396879" cy="10128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A0681C9C-7DA0-4943-B5C9-2C676B745B6F}"/>
                </a:ext>
              </a:extLst>
            </p:cNvPr>
            <p:cNvCxnSpPr>
              <a:cxnSpLocks/>
              <a:stCxn id="308" idx="6"/>
              <a:endCxn id="320" idx="6"/>
            </p:cNvCxnSpPr>
            <p:nvPr/>
          </p:nvCxnSpPr>
          <p:spPr>
            <a:xfrm flipH="1" flipV="1">
              <a:off x="6753451" y="2895585"/>
              <a:ext cx="1396880" cy="717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F85C28AB-870E-4853-B16E-89CCD6211DB2}"/>
                </a:ext>
              </a:extLst>
            </p:cNvPr>
            <p:cNvCxnSpPr>
              <a:cxnSpLocks/>
              <a:stCxn id="309" idx="6"/>
              <a:endCxn id="320" idx="6"/>
            </p:cNvCxnSpPr>
            <p:nvPr/>
          </p:nvCxnSpPr>
          <p:spPr>
            <a:xfrm flipH="1" flipV="1">
              <a:off x="6753451" y="2895585"/>
              <a:ext cx="1396880" cy="4218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BB924B1E-1354-4E92-848E-90ABF0452800}"/>
                </a:ext>
              </a:extLst>
            </p:cNvPr>
            <p:cNvCxnSpPr>
              <a:cxnSpLocks/>
              <a:stCxn id="310" idx="6"/>
              <a:endCxn id="320" idx="6"/>
            </p:cNvCxnSpPr>
            <p:nvPr/>
          </p:nvCxnSpPr>
          <p:spPr>
            <a:xfrm flipH="1" flipV="1">
              <a:off x="6753451" y="2895585"/>
              <a:ext cx="1396880" cy="1264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27836902-F974-477B-82CB-AA5F6B3FAF62}"/>
                </a:ext>
              </a:extLst>
            </p:cNvPr>
            <p:cNvCxnSpPr>
              <a:cxnSpLocks/>
              <a:stCxn id="311" idx="6"/>
              <a:endCxn id="320" idx="6"/>
            </p:cNvCxnSpPr>
            <p:nvPr/>
          </p:nvCxnSpPr>
          <p:spPr>
            <a:xfrm flipH="1">
              <a:off x="6753451" y="2726515"/>
              <a:ext cx="1396880" cy="1690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1AEAB7D-7986-4E6D-A0B5-FF5F19B0FE4C}"/>
                </a:ext>
              </a:extLst>
            </p:cNvPr>
            <p:cNvCxnSpPr>
              <a:cxnSpLocks/>
              <a:stCxn id="312" idx="6"/>
              <a:endCxn id="320" idx="6"/>
            </p:cNvCxnSpPr>
            <p:nvPr/>
          </p:nvCxnSpPr>
          <p:spPr>
            <a:xfrm flipH="1">
              <a:off x="6753451" y="2431043"/>
              <a:ext cx="1396880" cy="4645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2848E0D0-4595-4C07-A373-C89C6B4BDA36}"/>
                </a:ext>
              </a:extLst>
            </p:cNvPr>
            <p:cNvCxnSpPr>
              <a:cxnSpLocks/>
              <a:stCxn id="313" idx="6"/>
              <a:endCxn id="320" idx="6"/>
            </p:cNvCxnSpPr>
            <p:nvPr/>
          </p:nvCxnSpPr>
          <p:spPr>
            <a:xfrm flipH="1">
              <a:off x="6753451" y="2135572"/>
              <a:ext cx="1404749" cy="76001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D007F21-E2AA-4622-932E-FDD20162702B}"/>
                </a:ext>
              </a:extLst>
            </p:cNvPr>
            <p:cNvCxnSpPr>
              <a:cxnSpLocks/>
              <a:stCxn id="314" idx="6"/>
              <a:endCxn id="320" idx="6"/>
            </p:cNvCxnSpPr>
            <p:nvPr/>
          </p:nvCxnSpPr>
          <p:spPr>
            <a:xfrm flipH="1">
              <a:off x="6753451" y="1840103"/>
              <a:ext cx="1404750" cy="1055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7280AE1-347E-48A6-982C-9DE606A4DFF8}"/>
                </a:ext>
              </a:extLst>
            </p:cNvPr>
            <p:cNvCxnSpPr>
              <a:cxnSpLocks/>
              <a:stCxn id="303" idx="6"/>
              <a:endCxn id="321" idx="6"/>
            </p:cNvCxnSpPr>
            <p:nvPr/>
          </p:nvCxnSpPr>
          <p:spPr>
            <a:xfrm flipH="1" flipV="1">
              <a:off x="6753451" y="2481615"/>
              <a:ext cx="1389009" cy="26086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2A97C635-2F8B-4DFB-BAB5-52B10E9077D4}"/>
                </a:ext>
              </a:extLst>
            </p:cNvPr>
            <p:cNvCxnSpPr>
              <a:cxnSpLocks/>
              <a:stCxn id="304" idx="6"/>
              <a:endCxn id="321" idx="6"/>
            </p:cNvCxnSpPr>
            <p:nvPr/>
          </p:nvCxnSpPr>
          <p:spPr>
            <a:xfrm flipH="1" flipV="1">
              <a:off x="6753451" y="2481615"/>
              <a:ext cx="1389009" cy="231319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6537F58-5173-4E48-9B7D-243ED3DDA94F}"/>
                </a:ext>
              </a:extLst>
            </p:cNvPr>
            <p:cNvCxnSpPr>
              <a:cxnSpLocks/>
              <a:stCxn id="305" idx="6"/>
              <a:endCxn id="321" idx="6"/>
            </p:cNvCxnSpPr>
            <p:nvPr/>
          </p:nvCxnSpPr>
          <p:spPr>
            <a:xfrm flipH="1" flipV="1">
              <a:off x="6753451" y="2481615"/>
              <a:ext cx="1389009" cy="20177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E7F4CEBC-C803-4F92-927D-23A105741DE5}"/>
                </a:ext>
              </a:extLst>
            </p:cNvPr>
            <p:cNvCxnSpPr>
              <a:cxnSpLocks/>
              <a:stCxn id="306" idx="6"/>
              <a:endCxn id="321" idx="6"/>
            </p:cNvCxnSpPr>
            <p:nvPr/>
          </p:nvCxnSpPr>
          <p:spPr>
            <a:xfrm flipH="1" flipV="1">
              <a:off x="6753451" y="2481615"/>
              <a:ext cx="1389009" cy="172225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37BB4F71-5C97-4882-862E-5A7765007AA5}"/>
                </a:ext>
              </a:extLst>
            </p:cNvPr>
            <p:cNvCxnSpPr>
              <a:cxnSpLocks/>
              <a:stCxn id="307" idx="6"/>
              <a:endCxn id="321" idx="6"/>
            </p:cNvCxnSpPr>
            <p:nvPr/>
          </p:nvCxnSpPr>
          <p:spPr>
            <a:xfrm flipH="1" flipV="1">
              <a:off x="6753451" y="2481615"/>
              <a:ext cx="1396879" cy="14267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39940F6-349D-45FD-B8EF-364DB3A17852}"/>
                </a:ext>
              </a:extLst>
            </p:cNvPr>
            <p:cNvCxnSpPr>
              <a:cxnSpLocks/>
              <a:stCxn id="308" idx="6"/>
              <a:endCxn id="321" idx="6"/>
            </p:cNvCxnSpPr>
            <p:nvPr/>
          </p:nvCxnSpPr>
          <p:spPr>
            <a:xfrm flipH="1" flipV="1">
              <a:off x="6753451" y="2481615"/>
              <a:ext cx="1396880" cy="11313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B6B099E-18D6-4AFC-AF89-FFEE9E58577C}"/>
                </a:ext>
              </a:extLst>
            </p:cNvPr>
            <p:cNvCxnSpPr>
              <a:cxnSpLocks/>
              <a:stCxn id="309" idx="6"/>
              <a:endCxn id="321" idx="6"/>
            </p:cNvCxnSpPr>
            <p:nvPr/>
          </p:nvCxnSpPr>
          <p:spPr>
            <a:xfrm flipH="1" flipV="1">
              <a:off x="6753451" y="2481615"/>
              <a:ext cx="1396880" cy="8358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C7669D4B-07FB-4A54-A6D4-09533B97610D}"/>
                </a:ext>
              </a:extLst>
            </p:cNvPr>
            <p:cNvCxnSpPr>
              <a:cxnSpLocks/>
              <a:stCxn id="311" idx="6"/>
              <a:endCxn id="321" idx="6"/>
            </p:cNvCxnSpPr>
            <p:nvPr/>
          </p:nvCxnSpPr>
          <p:spPr>
            <a:xfrm flipH="1" flipV="1">
              <a:off x="6753451" y="2481615"/>
              <a:ext cx="1396880" cy="24490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5F8715BC-B770-4644-B8E0-FE4A163DAB34}"/>
                </a:ext>
              </a:extLst>
            </p:cNvPr>
            <p:cNvCxnSpPr>
              <a:cxnSpLocks/>
              <a:stCxn id="312" idx="6"/>
              <a:endCxn id="321" idx="6"/>
            </p:cNvCxnSpPr>
            <p:nvPr/>
          </p:nvCxnSpPr>
          <p:spPr>
            <a:xfrm flipH="1">
              <a:off x="6753451" y="2431043"/>
              <a:ext cx="1396880" cy="505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D500DC44-E22A-4198-A229-73836FC1D2A5}"/>
                </a:ext>
              </a:extLst>
            </p:cNvPr>
            <p:cNvCxnSpPr>
              <a:cxnSpLocks/>
              <a:stCxn id="313" idx="6"/>
              <a:endCxn id="321" idx="6"/>
            </p:cNvCxnSpPr>
            <p:nvPr/>
          </p:nvCxnSpPr>
          <p:spPr>
            <a:xfrm flipH="1">
              <a:off x="6753451" y="2135572"/>
              <a:ext cx="1404749" cy="3460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1B27DE88-808A-4521-A593-8208798EF47F}"/>
                </a:ext>
              </a:extLst>
            </p:cNvPr>
            <p:cNvCxnSpPr>
              <a:cxnSpLocks/>
              <a:stCxn id="314" idx="6"/>
              <a:endCxn id="321" idx="6"/>
            </p:cNvCxnSpPr>
            <p:nvPr/>
          </p:nvCxnSpPr>
          <p:spPr>
            <a:xfrm flipH="1">
              <a:off x="6753451" y="1840103"/>
              <a:ext cx="1404750" cy="641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03" name="Google Shape;219;p33">
              <a:extLst>
                <a:ext uri="{FF2B5EF4-FFF2-40B4-BE49-F238E27FC236}">
                  <a16:creationId xmlns:a16="http://schemas.microsoft.com/office/drawing/2014/main" id="{7207C4A5-1DFC-4EF4-968D-442B0014AE7B}"/>
                </a:ext>
              </a:extLst>
            </p:cNvPr>
            <p:cNvSpPr/>
            <p:nvPr/>
          </p:nvSpPr>
          <p:spPr>
            <a:xfrm flipH="1">
              <a:off x="8142460" y="4975414"/>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4" name="Google Shape;219;p33">
              <a:extLst>
                <a:ext uri="{FF2B5EF4-FFF2-40B4-BE49-F238E27FC236}">
                  <a16:creationId xmlns:a16="http://schemas.microsoft.com/office/drawing/2014/main" id="{DE24D932-0497-47A4-B754-74947AFE39D9}"/>
                </a:ext>
              </a:extLst>
            </p:cNvPr>
            <p:cNvSpPr/>
            <p:nvPr/>
          </p:nvSpPr>
          <p:spPr>
            <a:xfrm flipH="1">
              <a:off x="8142460" y="4679944"/>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5" name="Google Shape;219;p33">
              <a:extLst>
                <a:ext uri="{FF2B5EF4-FFF2-40B4-BE49-F238E27FC236}">
                  <a16:creationId xmlns:a16="http://schemas.microsoft.com/office/drawing/2014/main" id="{7E7BE36F-03BF-4C6C-BE29-5986A35B9305}"/>
                </a:ext>
              </a:extLst>
            </p:cNvPr>
            <p:cNvSpPr/>
            <p:nvPr/>
          </p:nvSpPr>
          <p:spPr>
            <a:xfrm flipH="1">
              <a:off x="8142460" y="438447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6" name="Google Shape;219;p33">
              <a:extLst>
                <a:ext uri="{FF2B5EF4-FFF2-40B4-BE49-F238E27FC236}">
                  <a16:creationId xmlns:a16="http://schemas.microsoft.com/office/drawing/2014/main" id="{F549E838-C080-461A-AB8B-B9627DDF8C32}"/>
                </a:ext>
              </a:extLst>
            </p:cNvPr>
            <p:cNvSpPr/>
            <p:nvPr/>
          </p:nvSpPr>
          <p:spPr>
            <a:xfrm flipH="1">
              <a:off x="8142460" y="408900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7" name="Google Shape;219;p33">
              <a:extLst>
                <a:ext uri="{FF2B5EF4-FFF2-40B4-BE49-F238E27FC236}">
                  <a16:creationId xmlns:a16="http://schemas.microsoft.com/office/drawing/2014/main" id="{477850FE-83A5-4DAA-A437-BEE81F293645}"/>
                </a:ext>
              </a:extLst>
            </p:cNvPr>
            <p:cNvSpPr/>
            <p:nvPr/>
          </p:nvSpPr>
          <p:spPr>
            <a:xfrm flipH="1">
              <a:off x="8150330" y="3793530"/>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8" name="Google Shape;219;p33">
              <a:extLst>
                <a:ext uri="{FF2B5EF4-FFF2-40B4-BE49-F238E27FC236}">
                  <a16:creationId xmlns:a16="http://schemas.microsoft.com/office/drawing/2014/main" id="{AEE5B051-17D6-4734-97A4-DD803B020518}"/>
                </a:ext>
              </a:extLst>
            </p:cNvPr>
            <p:cNvSpPr/>
            <p:nvPr/>
          </p:nvSpPr>
          <p:spPr>
            <a:xfrm flipH="1">
              <a:off x="8150331" y="3498059"/>
              <a:ext cx="265420" cy="229739"/>
            </a:xfrm>
            <a:prstGeom prst="ellipse">
              <a:avLst/>
            </a:prstGeom>
            <a:solidFill>
              <a:srgbClr val="E7FFBE"/>
            </a:solidFill>
            <a:ln w="9525"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9" name="Google Shape;219;p33">
              <a:extLst>
                <a:ext uri="{FF2B5EF4-FFF2-40B4-BE49-F238E27FC236}">
                  <a16:creationId xmlns:a16="http://schemas.microsoft.com/office/drawing/2014/main" id="{FEB95FCE-7C7E-4DF9-96D8-7687AF1A41BE}"/>
                </a:ext>
              </a:extLst>
            </p:cNvPr>
            <p:cNvSpPr/>
            <p:nvPr/>
          </p:nvSpPr>
          <p:spPr>
            <a:xfrm flipH="1">
              <a:off x="8150331" y="3202587"/>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0" name="Google Shape;219;p33">
              <a:extLst>
                <a:ext uri="{FF2B5EF4-FFF2-40B4-BE49-F238E27FC236}">
                  <a16:creationId xmlns:a16="http://schemas.microsoft.com/office/drawing/2014/main" id="{511CC3CC-4B6C-40F3-90BF-2DD321C762F9}"/>
                </a:ext>
              </a:extLst>
            </p:cNvPr>
            <p:cNvSpPr/>
            <p:nvPr/>
          </p:nvSpPr>
          <p:spPr>
            <a:xfrm flipH="1">
              <a:off x="8150331" y="2907117"/>
              <a:ext cx="265419" cy="229738"/>
            </a:xfrm>
            <a:prstGeom prst="ellipse">
              <a:avLst/>
            </a:prstGeom>
            <a:solidFill>
              <a:srgbClr val="E7FFBE"/>
            </a:solidFill>
            <a:ln w="12700" cap="flat" cmpd="sng">
              <a:solidFill>
                <a:schemeClr val="tx1">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1" name="Google Shape;219;p33">
              <a:extLst>
                <a:ext uri="{FF2B5EF4-FFF2-40B4-BE49-F238E27FC236}">
                  <a16:creationId xmlns:a16="http://schemas.microsoft.com/office/drawing/2014/main" id="{5163BBED-6C5D-4E67-80F7-82781B525687}"/>
                </a:ext>
              </a:extLst>
            </p:cNvPr>
            <p:cNvSpPr/>
            <p:nvPr/>
          </p:nvSpPr>
          <p:spPr>
            <a:xfrm flipH="1">
              <a:off x="8150331" y="261164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2" name="Google Shape;219;p33">
              <a:extLst>
                <a:ext uri="{FF2B5EF4-FFF2-40B4-BE49-F238E27FC236}">
                  <a16:creationId xmlns:a16="http://schemas.microsoft.com/office/drawing/2014/main" id="{5245CBAE-DCD9-4BF6-8C4C-287A029F9C79}"/>
                </a:ext>
              </a:extLst>
            </p:cNvPr>
            <p:cNvSpPr/>
            <p:nvPr/>
          </p:nvSpPr>
          <p:spPr>
            <a:xfrm flipH="1">
              <a:off x="8150331" y="231617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3" name="Google Shape;219;p33">
              <a:extLst>
                <a:ext uri="{FF2B5EF4-FFF2-40B4-BE49-F238E27FC236}">
                  <a16:creationId xmlns:a16="http://schemas.microsoft.com/office/drawing/2014/main" id="{75AF2C1C-A155-4010-BF59-6620016CEA40}"/>
                </a:ext>
              </a:extLst>
            </p:cNvPr>
            <p:cNvSpPr/>
            <p:nvPr/>
          </p:nvSpPr>
          <p:spPr>
            <a:xfrm flipH="1">
              <a:off x="8158200" y="202070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4" name="Google Shape;219;p33">
              <a:extLst>
                <a:ext uri="{FF2B5EF4-FFF2-40B4-BE49-F238E27FC236}">
                  <a16:creationId xmlns:a16="http://schemas.microsoft.com/office/drawing/2014/main" id="{35D107DB-86ED-49D3-AD71-B3B30A92CF7B}"/>
                </a:ext>
              </a:extLst>
            </p:cNvPr>
            <p:cNvSpPr/>
            <p:nvPr/>
          </p:nvSpPr>
          <p:spPr>
            <a:xfrm flipH="1">
              <a:off x="8158200" y="1725233"/>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315" name="Straight Connector 314">
              <a:extLst>
                <a:ext uri="{FF2B5EF4-FFF2-40B4-BE49-F238E27FC236}">
                  <a16:creationId xmlns:a16="http://schemas.microsoft.com/office/drawing/2014/main" id="{0B7F42A2-8009-4498-A712-9829923F105F}"/>
                </a:ext>
              </a:extLst>
            </p:cNvPr>
            <p:cNvCxnSpPr>
              <a:cxnSpLocks/>
              <a:stCxn id="310" idx="6"/>
              <a:endCxn id="321" idx="6"/>
            </p:cNvCxnSpPr>
            <p:nvPr/>
          </p:nvCxnSpPr>
          <p:spPr>
            <a:xfrm flipH="1" flipV="1">
              <a:off x="6753451" y="2481615"/>
              <a:ext cx="1396880" cy="54037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16" name="Google Shape;219;p33">
              <a:extLst>
                <a:ext uri="{FF2B5EF4-FFF2-40B4-BE49-F238E27FC236}">
                  <a16:creationId xmlns:a16="http://schemas.microsoft.com/office/drawing/2014/main" id="{2B04D1F5-032A-4741-9D39-FA8D4BAC13EB}"/>
                </a:ext>
              </a:extLst>
            </p:cNvPr>
            <p:cNvSpPr/>
            <p:nvPr/>
          </p:nvSpPr>
          <p:spPr>
            <a:xfrm>
              <a:off x="6488030" y="443659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7" name="Google Shape;219;p33">
              <a:extLst>
                <a:ext uri="{FF2B5EF4-FFF2-40B4-BE49-F238E27FC236}">
                  <a16:creationId xmlns:a16="http://schemas.microsoft.com/office/drawing/2014/main" id="{B9BEFB87-DA42-4DBD-A4B3-DDB4AB696F51}"/>
                </a:ext>
              </a:extLst>
            </p:cNvPr>
            <p:cNvSpPr/>
            <p:nvPr/>
          </p:nvSpPr>
          <p:spPr>
            <a:xfrm>
              <a:off x="6488030" y="402262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8" name="Google Shape;219;p33">
              <a:extLst>
                <a:ext uri="{FF2B5EF4-FFF2-40B4-BE49-F238E27FC236}">
                  <a16:creationId xmlns:a16="http://schemas.microsoft.com/office/drawing/2014/main" id="{373DC153-8771-493C-BBCC-10387F383F0C}"/>
                </a:ext>
              </a:extLst>
            </p:cNvPr>
            <p:cNvSpPr/>
            <p:nvPr/>
          </p:nvSpPr>
          <p:spPr>
            <a:xfrm>
              <a:off x="6488030" y="360865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9" name="Google Shape;219;p33">
              <a:extLst>
                <a:ext uri="{FF2B5EF4-FFF2-40B4-BE49-F238E27FC236}">
                  <a16:creationId xmlns:a16="http://schemas.microsoft.com/office/drawing/2014/main" id="{C537575A-77DD-4BC6-BEB0-A78A92C2AFEB}"/>
                </a:ext>
              </a:extLst>
            </p:cNvPr>
            <p:cNvSpPr/>
            <p:nvPr/>
          </p:nvSpPr>
          <p:spPr>
            <a:xfrm>
              <a:off x="6488030" y="319468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0" name="Google Shape;219;p33">
              <a:extLst>
                <a:ext uri="{FF2B5EF4-FFF2-40B4-BE49-F238E27FC236}">
                  <a16:creationId xmlns:a16="http://schemas.microsoft.com/office/drawing/2014/main" id="{2ACC9130-72B1-4571-8183-B4BE294D1856}"/>
                </a:ext>
              </a:extLst>
            </p:cNvPr>
            <p:cNvSpPr/>
            <p:nvPr/>
          </p:nvSpPr>
          <p:spPr>
            <a:xfrm>
              <a:off x="6488030" y="278071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1" name="Google Shape;219;p33">
              <a:extLst>
                <a:ext uri="{FF2B5EF4-FFF2-40B4-BE49-F238E27FC236}">
                  <a16:creationId xmlns:a16="http://schemas.microsoft.com/office/drawing/2014/main" id="{BB51A5AF-0D7F-4C53-A6BB-3F37C9873D15}"/>
                </a:ext>
              </a:extLst>
            </p:cNvPr>
            <p:cNvSpPr/>
            <p:nvPr/>
          </p:nvSpPr>
          <p:spPr>
            <a:xfrm>
              <a:off x="6488030" y="236674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 name="Google Shape;219;p33">
              <a:extLst>
                <a:ext uri="{FF2B5EF4-FFF2-40B4-BE49-F238E27FC236}">
                  <a16:creationId xmlns:a16="http://schemas.microsoft.com/office/drawing/2014/main" id="{911D803D-C397-4057-B626-090E6A3EF58F}"/>
                </a:ext>
              </a:extLst>
            </p:cNvPr>
            <p:cNvSpPr/>
            <p:nvPr/>
          </p:nvSpPr>
          <p:spPr>
            <a:xfrm>
              <a:off x="5524666" y="3568038"/>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 name="Google Shape;219;p33">
              <a:extLst>
                <a:ext uri="{FF2B5EF4-FFF2-40B4-BE49-F238E27FC236}">
                  <a16:creationId xmlns:a16="http://schemas.microsoft.com/office/drawing/2014/main" id="{48EFE16F-A3AD-4C9D-B84B-CB8DD4121F78}"/>
                </a:ext>
              </a:extLst>
            </p:cNvPr>
            <p:cNvSpPr/>
            <p:nvPr/>
          </p:nvSpPr>
          <p:spPr>
            <a:xfrm>
              <a:off x="5524666" y="3154068"/>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324" name="Straight Connector 323">
              <a:extLst>
                <a:ext uri="{FF2B5EF4-FFF2-40B4-BE49-F238E27FC236}">
                  <a16:creationId xmlns:a16="http://schemas.microsoft.com/office/drawing/2014/main" id="{F7F37647-DCE1-418C-B3D5-04259A765145}"/>
                </a:ext>
              </a:extLst>
            </p:cNvPr>
            <p:cNvCxnSpPr>
              <a:cxnSpLocks/>
              <a:stCxn id="230" idx="6"/>
              <a:endCxn id="4" idx="2"/>
            </p:cNvCxnSpPr>
            <p:nvPr/>
          </p:nvCxnSpPr>
          <p:spPr>
            <a:xfrm>
              <a:off x="4826722" y="2485863"/>
              <a:ext cx="697944" cy="7830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00A6A949-772E-4999-B1D4-17535AE49FC5}"/>
                </a:ext>
              </a:extLst>
            </p:cNvPr>
            <p:cNvCxnSpPr>
              <a:cxnSpLocks/>
              <a:stCxn id="229" idx="6"/>
              <a:endCxn id="4" idx="2"/>
            </p:cNvCxnSpPr>
            <p:nvPr/>
          </p:nvCxnSpPr>
          <p:spPr>
            <a:xfrm>
              <a:off x="4826722" y="2899833"/>
              <a:ext cx="697944" cy="3691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E14984FB-67F6-4979-88DA-17F2642B2EC7}"/>
                </a:ext>
              </a:extLst>
            </p:cNvPr>
            <p:cNvCxnSpPr>
              <a:cxnSpLocks/>
              <a:stCxn id="228" idx="6"/>
              <a:endCxn id="4" idx="2"/>
            </p:cNvCxnSpPr>
            <p:nvPr/>
          </p:nvCxnSpPr>
          <p:spPr>
            <a:xfrm flipV="1">
              <a:off x="4826722" y="3268938"/>
              <a:ext cx="697944" cy="448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4380A89D-7FA1-4EEB-AA47-2C3795D17AD8}"/>
                </a:ext>
              </a:extLst>
            </p:cNvPr>
            <p:cNvCxnSpPr>
              <a:cxnSpLocks/>
              <a:stCxn id="227" idx="6"/>
              <a:endCxn id="4" idx="2"/>
            </p:cNvCxnSpPr>
            <p:nvPr/>
          </p:nvCxnSpPr>
          <p:spPr>
            <a:xfrm flipV="1">
              <a:off x="4826722" y="3268938"/>
              <a:ext cx="697944" cy="4588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D26C8B21-A469-4C7B-9B38-C18A914DC7F8}"/>
                </a:ext>
              </a:extLst>
            </p:cNvPr>
            <p:cNvCxnSpPr>
              <a:cxnSpLocks/>
              <a:stCxn id="226" idx="6"/>
              <a:endCxn id="4" idx="2"/>
            </p:cNvCxnSpPr>
            <p:nvPr/>
          </p:nvCxnSpPr>
          <p:spPr>
            <a:xfrm flipV="1">
              <a:off x="4826722" y="3268938"/>
              <a:ext cx="697944" cy="8728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6EA13A5B-F90F-4FE8-8407-4CECDA3C3562}"/>
                </a:ext>
              </a:extLst>
            </p:cNvPr>
            <p:cNvCxnSpPr>
              <a:cxnSpLocks/>
              <a:stCxn id="225" idx="6"/>
              <a:endCxn id="4" idx="2"/>
            </p:cNvCxnSpPr>
            <p:nvPr/>
          </p:nvCxnSpPr>
          <p:spPr>
            <a:xfrm flipV="1">
              <a:off x="4826722" y="3268938"/>
              <a:ext cx="697944" cy="12867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65456B48-0497-482F-8554-E2284DE7E32D}"/>
                </a:ext>
              </a:extLst>
            </p:cNvPr>
            <p:cNvCxnSpPr>
              <a:cxnSpLocks/>
              <a:stCxn id="230" idx="6"/>
              <a:endCxn id="3" idx="2"/>
            </p:cNvCxnSpPr>
            <p:nvPr/>
          </p:nvCxnSpPr>
          <p:spPr>
            <a:xfrm>
              <a:off x="4826722" y="2485863"/>
              <a:ext cx="697944" cy="119704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A0B34122-061B-405C-A2E8-E03A7067E840}"/>
                </a:ext>
              </a:extLst>
            </p:cNvPr>
            <p:cNvCxnSpPr>
              <a:cxnSpLocks/>
              <a:stCxn id="229" idx="6"/>
              <a:endCxn id="3" idx="2"/>
            </p:cNvCxnSpPr>
            <p:nvPr/>
          </p:nvCxnSpPr>
          <p:spPr>
            <a:xfrm>
              <a:off x="4826722" y="2899833"/>
              <a:ext cx="697944" cy="7830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108CDC3F-5C48-4AD3-B994-5EDDD0042A04}"/>
                </a:ext>
              </a:extLst>
            </p:cNvPr>
            <p:cNvCxnSpPr>
              <a:cxnSpLocks/>
              <a:stCxn id="228" idx="6"/>
              <a:endCxn id="3" idx="2"/>
            </p:cNvCxnSpPr>
            <p:nvPr/>
          </p:nvCxnSpPr>
          <p:spPr>
            <a:xfrm>
              <a:off x="4826722" y="3313803"/>
              <a:ext cx="697944" cy="3691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EAE1E8AA-307C-4C05-9F41-A334FCB9B659}"/>
                </a:ext>
              </a:extLst>
            </p:cNvPr>
            <p:cNvCxnSpPr>
              <a:cxnSpLocks/>
              <a:stCxn id="227" idx="6"/>
              <a:endCxn id="3" idx="2"/>
            </p:cNvCxnSpPr>
            <p:nvPr/>
          </p:nvCxnSpPr>
          <p:spPr>
            <a:xfrm flipV="1">
              <a:off x="4826722" y="3682908"/>
              <a:ext cx="697944" cy="448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A5D933D7-147C-430A-BBE7-5F6522D6B399}"/>
                </a:ext>
              </a:extLst>
            </p:cNvPr>
            <p:cNvCxnSpPr>
              <a:cxnSpLocks/>
              <a:stCxn id="226" idx="6"/>
              <a:endCxn id="3" idx="2"/>
            </p:cNvCxnSpPr>
            <p:nvPr/>
          </p:nvCxnSpPr>
          <p:spPr>
            <a:xfrm flipV="1">
              <a:off x="4826722" y="3682908"/>
              <a:ext cx="697944" cy="4588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9EDF5A29-33D4-4A5A-BCFE-67FDFB404908}"/>
                </a:ext>
              </a:extLst>
            </p:cNvPr>
            <p:cNvCxnSpPr>
              <a:cxnSpLocks/>
              <a:stCxn id="225" idx="6"/>
              <a:endCxn id="3" idx="2"/>
            </p:cNvCxnSpPr>
            <p:nvPr/>
          </p:nvCxnSpPr>
          <p:spPr>
            <a:xfrm flipV="1">
              <a:off x="4826722" y="3682908"/>
              <a:ext cx="697944" cy="8728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D26864D4-EC66-4558-BAC4-E79FA10C0431}"/>
                </a:ext>
              </a:extLst>
            </p:cNvPr>
            <p:cNvCxnSpPr>
              <a:cxnSpLocks/>
              <a:stCxn id="4" idx="6"/>
              <a:endCxn id="321" idx="2"/>
            </p:cNvCxnSpPr>
            <p:nvPr/>
          </p:nvCxnSpPr>
          <p:spPr>
            <a:xfrm flipV="1">
              <a:off x="5790086" y="2481615"/>
              <a:ext cx="697944" cy="7873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5BD31DA0-FD63-45B8-923D-37489506B622}"/>
                </a:ext>
              </a:extLst>
            </p:cNvPr>
            <p:cNvCxnSpPr>
              <a:cxnSpLocks/>
              <a:stCxn id="4" idx="6"/>
              <a:endCxn id="320" idx="2"/>
            </p:cNvCxnSpPr>
            <p:nvPr/>
          </p:nvCxnSpPr>
          <p:spPr>
            <a:xfrm flipV="1">
              <a:off x="5790086" y="2895585"/>
              <a:ext cx="697944" cy="3733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8D5D53E-1A9D-4C3F-B58B-269559BF3A6F}"/>
                </a:ext>
              </a:extLst>
            </p:cNvPr>
            <p:cNvCxnSpPr>
              <a:cxnSpLocks/>
              <a:stCxn id="4" idx="6"/>
              <a:endCxn id="319" idx="2"/>
            </p:cNvCxnSpPr>
            <p:nvPr/>
          </p:nvCxnSpPr>
          <p:spPr>
            <a:xfrm>
              <a:off x="5790086" y="3268938"/>
              <a:ext cx="697944" cy="4061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529C9188-A2F3-4FF6-ADAD-88071698FBC1}"/>
                </a:ext>
              </a:extLst>
            </p:cNvPr>
            <p:cNvCxnSpPr>
              <a:cxnSpLocks/>
              <a:stCxn id="4" idx="6"/>
              <a:endCxn id="318" idx="2"/>
            </p:cNvCxnSpPr>
            <p:nvPr/>
          </p:nvCxnSpPr>
          <p:spPr>
            <a:xfrm>
              <a:off x="5790086" y="3268938"/>
              <a:ext cx="697944" cy="454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28EA6E4-2683-4571-8365-20C4CC8FF659}"/>
                </a:ext>
              </a:extLst>
            </p:cNvPr>
            <p:cNvCxnSpPr>
              <a:cxnSpLocks/>
              <a:stCxn id="4" idx="6"/>
              <a:endCxn id="317" idx="2"/>
            </p:cNvCxnSpPr>
            <p:nvPr/>
          </p:nvCxnSpPr>
          <p:spPr>
            <a:xfrm>
              <a:off x="5790086" y="3268938"/>
              <a:ext cx="697944" cy="868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0AE86F5-88BC-4949-9649-45BBB15E69C9}"/>
                </a:ext>
              </a:extLst>
            </p:cNvPr>
            <p:cNvCxnSpPr>
              <a:cxnSpLocks/>
              <a:stCxn id="4" idx="6"/>
              <a:endCxn id="316" idx="2"/>
            </p:cNvCxnSpPr>
            <p:nvPr/>
          </p:nvCxnSpPr>
          <p:spPr>
            <a:xfrm>
              <a:off x="5790086" y="3268938"/>
              <a:ext cx="697944" cy="12825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B95C3A3A-5E0C-4123-B108-9A4D8523A349}"/>
                </a:ext>
              </a:extLst>
            </p:cNvPr>
            <p:cNvCxnSpPr>
              <a:cxnSpLocks/>
              <a:stCxn id="3" idx="6"/>
              <a:endCxn id="321" idx="2"/>
            </p:cNvCxnSpPr>
            <p:nvPr/>
          </p:nvCxnSpPr>
          <p:spPr>
            <a:xfrm flipV="1">
              <a:off x="5790086" y="2481615"/>
              <a:ext cx="697944" cy="12012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05FEC86A-FC24-4A05-AD8F-CA449681C496}"/>
                </a:ext>
              </a:extLst>
            </p:cNvPr>
            <p:cNvCxnSpPr>
              <a:cxnSpLocks/>
              <a:stCxn id="3" idx="6"/>
              <a:endCxn id="320" idx="2"/>
            </p:cNvCxnSpPr>
            <p:nvPr/>
          </p:nvCxnSpPr>
          <p:spPr>
            <a:xfrm flipV="1">
              <a:off x="5790086" y="2895585"/>
              <a:ext cx="697944" cy="7873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16807ADE-B9DE-48AB-A4CF-AF1B578DD7FB}"/>
                </a:ext>
              </a:extLst>
            </p:cNvPr>
            <p:cNvCxnSpPr>
              <a:cxnSpLocks/>
              <a:stCxn id="3" idx="6"/>
              <a:endCxn id="319" idx="2"/>
            </p:cNvCxnSpPr>
            <p:nvPr/>
          </p:nvCxnSpPr>
          <p:spPr>
            <a:xfrm flipV="1">
              <a:off x="5790086" y="3309555"/>
              <a:ext cx="697944" cy="3733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2FEAAA2C-3F38-4EA0-ACA2-D385C686F57B}"/>
                </a:ext>
              </a:extLst>
            </p:cNvPr>
            <p:cNvCxnSpPr>
              <a:cxnSpLocks/>
              <a:stCxn id="3" idx="6"/>
              <a:endCxn id="318" idx="2"/>
            </p:cNvCxnSpPr>
            <p:nvPr/>
          </p:nvCxnSpPr>
          <p:spPr>
            <a:xfrm>
              <a:off x="5790086" y="3682908"/>
              <a:ext cx="697944" cy="4061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889BBCC2-AD43-45E2-A21B-D42BE8DDE06C}"/>
                </a:ext>
              </a:extLst>
            </p:cNvPr>
            <p:cNvCxnSpPr>
              <a:cxnSpLocks/>
              <a:stCxn id="3" idx="6"/>
              <a:endCxn id="317" idx="2"/>
            </p:cNvCxnSpPr>
            <p:nvPr/>
          </p:nvCxnSpPr>
          <p:spPr>
            <a:xfrm>
              <a:off x="5790086" y="3682908"/>
              <a:ext cx="697944" cy="454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A2610FA4-57FE-4713-9EF8-02D0F9F6B1FF}"/>
                </a:ext>
              </a:extLst>
            </p:cNvPr>
            <p:cNvCxnSpPr>
              <a:cxnSpLocks/>
              <a:stCxn id="3" idx="6"/>
              <a:endCxn id="316" idx="2"/>
            </p:cNvCxnSpPr>
            <p:nvPr/>
          </p:nvCxnSpPr>
          <p:spPr>
            <a:xfrm>
              <a:off x="5790086" y="3682908"/>
              <a:ext cx="697944" cy="868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399" name="Table 399">
            <a:extLst>
              <a:ext uri="{FF2B5EF4-FFF2-40B4-BE49-F238E27FC236}">
                <a16:creationId xmlns:a16="http://schemas.microsoft.com/office/drawing/2014/main" id="{CAB31BA1-9A1C-4398-BBF4-D054A794F92D}"/>
              </a:ext>
            </a:extLst>
          </p:cNvPr>
          <p:cNvGraphicFramePr>
            <a:graphicFrameLocks noGrp="1"/>
          </p:cNvGraphicFramePr>
          <p:nvPr/>
        </p:nvGraphicFramePr>
        <p:xfrm>
          <a:off x="6790640" y="4991527"/>
          <a:ext cx="1566627" cy="11565240"/>
        </p:xfrm>
        <a:graphic>
          <a:graphicData uri="http://schemas.openxmlformats.org/drawingml/2006/table">
            <a:tbl>
              <a:tblPr firstRow="1" bandRow="1">
                <a:tableStyleId>{5C22544A-7EE6-4342-B048-85BDC9FD1C3A}</a:tableStyleId>
              </a:tblPr>
              <a:tblGrid>
                <a:gridCol w="1566627">
                  <a:extLst>
                    <a:ext uri="{9D8B030D-6E8A-4147-A177-3AD203B41FA5}">
                      <a16:colId xmlns:a16="http://schemas.microsoft.com/office/drawing/2014/main" val="2755684500"/>
                    </a:ext>
                  </a:extLst>
                </a:gridCol>
              </a:tblGrid>
              <a:tr h="963770">
                <a:tc>
                  <a:txBody>
                    <a:bodyPr/>
                    <a:lstStyle/>
                    <a:p>
                      <a:endParaRPr lang="en-US" sz="1300"/>
                    </a:p>
                  </a:txBody>
                  <a:tcPr marL="304800" marR="304800" marT="152400" marB="1524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68405417"/>
                  </a:ext>
                </a:extLst>
              </a:tr>
              <a:tr h="963770">
                <a:tc>
                  <a:txBody>
                    <a:bodyPr/>
                    <a:lstStyle/>
                    <a:p>
                      <a:endParaRPr lang="en-US" sz="1300"/>
                    </a:p>
                  </a:txBody>
                  <a:tcPr marL="304800" marR="304800" marT="152400" marB="1524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65492769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54834643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765223704"/>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89881540"/>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37701910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24161907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98901685"/>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64745592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56283409"/>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49701133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2215351559"/>
                  </a:ext>
                </a:extLst>
              </a:tr>
            </a:tbl>
          </a:graphicData>
        </a:graphic>
      </p:graphicFrame>
      <p:graphicFrame>
        <p:nvGraphicFramePr>
          <p:cNvPr id="401" name="Table 399">
            <a:extLst>
              <a:ext uri="{FF2B5EF4-FFF2-40B4-BE49-F238E27FC236}">
                <a16:creationId xmlns:a16="http://schemas.microsoft.com/office/drawing/2014/main" id="{44CD59BA-068E-40BB-B1B0-4AD241422ED6}"/>
              </a:ext>
            </a:extLst>
          </p:cNvPr>
          <p:cNvGraphicFramePr>
            <a:graphicFrameLocks noGrp="1"/>
          </p:cNvGraphicFramePr>
          <p:nvPr/>
        </p:nvGraphicFramePr>
        <p:xfrm>
          <a:off x="28205237" y="4991523"/>
          <a:ext cx="1566627" cy="11565240"/>
        </p:xfrm>
        <a:graphic>
          <a:graphicData uri="http://schemas.openxmlformats.org/drawingml/2006/table">
            <a:tbl>
              <a:tblPr firstRow="1" bandRow="1">
                <a:tableStyleId>{5C22544A-7EE6-4342-B048-85BDC9FD1C3A}</a:tableStyleId>
              </a:tblPr>
              <a:tblGrid>
                <a:gridCol w="1566627">
                  <a:extLst>
                    <a:ext uri="{9D8B030D-6E8A-4147-A177-3AD203B41FA5}">
                      <a16:colId xmlns:a16="http://schemas.microsoft.com/office/drawing/2014/main" val="2755684500"/>
                    </a:ext>
                  </a:extLst>
                </a:gridCol>
              </a:tblGrid>
              <a:tr h="963770">
                <a:tc>
                  <a:txBody>
                    <a:bodyPr/>
                    <a:lstStyle/>
                    <a:p>
                      <a:endParaRPr lang="en-US" sz="1300"/>
                    </a:p>
                  </a:txBody>
                  <a:tcPr marL="304800" marR="304800" marT="152400" marB="1524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68405417"/>
                  </a:ext>
                </a:extLst>
              </a:tr>
              <a:tr h="963770">
                <a:tc>
                  <a:txBody>
                    <a:bodyPr/>
                    <a:lstStyle/>
                    <a:p>
                      <a:endParaRPr lang="en-US" sz="1300"/>
                    </a:p>
                  </a:txBody>
                  <a:tcPr marL="304800" marR="304800" marT="152400" marB="1524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65492769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54834643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765223704"/>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89881540"/>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37701910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24161907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98901685"/>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64745592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56283409"/>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49701133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2215351559"/>
                  </a:ext>
                </a:extLst>
              </a:tr>
            </a:tbl>
          </a:graphicData>
        </a:graphic>
      </p:graphicFrame>
      <p:sp>
        <p:nvSpPr>
          <p:cNvPr id="403" name="Rectangle 402">
            <a:extLst>
              <a:ext uri="{FF2B5EF4-FFF2-40B4-BE49-F238E27FC236}">
                <a16:creationId xmlns:a16="http://schemas.microsoft.com/office/drawing/2014/main" id="{6678C41E-D32C-4DF5-99FA-A55194928CB4}"/>
              </a:ext>
            </a:extLst>
          </p:cNvPr>
          <p:cNvSpPr/>
          <p:nvPr/>
        </p:nvSpPr>
        <p:spPr>
          <a:xfrm>
            <a:off x="5658812" y="17027420"/>
            <a:ext cx="3914163" cy="1608707"/>
          </a:xfrm>
          <a:prstGeom prst="rect">
            <a:avLst/>
          </a:prstGeom>
          <a:solidFill>
            <a:srgbClr val="E7FFBE"/>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Inputs</a:t>
            </a:r>
          </a:p>
        </p:txBody>
      </p:sp>
      <p:sp>
        <p:nvSpPr>
          <p:cNvPr id="405" name="Rectangle 404">
            <a:extLst>
              <a:ext uri="{FF2B5EF4-FFF2-40B4-BE49-F238E27FC236}">
                <a16:creationId xmlns:a16="http://schemas.microsoft.com/office/drawing/2014/main" id="{F08EC0EA-8443-4B91-B5C2-0CBD54F57971}"/>
              </a:ext>
            </a:extLst>
          </p:cNvPr>
          <p:cNvSpPr/>
          <p:nvPr/>
        </p:nvSpPr>
        <p:spPr>
          <a:xfrm>
            <a:off x="27003019" y="17011160"/>
            <a:ext cx="3914163" cy="1608707"/>
          </a:xfrm>
          <a:prstGeom prst="rect">
            <a:avLst/>
          </a:prstGeom>
          <a:solidFill>
            <a:srgbClr val="E7FFBE"/>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Outputs</a:t>
            </a:r>
          </a:p>
        </p:txBody>
      </p:sp>
      <p:sp>
        <p:nvSpPr>
          <p:cNvPr id="407" name="Arrow: Left-Right 406">
            <a:extLst>
              <a:ext uri="{FF2B5EF4-FFF2-40B4-BE49-F238E27FC236}">
                <a16:creationId xmlns:a16="http://schemas.microsoft.com/office/drawing/2014/main" id="{FECE2441-409B-408D-BF54-983562FC9855}"/>
              </a:ext>
            </a:extLst>
          </p:cNvPr>
          <p:cNvSpPr/>
          <p:nvPr/>
        </p:nvSpPr>
        <p:spPr>
          <a:xfrm>
            <a:off x="10015342" y="16985798"/>
            <a:ext cx="16545310" cy="1634070"/>
          </a:xfrm>
          <a:prstGeom prst="leftRightArrow">
            <a:avLst/>
          </a:prstGeom>
          <a:solidFill>
            <a:srgbClr val="E7FFBE"/>
          </a:solidFill>
          <a:ln w="12700">
            <a:solidFill>
              <a:schemeClr val="bg2">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000000"/>
              </a:solidFill>
              <a:effectLst/>
              <a:uLnTx/>
              <a:uFillTx/>
              <a:latin typeface="NVIDIA Sans"/>
              <a:ea typeface="+mn-ea"/>
              <a:cs typeface="+mn-cs"/>
            </a:endParaRPr>
          </a:p>
        </p:txBody>
      </p:sp>
      <p:cxnSp>
        <p:nvCxnSpPr>
          <p:cNvPr id="217" name="Straight Connector 216">
            <a:extLst>
              <a:ext uri="{FF2B5EF4-FFF2-40B4-BE49-F238E27FC236}">
                <a16:creationId xmlns:a16="http://schemas.microsoft.com/office/drawing/2014/main" id="{FF85AEDF-73F7-4DA1-AB17-7F49E5306298}"/>
              </a:ext>
            </a:extLst>
          </p:cNvPr>
          <p:cNvCxnSpPr>
            <a:cxnSpLocks/>
          </p:cNvCxnSpPr>
          <p:nvPr/>
        </p:nvCxnSpPr>
        <p:spPr>
          <a:xfrm>
            <a:off x="19912370" y="5339928"/>
            <a:ext cx="0" cy="11216837"/>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7" name="Graphic 6" descr="Scissors">
            <a:extLst>
              <a:ext uri="{FF2B5EF4-FFF2-40B4-BE49-F238E27FC236}">
                <a16:creationId xmlns:a16="http://schemas.microsoft.com/office/drawing/2014/main" id="{FEE39154-D6B2-4FBB-9D2B-2441CFA5EC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20095565" y="15003592"/>
            <a:ext cx="5105717" cy="5105717"/>
          </a:xfrm>
          <a:prstGeom prst="rect">
            <a:avLst/>
          </a:prstGeom>
        </p:spPr>
      </p:pic>
      <p:sp>
        <p:nvSpPr>
          <p:cNvPr id="5" name="TextBox 4">
            <a:extLst>
              <a:ext uri="{FF2B5EF4-FFF2-40B4-BE49-F238E27FC236}">
                <a16:creationId xmlns:a16="http://schemas.microsoft.com/office/drawing/2014/main" id="{EF921525-2108-ECCC-A742-6683A3ED5F0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5">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6" name="Slide Number Placeholder 3">
            <a:extLst>
              <a:ext uri="{FF2B5EF4-FFF2-40B4-BE49-F238E27FC236}">
                <a16:creationId xmlns:a16="http://schemas.microsoft.com/office/drawing/2014/main" id="{7DA52507-F786-44B1-E134-CB127071FD2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712628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a:t>Autoencoders</a:t>
            </a:r>
          </a:p>
        </p:txBody>
      </p:sp>
      <p:graphicFrame>
        <p:nvGraphicFramePr>
          <p:cNvPr id="401" name="Table 399">
            <a:extLst>
              <a:ext uri="{FF2B5EF4-FFF2-40B4-BE49-F238E27FC236}">
                <a16:creationId xmlns:a16="http://schemas.microsoft.com/office/drawing/2014/main" id="{44CD59BA-068E-40BB-B1B0-4AD241422ED6}"/>
              </a:ext>
            </a:extLst>
          </p:cNvPr>
          <p:cNvGraphicFramePr>
            <a:graphicFrameLocks noGrp="1"/>
          </p:cNvGraphicFramePr>
          <p:nvPr/>
        </p:nvGraphicFramePr>
        <p:xfrm>
          <a:off x="30813973" y="5048167"/>
          <a:ext cx="1566627" cy="11565240"/>
        </p:xfrm>
        <a:graphic>
          <a:graphicData uri="http://schemas.openxmlformats.org/drawingml/2006/table">
            <a:tbl>
              <a:tblPr firstRow="1" bandRow="1">
                <a:tableStyleId>{5C22544A-7EE6-4342-B048-85BDC9FD1C3A}</a:tableStyleId>
              </a:tblPr>
              <a:tblGrid>
                <a:gridCol w="1566627">
                  <a:extLst>
                    <a:ext uri="{9D8B030D-6E8A-4147-A177-3AD203B41FA5}">
                      <a16:colId xmlns:a16="http://schemas.microsoft.com/office/drawing/2014/main" val="2755684500"/>
                    </a:ext>
                  </a:extLst>
                </a:gridCol>
              </a:tblGrid>
              <a:tr h="963770">
                <a:tc>
                  <a:txBody>
                    <a:bodyPr/>
                    <a:lstStyle/>
                    <a:p>
                      <a:endParaRPr lang="en-US" sz="1300"/>
                    </a:p>
                  </a:txBody>
                  <a:tcPr marL="304800" marR="304800" marT="152400" marB="1524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68405417"/>
                  </a:ext>
                </a:extLst>
              </a:tr>
              <a:tr h="963770">
                <a:tc>
                  <a:txBody>
                    <a:bodyPr/>
                    <a:lstStyle/>
                    <a:p>
                      <a:endParaRPr lang="en-US" sz="1300"/>
                    </a:p>
                  </a:txBody>
                  <a:tcPr marL="304800" marR="304800" marT="152400" marB="1524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65492769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54834643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765223704"/>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89881540"/>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37701910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24161907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98901685"/>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64745592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56283409"/>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49701133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2215351559"/>
                  </a:ext>
                </a:extLst>
              </a:tr>
            </a:tbl>
          </a:graphicData>
        </a:graphic>
      </p:graphicFrame>
      <p:grpSp>
        <p:nvGrpSpPr>
          <p:cNvPr id="5" name="Group 4">
            <a:extLst>
              <a:ext uri="{FF2B5EF4-FFF2-40B4-BE49-F238E27FC236}">
                <a16:creationId xmlns:a16="http://schemas.microsoft.com/office/drawing/2014/main" id="{0A260191-ABBB-4B92-B186-6C51ED723ECE}"/>
              </a:ext>
            </a:extLst>
          </p:cNvPr>
          <p:cNvGrpSpPr/>
          <p:nvPr/>
        </p:nvGrpSpPr>
        <p:grpSpPr>
          <a:xfrm>
            <a:off x="5945052" y="4936688"/>
            <a:ext cx="9641263" cy="11599737"/>
            <a:chOff x="1991089" y="1453314"/>
            <a:chExt cx="2892379" cy="3479921"/>
          </a:xfrm>
        </p:grpSpPr>
        <p:cxnSp>
          <p:nvCxnSpPr>
            <p:cNvPr id="217" name="Straight Connector 216">
              <a:extLst>
                <a:ext uri="{FF2B5EF4-FFF2-40B4-BE49-F238E27FC236}">
                  <a16:creationId xmlns:a16="http://schemas.microsoft.com/office/drawing/2014/main" id="{DCD3D25B-D426-4D98-B62A-DADF310FD4BC}"/>
                </a:ext>
              </a:extLst>
            </p:cNvPr>
            <p:cNvCxnSpPr>
              <a:stCxn id="416" idx="6"/>
              <a:endCxn id="429" idx="2"/>
            </p:cNvCxnSpPr>
            <p:nvPr/>
          </p:nvCxnSpPr>
          <p:spPr>
            <a:xfrm flipV="1">
              <a:off x="2272249" y="4279546"/>
              <a:ext cx="1382436" cy="538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463155B0-6E36-49FC-99DA-BED82386C11C}"/>
                </a:ext>
              </a:extLst>
            </p:cNvPr>
            <p:cNvCxnSpPr>
              <a:cxnSpLocks/>
              <a:stCxn id="417" idx="6"/>
              <a:endCxn id="429" idx="2"/>
            </p:cNvCxnSpPr>
            <p:nvPr/>
          </p:nvCxnSpPr>
          <p:spPr>
            <a:xfrm flipV="1">
              <a:off x="2272249" y="4279546"/>
              <a:ext cx="1382436" cy="2433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966F64FA-E62F-4E66-859F-87570C92D53F}"/>
                </a:ext>
              </a:extLst>
            </p:cNvPr>
            <p:cNvCxnSpPr>
              <a:cxnSpLocks/>
              <a:stCxn id="418" idx="6"/>
              <a:endCxn id="429" idx="2"/>
            </p:cNvCxnSpPr>
            <p:nvPr/>
          </p:nvCxnSpPr>
          <p:spPr>
            <a:xfrm>
              <a:off x="2272249" y="4227424"/>
              <a:ext cx="1382436" cy="521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CEFCBB6-1DF3-42A4-AFDC-ABDA6B5EA236}"/>
                </a:ext>
              </a:extLst>
            </p:cNvPr>
            <p:cNvCxnSpPr>
              <a:cxnSpLocks/>
              <a:stCxn id="419" idx="6"/>
              <a:endCxn id="429" idx="2"/>
            </p:cNvCxnSpPr>
            <p:nvPr/>
          </p:nvCxnSpPr>
          <p:spPr>
            <a:xfrm>
              <a:off x="2272249" y="3931952"/>
              <a:ext cx="1382436" cy="34759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82EA8B80-DCD0-49A1-919C-7FE331117830}"/>
                </a:ext>
              </a:extLst>
            </p:cNvPr>
            <p:cNvCxnSpPr>
              <a:cxnSpLocks/>
              <a:stCxn id="420" idx="6"/>
              <a:endCxn id="429" idx="2"/>
            </p:cNvCxnSpPr>
            <p:nvPr/>
          </p:nvCxnSpPr>
          <p:spPr>
            <a:xfrm>
              <a:off x="2264379" y="3636481"/>
              <a:ext cx="1390305" cy="6430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FFBAB66A-A058-479F-813B-968CFE876A65}"/>
                </a:ext>
              </a:extLst>
            </p:cNvPr>
            <p:cNvCxnSpPr>
              <a:cxnSpLocks/>
              <a:stCxn id="421" idx="6"/>
              <a:endCxn id="429" idx="2"/>
            </p:cNvCxnSpPr>
            <p:nvPr/>
          </p:nvCxnSpPr>
          <p:spPr>
            <a:xfrm>
              <a:off x="2264378" y="3341010"/>
              <a:ext cx="1390306" cy="93853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8DEDB9DB-F7F8-4AD1-A61D-0024B8786369}"/>
                </a:ext>
              </a:extLst>
            </p:cNvPr>
            <p:cNvCxnSpPr>
              <a:cxnSpLocks/>
              <a:stCxn id="422" idx="6"/>
              <a:endCxn id="429" idx="2"/>
            </p:cNvCxnSpPr>
            <p:nvPr/>
          </p:nvCxnSpPr>
          <p:spPr>
            <a:xfrm>
              <a:off x="2264378" y="3045538"/>
              <a:ext cx="1390306" cy="12340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540CBDA7-BFD0-4898-B79A-5E4FAA469993}"/>
                </a:ext>
              </a:extLst>
            </p:cNvPr>
            <p:cNvCxnSpPr>
              <a:cxnSpLocks/>
              <a:stCxn id="423" idx="6"/>
              <a:endCxn id="429" idx="2"/>
            </p:cNvCxnSpPr>
            <p:nvPr/>
          </p:nvCxnSpPr>
          <p:spPr>
            <a:xfrm>
              <a:off x="2264378" y="2750067"/>
              <a:ext cx="1390306" cy="1529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D4FC0145-F998-4F87-A9D2-5A1A0C2A3FAA}"/>
                </a:ext>
              </a:extLst>
            </p:cNvPr>
            <p:cNvCxnSpPr>
              <a:cxnSpLocks/>
              <a:stCxn id="424" idx="6"/>
              <a:endCxn id="429" idx="2"/>
            </p:cNvCxnSpPr>
            <p:nvPr/>
          </p:nvCxnSpPr>
          <p:spPr>
            <a:xfrm>
              <a:off x="2264378" y="2454596"/>
              <a:ext cx="1390306" cy="182495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B99F73FA-5DE5-4EBC-89FD-B3A939543BEC}"/>
                </a:ext>
              </a:extLst>
            </p:cNvPr>
            <p:cNvCxnSpPr>
              <a:cxnSpLocks/>
              <a:stCxn id="425" idx="6"/>
              <a:endCxn id="429" idx="2"/>
            </p:cNvCxnSpPr>
            <p:nvPr/>
          </p:nvCxnSpPr>
          <p:spPr>
            <a:xfrm>
              <a:off x="2264378" y="2159124"/>
              <a:ext cx="1390306" cy="2120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FB016528-D01B-497F-A719-6402CA0AB400}"/>
                </a:ext>
              </a:extLst>
            </p:cNvPr>
            <p:cNvCxnSpPr>
              <a:cxnSpLocks/>
              <a:stCxn id="426" idx="6"/>
              <a:endCxn id="429" idx="2"/>
            </p:cNvCxnSpPr>
            <p:nvPr/>
          </p:nvCxnSpPr>
          <p:spPr>
            <a:xfrm>
              <a:off x="2256509" y="1863653"/>
              <a:ext cx="1398175" cy="24158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CCFC8C2C-7513-4A8A-B0AB-393F2B4F9A06}"/>
                </a:ext>
              </a:extLst>
            </p:cNvPr>
            <p:cNvCxnSpPr>
              <a:cxnSpLocks/>
              <a:stCxn id="427" idx="6"/>
              <a:endCxn id="429" idx="2"/>
            </p:cNvCxnSpPr>
            <p:nvPr/>
          </p:nvCxnSpPr>
          <p:spPr>
            <a:xfrm>
              <a:off x="2256508" y="1568184"/>
              <a:ext cx="1398176" cy="271136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CFAFE93F-2D91-4D33-8D9C-C991250A5CDF}"/>
                </a:ext>
              </a:extLst>
            </p:cNvPr>
            <p:cNvCxnSpPr>
              <a:cxnSpLocks/>
              <a:stCxn id="416" idx="6"/>
              <a:endCxn id="430" idx="2"/>
            </p:cNvCxnSpPr>
            <p:nvPr/>
          </p:nvCxnSpPr>
          <p:spPr>
            <a:xfrm flipV="1">
              <a:off x="2272249" y="3865576"/>
              <a:ext cx="1382436" cy="9527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9F010A6F-1FCE-4B69-9D28-B28F5DD5379A}"/>
                </a:ext>
              </a:extLst>
            </p:cNvPr>
            <p:cNvCxnSpPr>
              <a:cxnSpLocks/>
              <a:stCxn id="417" idx="6"/>
              <a:endCxn id="430" idx="2"/>
            </p:cNvCxnSpPr>
            <p:nvPr/>
          </p:nvCxnSpPr>
          <p:spPr>
            <a:xfrm flipV="1">
              <a:off x="2272249" y="3865576"/>
              <a:ext cx="1382436" cy="6573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7C8C11E5-5040-491B-8A75-A4163BC6889E}"/>
                </a:ext>
              </a:extLst>
            </p:cNvPr>
            <p:cNvCxnSpPr>
              <a:cxnSpLocks/>
              <a:stCxn id="418" idx="6"/>
              <a:endCxn id="430" idx="2"/>
            </p:cNvCxnSpPr>
            <p:nvPr/>
          </p:nvCxnSpPr>
          <p:spPr>
            <a:xfrm flipV="1">
              <a:off x="2272249" y="3865576"/>
              <a:ext cx="1382436" cy="3618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269C948D-4360-4BF3-8B51-17BDE2A4CA1E}"/>
                </a:ext>
              </a:extLst>
            </p:cNvPr>
            <p:cNvCxnSpPr>
              <a:cxnSpLocks/>
              <a:stCxn id="419" idx="6"/>
              <a:endCxn id="430" idx="2"/>
            </p:cNvCxnSpPr>
            <p:nvPr/>
          </p:nvCxnSpPr>
          <p:spPr>
            <a:xfrm flipV="1">
              <a:off x="2272249" y="3865576"/>
              <a:ext cx="1382436" cy="663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029D1EB-390C-4AF4-B98A-F5FD1B62CD5C}"/>
                </a:ext>
              </a:extLst>
            </p:cNvPr>
            <p:cNvCxnSpPr>
              <a:cxnSpLocks/>
              <a:stCxn id="420" idx="6"/>
              <a:endCxn id="430" idx="2"/>
            </p:cNvCxnSpPr>
            <p:nvPr/>
          </p:nvCxnSpPr>
          <p:spPr>
            <a:xfrm>
              <a:off x="2264379" y="3636481"/>
              <a:ext cx="1390305" cy="22909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E1E8027E-767E-4AFB-8AE4-5E204A4A127F}"/>
                </a:ext>
              </a:extLst>
            </p:cNvPr>
            <p:cNvCxnSpPr>
              <a:cxnSpLocks/>
              <a:stCxn id="421" idx="6"/>
              <a:endCxn id="430" idx="2"/>
            </p:cNvCxnSpPr>
            <p:nvPr/>
          </p:nvCxnSpPr>
          <p:spPr>
            <a:xfrm>
              <a:off x="2264378" y="3341010"/>
              <a:ext cx="1390306" cy="5245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D79CA90C-E999-4D00-B380-A99F4A2226C3}"/>
                </a:ext>
              </a:extLst>
            </p:cNvPr>
            <p:cNvCxnSpPr>
              <a:cxnSpLocks/>
              <a:stCxn id="422" idx="6"/>
              <a:endCxn id="430" idx="2"/>
            </p:cNvCxnSpPr>
            <p:nvPr/>
          </p:nvCxnSpPr>
          <p:spPr>
            <a:xfrm>
              <a:off x="2264378" y="3045538"/>
              <a:ext cx="1390306" cy="8200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907C6951-0A48-441A-881B-1B8F56366598}"/>
                </a:ext>
              </a:extLst>
            </p:cNvPr>
            <p:cNvCxnSpPr>
              <a:cxnSpLocks/>
              <a:stCxn id="423" idx="6"/>
              <a:endCxn id="430" idx="2"/>
            </p:cNvCxnSpPr>
            <p:nvPr/>
          </p:nvCxnSpPr>
          <p:spPr>
            <a:xfrm>
              <a:off x="2264378" y="2750067"/>
              <a:ext cx="1390306" cy="111550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829104AB-8C29-4352-9FD2-2E0C23D937D1}"/>
                </a:ext>
              </a:extLst>
            </p:cNvPr>
            <p:cNvCxnSpPr>
              <a:cxnSpLocks/>
              <a:stCxn id="424" idx="6"/>
              <a:endCxn id="430" idx="2"/>
            </p:cNvCxnSpPr>
            <p:nvPr/>
          </p:nvCxnSpPr>
          <p:spPr>
            <a:xfrm>
              <a:off x="2264378" y="2454596"/>
              <a:ext cx="1390306" cy="141098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C113A35F-7EF8-4CDD-8A01-7A2E2CB7121B}"/>
                </a:ext>
              </a:extLst>
            </p:cNvPr>
            <p:cNvCxnSpPr>
              <a:cxnSpLocks/>
              <a:stCxn id="425" idx="6"/>
              <a:endCxn id="430" idx="2"/>
            </p:cNvCxnSpPr>
            <p:nvPr/>
          </p:nvCxnSpPr>
          <p:spPr>
            <a:xfrm>
              <a:off x="2264378" y="2159124"/>
              <a:ext cx="1390306" cy="1706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B07AD6EE-D2AC-4BBB-B275-5547626AA0CE}"/>
                </a:ext>
              </a:extLst>
            </p:cNvPr>
            <p:cNvCxnSpPr>
              <a:cxnSpLocks/>
              <a:stCxn id="426" idx="6"/>
              <a:endCxn id="430" idx="2"/>
            </p:cNvCxnSpPr>
            <p:nvPr/>
          </p:nvCxnSpPr>
          <p:spPr>
            <a:xfrm>
              <a:off x="2256509" y="1863653"/>
              <a:ext cx="1398175" cy="20019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731482F6-D217-4D6A-A32A-4BC40FE6E5C1}"/>
                </a:ext>
              </a:extLst>
            </p:cNvPr>
            <p:cNvCxnSpPr>
              <a:cxnSpLocks/>
              <a:stCxn id="427" idx="6"/>
              <a:endCxn id="430" idx="2"/>
            </p:cNvCxnSpPr>
            <p:nvPr/>
          </p:nvCxnSpPr>
          <p:spPr>
            <a:xfrm>
              <a:off x="2256508" y="1568184"/>
              <a:ext cx="1398176" cy="22973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ECF7264E-9FDA-46FC-B43E-6E9A9A934718}"/>
                </a:ext>
              </a:extLst>
            </p:cNvPr>
            <p:cNvCxnSpPr>
              <a:cxnSpLocks/>
              <a:stCxn id="416" idx="6"/>
              <a:endCxn id="431" idx="2"/>
            </p:cNvCxnSpPr>
            <p:nvPr/>
          </p:nvCxnSpPr>
          <p:spPr>
            <a:xfrm flipV="1">
              <a:off x="2272249" y="3451606"/>
              <a:ext cx="1382436" cy="13667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5AA4D821-B003-4AA5-B343-C9B9463FC034}"/>
                </a:ext>
              </a:extLst>
            </p:cNvPr>
            <p:cNvCxnSpPr>
              <a:cxnSpLocks/>
              <a:stCxn id="417" idx="6"/>
              <a:endCxn id="431" idx="2"/>
            </p:cNvCxnSpPr>
            <p:nvPr/>
          </p:nvCxnSpPr>
          <p:spPr>
            <a:xfrm flipV="1">
              <a:off x="2272249" y="3451606"/>
              <a:ext cx="1382436" cy="10712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C26EE0A0-9968-4B04-9CFA-CCDAAB70B405}"/>
                </a:ext>
              </a:extLst>
            </p:cNvPr>
            <p:cNvCxnSpPr>
              <a:cxnSpLocks/>
              <a:stCxn id="418" idx="6"/>
              <a:endCxn id="431" idx="2"/>
            </p:cNvCxnSpPr>
            <p:nvPr/>
          </p:nvCxnSpPr>
          <p:spPr>
            <a:xfrm flipV="1">
              <a:off x="2272249" y="3451606"/>
              <a:ext cx="1382436" cy="7758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A486FB3E-764C-4939-8C47-0CF2001C77AD}"/>
                </a:ext>
              </a:extLst>
            </p:cNvPr>
            <p:cNvCxnSpPr>
              <a:cxnSpLocks/>
              <a:stCxn id="419" idx="6"/>
              <a:endCxn id="431" idx="2"/>
            </p:cNvCxnSpPr>
            <p:nvPr/>
          </p:nvCxnSpPr>
          <p:spPr>
            <a:xfrm flipV="1">
              <a:off x="2272249" y="3451606"/>
              <a:ext cx="1382436" cy="4803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E0BDE9AE-A021-47AF-A29F-80BB4D451CBC}"/>
                </a:ext>
              </a:extLst>
            </p:cNvPr>
            <p:cNvCxnSpPr>
              <a:cxnSpLocks/>
              <a:stCxn id="420" idx="6"/>
              <a:endCxn id="431" idx="2"/>
            </p:cNvCxnSpPr>
            <p:nvPr/>
          </p:nvCxnSpPr>
          <p:spPr>
            <a:xfrm flipV="1">
              <a:off x="2264379" y="3451606"/>
              <a:ext cx="1390305" cy="184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A795F918-89FD-4FC7-A089-1378C3D4D649}"/>
                </a:ext>
              </a:extLst>
            </p:cNvPr>
            <p:cNvCxnSpPr>
              <a:cxnSpLocks/>
              <a:stCxn id="421" idx="6"/>
              <a:endCxn id="431" idx="2"/>
            </p:cNvCxnSpPr>
            <p:nvPr/>
          </p:nvCxnSpPr>
          <p:spPr>
            <a:xfrm>
              <a:off x="2264378" y="3341010"/>
              <a:ext cx="1390306" cy="1105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640E97D0-B9C9-4F1F-9236-0F174ABA919A}"/>
                </a:ext>
              </a:extLst>
            </p:cNvPr>
            <p:cNvCxnSpPr>
              <a:cxnSpLocks/>
              <a:stCxn id="422" idx="6"/>
              <a:endCxn id="431" idx="2"/>
            </p:cNvCxnSpPr>
            <p:nvPr/>
          </p:nvCxnSpPr>
          <p:spPr>
            <a:xfrm>
              <a:off x="2264378" y="3045538"/>
              <a:ext cx="1390306" cy="40606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id="{5DAD540D-29B6-4DD2-A374-1D45300312D1}"/>
                </a:ext>
              </a:extLst>
            </p:cNvPr>
            <p:cNvCxnSpPr>
              <a:cxnSpLocks/>
              <a:stCxn id="423" idx="6"/>
              <a:endCxn id="431" idx="2"/>
            </p:cNvCxnSpPr>
            <p:nvPr/>
          </p:nvCxnSpPr>
          <p:spPr>
            <a:xfrm>
              <a:off x="2264378" y="2750067"/>
              <a:ext cx="1390306" cy="70153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B0389090-7E4B-4881-8760-3657C03295FC}"/>
                </a:ext>
              </a:extLst>
            </p:cNvPr>
            <p:cNvCxnSpPr>
              <a:cxnSpLocks/>
              <a:stCxn id="424" idx="6"/>
              <a:endCxn id="431" idx="2"/>
            </p:cNvCxnSpPr>
            <p:nvPr/>
          </p:nvCxnSpPr>
          <p:spPr>
            <a:xfrm>
              <a:off x="2264378" y="2454596"/>
              <a:ext cx="1390306" cy="9970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8673A8AB-DCD7-45C9-90BE-89730D5F5772}"/>
                </a:ext>
              </a:extLst>
            </p:cNvPr>
            <p:cNvCxnSpPr>
              <a:cxnSpLocks/>
              <a:stCxn id="425" idx="6"/>
              <a:endCxn id="431" idx="2"/>
            </p:cNvCxnSpPr>
            <p:nvPr/>
          </p:nvCxnSpPr>
          <p:spPr>
            <a:xfrm>
              <a:off x="2264378" y="2159124"/>
              <a:ext cx="1390306" cy="1292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B52B6F0A-355E-427D-B3D4-27D029122DB4}"/>
                </a:ext>
              </a:extLst>
            </p:cNvPr>
            <p:cNvCxnSpPr>
              <a:cxnSpLocks/>
              <a:stCxn id="426" idx="6"/>
              <a:endCxn id="431" idx="2"/>
            </p:cNvCxnSpPr>
            <p:nvPr/>
          </p:nvCxnSpPr>
          <p:spPr>
            <a:xfrm>
              <a:off x="2256509" y="1863653"/>
              <a:ext cx="1398175" cy="15879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15038C71-07A6-41F7-A438-23215FF54A2E}"/>
                </a:ext>
              </a:extLst>
            </p:cNvPr>
            <p:cNvCxnSpPr>
              <a:cxnSpLocks/>
              <a:stCxn id="427" idx="6"/>
              <a:endCxn id="431" idx="2"/>
            </p:cNvCxnSpPr>
            <p:nvPr/>
          </p:nvCxnSpPr>
          <p:spPr>
            <a:xfrm>
              <a:off x="2256508" y="1568184"/>
              <a:ext cx="1398176" cy="1883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A6646C00-5782-49E7-94CA-6B29EBAA957B}"/>
                </a:ext>
              </a:extLst>
            </p:cNvPr>
            <p:cNvCxnSpPr>
              <a:cxnSpLocks/>
              <a:stCxn id="416" idx="6"/>
              <a:endCxn id="432" idx="2"/>
            </p:cNvCxnSpPr>
            <p:nvPr/>
          </p:nvCxnSpPr>
          <p:spPr>
            <a:xfrm flipV="1">
              <a:off x="2272249" y="3037637"/>
              <a:ext cx="1382436" cy="1780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id="{75E7535C-7D1A-486A-B3D8-13AB1EB76B54}"/>
                </a:ext>
              </a:extLst>
            </p:cNvPr>
            <p:cNvCxnSpPr>
              <a:cxnSpLocks/>
              <a:stCxn id="417" idx="6"/>
              <a:endCxn id="432" idx="2"/>
            </p:cNvCxnSpPr>
            <p:nvPr/>
          </p:nvCxnSpPr>
          <p:spPr>
            <a:xfrm flipV="1">
              <a:off x="2272249" y="3037637"/>
              <a:ext cx="1382436" cy="148525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a:extLst>
                <a:ext uri="{FF2B5EF4-FFF2-40B4-BE49-F238E27FC236}">
                  <a16:creationId xmlns:a16="http://schemas.microsoft.com/office/drawing/2014/main" id="{15DC1D8D-6D26-463F-B35D-FF7F4493A866}"/>
                </a:ext>
              </a:extLst>
            </p:cNvPr>
            <p:cNvCxnSpPr>
              <a:cxnSpLocks/>
              <a:stCxn id="418" idx="6"/>
              <a:endCxn id="432" idx="2"/>
            </p:cNvCxnSpPr>
            <p:nvPr/>
          </p:nvCxnSpPr>
          <p:spPr>
            <a:xfrm flipV="1">
              <a:off x="2272249" y="3037637"/>
              <a:ext cx="1382436" cy="11897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id="{75689D08-4148-49F2-A964-AC4E5ADAFFD5}"/>
                </a:ext>
              </a:extLst>
            </p:cNvPr>
            <p:cNvCxnSpPr>
              <a:cxnSpLocks/>
              <a:stCxn id="419" idx="6"/>
              <a:endCxn id="432" idx="2"/>
            </p:cNvCxnSpPr>
            <p:nvPr/>
          </p:nvCxnSpPr>
          <p:spPr>
            <a:xfrm flipV="1">
              <a:off x="2272249" y="3037637"/>
              <a:ext cx="1382436" cy="8943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277FB442-CFC7-40E3-846C-6072FF4E0576}"/>
                </a:ext>
              </a:extLst>
            </p:cNvPr>
            <p:cNvCxnSpPr>
              <a:cxnSpLocks/>
              <a:stCxn id="420" idx="6"/>
              <a:endCxn id="432" idx="2"/>
            </p:cNvCxnSpPr>
            <p:nvPr/>
          </p:nvCxnSpPr>
          <p:spPr>
            <a:xfrm flipV="1">
              <a:off x="2264379" y="3037637"/>
              <a:ext cx="1390305" cy="59884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A0BEDFF0-697D-4380-A611-246E86D504AC}"/>
                </a:ext>
              </a:extLst>
            </p:cNvPr>
            <p:cNvCxnSpPr>
              <a:cxnSpLocks/>
              <a:stCxn id="421" idx="6"/>
              <a:endCxn id="432" idx="2"/>
            </p:cNvCxnSpPr>
            <p:nvPr/>
          </p:nvCxnSpPr>
          <p:spPr>
            <a:xfrm flipV="1">
              <a:off x="2264378" y="3037637"/>
              <a:ext cx="1390306" cy="3033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1525E9D6-5915-4E2F-9AC0-ABA5AC5E5480}"/>
                </a:ext>
              </a:extLst>
            </p:cNvPr>
            <p:cNvCxnSpPr>
              <a:cxnSpLocks/>
              <a:stCxn id="422" idx="6"/>
              <a:endCxn id="432" idx="2"/>
            </p:cNvCxnSpPr>
            <p:nvPr/>
          </p:nvCxnSpPr>
          <p:spPr>
            <a:xfrm flipV="1">
              <a:off x="2264378" y="3037637"/>
              <a:ext cx="1390306" cy="79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A8589547-2FD1-4E71-A7ED-3C98D95838D4}"/>
                </a:ext>
              </a:extLst>
            </p:cNvPr>
            <p:cNvCxnSpPr>
              <a:cxnSpLocks/>
              <a:stCxn id="423" idx="6"/>
              <a:endCxn id="432" idx="2"/>
            </p:cNvCxnSpPr>
            <p:nvPr/>
          </p:nvCxnSpPr>
          <p:spPr>
            <a:xfrm>
              <a:off x="2264378" y="2750067"/>
              <a:ext cx="1390306" cy="287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58376BC6-794F-4EBB-8B1D-B6AF8D996BB3}"/>
                </a:ext>
              </a:extLst>
            </p:cNvPr>
            <p:cNvCxnSpPr>
              <a:cxnSpLocks/>
              <a:stCxn id="424" idx="6"/>
              <a:endCxn id="432" idx="2"/>
            </p:cNvCxnSpPr>
            <p:nvPr/>
          </p:nvCxnSpPr>
          <p:spPr>
            <a:xfrm>
              <a:off x="2264378" y="2454596"/>
              <a:ext cx="1390306" cy="58304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a:extLst>
                <a:ext uri="{FF2B5EF4-FFF2-40B4-BE49-F238E27FC236}">
                  <a16:creationId xmlns:a16="http://schemas.microsoft.com/office/drawing/2014/main" id="{2F21B5E9-EF0A-4C2E-B536-7446183AE66E}"/>
                </a:ext>
              </a:extLst>
            </p:cNvPr>
            <p:cNvCxnSpPr>
              <a:cxnSpLocks/>
              <a:stCxn id="425" idx="6"/>
              <a:endCxn id="432" idx="2"/>
            </p:cNvCxnSpPr>
            <p:nvPr/>
          </p:nvCxnSpPr>
          <p:spPr>
            <a:xfrm>
              <a:off x="2264378" y="2159124"/>
              <a:ext cx="1390306"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a:extLst>
                <a:ext uri="{FF2B5EF4-FFF2-40B4-BE49-F238E27FC236}">
                  <a16:creationId xmlns:a16="http://schemas.microsoft.com/office/drawing/2014/main" id="{B03F64BB-4AEF-4827-9A1D-E28B5C28CCE4}"/>
                </a:ext>
              </a:extLst>
            </p:cNvPr>
            <p:cNvCxnSpPr>
              <a:cxnSpLocks/>
              <a:stCxn id="425" idx="6"/>
              <a:endCxn id="432" idx="2"/>
            </p:cNvCxnSpPr>
            <p:nvPr/>
          </p:nvCxnSpPr>
          <p:spPr>
            <a:xfrm>
              <a:off x="2264378" y="2159124"/>
              <a:ext cx="1390306"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B66B3046-CF8D-4CD3-BACA-918DA5D63785}"/>
                </a:ext>
              </a:extLst>
            </p:cNvPr>
            <p:cNvCxnSpPr>
              <a:cxnSpLocks/>
              <a:stCxn id="426" idx="6"/>
              <a:endCxn id="432" idx="2"/>
            </p:cNvCxnSpPr>
            <p:nvPr/>
          </p:nvCxnSpPr>
          <p:spPr>
            <a:xfrm>
              <a:off x="2256509" y="1863653"/>
              <a:ext cx="1398175" cy="1173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a:extLst>
                <a:ext uri="{FF2B5EF4-FFF2-40B4-BE49-F238E27FC236}">
                  <a16:creationId xmlns:a16="http://schemas.microsoft.com/office/drawing/2014/main" id="{9DD213E5-48E3-4F43-906C-2BA98E609BE2}"/>
                </a:ext>
              </a:extLst>
            </p:cNvPr>
            <p:cNvCxnSpPr>
              <a:cxnSpLocks/>
              <a:stCxn id="427" idx="6"/>
              <a:endCxn id="432" idx="2"/>
            </p:cNvCxnSpPr>
            <p:nvPr/>
          </p:nvCxnSpPr>
          <p:spPr>
            <a:xfrm>
              <a:off x="2256508" y="1568184"/>
              <a:ext cx="1398176" cy="1469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74EE3AB2-DDF6-41B7-8E07-99978BE48C5C}"/>
                </a:ext>
              </a:extLst>
            </p:cNvPr>
            <p:cNvCxnSpPr>
              <a:cxnSpLocks/>
              <a:stCxn id="416" idx="6"/>
              <a:endCxn id="433" idx="2"/>
            </p:cNvCxnSpPr>
            <p:nvPr/>
          </p:nvCxnSpPr>
          <p:spPr>
            <a:xfrm flipV="1">
              <a:off x="2272249" y="2623666"/>
              <a:ext cx="1382436" cy="21946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E4A0D57A-972C-4439-990C-2399B995F045}"/>
                </a:ext>
              </a:extLst>
            </p:cNvPr>
            <p:cNvCxnSpPr>
              <a:cxnSpLocks/>
              <a:stCxn id="417" idx="6"/>
              <a:endCxn id="433" idx="2"/>
            </p:cNvCxnSpPr>
            <p:nvPr/>
          </p:nvCxnSpPr>
          <p:spPr>
            <a:xfrm flipV="1">
              <a:off x="2272249" y="2623666"/>
              <a:ext cx="1382436" cy="18992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1F434E5B-E6A9-4584-83CC-B1A9DD22F9F7}"/>
                </a:ext>
              </a:extLst>
            </p:cNvPr>
            <p:cNvCxnSpPr>
              <a:cxnSpLocks/>
              <a:stCxn id="418" idx="6"/>
              <a:endCxn id="433" idx="2"/>
            </p:cNvCxnSpPr>
            <p:nvPr/>
          </p:nvCxnSpPr>
          <p:spPr>
            <a:xfrm flipV="1">
              <a:off x="2272249" y="2623666"/>
              <a:ext cx="1382436" cy="16037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C6184F71-6367-44C5-BE1E-E83168A9C063}"/>
                </a:ext>
              </a:extLst>
            </p:cNvPr>
            <p:cNvCxnSpPr>
              <a:cxnSpLocks/>
              <a:stCxn id="419" idx="6"/>
              <a:endCxn id="433" idx="2"/>
            </p:cNvCxnSpPr>
            <p:nvPr/>
          </p:nvCxnSpPr>
          <p:spPr>
            <a:xfrm flipV="1">
              <a:off x="2272249" y="2623666"/>
              <a:ext cx="1382436" cy="13082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E01E50DC-DEAF-44C3-8805-A5D0FB14B3FD}"/>
                </a:ext>
              </a:extLst>
            </p:cNvPr>
            <p:cNvCxnSpPr>
              <a:cxnSpLocks/>
              <a:stCxn id="420" idx="6"/>
              <a:endCxn id="433" idx="2"/>
            </p:cNvCxnSpPr>
            <p:nvPr/>
          </p:nvCxnSpPr>
          <p:spPr>
            <a:xfrm flipV="1">
              <a:off x="2264379" y="2623666"/>
              <a:ext cx="1390305" cy="10128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6F1CA4E5-D0FA-413B-B1AB-B029E053C8DA}"/>
                </a:ext>
              </a:extLst>
            </p:cNvPr>
            <p:cNvCxnSpPr>
              <a:cxnSpLocks/>
              <a:stCxn id="421" idx="6"/>
              <a:endCxn id="433" idx="2"/>
            </p:cNvCxnSpPr>
            <p:nvPr/>
          </p:nvCxnSpPr>
          <p:spPr>
            <a:xfrm flipV="1">
              <a:off x="2264378" y="2623666"/>
              <a:ext cx="1390306" cy="717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983DADB0-D568-4942-B0C4-E16D100CA029}"/>
                </a:ext>
              </a:extLst>
            </p:cNvPr>
            <p:cNvCxnSpPr>
              <a:cxnSpLocks/>
              <a:stCxn id="422" idx="6"/>
              <a:endCxn id="433" idx="2"/>
            </p:cNvCxnSpPr>
            <p:nvPr/>
          </p:nvCxnSpPr>
          <p:spPr>
            <a:xfrm flipV="1">
              <a:off x="2264378" y="2623666"/>
              <a:ext cx="1390306" cy="4218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CF1A59A7-4262-4A3C-BA00-A7B5B565D15E}"/>
                </a:ext>
              </a:extLst>
            </p:cNvPr>
            <p:cNvCxnSpPr>
              <a:cxnSpLocks/>
              <a:stCxn id="423" idx="6"/>
              <a:endCxn id="433" idx="2"/>
            </p:cNvCxnSpPr>
            <p:nvPr/>
          </p:nvCxnSpPr>
          <p:spPr>
            <a:xfrm flipV="1">
              <a:off x="2264378" y="2623666"/>
              <a:ext cx="1390306" cy="1264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a:extLst>
                <a:ext uri="{FF2B5EF4-FFF2-40B4-BE49-F238E27FC236}">
                  <a16:creationId xmlns:a16="http://schemas.microsoft.com/office/drawing/2014/main" id="{140292B3-4CBA-4B8F-9682-1D79F0E30D97}"/>
                </a:ext>
              </a:extLst>
            </p:cNvPr>
            <p:cNvCxnSpPr>
              <a:cxnSpLocks/>
              <a:stCxn id="424" idx="6"/>
              <a:endCxn id="433" idx="2"/>
            </p:cNvCxnSpPr>
            <p:nvPr/>
          </p:nvCxnSpPr>
          <p:spPr>
            <a:xfrm>
              <a:off x="2264378" y="2454596"/>
              <a:ext cx="1390306" cy="1690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7BC571F2-EABB-4DA8-9B24-A4B25C8AD4D5}"/>
                </a:ext>
              </a:extLst>
            </p:cNvPr>
            <p:cNvCxnSpPr>
              <a:cxnSpLocks/>
              <a:stCxn id="425" idx="6"/>
              <a:endCxn id="433" idx="2"/>
            </p:cNvCxnSpPr>
            <p:nvPr/>
          </p:nvCxnSpPr>
          <p:spPr>
            <a:xfrm>
              <a:off x="2264378" y="2159124"/>
              <a:ext cx="1390306" cy="4645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E7704BE5-E4B0-4D60-AA90-A90A0539D8AE}"/>
                </a:ext>
              </a:extLst>
            </p:cNvPr>
            <p:cNvCxnSpPr>
              <a:cxnSpLocks/>
              <a:stCxn id="426" idx="6"/>
              <a:endCxn id="433" idx="2"/>
            </p:cNvCxnSpPr>
            <p:nvPr/>
          </p:nvCxnSpPr>
          <p:spPr>
            <a:xfrm>
              <a:off x="2256509" y="1863653"/>
              <a:ext cx="1398175" cy="76001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05261E30-8249-4684-9F7F-F3BD9B5BB1CD}"/>
                </a:ext>
              </a:extLst>
            </p:cNvPr>
            <p:cNvCxnSpPr>
              <a:cxnSpLocks/>
              <a:stCxn id="427" idx="6"/>
              <a:endCxn id="433" idx="2"/>
            </p:cNvCxnSpPr>
            <p:nvPr/>
          </p:nvCxnSpPr>
          <p:spPr>
            <a:xfrm>
              <a:off x="2256508" y="1568184"/>
              <a:ext cx="1398176" cy="1055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0DDFF38E-F3E2-4C05-86E5-7C05C4A5C495}"/>
                </a:ext>
              </a:extLst>
            </p:cNvPr>
            <p:cNvCxnSpPr>
              <a:cxnSpLocks/>
              <a:stCxn id="416" idx="6"/>
              <a:endCxn id="434" idx="2"/>
            </p:cNvCxnSpPr>
            <p:nvPr/>
          </p:nvCxnSpPr>
          <p:spPr>
            <a:xfrm flipV="1">
              <a:off x="2272249" y="2209696"/>
              <a:ext cx="1382436" cy="26086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1FE5879D-A453-4AD9-9F0B-75798DDC5115}"/>
                </a:ext>
              </a:extLst>
            </p:cNvPr>
            <p:cNvCxnSpPr>
              <a:cxnSpLocks/>
              <a:stCxn id="417" idx="6"/>
              <a:endCxn id="434" idx="2"/>
            </p:cNvCxnSpPr>
            <p:nvPr/>
          </p:nvCxnSpPr>
          <p:spPr>
            <a:xfrm flipV="1">
              <a:off x="2272249" y="2209696"/>
              <a:ext cx="1382436" cy="231319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E09E987C-A406-496F-BD94-05D48A93B14E}"/>
                </a:ext>
              </a:extLst>
            </p:cNvPr>
            <p:cNvCxnSpPr>
              <a:cxnSpLocks/>
              <a:stCxn id="418" idx="6"/>
              <a:endCxn id="434" idx="2"/>
            </p:cNvCxnSpPr>
            <p:nvPr/>
          </p:nvCxnSpPr>
          <p:spPr>
            <a:xfrm flipV="1">
              <a:off x="2272249" y="2209696"/>
              <a:ext cx="1382436" cy="20177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CDCEB0D5-CBE0-4CF5-A046-DC2CA0BA41C4}"/>
                </a:ext>
              </a:extLst>
            </p:cNvPr>
            <p:cNvCxnSpPr>
              <a:cxnSpLocks/>
              <a:stCxn id="419" idx="6"/>
              <a:endCxn id="434" idx="2"/>
            </p:cNvCxnSpPr>
            <p:nvPr/>
          </p:nvCxnSpPr>
          <p:spPr>
            <a:xfrm flipV="1">
              <a:off x="2272249" y="2209696"/>
              <a:ext cx="1382436" cy="172225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13082F2E-ED90-4750-89E8-374B7C9FEF4B}"/>
                </a:ext>
              </a:extLst>
            </p:cNvPr>
            <p:cNvCxnSpPr>
              <a:cxnSpLocks/>
              <a:stCxn id="420" idx="6"/>
              <a:endCxn id="434" idx="2"/>
            </p:cNvCxnSpPr>
            <p:nvPr/>
          </p:nvCxnSpPr>
          <p:spPr>
            <a:xfrm flipV="1">
              <a:off x="2264379" y="2209696"/>
              <a:ext cx="1390305" cy="14267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a:extLst>
                <a:ext uri="{FF2B5EF4-FFF2-40B4-BE49-F238E27FC236}">
                  <a16:creationId xmlns:a16="http://schemas.microsoft.com/office/drawing/2014/main" id="{7C12E1B4-8220-497F-A61E-B18D57A81B3E}"/>
                </a:ext>
              </a:extLst>
            </p:cNvPr>
            <p:cNvCxnSpPr>
              <a:cxnSpLocks/>
              <a:stCxn id="421" idx="6"/>
              <a:endCxn id="434" idx="2"/>
            </p:cNvCxnSpPr>
            <p:nvPr/>
          </p:nvCxnSpPr>
          <p:spPr>
            <a:xfrm flipV="1">
              <a:off x="2264378" y="2209696"/>
              <a:ext cx="1390306" cy="11313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a:extLst>
                <a:ext uri="{FF2B5EF4-FFF2-40B4-BE49-F238E27FC236}">
                  <a16:creationId xmlns:a16="http://schemas.microsoft.com/office/drawing/2014/main" id="{5A7EDB3F-707F-4052-BE9B-A995FB985097}"/>
                </a:ext>
              </a:extLst>
            </p:cNvPr>
            <p:cNvCxnSpPr>
              <a:cxnSpLocks/>
              <a:stCxn id="422" idx="6"/>
              <a:endCxn id="434" idx="2"/>
            </p:cNvCxnSpPr>
            <p:nvPr/>
          </p:nvCxnSpPr>
          <p:spPr>
            <a:xfrm flipV="1">
              <a:off x="2264378" y="2209696"/>
              <a:ext cx="1390306" cy="8358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a:extLst>
                <a:ext uri="{FF2B5EF4-FFF2-40B4-BE49-F238E27FC236}">
                  <a16:creationId xmlns:a16="http://schemas.microsoft.com/office/drawing/2014/main" id="{DAC465A3-EFC5-4498-B560-9B7F69CCC8BA}"/>
                </a:ext>
              </a:extLst>
            </p:cNvPr>
            <p:cNvCxnSpPr>
              <a:cxnSpLocks/>
              <a:stCxn id="424" idx="6"/>
              <a:endCxn id="434" idx="2"/>
            </p:cNvCxnSpPr>
            <p:nvPr/>
          </p:nvCxnSpPr>
          <p:spPr>
            <a:xfrm flipV="1">
              <a:off x="2264378" y="2209696"/>
              <a:ext cx="1390306" cy="24490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a:extLst>
                <a:ext uri="{FF2B5EF4-FFF2-40B4-BE49-F238E27FC236}">
                  <a16:creationId xmlns:a16="http://schemas.microsoft.com/office/drawing/2014/main" id="{8AAD4D86-0E62-490F-B5F8-2661AB54D9F4}"/>
                </a:ext>
              </a:extLst>
            </p:cNvPr>
            <p:cNvCxnSpPr>
              <a:cxnSpLocks/>
              <a:stCxn id="425" idx="6"/>
              <a:endCxn id="434" idx="2"/>
            </p:cNvCxnSpPr>
            <p:nvPr/>
          </p:nvCxnSpPr>
          <p:spPr>
            <a:xfrm>
              <a:off x="2264378" y="2159124"/>
              <a:ext cx="1390306" cy="505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E710CE99-DA5E-4070-BCBD-5711E8C356F2}"/>
                </a:ext>
              </a:extLst>
            </p:cNvPr>
            <p:cNvCxnSpPr>
              <a:cxnSpLocks/>
              <a:stCxn id="426" idx="6"/>
              <a:endCxn id="434" idx="2"/>
            </p:cNvCxnSpPr>
            <p:nvPr/>
          </p:nvCxnSpPr>
          <p:spPr>
            <a:xfrm>
              <a:off x="2256509" y="1863653"/>
              <a:ext cx="1398175" cy="3460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23D5014D-B0F8-4CE7-AAAB-F7E8FFB23AF5}"/>
                </a:ext>
              </a:extLst>
            </p:cNvPr>
            <p:cNvCxnSpPr>
              <a:cxnSpLocks/>
              <a:stCxn id="427" idx="6"/>
              <a:endCxn id="434" idx="2"/>
            </p:cNvCxnSpPr>
            <p:nvPr/>
          </p:nvCxnSpPr>
          <p:spPr>
            <a:xfrm>
              <a:off x="2256508" y="1568184"/>
              <a:ext cx="1398176" cy="641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16" name="Google Shape;219;p33">
              <a:extLst>
                <a:ext uri="{FF2B5EF4-FFF2-40B4-BE49-F238E27FC236}">
                  <a16:creationId xmlns:a16="http://schemas.microsoft.com/office/drawing/2014/main" id="{2BF7043F-6576-43AB-B0C7-8969C6A63E2A}"/>
                </a:ext>
              </a:extLst>
            </p:cNvPr>
            <p:cNvSpPr/>
            <p:nvPr/>
          </p:nvSpPr>
          <p:spPr>
            <a:xfrm>
              <a:off x="2006828" y="470349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17" name="Google Shape;219;p33">
              <a:extLst>
                <a:ext uri="{FF2B5EF4-FFF2-40B4-BE49-F238E27FC236}">
                  <a16:creationId xmlns:a16="http://schemas.microsoft.com/office/drawing/2014/main" id="{6DE97692-2534-45AC-9A6B-E4BBEB4C27E7}"/>
                </a:ext>
              </a:extLst>
            </p:cNvPr>
            <p:cNvSpPr/>
            <p:nvPr/>
          </p:nvSpPr>
          <p:spPr>
            <a:xfrm>
              <a:off x="2006830" y="4408025"/>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18" name="Google Shape;219;p33">
              <a:extLst>
                <a:ext uri="{FF2B5EF4-FFF2-40B4-BE49-F238E27FC236}">
                  <a16:creationId xmlns:a16="http://schemas.microsoft.com/office/drawing/2014/main" id="{6629EAE1-066E-4D61-AA87-0D78828D0B01}"/>
                </a:ext>
              </a:extLst>
            </p:cNvPr>
            <p:cNvSpPr/>
            <p:nvPr/>
          </p:nvSpPr>
          <p:spPr>
            <a:xfrm>
              <a:off x="2006828" y="411255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19" name="Google Shape;219;p33">
              <a:extLst>
                <a:ext uri="{FF2B5EF4-FFF2-40B4-BE49-F238E27FC236}">
                  <a16:creationId xmlns:a16="http://schemas.microsoft.com/office/drawing/2014/main" id="{3D8E607F-6138-438E-8633-2A27B1AE573E}"/>
                </a:ext>
              </a:extLst>
            </p:cNvPr>
            <p:cNvSpPr/>
            <p:nvPr/>
          </p:nvSpPr>
          <p:spPr>
            <a:xfrm>
              <a:off x="2006828" y="381708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20" name="Google Shape;219;p33">
              <a:extLst>
                <a:ext uri="{FF2B5EF4-FFF2-40B4-BE49-F238E27FC236}">
                  <a16:creationId xmlns:a16="http://schemas.microsoft.com/office/drawing/2014/main" id="{E25010C6-A010-4F11-BC2A-D515EC17C5E2}"/>
                </a:ext>
              </a:extLst>
            </p:cNvPr>
            <p:cNvSpPr/>
            <p:nvPr/>
          </p:nvSpPr>
          <p:spPr>
            <a:xfrm>
              <a:off x="1998959" y="352161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21" name="Google Shape;219;p33">
              <a:extLst>
                <a:ext uri="{FF2B5EF4-FFF2-40B4-BE49-F238E27FC236}">
                  <a16:creationId xmlns:a16="http://schemas.microsoft.com/office/drawing/2014/main" id="{00AFC979-4281-4F94-8782-EFF4C4969381}"/>
                </a:ext>
              </a:extLst>
            </p:cNvPr>
            <p:cNvSpPr/>
            <p:nvPr/>
          </p:nvSpPr>
          <p:spPr>
            <a:xfrm>
              <a:off x="1998959" y="3226140"/>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22" name="Google Shape;219;p33">
              <a:extLst>
                <a:ext uri="{FF2B5EF4-FFF2-40B4-BE49-F238E27FC236}">
                  <a16:creationId xmlns:a16="http://schemas.microsoft.com/office/drawing/2014/main" id="{C234D5C4-CADE-407C-95D8-A18C64B8487C}"/>
                </a:ext>
              </a:extLst>
            </p:cNvPr>
            <p:cNvSpPr/>
            <p:nvPr/>
          </p:nvSpPr>
          <p:spPr>
            <a:xfrm>
              <a:off x="1998958" y="2930668"/>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23" name="Google Shape;219;p33">
              <a:extLst>
                <a:ext uri="{FF2B5EF4-FFF2-40B4-BE49-F238E27FC236}">
                  <a16:creationId xmlns:a16="http://schemas.microsoft.com/office/drawing/2014/main" id="{D01196C4-8724-425D-B465-96B197043A23}"/>
                </a:ext>
              </a:extLst>
            </p:cNvPr>
            <p:cNvSpPr/>
            <p:nvPr/>
          </p:nvSpPr>
          <p:spPr>
            <a:xfrm>
              <a:off x="1998960" y="2635198"/>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24" name="Google Shape;219;p33">
              <a:extLst>
                <a:ext uri="{FF2B5EF4-FFF2-40B4-BE49-F238E27FC236}">
                  <a16:creationId xmlns:a16="http://schemas.microsoft.com/office/drawing/2014/main" id="{64CDF828-0772-4846-8068-038D010AA554}"/>
                </a:ext>
              </a:extLst>
            </p:cNvPr>
            <p:cNvSpPr/>
            <p:nvPr/>
          </p:nvSpPr>
          <p:spPr>
            <a:xfrm>
              <a:off x="1998958" y="233972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25" name="Google Shape;219;p33">
              <a:extLst>
                <a:ext uri="{FF2B5EF4-FFF2-40B4-BE49-F238E27FC236}">
                  <a16:creationId xmlns:a16="http://schemas.microsoft.com/office/drawing/2014/main" id="{F2F53C9B-DC5F-4D4A-8685-7B9D01BC4D33}"/>
                </a:ext>
              </a:extLst>
            </p:cNvPr>
            <p:cNvSpPr/>
            <p:nvPr/>
          </p:nvSpPr>
          <p:spPr>
            <a:xfrm>
              <a:off x="1998958" y="2044254"/>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26" name="Google Shape;219;p33">
              <a:extLst>
                <a:ext uri="{FF2B5EF4-FFF2-40B4-BE49-F238E27FC236}">
                  <a16:creationId xmlns:a16="http://schemas.microsoft.com/office/drawing/2014/main" id="{A7F46F6C-A373-4B63-9FED-310F8479FDDC}"/>
                </a:ext>
              </a:extLst>
            </p:cNvPr>
            <p:cNvSpPr/>
            <p:nvPr/>
          </p:nvSpPr>
          <p:spPr>
            <a:xfrm>
              <a:off x="1991089" y="174878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27" name="Google Shape;219;p33">
              <a:extLst>
                <a:ext uri="{FF2B5EF4-FFF2-40B4-BE49-F238E27FC236}">
                  <a16:creationId xmlns:a16="http://schemas.microsoft.com/office/drawing/2014/main" id="{2EFECFDD-EAF8-4ED5-8710-26818B31AC3A}"/>
                </a:ext>
              </a:extLst>
            </p:cNvPr>
            <p:cNvSpPr/>
            <p:nvPr/>
          </p:nvSpPr>
          <p:spPr>
            <a:xfrm>
              <a:off x="1991089" y="1453314"/>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428" name="Straight Connector 427">
              <a:extLst>
                <a:ext uri="{FF2B5EF4-FFF2-40B4-BE49-F238E27FC236}">
                  <a16:creationId xmlns:a16="http://schemas.microsoft.com/office/drawing/2014/main" id="{1316D781-1EC9-48C3-A99B-0C1A944C5977}"/>
                </a:ext>
              </a:extLst>
            </p:cNvPr>
            <p:cNvCxnSpPr>
              <a:cxnSpLocks/>
              <a:stCxn id="423" idx="6"/>
              <a:endCxn id="434" idx="2"/>
            </p:cNvCxnSpPr>
            <p:nvPr/>
          </p:nvCxnSpPr>
          <p:spPr>
            <a:xfrm flipV="1">
              <a:off x="2264378" y="2209696"/>
              <a:ext cx="1390306" cy="54037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29" name="Google Shape;219;p33">
              <a:extLst>
                <a:ext uri="{FF2B5EF4-FFF2-40B4-BE49-F238E27FC236}">
                  <a16:creationId xmlns:a16="http://schemas.microsoft.com/office/drawing/2014/main" id="{F9ED1EDF-882A-4CFB-BACB-3DCE7EA296B0}"/>
                </a:ext>
              </a:extLst>
            </p:cNvPr>
            <p:cNvSpPr/>
            <p:nvPr/>
          </p:nvSpPr>
          <p:spPr>
            <a:xfrm>
              <a:off x="3654684" y="416467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30" name="Google Shape;219;p33">
              <a:extLst>
                <a:ext uri="{FF2B5EF4-FFF2-40B4-BE49-F238E27FC236}">
                  <a16:creationId xmlns:a16="http://schemas.microsoft.com/office/drawing/2014/main" id="{95E32795-3508-487C-93A6-83F9443CC0AF}"/>
                </a:ext>
              </a:extLst>
            </p:cNvPr>
            <p:cNvSpPr/>
            <p:nvPr/>
          </p:nvSpPr>
          <p:spPr>
            <a:xfrm>
              <a:off x="3654684" y="375070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31" name="Google Shape;219;p33">
              <a:extLst>
                <a:ext uri="{FF2B5EF4-FFF2-40B4-BE49-F238E27FC236}">
                  <a16:creationId xmlns:a16="http://schemas.microsoft.com/office/drawing/2014/main" id="{8DC12A44-A9C0-4CC1-B808-50DFE8715A06}"/>
                </a:ext>
              </a:extLst>
            </p:cNvPr>
            <p:cNvSpPr/>
            <p:nvPr/>
          </p:nvSpPr>
          <p:spPr>
            <a:xfrm>
              <a:off x="3654684" y="333673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32" name="Google Shape;219;p33">
              <a:extLst>
                <a:ext uri="{FF2B5EF4-FFF2-40B4-BE49-F238E27FC236}">
                  <a16:creationId xmlns:a16="http://schemas.microsoft.com/office/drawing/2014/main" id="{A267C1F3-78D8-41E0-9A9D-53885F9A77C0}"/>
                </a:ext>
              </a:extLst>
            </p:cNvPr>
            <p:cNvSpPr/>
            <p:nvPr/>
          </p:nvSpPr>
          <p:spPr>
            <a:xfrm>
              <a:off x="3654684" y="292276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33" name="Google Shape;219;p33">
              <a:extLst>
                <a:ext uri="{FF2B5EF4-FFF2-40B4-BE49-F238E27FC236}">
                  <a16:creationId xmlns:a16="http://schemas.microsoft.com/office/drawing/2014/main" id="{75AD1667-53D0-4C0D-8CB0-EA131F2AF337}"/>
                </a:ext>
              </a:extLst>
            </p:cNvPr>
            <p:cNvSpPr/>
            <p:nvPr/>
          </p:nvSpPr>
          <p:spPr>
            <a:xfrm>
              <a:off x="3654684" y="250879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34" name="Google Shape;219;p33">
              <a:extLst>
                <a:ext uri="{FF2B5EF4-FFF2-40B4-BE49-F238E27FC236}">
                  <a16:creationId xmlns:a16="http://schemas.microsoft.com/office/drawing/2014/main" id="{EA4FE801-8D41-4444-839E-588C0DDF4BAB}"/>
                </a:ext>
              </a:extLst>
            </p:cNvPr>
            <p:cNvSpPr/>
            <p:nvPr/>
          </p:nvSpPr>
          <p:spPr>
            <a:xfrm>
              <a:off x="3654684" y="2094826"/>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35" name="Google Shape;219;p33">
              <a:extLst>
                <a:ext uri="{FF2B5EF4-FFF2-40B4-BE49-F238E27FC236}">
                  <a16:creationId xmlns:a16="http://schemas.microsoft.com/office/drawing/2014/main" id="{8377BF34-112B-480A-BAFE-943F19ED440C}"/>
                </a:ext>
              </a:extLst>
            </p:cNvPr>
            <p:cNvSpPr/>
            <p:nvPr/>
          </p:nvSpPr>
          <p:spPr>
            <a:xfrm>
              <a:off x="4618048" y="329187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436" name="Google Shape;219;p33">
              <a:extLst>
                <a:ext uri="{FF2B5EF4-FFF2-40B4-BE49-F238E27FC236}">
                  <a16:creationId xmlns:a16="http://schemas.microsoft.com/office/drawing/2014/main" id="{E1DB0FC5-DA08-4566-AACF-40E78569B770}"/>
                </a:ext>
              </a:extLst>
            </p:cNvPr>
            <p:cNvSpPr/>
            <p:nvPr/>
          </p:nvSpPr>
          <p:spPr>
            <a:xfrm>
              <a:off x="4618048" y="287790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437" name="Straight Connector 436">
              <a:extLst>
                <a:ext uri="{FF2B5EF4-FFF2-40B4-BE49-F238E27FC236}">
                  <a16:creationId xmlns:a16="http://schemas.microsoft.com/office/drawing/2014/main" id="{995AE504-CC31-4BAF-9194-AAE1773FA678}"/>
                </a:ext>
              </a:extLst>
            </p:cNvPr>
            <p:cNvCxnSpPr>
              <a:cxnSpLocks/>
              <a:stCxn id="434" idx="6"/>
              <a:endCxn id="436" idx="2"/>
            </p:cNvCxnSpPr>
            <p:nvPr/>
          </p:nvCxnSpPr>
          <p:spPr>
            <a:xfrm>
              <a:off x="3920104" y="2209696"/>
              <a:ext cx="697944" cy="7830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9E057F81-89B4-4A7F-A2D4-8D282B016FA0}"/>
                </a:ext>
              </a:extLst>
            </p:cNvPr>
            <p:cNvCxnSpPr>
              <a:cxnSpLocks/>
              <a:stCxn id="433" idx="6"/>
              <a:endCxn id="436" idx="2"/>
            </p:cNvCxnSpPr>
            <p:nvPr/>
          </p:nvCxnSpPr>
          <p:spPr>
            <a:xfrm>
              <a:off x="3920104" y="2623666"/>
              <a:ext cx="697944" cy="3691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BE0FAEAA-71D5-4C7F-A49E-2F4BA579B848}"/>
                </a:ext>
              </a:extLst>
            </p:cNvPr>
            <p:cNvCxnSpPr>
              <a:cxnSpLocks/>
              <a:stCxn id="432" idx="6"/>
              <a:endCxn id="436" idx="2"/>
            </p:cNvCxnSpPr>
            <p:nvPr/>
          </p:nvCxnSpPr>
          <p:spPr>
            <a:xfrm flipV="1">
              <a:off x="3920104" y="2992771"/>
              <a:ext cx="697944" cy="448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2F8B1274-54A4-4D7B-8E70-60FBA4D17D79}"/>
                </a:ext>
              </a:extLst>
            </p:cNvPr>
            <p:cNvCxnSpPr>
              <a:cxnSpLocks/>
              <a:stCxn id="431" idx="6"/>
              <a:endCxn id="436" idx="2"/>
            </p:cNvCxnSpPr>
            <p:nvPr/>
          </p:nvCxnSpPr>
          <p:spPr>
            <a:xfrm flipV="1">
              <a:off x="3920104" y="2992771"/>
              <a:ext cx="697944" cy="4588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B484B666-451B-44B5-AD5C-025848F53ACC}"/>
                </a:ext>
              </a:extLst>
            </p:cNvPr>
            <p:cNvCxnSpPr>
              <a:cxnSpLocks/>
              <a:stCxn id="430" idx="6"/>
              <a:endCxn id="436" idx="2"/>
            </p:cNvCxnSpPr>
            <p:nvPr/>
          </p:nvCxnSpPr>
          <p:spPr>
            <a:xfrm flipV="1">
              <a:off x="3920104" y="2992771"/>
              <a:ext cx="697944" cy="8728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F5AD7C34-5F26-440D-910E-A445FA5CDD5B}"/>
                </a:ext>
              </a:extLst>
            </p:cNvPr>
            <p:cNvCxnSpPr>
              <a:cxnSpLocks/>
              <a:stCxn id="429" idx="6"/>
              <a:endCxn id="436" idx="2"/>
            </p:cNvCxnSpPr>
            <p:nvPr/>
          </p:nvCxnSpPr>
          <p:spPr>
            <a:xfrm flipV="1">
              <a:off x="3920104" y="2992771"/>
              <a:ext cx="697944" cy="12867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4F485B82-EFF8-4D3F-BF8B-F7D61503DAAE}"/>
                </a:ext>
              </a:extLst>
            </p:cNvPr>
            <p:cNvCxnSpPr>
              <a:cxnSpLocks/>
              <a:stCxn id="434" idx="6"/>
              <a:endCxn id="435" idx="2"/>
            </p:cNvCxnSpPr>
            <p:nvPr/>
          </p:nvCxnSpPr>
          <p:spPr>
            <a:xfrm>
              <a:off x="3920104" y="2209696"/>
              <a:ext cx="697944" cy="119704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16728C33-B27B-4F89-A250-E2A79417561A}"/>
                </a:ext>
              </a:extLst>
            </p:cNvPr>
            <p:cNvCxnSpPr>
              <a:cxnSpLocks/>
              <a:stCxn id="433" idx="6"/>
              <a:endCxn id="435" idx="2"/>
            </p:cNvCxnSpPr>
            <p:nvPr/>
          </p:nvCxnSpPr>
          <p:spPr>
            <a:xfrm>
              <a:off x="3920104" y="2623666"/>
              <a:ext cx="697944" cy="7830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0E1886FA-03FB-465E-910C-82ABCD1443D3}"/>
                </a:ext>
              </a:extLst>
            </p:cNvPr>
            <p:cNvCxnSpPr>
              <a:cxnSpLocks/>
              <a:stCxn id="432" idx="6"/>
              <a:endCxn id="435" idx="2"/>
            </p:cNvCxnSpPr>
            <p:nvPr/>
          </p:nvCxnSpPr>
          <p:spPr>
            <a:xfrm>
              <a:off x="3920104" y="3037636"/>
              <a:ext cx="697944" cy="3691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6F370DD2-0649-43B3-9809-802F3A175CFC}"/>
                </a:ext>
              </a:extLst>
            </p:cNvPr>
            <p:cNvCxnSpPr>
              <a:cxnSpLocks/>
              <a:stCxn id="431" idx="6"/>
              <a:endCxn id="435" idx="2"/>
            </p:cNvCxnSpPr>
            <p:nvPr/>
          </p:nvCxnSpPr>
          <p:spPr>
            <a:xfrm flipV="1">
              <a:off x="3920104" y="3406741"/>
              <a:ext cx="697944" cy="448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8DA40D63-345A-45C1-8EEC-05353213E5F3}"/>
                </a:ext>
              </a:extLst>
            </p:cNvPr>
            <p:cNvCxnSpPr>
              <a:cxnSpLocks/>
              <a:stCxn id="430" idx="6"/>
              <a:endCxn id="435" idx="2"/>
            </p:cNvCxnSpPr>
            <p:nvPr/>
          </p:nvCxnSpPr>
          <p:spPr>
            <a:xfrm flipV="1">
              <a:off x="3920104" y="3406741"/>
              <a:ext cx="697944" cy="45883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1B251659-61AA-403C-A2BA-388C390548A6}"/>
                </a:ext>
              </a:extLst>
            </p:cNvPr>
            <p:cNvCxnSpPr>
              <a:cxnSpLocks/>
              <a:stCxn id="429" idx="6"/>
              <a:endCxn id="435" idx="2"/>
            </p:cNvCxnSpPr>
            <p:nvPr/>
          </p:nvCxnSpPr>
          <p:spPr>
            <a:xfrm flipV="1">
              <a:off x="3920104" y="3406741"/>
              <a:ext cx="697944" cy="87280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449" name="Table 399">
            <a:extLst>
              <a:ext uri="{FF2B5EF4-FFF2-40B4-BE49-F238E27FC236}">
                <a16:creationId xmlns:a16="http://schemas.microsoft.com/office/drawing/2014/main" id="{1B9BBCAB-CDEE-4A75-AA40-2294A587069C}"/>
              </a:ext>
            </a:extLst>
          </p:cNvPr>
          <p:cNvGraphicFramePr>
            <a:graphicFrameLocks noGrp="1"/>
          </p:cNvGraphicFramePr>
          <p:nvPr/>
        </p:nvGraphicFramePr>
        <p:xfrm>
          <a:off x="3657547" y="4957027"/>
          <a:ext cx="1566627" cy="11565240"/>
        </p:xfrm>
        <a:graphic>
          <a:graphicData uri="http://schemas.openxmlformats.org/drawingml/2006/table">
            <a:tbl>
              <a:tblPr firstRow="1" bandRow="1">
                <a:tableStyleId>{5C22544A-7EE6-4342-B048-85BDC9FD1C3A}</a:tableStyleId>
              </a:tblPr>
              <a:tblGrid>
                <a:gridCol w="1566627">
                  <a:extLst>
                    <a:ext uri="{9D8B030D-6E8A-4147-A177-3AD203B41FA5}">
                      <a16:colId xmlns:a16="http://schemas.microsoft.com/office/drawing/2014/main" val="2755684500"/>
                    </a:ext>
                  </a:extLst>
                </a:gridCol>
              </a:tblGrid>
              <a:tr h="963770">
                <a:tc>
                  <a:txBody>
                    <a:bodyPr/>
                    <a:lstStyle/>
                    <a:p>
                      <a:endParaRPr lang="en-US" sz="1300"/>
                    </a:p>
                  </a:txBody>
                  <a:tcPr marL="304800" marR="304800" marT="152400" marB="15240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68405417"/>
                  </a:ext>
                </a:extLst>
              </a:tr>
              <a:tr h="963770">
                <a:tc>
                  <a:txBody>
                    <a:bodyPr/>
                    <a:lstStyle/>
                    <a:p>
                      <a:endParaRPr lang="en-US" sz="1300"/>
                    </a:p>
                  </a:txBody>
                  <a:tcPr marL="304800" marR="304800" marT="152400" marB="15240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65492769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548346432"/>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765223704"/>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989881540"/>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37701910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3241619076"/>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98901685"/>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64745592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3556283409"/>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85000"/>
                        <a:lumOff val="15000"/>
                      </a:schemeClr>
                    </a:solidFill>
                  </a:tcPr>
                </a:tc>
                <a:extLst>
                  <a:ext uri="{0D108BD9-81ED-4DB2-BD59-A6C34878D82A}">
                    <a16:rowId xmlns:a16="http://schemas.microsoft.com/office/drawing/2014/main" val="497011337"/>
                  </a:ext>
                </a:extLst>
              </a:tr>
              <a:tr h="963770">
                <a:tc>
                  <a:txBody>
                    <a:bodyPr/>
                    <a:lstStyle/>
                    <a:p>
                      <a:endParaRPr lang="en-US" sz="1300"/>
                    </a:p>
                  </a:txBody>
                  <a:tcPr marL="304800" marR="304800" marT="152400" marB="1524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lumOff val="25000"/>
                      </a:schemeClr>
                    </a:solidFill>
                  </a:tcPr>
                </a:tc>
                <a:extLst>
                  <a:ext uri="{0D108BD9-81ED-4DB2-BD59-A6C34878D82A}">
                    <a16:rowId xmlns:a16="http://schemas.microsoft.com/office/drawing/2014/main" val="2215351559"/>
                  </a:ext>
                </a:extLst>
              </a:tr>
            </a:tbl>
          </a:graphicData>
        </a:graphic>
      </p:graphicFrame>
      <p:grpSp>
        <p:nvGrpSpPr>
          <p:cNvPr id="8" name="Group 7">
            <a:extLst>
              <a:ext uri="{FF2B5EF4-FFF2-40B4-BE49-F238E27FC236}">
                <a16:creationId xmlns:a16="http://schemas.microsoft.com/office/drawing/2014/main" id="{4BA26728-10D4-49DF-84C2-FBCE1873CB25}"/>
              </a:ext>
            </a:extLst>
          </p:cNvPr>
          <p:cNvGrpSpPr/>
          <p:nvPr/>
        </p:nvGrpSpPr>
        <p:grpSpPr>
          <a:xfrm>
            <a:off x="19852533" y="4921368"/>
            <a:ext cx="10201587" cy="11599737"/>
            <a:chOff x="5869966" y="1406753"/>
            <a:chExt cx="3060476" cy="3479921"/>
          </a:xfrm>
        </p:grpSpPr>
        <p:cxnSp>
          <p:nvCxnSpPr>
            <p:cNvPr id="231" name="Straight Connector 230">
              <a:extLst>
                <a:ext uri="{FF2B5EF4-FFF2-40B4-BE49-F238E27FC236}">
                  <a16:creationId xmlns:a16="http://schemas.microsoft.com/office/drawing/2014/main" id="{CAB22B91-0545-49B4-98ED-51CC423756A2}"/>
                </a:ext>
              </a:extLst>
            </p:cNvPr>
            <p:cNvCxnSpPr>
              <a:cxnSpLocks/>
              <a:stCxn id="303" idx="6"/>
              <a:endCxn id="316" idx="6"/>
            </p:cNvCxnSpPr>
            <p:nvPr/>
          </p:nvCxnSpPr>
          <p:spPr>
            <a:xfrm flipH="1" flipV="1">
              <a:off x="7260273" y="4232985"/>
              <a:ext cx="1389009" cy="5388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AC5A95C6-7565-45F4-AA97-66C62BE6EB78}"/>
                </a:ext>
              </a:extLst>
            </p:cNvPr>
            <p:cNvCxnSpPr>
              <a:cxnSpLocks/>
              <a:stCxn id="304" idx="6"/>
              <a:endCxn id="316" idx="6"/>
            </p:cNvCxnSpPr>
            <p:nvPr/>
          </p:nvCxnSpPr>
          <p:spPr>
            <a:xfrm flipH="1" flipV="1">
              <a:off x="7260273" y="4232985"/>
              <a:ext cx="1389009" cy="2433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F5F69F4F-AFDF-4FB9-AC40-202226E061BB}"/>
                </a:ext>
              </a:extLst>
            </p:cNvPr>
            <p:cNvCxnSpPr>
              <a:cxnSpLocks/>
              <a:stCxn id="305" idx="6"/>
              <a:endCxn id="316" idx="6"/>
            </p:cNvCxnSpPr>
            <p:nvPr/>
          </p:nvCxnSpPr>
          <p:spPr>
            <a:xfrm flipH="1">
              <a:off x="7260273" y="4180863"/>
              <a:ext cx="1389009" cy="521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38574B95-CFCE-43A4-99A6-0BFD36E13DC3}"/>
                </a:ext>
              </a:extLst>
            </p:cNvPr>
            <p:cNvCxnSpPr>
              <a:cxnSpLocks/>
              <a:stCxn id="306" idx="6"/>
              <a:endCxn id="316" idx="6"/>
            </p:cNvCxnSpPr>
            <p:nvPr/>
          </p:nvCxnSpPr>
          <p:spPr>
            <a:xfrm flipH="1">
              <a:off x="7260273" y="3885391"/>
              <a:ext cx="1389009" cy="34759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4802564C-2FB7-4EEE-989C-D2F4CEFC2F23}"/>
                </a:ext>
              </a:extLst>
            </p:cNvPr>
            <p:cNvCxnSpPr>
              <a:cxnSpLocks/>
              <a:stCxn id="307" idx="6"/>
              <a:endCxn id="316" idx="6"/>
            </p:cNvCxnSpPr>
            <p:nvPr/>
          </p:nvCxnSpPr>
          <p:spPr>
            <a:xfrm flipH="1">
              <a:off x="7260273" y="3589920"/>
              <a:ext cx="1396879" cy="64306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EC0ABDF-D7B3-4D89-9734-FF69ABCA5BAD}"/>
                </a:ext>
              </a:extLst>
            </p:cNvPr>
            <p:cNvCxnSpPr>
              <a:cxnSpLocks/>
              <a:stCxn id="308" idx="6"/>
              <a:endCxn id="316" idx="6"/>
            </p:cNvCxnSpPr>
            <p:nvPr/>
          </p:nvCxnSpPr>
          <p:spPr>
            <a:xfrm flipH="1">
              <a:off x="7260273" y="3294449"/>
              <a:ext cx="1396880" cy="93853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09A9B08C-C16F-4C85-93B3-A1B586197B56}"/>
                </a:ext>
              </a:extLst>
            </p:cNvPr>
            <p:cNvCxnSpPr>
              <a:cxnSpLocks/>
              <a:stCxn id="309" idx="6"/>
              <a:endCxn id="316" idx="6"/>
            </p:cNvCxnSpPr>
            <p:nvPr/>
          </p:nvCxnSpPr>
          <p:spPr>
            <a:xfrm flipH="1">
              <a:off x="7260273" y="2998977"/>
              <a:ext cx="1396880" cy="123400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E4307419-F021-43F0-A3E3-BE156EC675A8}"/>
                </a:ext>
              </a:extLst>
            </p:cNvPr>
            <p:cNvCxnSpPr>
              <a:cxnSpLocks/>
              <a:stCxn id="310" idx="6"/>
              <a:endCxn id="316" idx="6"/>
            </p:cNvCxnSpPr>
            <p:nvPr/>
          </p:nvCxnSpPr>
          <p:spPr>
            <a:xfrm flipH="1">
              <a:off x="7260273" y="2703506"/>
              <a:ext cx="1396880" cy="152947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FE2FF98-64D6-49F0-B99F-9D2D61C09CC2}"/>
                </a:ext>
              </a:extLst>
            </p:cNvPr>
            <p:cNvCxnSpPr>
              <a:cxnSpLocks/>
              <a:stCxn id="311" idx="6"/>
              <a:endCxn id="316" idx="6"/>
            </p:cNvCxnSpPr>
            <p:nvPr/>
          </p:nvCxnSpPr>
          <p:spPr>
            <a:xfrm flipH="1">
              <a:off x="7260273" y="2408035"/>
              <a:ext cx="1396880" cy="182495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B4B5EB0-0D2C-4D99-BFF6-F2D906E7B46A}"/>
                </a:ext>
              </a:extLst>
            </p:cNvPr>
            <p:cNvCxnSpPr>
              <a:cxnSpLocks/>
              <a:stCxn id="312" idx="6"/>
              <a:endCxn id="316" idx="6"/>
            </p:cNvCxnSpPr>
            <p:nvPr/>
          </p:nvCxnSpPr>
          <p:spPr>
            <a:xfrm flipH="1">
              <a:off x="7260273" y="2112563"/>
              <a:ext cx="1396880" cy="2120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32D191E6-6F1B-44E6-B0E1-5DCE2A5B9237}"/>
                </a:ext>
              </a:extLst>
            </p:cNvPr>
            <p:cNvCxnSpPr>
              <a:cxnSpLocks/>
              <a:stCxn id="313" idx="6"/>
              <a:endCxn id="316" idx="6"/>
            </p:cNvCxnSpPr>
            <p:nvPr/>
          </p:nvCxnSpPr>
          <p:spPr>
            <a:xfrm flipH="1">
              <a:off x="7260273" y="1817092"/>
              <a:ext cx="1404749" cy="24158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291ABD9-0D06-4482-AEE7-B62B21238E27}"/>
                </a:ext>
              </a:extLst>
            </p:cNvPr>
            <p:cNvCxnSpPr>
              <a:cxnSpLocks/>
              <a:stCxn id="314" idx="6"/>
              <a:endCxn id="316" idx="6"/>
            </p:cNvCxnSpPr>
            <p:nvPr/>
          </p:nvCxnSpPr>
          <p:spPr>
            <a:xfrm flipH="1">
              <a:off x="7260273" y="1521623"/>
              <a:ext cx="1404750" cy="271136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45BCB1D-18F3-49CB-B7C6-E24BAF1898FE}"/>
                </a:ext>
              </a:extLst>
            </p:cNvPr>
            <p:cNvCxnSpPr>
              <a:cxnSpLocks/>
              <a:stCxn id="303" idx="6"/>
              <a:endCxn id="317" idx="6"/>
            </p:cNvCxnSpPr>
            <p:nvPr/>
          </p:nvCxnSpPr>
          <p:spPr>
            <a:xfrm flipH="1" flipV="1">
              <a:off x="7260273" y="3819015"/>
              <a:ext cx="1389009" cy="9527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3B1AD8B-9B43-46D5-BCD5-B9F38A451204}"/>
                </a:ext>
              </a:extLst>
            </p:cNvPr>
            <p:cNvCxnSpPr>
              <a:cxnSpLocks/>
              <a:stCxn id="304" idx="6"/>
              <a:endCxn id="317" idx="6"/>
            </p:cNvCxnSpPr>
            <p:nvPr/>
          </p:nvCxnSpPr>
          <p:spPr>
            <a:xfrm flipH="1" flipV="1">
              <a:off x="7260273" y="3819015"/>
              <a:ext cx="1389009" cy="65731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B3DCB197-EB96-4BA3-AE82-0060C5A8EC1E}"/>
                </a:ext>
              </a:extLst>
            </p:cNvPr>
            <p:cNvCxnSpPr>
              <a:cxnSpLocks/>
              <a:stCxn id="305" idx="6"/>
              <a:endCxn id="317" idx="6"/>
            </p:cNvCxnSpPr>
            <p:nvPr/>
          </p:nvCxnSpPr>
          <p:spPr>
            <a:xfrm flipH="1" flipV="1">
              <a:off x="7260273" y="3819015"/>
              <a:ext cx="1389009" cy="36184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4D2B4399-6CDD-4A56-9EC8-C5ECD565B2E9}"/>
                </a:ext>
              </a:extLst>
            </p:cNvPr>
            <p:cNvCxnSpPr>
              <a:cxnSpLocks/>
              <a:stCxn id="306" idx="6"/>
              <a:endCxn id="317" idx="6"/>
            </p:cNvCxnSpPr>
            <p:nvPr/>
          </p:nvCxnSpPr>
          <p:spPr>
            <a:xfrm flipH="1" flipV="1">
              <a:off x="7260273" y="3819015"/>
              <a:ext cx="1389009" cy="6637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8D068299-3EF0-44AB-AA4B-04CB0955184C}"/>
                </a:ext>
              </a:extLst>
            </p:cNvPr>
            <p:cNvCxnSpPr>
              <a:cxnSpLocks/>
              <a:stCxn id="307" idx="6"/>
              <a:endCxn id="317" idx="6"/>
            </p:cNvCxnSpPr>
            <p:nvPr/>
          </p:nvCxnSpPr>
          <p:spPr>
            <a:xfrm flipH="1">
              <a:off x="7260273" y="3589920"/>
              <a:ext cx="1396879" cy="22909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E046EE3A-0759-404F-ABD4-1D580258F419}"/>
                </a:ext>
              </a:extLst>
            </p:cNvPr>
            <p:cNvCxnSpPr>
              <a:cxnSpLocks/>
              <a:stCxn id="308" idx="6"/>
              <a:endCxn id="317" idx="6"/>
            </p:cNvCxnSpPr>
            <p:nvPr/>
          </p:nvCxnSpPr>
          <p:spPr>
            <a:xfrm flipH="1">
              <a:off x="7260273" y="3294449"/>
              <a:ext cx="1396880" cy="52456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D327263D-A195-471F-8512-BC4F27DD2D70}"/>
                </a:ext>
              </a:extLst>
            </p:cNvPr>
            <p:cNvCxnSpPr>
              <a:cxnSpLocks/>
              <a:stCxn id="309" idx="6"/>
              <a:endCxn id="317" idx="6"/>
            </p:cNvCxnSpPr>
            <p:nvPr/>
          </p:nvCxnSpPr>
          <p:spPr>
            <a:xfrm flipH="1">
              <a:off x="7260273" y="2998977"/>
              <a:ext cx="1396880" cy="82003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E145D5C6-D110-4FC6-864F-291DFF6BE0B3}"/>
                </a:ext>
              </a:extLst>
            </p:cNvPr>
            <p:cNvCxnSpPr>
              <a:cxnSpLocks/>
              <a:stCxn id="310" idx="6"/>
              <a:endCxn id="317" idx="6"/>
            </p:cNvCxnSpPr>
            <p:nvPr/>
          </p:nvCxnSpPr>
          <p:spPr>
            <a:xfrm flipH="1">
              <a:off x="7260273" y="2703506"/>
              <a:ext cx="1396880" cy="111550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1AEDF32-673C-4056-8DEB-2A63FC8B4B46}"/>
                </a:ext>
              </a:extLst>
            </p:cNvPr>
            <p:cNvCxnSpPr>
              <a:cxnSpLocks/>
              <a:stCxn id="311" idx="6"/>
              <a:endCxn id="317" idx="6"/>
            </p:cNvCxnSpPr>
            <p:nvPr/>
          </p:nvCxnSpPr>
          <p:spPr>
            <a:xfrm flipH="1">
              <a:off x="7260273" y="2408035"/>
              <a:ext cx="1396880" cy="141098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69EC5D70-FAA3-455D-9AEF-9FDA4974F581}"/>
                </a:ext>
              </a:extLst>
            </p:cNvPr>
            <p:cNvCxnSpPr>
              <a:cxnSpLocks/>
              <a:stCxn id="312" idx="6"/>
              <a:endCxn id="317" idx="6"/>
            </p:cNvCxnSpPr>
            <p:nvPr/>
          </p:nvCxnSpPr>
          <p:spPr>
            <a:xfrm flipH="1">
              <a:off x="7260273" y="2112563"/>
              <a:ext cx="1396880" cy="1706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E3BCA806-9428-4F0A-B0EC-C2CEEE1F331D}"/>
                </a:ext>
              </a:extLst>
            </p:cNvPr>
            <p:cNvCxnSpPr>
              <a:cxnSpLocks/>
              <a:stCxn id="313" idx="6"/>
              <a:endCxn id="317" idx="6"/>
            </p:cNvCxnSpPr>
            <p:nvPr/>
          </p:nvCxnSpPr>
          <p:spPr>
            <a:xfrm flipH="1">
              <a:off x="7260273" y="1817092"/>
              <a:ext cx="1404749" cy="20019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60988329-1E70-4396-83C0-35ED244AC2F5}"/>
                </a:ext>
              </a:extLst>
            </p:cNvPr>
            <p:cNvCxnSpPr>
              <a:cxnSpLocks/>
              <a:stCxn id="314" idx="6"/>
              <a:endCxn id="317" idx="6"/>
            </p:cNvCxnSpPr>
            <p:nvPr/>
          </p:nvCxnSpPr>
          <p:spPr>
            <a:xfrm flipH="1">
              <a:off x="7260273" y="1521623"/>
              <a:ext cx="1404750" cy="229739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06036EEC-3C25-4DEA-AFA9-FDB9878D4591}"/>
                </a:ext>
              </a:extLst>
            </p:cNvPr>
            <p:cNvCxnSpPr>
              <a:cxnSpLocks/>
              <a:stCxn id="303" idx="6"/>
              <a:endCxn id="318" idx="6"/>
            </p:cNvCxnSpPr>
            <p:nvPr/>
          </p:nvCxnSpPr>
          <p:spPr>
            <a:xfrm flipH="1" flipV="1">
              <a:off x="7260273" y="3405045"/>
              <a:ext cx="1389009" cy="136676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26AF88AC-9A2A-4B6E-9505-080008623D8E}"/>
                </a:ext>
              </a:extLst>
            </p:cNvPr>
            <p:cNvCxnSpPr>
              <a:cxnSpLocks/>
              <a:stCxn id="304" idx="6"/>
              <a:endCxn id="318" idx="6"/>
            </p:cNvCxnSpPr>
            <p:nvPr/>
          </p:nvCxnSpPr>
          <p:spPr>
            <a:xfrm flipH="1" flipV="1">
              <a:off x="7260273" y="3405045"/>
              <a:ext cx="1389009" cy="107128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7B477067-5B7E-4811-904C-DD0602A03F38}"/>
                </a:ext>
              </a:extLst>
            </p:cNvPr>
            <p:cNvCxnSpPr>
              <a:cxnSpLocks/>
              <a:stCxn id="305" idx="6"/>
              <a:endCxn id="318" idx="6"/>
            </p:cNvCxnSpPr>
            <p:nvPr/>
          </p:nvCxnSpPr>
          <p:spPr>
            <a:xfrm flipH="1" flipV="1">
              <a:off x="7260273" y="3405045"/>
              <a:ext cx="1389009" cy="77581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1BE4A3D2-D165-4461-B6F4-67F44AFC6D13}"/>
                </a:ext>
              </a:extLst>
            </p:cNvPr>
            <p:cNvCxnSpPr>
              <a:cxnSpLocks/>
              <a:stCxn id="306" idx="6"/>
              <a:endCxn id="318" idx="6"/>
            </p:cNvCxnSpPr>
            <p:nvPr/>
          </p:nvCxnSpPr>
          <p:spPr>
            <a:xfrm flipH="1" flipV="1">
              <a:off x="7260273" y="3405045"/>
              <a:ext cx="1389009" cy="48034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367ABDEF-1786-48B5-B632-241A3F68DB7E}"/>
                </a:ext>
              </a:extLst>
            </p:cNvPr>
            <p:cNvCxnSpPr>
              <a:cxnSpLocks/>
              <a:stCxn id="307" idx="6"/>
              <a:endCxn id="318" idx="6"/>
            </p:cNvCxnSpPr>
            <p:nvPr/>
          </p:nvCxnSpPr>
          <p:spPr>
            <a:xfrm flipH="1" flipV="1">
              <a:off x="7260273" y="3405045"/>
              <a:ext cx="1396879" cy="18487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FE2B140B-1112-486B-8377-36734BC09311}"/>
                </a:ext>
              </a:extLst>
            </p:cNvPr>
            <p:cNvCxnSpPr>
              <a:cxnSpLocks/>
              <a:stCxn id="308" idx="6"/>
              <a:endCxn id="318" idx="6"/>
            </p:cNvCxnSpPr>
            <p:nvPr/>
          </p:nvCxnSpPr>
          <p:spPr>
            <a:xfrm flipH="1">
              <a:off x="7260273" y="3294449"/>
              <a:ext cx="1396880" cy="11059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0524685-6DC6-4FD6-92E8-36D79B6E03B8}"/>
                </a:ext>
              </a:extLst>
            </p:cNvPr>
            <p:cNvCxnSpPr>
              <a:cxnSpLocks/>
              <a:stCxn id="309" idx="6"/>
              <a:endCxn id="318" idx="6"/>
            </p:cNvCxnSpPr>
            <p:nvPr/>
          </p:nvCxnSpPr>
          <p:spPr>
            <a:xfrm flipH="1">
              <a:off x="7260273" y="2998977"/>
              <a:ext cx="1396880" cy="40606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D9AF1C68-E58A-4D9D-9D5F-BFE3A97E15CA}"/>
                </a:ext>
              </a:extLst>
            </p:cNvPr>
            <p:cNvCxnSpPr>
              <a:cxnSpLocks/>
              <a:stCxn id="310" idx="6"/>
              <a:endCxn id="318" idx="6"/>
            </p:cNvCxnSpPr>
            <p:nvPr/>
          </p:nvCxnSpPr>
          <p:spPr>
            <a:xfrm flipH="1">
              <a:off x="7260273" y="2703506"/>
              <a:ext cx="1396880" cy="70153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760B4416-9DC2-45C7-902B-E594C7BB0D7E}"/>
                </a:ext>
              </a:extLst>
            </p:cNvPr>
            <p:cNvCxnSpPr>
              <a:cxnSpLocks/>
              <a:stCxn id="311" idx="6"/>
              <a:endCxn id="318" idx="6"/>
            </p:cNvCxnSpPr>
            <p:nvPr/>
          </p:nvCxnSpPr>
          <p:spPr>
            <a:xfrm flipH="1">
              <a:off x="7260273" y="2408035"/>
              <a:ext cx="1396880" cy="99701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7C43E3F4-2E67-47BD-A88B-439A649DC0F7}"/>
                </a:ext>
              </a:extLst>
            </p:cNvPr>
            <p:cNvCxnSpPr>
              <a:cxnSpLocks/>
              <a:stCxn id="312" idx="6"/>
              <a:endCxn id="318" idx="6"/>
            </p:cNvCxnSpPr>
            <p:nvPr/>
          </p:nvCxnSpPr>
          <p:spPr>
            <a:xfrm flipH="1">
              <a:off x="7260273" y="2112563"/>
              <a:ext cx="1396880" cy="1292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B1CB7E7E-7351-4D0A-9A80-8D9F04AC0001}"/>
                </a:ext>
              </a:extLst>
            </p:cNvPr>
            <p:cNvCxnSpPr>
              <a:cxnSpLocks/>
              <a:stCxn id="313" idx="6"/>
              <a:endCxn id="318" idx="6"/>
            </p:cNvCxnSpPr>
            <p:nvPr/>
          </p:nvCxnSpPr>
          <p:spPr>
            <a:xfrm flipH="1">
              <a:off x="7260273" y="1817092"/>
              <a:ext cx="1404749" cy="15879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D5D17223-6435-4765-9559-C86BF6579B27}"/>
                </a:ext>
              </a:extLst>
            </p:cNvPr>
            <p:cNvCxnSpPr>
              <a:cxnSpLocks/>
              <a:stCxn id="314" idx="6"/>
              <a:endCxn id="318" idx="6"/>
            </p:cNvCxnSpPr>
            <p:nvPr/>
          </p:nvCxnSpPr>
          <p:spPr>
            <a:xfrm flipH="1">
              <a:off x="7260273" y="1521623"/>
              <a:ext cx="1404750" cy="188342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79AD4D16-5F17-4395-B5D8-62E09FD7C606}"/>
                </a:ext>
              </a:extLst>
            </p:cNvPr>
            <p:cNvCxnSpPr>
              <a:cxnSpLocks/>
              <a:stCxn id="303" idx="6"/>
              <a:endCxn id="319" idx="6"/>
            </p:cNvCxnSpPr>
            <p:nvPr/>
          </p:nvCxnSpPr>
          <p:spPr>
            <a:xfrm flipH="1" flipV="1">
              <a:off x="7260273" y="2991076"/>
              <a:ext cx="1389009" cy="1780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F6910EA7-E46F-4519-A4A3-634C2A7B973B}"/>
                </a:ext>
              </a:extLst>
            </p:cNvPr>
            <p:cNvCxnSpPr>
              <a:cxnSpLocks/>
              <a:stCxn id="304" idx="6"/>
              <a:endCxn id="319" idx="6"/>
            </p:cNvCxnSpPr>
            <p:nvPr/>
          </p:nvCxnSpPr>
          <p:spPr>
            <a:xfrm flipH="1" flipV="1">
              <a:off x="7260273" y="2991076"/>
              <a:ext cx="1389009" cy="148525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A71F2A39-5B65-4036-B9E4-3221EE022CC6}"/>
                </a:ext>
              </a:extLst>
            </p:cNvPr>
            <p:cNvCxnSpPr>
              <a:cxnSpLocks/>
              <a:stCxn id="305" idx="6"/>
              <a:endCxn id="319" idx="6"/>
            </p:cNvCxnSpPr>
            <p:nvPr/>
          </p:nvCxnSpPr>
          <p:spPr>
            <a:xfrm flipH="1" flipV="1">
              <a:off x="7260273" y="2991076"/>
              <a:ext cx="1389009" cy="11897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0149C7AE-DC70-4212-BB6A-3F586745C72A}"/>
                </a:ext>
              </a:extLst>
            </p:cNvPr>
            <p:cNvCxnSpPr>
              <a:cxnSpLocks/>
              <a:stCxn id="306" idx="6"/>
              <a:endCxn id="319" idx="6"/>
            </p:cNvCxnSpPr>
            <p:nvPr/>
          </p:nvCxnSpPr>
          <p:spPr>
            <a:xfrm flipH="1" flipV="1">
              <a:off x="7260273" y="2991076"/>
              <a:ext cx="1389009" cy="89431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E49F67A4-D9E1-4073-A45C-D6D9E94FD842}"/>
                </a:ext>
              </a:extLst>
            </p:cNvPr>
            <p:cNvCxnSpPr>
              <a:cxnSpLocks/>
              <a:stCxn id="307" idx="6"/>
              <a:endCxn id="319" idx="6"/>
            </p:cNvCxnSpPr>
            <p:nvPr/>
          </p:nvCxnSpPr>
          <p:spPr>
            <a:xfrm flipH="1" flipV="1">
              <a:off x="7260273" y="2991076"/>
              <a:ext cx="1396879" cy="59884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DA56DE3B-80C3-470B-B6AB-F5C8C6C1F488}"/>
                </a:ext>
              </a:extLst>
            </p:cNvPr>
            <p:cNvCxnSpPr>
              <a:cxnSpLocks/>
              <a:stCxn id="308" idx="6"/>
              <a:endCxn id="319" idx="6"/>
            </p:cNvCxnSpPr>
            <p:nvPr/>
          </p:nvCxnSpPr>
          <p:spPr>
            <a:xfrm flipH="1" flipV="1">
              <a:off x="7260273" y="2991076"/>
              <a:ext cx="1396880" cy="30337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8D5E1A1A-92FC-461D-A2DC-8A7DA9C317F3}"/>
                </a:ext>
              </a:extLst>
            </p:cNvPr>
            <p:cNvCxnSpPr>
              <a:cxnSpLocks/>
              <a:stCxn id="309" idx="6"/>
              <a:endCxn id="319" idx="6"/>
            </p:cNvCxnSpPr>
            <p:nvPr/>
          </p:nvCxnSpPr>
          <p:spPr>
            <a:xfrm flipH="1" flipV="1">
              <a:off x="7260273" y="2991076"/>
              <a:ext cx="1396880" cy="79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D6B8A049-F851-4798-8434-E9D21B259AF1}"/>
                </a:ext>
              </a:extLst>
            </p:cNvPr>
            <p:cNvCxnSpPr>
              <a:cxnSpLocks/>
              <a:stCxn id="310" idx="6"/>
              <a:endCxn id="319" idx="6"/>
            </p:cNvCxnSpPr>
            <p:nvPr/>
          </p:nvCxnSpPr>
          <p:spPr>
            <a:xfrm flipH="1">
              <a:off x="7260273" y="2703506"/>
              <a:ext cx="1396880" cy="2875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86C33483-62CE-47B9-9E41-979386D70222}"/>
                </a:ext>
              </a:extLst>
            </p:cNvPr>
            <p:cNvCxnSpPr>
              <a:cxnSpLocks/>
              <a:stCxn id="311" idx="6"/>
              <a:endCxn id="319" idx="6"/>
            </p:cNvCxnSpPr>
            <p:nvPr/>
          </p:nvCxnSpPr>
          <p:spPr>
            <a:xfrm flipH="1">
              <a:off x="7260273" y="2408035"/>
              <a:ext cx="1396880" cy="58304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0772B0A4-C149-463A-834B-651AB6E23579}"/>
                </a:ext>
              </a:extLst>
            </p:cNvPr>
            <p:cNvCxnSpPr>
              <a:cxnSpLocks/>
              <a:stCxn id="312" idx="6"/>
              <a:endCxn id="319" idx="6"/>
            </p:cNvCxnSpPr>
            <p:nvPr/>
          </p:nvCxnSpPr>
          <p:spPr>
            <a:xfrm flipH="1">
              <a:off x="7260273" y="2112563"/>
              <a:ext cx="1396880"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10015681-2546-43D1-A269-855792340B05}"/>
                </a:ext>
              </a:extLst>
            </p:cNvPr>
            <p:cNvCxnSpPr>
              <a:cxnSpLocks/>
              <a:stCxn id="312" idx="6"/>
              <a:endCxn id="319" idx="6"/>
            </p:cNvCxnSpPr>
            <p:nvPr/>
          </p:nvCxnSpPr>
          <p:spPr>
            <a:xfrm flipH="1">
              <a:off x="7260273" y="2112563"/>
              <a:ext cx="1396880" cy="878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2343502D-8E51-46DC-8942-7776CD917747}"/>
                </a:ext>
              </a:extLst>
            </p:cNvPr>
            <p:cNvCxnSpPr>
              <a:cxnSpLocks/>
              <a:stCxn id="313" idx="6"/>
              <a:endCxn id="319" idx="6"/>
            </p:cNvCxnSpPr>
            <p:nvPr/>
          </p:nvCxnSpPr>
          <p:spPr>
            <a:xfrm flipH="1">
              <a:off x="7260273" y="1817092"/>
              <a:ext cx="1404749" cy="117398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EB57866B-E1CA-4FC0-9E7C-435FBC6362E3}"/>
                </a:ext>
              </a:extLst>
            </p:cNvPr>
            <p:cNvCxnSpPr>
              <a:cxnSpLocks/>
              <a:stCxn id="314" idx="6"/>
              <a:endCxn id="319" idx="6"/>
            </p:cNvCxnSpPr>
            <p:nvPr/>
          </p:nvCxnSpPr>
          <p:spPr>
            <a:xfrm flipH="1">
              <a:off x="7260273" y="1521623"/>
              <a:ext cx="1404750" cy="146945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8E6E59DF-8703-4F7A-89CF-83BB49283FDA}"/>
                </a:ext>
              </a:extLst>
            </p:cNvPr>
            <p:cNvCxnSpPr>
              <a:cxnSpLocks/>
              <a:stCxn id="303" idx="6"/>
              <a:endCxn id="320" idx="6"/>
            </p:cNvCxnSpPr>
            <p:nvPr/>
          </p:nvCxnSpPr>
          <p:spPr>
            <a:xfrm flipH="1" flipV="1">
              <a:off x="7260273" y="2577105"/>
              <a:ext cx="1389009" cy="219469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B87DF510-6961-4486-BE9C-747E86021675}"/>
                </a:ext>
              </a:extLst>
            </p:cNvPr>
            <p:cNvCxnSpPr>
              <a:cxnSpLocks/>
              <a:stCxn id="304" idx="6"/>
              <a:endCxn id="320" idx="6"/>
            </p:cNvCxnSpPr>
            <p:nvPr/>
          </p:nvCxnSpPr>
          <p:spPr>
            <a:xfrm flipH="1" flipV="1">
              <a:off x="7260273" y="2577105"/>
              <a:ext cx="1389009" cy="189922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D63B0962-5EC0-4EC0-9680-578F4CD7BA0E}"/>
                </a:ext>
              </a:extLst>
            </p:cNvPr>
            <p:cNvCxnSpPr>
              <a:cxnSpLocks/>
              <a:endCxn id="320" idx="6"/>
            </p:cNvCxnSpPr>
            <p:nvPr/>
          </p:nvCxnSpPr>
          <p:spPr>
            <a:xfrm flipH="1" flipV="1">
              <a:off x="7260273" y="2577105"/>
              <a:ext cx="1415450" cy="159772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EF02BC6D-B5E7-4464-BC83-CC72685B9D57}"/>
                </a:ext>
              </a:extLst>
            </p:cNvPr>
            <p:cNvCxnSpPr>
              <a:cxnSpLocks/>
              <a:stCxn id="306" idx="6"/>
              <a:endCxn id="320" idx="6"/>
            </p:cNvCxnSpPr>
            <p:nvPr/>
          </p:nvCxnSpPr>
          <p:spPr>
            <a:xfrm flipH="1" flipV="1">
              <a:off x="7260273" y="2577105"/>
              <a:ext cx="1389009" cy="13082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F4C410EC-C91F-4F55-AF1D-7570025021EC}"/>
                </a:ext>
              </a:extLst>
            </p:cNvPr>
            <p:cNvCxnSpPr>
              <a:cxnSpLocks/>
              <a:stCxn id="307" idx="6"/>
              <a:endCxn id="320" idx="6"/>
            </p:cNvCxnSpPr>
            <p:nvPr/>
          </p:nvCxnSpPr>
          <p:spPr>
            <a:xfrm flipH="1" flipV="1">
              <a:off x="7260273" y="2577105"/>
              <a:ext cx="1396879" cy="10128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A0681C9C-7DA0-4943-B5C9-2C676B745B6F}"/>
                </a:ext>
              </a:extLst>
            </p:cNvPr>
            <p:cNvCxnSpPr>
              <a:cxnSpLocks/>
              <a:stCxn id="308" idx="6"/>
              <a:endCxn id="320" idx="6"/>
            </p:cNvCxnSpPr>
            <p:nvPr/>
          </p:nvCxnSpPr>
          <p:spPr>
            <a:xfrm flipH="1" flipV="1">
              <a:off x="7260273" y="2577105"/>
              <a:ext cx="1396880" cy="7173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F85C28AB-870E-4853-B16E-89CCD6211DB2}"/>
                </a:ext>
              </a:extLst>
            </p:cNvPr>
            <p:cNvCxnSpPr>
              <a:cxnSpLocks/>
              <a:stCxn id="309" idx="6"/>
              <a:endCxn id="320" idx="6"/>
            </p:cNvCxnSpPr>
            <p:nvPr/>
          </p:nvCxnSpPr>
          <p:spPr>
            <a:xfrm flipH="1" flipV="1">
              <a:off x="7260273" y="2577105"/>
              <a:ext cx="1396880" cy="4218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BB924B1E-1354-4E92-848E-90ABF0452800}"/>
                </a:ext>
              </a:extLst>
            </p:cNvPr>
            <p:cNvCxnSpPr>
              <a:cxnSpLocks/>
              <a:stCxn id="310" idx="6"/>
              <a:endCxn id="320" idx="6"/>
            </p:cNvCxnSpPr>
            <p:nvPr/>
          </p:nvCxnSpPr>
          <p:spPr>
            <a:xfrm flipH="1" flipV="1">
              <a:off x="7260273" y="2577105"/>
              <a:ext cx="1396880" cy="12640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27836902-F974-477B-82CB-AA5F6B3FAF62}"/>
                </a:ext>
              </a:extLst>
            </p:cNvPr>
            <p:cNvCxnSpPr>
              <a:cxnSpLocks/>
              <a:stCxn id="311" idx="6"/>
              <a:endCxn id="320" idx="6"/>
            </p:cNvCxnSpPr>
            <p:nvPr/>
          </p:nvCxnSpPr>
          <p:spPr>
            <a:xfrm flipH="1">
              <a:off x="7260273" y="2408035"/>
              <a:ext cx="1396880" cy="16907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1AEAB7D-7986-4E6D-A0B5-FF5F19B0FE4C}"/>
                </a:ext>
              </a:extLst>
            </p:cNvPr>
            <p:cNvCxnSpPr>
              <a:cxnSpLocks/>
              <a:stCxn id="312" idx="6"/>
              <a:endCxn id="320" idx="6"/>
            </p:cNvCxnSpPr>
            <p:nvPr/>
          </p:nvCxnSpPr>
          <p:spPr>
            <a:xfrm flipH="1">
              <a:off x="7260273" y="2112563"/>
              <a:ext cx="1396880" cy="4645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2848E0D0-4595-4C07-A373-C89C6B4BDA36}"/>
                </a:ext>
              </a:extLst>
            </p:cNvPr>
            <p:cNvCxnSpPr>
              <a:cxnSpLocks/>
              <a:stCxn id="313" idx="6"/>
              <a:endCxn id="320" idx="6"/>
            </p:cNvCxnSpPr>
            <p:nvPr/>
          </p:nvCxnSpPr>
          <p:spPr>
            <a:xfrm flipH="1">
              <a:off x="7260273" y="1817092"/>
              <a:ext cx="1404749" cy="76001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5D007F21-E2AA-4622-932E-FDD20162702B}"/>
                </a:ext>
              </a:extLst>
            </p:cNvPr>
            <p:cNvCxnSpPr>
              <a:cxnSpLocks/>
              <a:stCxn id="314" idx="6"/>
              <a:endCxn id="320" idx="6"/>
            </p:cNvCxnSpPr>
            <p:nvPr/>
          </p:nvCxnSpPr>
          <p:spPr>
            <a:xfrm flipH="1">
              <a:off x="7260273" y="1521623"/>
              <a:ext cx="1404750" cy="105548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67280AE1-347E-48A6-982C-9DE606A4DFF8}"/>
                </a:ext>
              </a:extLst>
            </p:cNvPr>
            <p:cNvCxnSpPr>
              <a:cxnSpLocks/>
              <a:stCxn id="303" idx="6"/>
              <a:endCxn id="321" idx="6"/>
            </p:cNvCxnSpPr>
            <p:nvPr/>
          </p:nvCxnSpPr>
          <p:spPr>
            <a:xfrm flipH="1" flipV="1">
              <a:off x="7260273" y="2163135"/>
              <a:ext cx="1389009" cy="2608669"/>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2A97C635-2F8B-4DFB-BAB5-52B10E9077D4}"/>
                </a:ext>
              </a:extLst>
            </p:cNvPr>
            <p:cNvCxnSpPr>
              <a:cxnSpLocks/>
              <a:stCxn id="304" idx="6"/>
              <a:endCxn id="321" idx="6"/>
            </p:cNvCxnSpPr>
            <p:nvPr/>
          </p:nvCxnSpPr>
          <p:spPr>
            <a:xfrm flipH="1" flipV="1">
              <a:off x="7260273" y="2163135"/>
              <a:ext cx="1389009" cy="2313198"/>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26537F58-5173-4E48-9B7D-243ED3DDA94F}"/>
                </a:ext>
              </a:extLst>
            </p:cNvPr>
            <p:cNvCxnSpPr>
              <a:cxnSpLocks/>
              <a:stCxn id="305" idx="6"/>
              <a:endCxn id="321" idx="6"/>
            </p:cNvCxnSpPr>
            <p:nvPr/>
          </p:nvCxnSpPr>
          <p:spPr>
            <a:xfrm flipH="1" flipV="1">
              <a:off x="7260273" y="2163135"/>
              <a:ext cx="1389009" cy="20177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E7F4CEBC-C803-4F92-927D-23A105741DE5}"/>
                </a:ext>
              </a:extLst>
            </p:cNvPr>
            <p:cNvCxnSpPr>
              <a:cxnSpLocks/>
              <a:stCxn id="306" idx="6"/>
              <a:endCxn id="321" idx="6"/>
            </p:cNvCxnSpPr>
            <p:nvPr/>
          </p:nvCxnSpPr>
          <p:spPr>
            <a:xfrm flipH="1" flipV="1">
              <a:off x="7260273" y="2163135"/>
              <a:ext cx="1389009" cy="1722256"/>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37BB4F71-5C97-4882-862E-5A7765007AA5}"/>
                </a:ext>
              </a:extLst>
            </p:cNvPr>
            <p:cNvCxnSpPr>
              <a:cxnSpLocks/>
              <a:stCxn id="307" idx="6"/>
              <a:endCxn id="321" idx="6"/>
            </p:cNvCxnSpPr>
            <p:nvPr/>
          </p:nvCxnSpPr>
          <p:spPr>
            <a:xfrm flipH="1" flipV="1">
              <a:off x="7260273" y="2163135"/>
              <a:ext cx="1396879" cy="1426785"/>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39940F6-349D-45FD-B8EF-364DB3A17852}"/>
                </a:ext>
              </a:extLst>
            </p:cNvPr>
            <p:cNvCxnSpPr>
              <a:cxnSpLocks/>
              <a:stCxn id="308" idx="6"/>
              <a:endCxn id="321" idx="6"/>
            </p:cNvCxnSpPr>
            <p:nvPr/>
          </p:nvCxnSpPr>
          <p:spPr>
            <a:xfrm flipH="1" flipV="1">
              <a:off x="7260273" y="2163135"/>
              <a:ext cx="1396880" cy="1131314"/>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B6B099E-18D6-4AFC-AF89-FFEE9E58577C}"/>
                </a:ext>
              </a:extLst>
            </p:cNvPr>
            <p:cNvCxnSpPr>
              <a:cxnSpLocks/>
              <a:stCxn id="309" idx="6"/>
              <a:endCxn id="321" idx="6"/>
            </p:cNvCxnSpPr>
            <p:nvPr/>
          </p:nvCxnSpPr>
          <p:spPr>
            <a:xfrm flipH="1" flipV="1">
              <a:off x="7260273" y="2163135"/>
              <a:ext cx="1396880" cy="83584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C7669D4B-07FB-4A54-A6D4-09533B97610D}"/>
                </a:ext>
              </a:extLst>
            </p:cNvPr>
            <p:cNvCxnSpPr>
              <a:cxnSpLocks/>
              <a:stCxn id="311" idx="6"/>
              <a:endCxn id="321" idx="6"/>
            </p:cNvCxnSpPr>
            <p:nvPr/>
          </p:nvCxnSpPr>
          <p:spPr>
            <a:xfrm flipH="1" flipV="1">
              <a:off x="7260273" y="2163135"/>
              <a:ext cx="1396880" cy="24490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5F8715BC-B770-4644-B8E0-FE4A163DAB34}"/>
                </a:ext>
              </a:extLst>
            </p:cNvPr>
            <p:cNvCxnSpPr>
              <a:cxnSpLocks/>
              <a:stCxn id="312" idx="6"/>
              <a:endCxn id="321" idx="6"/>
            </p:cNvCxnSpPr>
            <p:nvPr/>
          </p:nvCxnSpPr>
          <p:spPr>
            <a:xfrm flipH="1">
              <a:off x="7260273" y="2112563"/>
              <a:ext cx="1396880" cy="5057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D500DC44-E22A-4198-A229-73836FC1D2A5}"/>
                </a:ext>
              </a:extLst>
            </p:cNvPr>
            <p:cNvCxnSpPr>
              <a:cxnSpLocks/>
              <a:stCxn id="313" idx="6"/>
              <a:endCxn id="321" idx="6"/>
            </p:cNvCxnSpPr>
            <p:nvPr/>
          </p:nvCxnSpPr>
          <p:spPr>
            <a:xfrm flipH="1">
              <a:off x="7260273" y="1817092"/>
              <a:ext cx="1404749" cy="34604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1B27DE88-808A-4521-A593-8208798EF47F}"/>
                </a:ext>
              </a:extLst>
            </p:cNvPr>
            <p:cNvCxnSpPr>
              <a:cxnSpLocks/>
              <a:stCxn id="314" idx="6"/>
              <a:endCxn id="321" idx="6"/>
            </p:cNvCxnSpPr>
            <p:nvPr/>
          </p:nvCxnSpPr>
          <p:spPr>
            <a:xfrm flipH="1">
              <a:off x="7260273" y="1521623"/>
              <a:ext cx="1404750" cy="641512"/>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03" name="Google Shape;219;p33">
              <a:extLst>
                <a:ext uri="{FF2B5EF4-FFF2-40B4-BE49-F238E27FC236}">
                  <a16:creationId xmlns:a16="http://schemas.microsoft.com/office/drawing/2014/main" id="{7207C4A5-1DFC-4EF4-968D-442B0014AE7B}"/>
                </a:ext>
              </a:extLst>
            </p:cNvPr>
            <p:cNvSpPr/>
            <p:nvPr/>
          </p:nvSpPr>
          <p:spPr>
            <a:xfrm flipH="1">
              <a:off x="8649282" y="4656934"/>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4" name="Google Shape;219;p33">
              <a:extLst>
                <a:ext uri="{FF2B5EF4-FFF2-40B4-BE49-F238E27FC236}">
                  <a16:creationId xmlns:a16="http://schemas.microsoft.com/office/drawing/2014/main" id="{DE24D932-0497-47A4-B754-74947AFE39D9}"/>
                </a:ext>
              </a:extLst>
            </p:cNvPr>
            <p:cNvSpPr/>
            <p:nvPr/>
          </p:nvSpPr>
          <p:spPr>
            <a:xfrm flipH="1">
              <a:off x="8649282" y="4361464"/>
              <a:ext cx="265419" cy="229738"/>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5" name="Google Shape;219;p33">
              <a:extLst>
                <a:ext uri="{FF2B5EF4-FFF2-40B4-BE49-F238E27FC236}">
                  <a16:creationId xmlns:a16="http://schemas.microsoft.com/office/drawing/2014/main" id="{7E7BE36F-03BF-4C6C-BE29-5986A35B9305}"/>
                </a:ext>
              </a:extLst>
            </p:cNvPr>
            <p:cNvSpPr/>
            <p:nvPr/>
          </p:nvSpPr>
          <p:spPr>
            <a:xfrm flipH="1">
              <a:off x="8649282" y="406599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6" name="Google Shape;219;p33">
              <a:extLst>
                <a:ext uri="{FF2B5EF4-FFF2-40B4-BE49-F238E27FC236}">
                  <a16:creationId xmlns:a16="http://schemas.microsoft.com/office/drawing/2014/main" id="{F549E838-C080-461A-AB8B-B9627DDF8C32}"/>
                </a:ext>
              </a:extLst>
            </p:cNvPr>
            <p:cNvSpPr/>
            <p:nvPr/>
          </p:nvSpPr>
          <p:spPr>
            <a:xfrm flipH="1">
              <a:off x="8649282" y="3770521"/>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7" name="Google Shape;219;p33">
              <a:extLst>
                <a:ext uri="{FF2B5EF4-FFF2-40B4-BE49-F238E27FC236}">
                  <a16:creationId xmlns:a16="http://schemas.microsoft.com/office/drawing/2014/main" id="{477850FE-83A5-4DAA-A437-BEE81F293645}"/>
                </a:ext>
              </a:extLst>
            </p:cNvPr>
            <p:cNvSpPr/>
            <p:nvPr/>
          </p:nvSpPr>
          <p:spPr>
            <a:xfrm flipH="1">
              <a:off x="8657152" y="3475050"/>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8" name="Google Shape;219;p33">
              <a:extLst>
                <a:ext uri="{FF2B5EF4-FFF2-40B4-BE49-F238E27FC236}">
                  <a16:creationId xmlns:a16="http://schemas.microsoft.com/office/drawing/2014/main" id="{AEE5B051-17D6-4734-97A4-DD803B020518}"/>
                </a:ext>
              </a:extLst>
            </p:cNvPr>
            <p:cNvSpPr/>
            <p:nvPr/>
          </p:nvSpPr>
          <p:spPr>
            <a:xfrm flipH="1">
              <a:off x="8657153" y="3179579"/>
              <a:ext cx="265420" cy="229739"/>
            </a:xfrm>
            <a:prstGeom prst="ellipse">
              <a:avLst/>
            </a:prstGeom>
            <a:solidFill>
              <a:srgbClr val="E7FFBE"/>
            </a:solidFill>
            <a:ln w="9525"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09" name="Google Shape;219;p33">
              <a:extLst>
                <a:ext uri="{FF2B5EF4-FFF2-40B4-BE49-F238E27FC236}">
                  <a16:creationId xmlns:a16="http://schemas.microsoft.com/office/drawing/2014/main" id="{FEB95FCE-7C7E-4DF9-96D8-7687AF1A41BE}"/>
                </a:ext>
              </a:extLst>
            </p:cNvPr>
            <p:cNvSpPr/>
            <p:nvPr/>
          </p:nvSpPr>
          <p:spPr>
            <a:xfrm flipH="1">
              <a:off x="8657153" y="2884107"/>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0" name="Google Shape;219;p33">
              <a:extLst>
                <a:ext uri="{FF2B5EF4-FFF2-40B4-BE49-F238E27FC236}">
                  <a16:creationId xmlns:a16="http://schemas.microsoft.com/office/drawing/2014/main" id="{511CC3CC-4B6C-40F3-90BF-2DD321C762F9}"/>
                </a:ext>
              </a:extLst>
            </p:cNvPr>
            <p:cNvSpPr/>
            <p:nvPr/>
          </p:nvSpPr>
          <p:spPr>
            <a:xfrm flipH="1">
              <a:off x="8657153" y="2588637"/>
              <a:ext cx="265419" cy="229738"/>
            </a:xfrm>
            <a:prstGeom prst="ellipse">
              <a:avLst/>
            </a:prstGeom>
            <a:solidFill>
              <a:srgbClr val="E7FFBE"/>
            </a:solidFill>
            <a:ln w="12700" cap="flat" cmpd="sng">
              <a:solidFill>
                <a:schemeClr val="tx1">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1" name="Google Shape;219;p33">
              <a:extLst>
                <a:ext uri="{FF2B5EF4-FFF2-40B4-BE49-F238E27FC236}">
                  <a16:creationId xmlns:a16="http://schemas.microsoft.com/office/drawing/2014/main" id="{5163BBED-6C5D-4E67-80F7-82781B525687}"/>
                </a:ext>
              </a:extLst>
            </p:cNvPr>
            <p:cNvSpPr/>
            <p:nvPr/>
          </p:nvSpPr>
          <p:spPr>
            <a:xfrm flipH="1">
              <a:off x="8657153" y="229316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2" name="Google Shape;219;p33">
              <a:extLst>
                <a:ext uri="{FF2B5EF4-FFF2-40B4-BE49-F238E27FC236}">
                  <a16:creationId xmlns:a16="http://schemas.microsoft.com/office/drawing/2014/main" id="{5245CBAE-DCD9-4BF6-8C4C-287A029F9C79}"/>
                </a:ext>
              </a:extLst>
            </p:cNvPr>
            <p:cNvSpPr/>
            <p:nvPr/>
          </p:nvSpPr>
          <p:spPr>
            <a:xfrm flipH="1">
              <a:off x="8657153" y="1997693"/>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3" name="Google Shape;219;p33">
              <a:extLst>
                <a:ext uri="{FF2B5EF4-FFF2-40B4-BE49-F238E27FC236}">
                  <a16:creationId xmlns:a16="http://schemas.microsoft.com/office/drawing/2014/main" id="{75AF2C1C-A155-4010-BF59-6620016CEA40}"/>
                </a:ext>
              </a:extLst>
            </p:cNvPr>
            <p:cNvSpPr/>
            <p:nvPr/>
          </p:nvSpPr>
          <p:spPr>
            <a:xfrm flipH="1">
              <a:off x="8665022" y="1702222"/>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4" name="Google Shape;219;p33">
              <a:extLst>
                <a:ext uri="{FF2B5EF4-FFF2-40B4-BE49-F238E27FC236}">
                  <a16:creationId xmlns:a16="http://schemas.microsoft.com/office/drawing/2014/main" id="{35D107DB-86ED-49D3-AD71-B3B30A92CF7B}"/>
                </a:ext>
              </a:extLst>
            </p:cNvPr>
            <p:cNvSpPr/>
            <p:nvPr/>
          </p:nvSpPr>
          <p:spPr>
            <a:xfrm flipH="1">
              <a:off x="8665022" y="1406753"/>
              <a:ext cx="265420" cy="229739"/>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l"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315" name="Straight Connector 314">
              <a:extLst>
                <a:ext uri="{FF2B5EF4-FFF2-40B4-BE49-F238E27FC236}">
                  <a16:creationId xmlns:a16="http://schemas.microsoft.com/office/drawing/2014/main" id="{0B7F42A2-8009-4498-A712-9829923F105F}"/>
                </a:ext>
              </a:extLst>
            </p:cNvPr>
            <p:cNvCxnSpPr>
              <a:cxnSpLocks/>
              <a:stCxn id="310" idx="6"/>
              <a:endCxn id="321" idx="6"/>
            </p:cNvCxnSpPr>
            <p:nvPr/>
          </p:nvCxnSpPr>
          <p:spPr>
            <a:xfrm flipH="1" flipV="1">
              <a:off x="7260273" y="2163135"/>
              <a:ext cx="1396880" cy="540371"/>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16" name="Google Shape;219;p33">
              <a:extLst>
                <a:ext uri="{FF2B5EF4-FFF2-40B4-BE49-F238E27FC236}">
                  <a16:creationId xmlns:a16="http://schemas.microsoft.com/office/drawing/2014/main" id="{2B04D1F5-032A-4741-9D39-FA8D4BAC13EB}"/>
                </a:ext>
              </a:extLst>
            </p:cNvPr>
            <p:cNvSpPr/>
            <p:nvPr/>
          </p:nvSpPr>
          <p:spPr>
            <a:xfrm>
              <a:off x="6994852" y="411811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7" name="Google Shape;219;p33">
              <a:extLst>
                <a:ext uri="{FF2B5EF4-FFF2-40B4-BE49-F238E27FC236}">
                  <a16:creationId xmlns:a16="http://schemas.microsoft.com/office/drawing/2014/main" id="{B9BEFB87-DA42-4DBD-A4B3-DDB4AB696F51}"/>
                </a:ext>
              </a:extLst>
            </p:cNvPr>
            <p:cNvSpPr/>
            <p:nvPr/>
          </p:nvSpPr>
          <p:spPr>
            <a:xfrm>
              <a:off x="6994852" y="370414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8" name="Google Shape;219;p33">
              <a:extLst>
                <a:ext uri="{FF2B5EF4-FFF2-40B4-BE49-F238E27FC236}">
                  <a16:creationId xmlns:a16="http://schemas.microsoft.com/office/drawing/2014/main" id="{373DC153-8771-493C-BBCC-10387F383F0C}"/>
                </a:ext>
              </a:extLst>
            </p:cNvPr>
            <p:cNvSpPr/>
            <p:nvPr/>
          </p:nvSpPr>
          <p:spPr>
            <a:xfrm>
              <a:off x="6994852" y="329017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19" name="Google Shape;219;p33">
              <a:extLst>
                <a:ext uri="{FF2B5EF4-FFF2-40B4-BE49-F238E27FC236}">
                  <a16:creationId xmlns:a16="http://schemas.microsoft.com/office/drawing/2014/main" id="{C537575A-77DD-4BC6-BEB0-A78A92C2AFEB}"/>
                </a:ext>
              </a:extLst>
            </p:cNvPr>
            <p:cNvSpPr/>
            <p:nvPr/>
          </p:nvSpPr>
          <p:spPr>
            <a:xfrm>
              <a:off x="6994852" y="287620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0" name="Google Shape;219;p33">
              <a:extLst>
                <a:ext uri="{FF2B5EF4-FFF2-40B4-BE49-F238E27FC236}">
                  <a16:creationId xmlns:a16="http://schemas.microsoft.com/office/drawing/2014/main" id="{2ACC9130-72B1-4571-8183-B4BE294D1856}"/>
                </a:ext>
              </a:extLst>
            </p:cNvPr>
            <p:cNvSpPr/>
            <p:nvPr/>
          </p:nvSpPr>
          <p:spPr>
            <a:xfrm>
              <a:off x="6994852" y="246223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sp>
          <p:nvSpPr>
            <p:cNvPr id="321" name="Google Shape;219;p33">
              <a:extLst>
                <a:ext uri="{FF2B5EF4-FFF2-40B4-BE49-F238E27FC236}">
                  <a16:creationId xmlns:a16="http://schemas.microsoft.com/office/drawing/2014/main" id="{BB51A5AF-0D7F-4C53-A6BB-3F37C9873D15}"/>
                </a:ext>
              </a:extLst>
            </p:cNvPr>
            <p:cNvSpPr/>
            <p:nvPr/>
          </p:nvSpPr>
          <p:spPr>
            <a:xfrm>
              <a:off x="6994852" y="2048265"/>
              <a:ext cx="265420" cy="229740"/>
            </a:xfrm>
            <a:prstGeom prst="ellipse">
              <a:avLst/>
            </a:prstGeom>
            <a:solidFill>
              <a:srgbClr val="E7FFBE"/>
            </a:solidFill>
            <a:ln w="12700" cap="flat" cmpd="sng">
              <a:solidFill>
                <a:schemeClr val="bg2">
                  <a:lumMod val="75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marL="0" marR="0" lvl="0" indent="0" algn="ctr" defTabSz="3047970" rtl="0" eaLnBrk="1" fontAlgn="auto" latinLnBrk="0" hangingPunct="1">
                <a:lnSpc>
                  <a:spcPct val="100000"/>
                </a:lnSpc>
                <a:spcBef>
                  <a:spcPts val="0"/>
                </a:spcBef>
                <a:spcAft>
                  <a:spcPts val="0"/>
                </a:spcAft>
                <a:buClr>
                  <a:srgbClr val="000000"/>
                </a:buClr>
                <a:buSzPts val="1800"/>
                <a:buFontTx/>
                <a:buNone/>
                <a:tabLst/>
                <a:defRPr/>
              </a:pPr>
              <a:endParaRPr kumimoji="0" sz="6000" b="0" i="0" u="none" strike="noStrike" kern="0" cap="none" spc="0" normalizeH="0" baseline="30000" noProof="0">
                <a:ln>
                  <a:noFill/>
                </a:ln>
                <a:solidFill>
                  <a:srgbClr val="000000"/>
                </a:solidFill>
                <a:effectLst/>
                <a:uLnTx/>
                <a:uFillTx/>
                <a:latin typeface="Arial"/>
                <a:ea typeface="Arial"/>
                <a:cs typeface="Arial"/>
                <a:sym typeface="Arial"/>
              </a:endParaRPr>
            </a:p>
          </p:txBody>
        </p:sp>
        <p:cxnSp>
          <p:nvCxnSpPr>
            <p:cNvPr id="349" name="Straight Connector 348">
              <a:extLst>
                <a:ext uri="{FF2B5EF4-FFF2-40B4-BE49-F238E27FC236}">
                  <a16:creationId xmlns:a16="http://schemas.microsoft.com/office/drawing/2014/main" id="{D26864D4-EC66-4558-BAC4-E79FA10C0431}"/>
                </a:ext>
              </a:extLst>
            </p:cNvPr>
            <p:cNvCxnSpPr>
              <a:cxnSpLocks/>
              <a:endCxn id="321" idx="2"/>
            </p:cNvCxnSpPr>
            <p:nvPr/>
          </p:nvCxnSpPr>
          <p:spPr>
            <a:xfrm flipV="1">
              <a:off x="6296908" y="2163135"/>
              <a:ext cx="697944" cy="7873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5BD31DA0-FD63-45B8-923D-37489506B622}"/>
                </a:ext>
              </a:extLst>
            </p:cNvPr>
            <p:cNvCxnSpPr>
              <a:cxnSpLocks/>
              <a:endCxn id="320" idx="2"/>
            </p:cNvCxnSpPr>
            <p:nvPr/>
          </p:nvCxnSpPr>
          <p:spPr>
            <a:xfrm flipV="1">
              <a:off x="6296908" y="2577105"/>
              <a:ext cx="697944" cy="3733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A8D5D53E-1A9D-4C3F-B58B-269559BF3A6F}"/>
                </a:ext>
              </a:extLst>
            </p:cNvPr>
            <p:cNvCxnSpPr>
              <a:cxnSpLocks/>
              <a:endCxn id="319" idx="2"/>
            </p:cNvCxnSpPr>
            <p:nvPr/>
          </p:nvCxnSpPr>
          <p:spPr>
            <a:xfrm>
              <a:off x="6296908" y="2950458"/>
              <a:ext cx="697944" cy="4061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529C9188-A2F3-4FF6-ADAD-88071698FBC1}"/>
                </a:ext>
              </a:extLst>
            </p:cNvPr>
            <p:cNvCxnSpPr>
              <a:cxnSpLocks/>
              <a:endCxn id="318" idx="2"/>
            </p:cNvCxnSpPr>
            <p:nvPr/>
          </p:nvCxnSpPr>
          <p:spPr>
            <a:xfrm>
              <a:off x="6296908" y="2950458"/>
              <a:ext cx="697944" cy="454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F28EA6E4-2683-4571-8365-20C4CC8FF659}"/>
                </a:ext>
              </a:extLst>
            </p:cNvPr>
            <p:cNvCxnSpPr>
              <a:cxnSpLocks/>
              <a:endCxn id="317" idx="2"/>
            </p:cNvCxnSpPr>
            <p:nvPr/>
          </p:nvCxnSpPr>
          <p:spPr>
            <a:xfrm>
              <a:off x="6296908" y="2950458"/>
              <a:ext cx="697944" cy="868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60AE86F5-88BC-4949-9649-45BBB15E69C9}"/>
                </a:ext>
              </a:extLst>
            </p:cNvPr>
            <p:cNvCxnSpPr>
              <a:cxnSpLocks/>
              <a:endCxn id="316" idx="2"/>
            </p:cNvCxnSpPr>
            <p:nvPr/>
          </p:nvCxnSpPr>
          <p:spPr>
            <a:xfrm>
              <a:off x="6296908" y="2950458"/>
              <a:ext cx="697944" cy="12825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B95C3A3A-5E0C-4123-B108-9A4D8523A349}"/>
                </a:ext>
              </a:extLst>
            </p:cNvPr>
            <p:cNvCxnSpPr>
              <a:cxnSpLocks/>
              <a:endCxn id="321" idx="2"/>
            </p:cNvCxnSpPr>
            <p:nvPr/>
          </p:nvCxnSpPr>
          <p:spPr>
            <a:xfrm flipV="1">
              <a:off x="6296908" y="2163135"/>
              <a:ext cx="697944" cy="120129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05FEC86A-FC24-4A05-AD8F-CA449681C496}"/>
                </a:ext>
              </a:extLst>
            </p:cNvPr>
            <p:cNvCxnSpPr>
              <a:cxnSpLocks/>
              <a:endCxn id="320" idx="2"/>
            </p:cNvCxnSpPr>
            <p:nvPr/>
          </p:nvCxnSpPr>
          <p:spPr>
            <a:xfrm flipV="1">
              <a:off x="6296908" y="2577105"/>
              <a:ext cx="697944" cy="78732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16807ADE-B9DE-48AB-A4CF-AF1B578DD7FB}"/>
                </a:ext>
              </a:extLst>
            </p:cNvPr>
            <p:cNvCxnSpPr>
              <a:cxnSpLocks/>
              <a:endCxn id="319" idx="2"/>
            </p:cNvCxnSpPr>
            <p:nvPr/>
          </p:nvCxnSpPr>
          <p:spPr>
            <a:xfrm flipV="1">
              <a:off x="6296908" y="2991075"/>
              <a:ext cx="697944" cy="373353"/>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2FEAAA2C-3F38-4EA0-ACA2-D385C686F57B}"/>
                </a:ext>
              </a:extLst>
            </p:cNvPr>
            <p:cNvCxnSpPr>
              <a:cxnSpLocks/>
              <a:endCxn id="318" idx="2"/>
            </p:cNvCxnSpPr>
            <p:nvPr/>
          </p:nvCxnSpPr>
          <p:spPr>
            <a:xfrm>
              <a:off x="6296908" y="3364428"/>
              <a:ext cx="697944" cy="4061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889BBCC2-AD43-45E2-A21B-D42BE8DDE06C}"/>
                </a:ext>
              </a:extLst>
            </p:cNvPr>
            <p:cNvCxnSpPr>
              <a:cxnSpLocks/>
              <a:endCxn id="317" idx="2"/>
            </p:cNvCxnSpPr>
            <p:nvPr/>
          </p:nvCxnSpPr>
          <p:spPr>
            <a:xfrm>
              <a:off x="6296908" y="3364428"/>
              <a:ext cx="697944" cy="45458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A2610FA4-57FE-4713-9EF8-02D0F9F6B1FF}"/>
                </a:ext>
              </a:extLst>
            </p:cNvPr>
            <p:cNvCxnSpPr>
              <a:cxnSpLocks/>
              <a:endCxn id="316" idx="2"/>
            </p:cNvCxnSpPr>
            <p:nvPr/>
          </p:nvCxnSpPr>
          <p:spPr>
            <a:xfrm>
              <a:off x="6296908" y="3364428"/>
              <a:ext cx="697944" cy="86855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2110C2-F701-47B5-A745-52A73E857B83}"/>
                </a:ext>
              </a:extLst>
            </p:cNvPr>
            <p:cNvSpPr txBox="1"/>
            <p:nvPr/>
          </p:nvSpPr>
          <p:spPr>
            <a:xfrm>
              <a:off x="5869966" y="2845804"/>
              <a:ext cx="420530" cy="221618"/>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NVIDIA Sans"/>
                  <a:ea typeface="+mn-ea"/>
                  <a:cs typeface="+mn-cs"/>
                </a:rPr>
                <a:t>-.3</a:t>
              </a:r>
            </a:p>
          </p:txBody>
        </p:sp>
        <p:sp>
          <p:nvSpPr>
            <p:cNvPr id="7" name="TextBox 6">
              <a:extLst>
                <a:ext uri="{FF2B5EF4-FFF2-40B4-BE49-F238E27FC236}">
                  <a16:creationId xmlns:a16="http://schemas.microsoft.com/office/drawing/2014/main" id="{BE3E87E8-DBF0-464D-BAE3-7D4DA3CD7702}"/>
                </a:ext>
              </a:extLst>
            </p:cNvPr>
            <p:cNvSpPr txBox="1"/>
            <p:nvPr/>
          </p:nvSpPr>
          <p:spPr>
            <a:xfrm>
              <a:off x="5876377" y="3281865"/>
              <a:ext cx="420530" cy="221618"/>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NVIDIA Sans"/>
                  <a:ea typeface="+mn-ea"/>
                  <a:cs typeface="+mn-cs"/>
                </a:rPr>
                <a:t>.6</a:t>
              </a:r>
            </a:p>
          </p:txBody>
        </p:sp>
      </p:grpSp>
      <p:sp>
        <p:nvSpPr>
          <p:cNvPr id="9" name="TextBox 8">
            <a:extLst>
              <a:ext uri="{FF2B5EF4-FFF2-40B4-BE49-F238E27FC236}">
                <a16:creationId xmlns:a16="http://schemas.microsoft.com/office/drawing/2014/main" id="{B2B06C72-218C-478E-BEFE-65BD61C22BCB}"/>
              </a:ext>
            </a:extLst>
          </p:cNvPr>
          <p:cNvSpPr txBox="1"/>
          <p:nvPr/>
        </p:nvSpPr>
        <p:spPr>
          <a:xfrm>
            <a:off x="16017197" y="9694676"/>
            <a:ext cx="1401767" cy="738728"/>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NVIDIA Sans"/>
                <a:ea typeface="+mn-ea"/>
                <a:cs typeface="+mn-cs"/>
              </a:rPr>
              <a:t>-.3</a:t>
            </a:r>
          </a:p>
        </p:txBody>
      </p:sp>
      <p:sp>
        <p:nvSpPr>
          <p:cNvPr id="10" name="TextBox 9">
            <a:extLst>
              <a:ext uri="{FF2B5EF4-FFF2-40B4-BE49-F238E27FC236}">
                <a16:creationId xmlns:a16="http://schemas.microsoft.com/office/drawing/2014/main" id="{F89BD53D-8374-4A4C-BF9C-6F483B74E77E}"/>
              </a:ext>
            </a:extLst>
          </p:cNvPr>
          <p:cNvSpPr txBox="1"/>
          <p:nvPr/>
        </p:nvSpPr>
        <p:spPr>
          <a:xfrm>
            <a:off x="16017197" y="11077662"/>
            <a:ext cx="1401767" cy="738728"/>
          </a:xfrm>
          <a:prstGeom prst="rect">
            <a:avLst/>
          </a:prstGeom>
          <a:solidFill>
            <a:schemeClr val="tx1"/>
          </a:solidFill>
          <a:ln w="38100">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667" b="0" i="0" u="none" strike="noStrike" kern="1200" cap="none" spc="0" normalizeH="0" baseline="0" noProof="0">
                <a:ln>
                  <a:noFill/>
                </a:ln>
                <a:solidFill>
                  <a:srgbClr val="000000"/>
                </a:solidFill>
                <a:effectLst/>
                <a:uLnTx/>
                <a:uFillTx/>
                <a:latin typeface="NVIDIA Sans"/>
                <a:ea typeface="+mn-ea"/>
                <a:cs typeface="+mn-cs"/>
              </a:rPr>
              <a:t>.6</a:t>
            </a:r>
          </a:p>
        </p:txBody>
      </p:sp>
      <p:cxnSp>
        <p:nvCxnSpPr>
          <p:cNvPr id="12" name="Straight Arrow Connector 11">
            <a:extLst>
              <a:ext uri="{FF2B5EF4-FFF2-40B4-BE49-F238E27FC236}">
                <a16:creationId xmlns:a16="http://schemas.microsoft.com/office/drawing/2014/main" id="{E356ECD9-DA80-486C-AEDE-BB46222EAE4F}"/>
              </a:ext>
            </a:extLst>
          </p:cNvPr>
          <p:cNvCxnSpPr>
            <a:stCxn id="436" idx="6"/>
            <a:endCxn id="9" idx="1"/>
          </p:cNvCxnSpPr>
          <p:nvPr/>
        </p:nvCxnSpPr>
        <p:spPr>
          <a:xfrm flipV="1">
            <a:off x="15586315" y="10064040"/>
            <a:ext cx="430882" cy="417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895581B-062D-48BD-9A86-C4BD653BB334}"/>
              </a:ext>
            </a:extLst>
          </p:cNvPr>
          <p:cNvCxnSpPr>
            <a:stCxn id="435" idx="6"/>
            <a:endCxn id="10" idx="1"/>
          </p:cNvCxnSpPr>
          <p:nvPr/>
        </p:nvCxnSpPr>
        <p:spPr>
          <a:xfrm flipV="1">
            <a:off x="15586315" y="11447026"/>
            <a:ext cx="430882" cy="1086"/>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6DD13260-7FD3-4893-A724-63D6EC5D0F35}"/>
              </a:ext>
            </a:extLst>
          </p:cNvPr>
          <p:cNvCxnSpPr>
            <a:cxnSpLocks/>
          </p:cNvCxnSpPr>
          <p:nvPr/>
        </p:nvCxnSpPr>
        <p:spPr>
          <a:xfrm>
            <a:off x="18759073" y="5222368"/>
            <a:ext cx="0" cy="11216837"/>
          </a:xfrm>
          <a:prstGeom prst="line">
            <a:avLst/>
          </a:prstGeom>
          <a:ln w="762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3335D38-6FE4-401D-A2C7-623F5F18CD68}"/>
              </a:ext>
            </a:extLst>
          </p:cNvPr>
          <p:cNvSpPr/>
          <p:nvPr/>
        </p:nvSpPr>
        <p:spPr>
          <a:xfrm>
            <a:off x="9365290" y="17322527"/>
            <a:ext cx="4250153" cy="1608707"/>
          </a:xfrm>
          <a:prstGeom prst="rect">
            <a:avLst/>
          </a:prstGeom>
          <a:solidFill>
            <a:srgbClr val="E7FFBE"/>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Encoder</a:t>
            </a:r>
          </a:p>
        </p:txBody>
      </p:sp>
      <p:sp>
        <p:nvSpPr>
          <p:cNvPr id="17" name="Rectangle 16">
            <a:extLst>
              <a:ext uri="{FF2B5EF4-FFF2-40B4-BE49-F238E27FC236}">
                <a16:creationId xmlns:a16="http://schemas.microsoft.com/office/drawing/2014/main" id="{E053FC98-4A38-48E0-818B-D5BE221ECBB4}"/>
              </a:ext>
            </a:extLst>
          </p:cNvPr>
          <p:cNvSpPr/>
          <p:nvPr/>
        </p:nvSpPr>
        <p:spPr>
          <a:xfrm>
            <a:off x="22551750" y="17335287"/>
            <a:ext cx="4250153" cy="1608707"/>
          </a:xfrm>
          <a:prstGeom prst="rect">
            <a:avLst/>
          </a:prstGeom>
          <a:solidFill>
            <a:srgbClr val="E7FFBE"/>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Decoder</a:t>
            </a:r>
          </a:p>
        </p:txBody>
      </p:sp>
      <p:sp>
        <p:nvSpPr>
          <p:cNvPr id="3" name="TextBox 2">
            <a:extLst>
              <a:ext uri="{FF2B5EF4-FFF2-40B4-BE49-F238E27FC236}">
                <a16:creationId xmlns:a16="http://schemas.microsoft.com/office/drawing/2014/main" id="{43758F2F-914D-71BF-7CC9-C57A95350B5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67DD40F-6FB1-0C8B-E4CE-0D51F49273C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457041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E3E0-E1ED-31CF-54BA-6D1B5F407B1E}"/>
              </a:ext>
            </a:extLst>
          </p:cNvPr>
          <p:cNvSpPr>
            <a:spLocks noGrp="1"/>
          </p:cNvSpPr>
          <p:nvPr>
            <p:ph type="title"/>
          </p:nvPr>
        </p:nvSpPr>
        <p:spPr/>
        <p:txBody>
          <a:bodyPr anchor="b">
            <a:normAutofit/>
          </a:bodyPr>
          <a:lstStyle/>
          <a:p>
            <a:r>
              <a:rPr lang="en-US" sz="14000" dirty="0"/>
              <a:t>Variational Autoencoder</a:t>
            </a:r>
          </a:p>
        </p:txBody>
      </p:sp>
      <p:pic>
        <p:nvPicPr>
          <p:cNvPr id="37" name="Picture 36">
            <a:extLst>
              <a:ext uri="{FF2B5EF4-FFF2-40B4-BE49-F238E27FC236}">
                <a16:creationId xmlns:a16="http://schemas.microsoft.com/office/drawing/2014/main" id="{D1646481-1683-CB2A-622C-B11376A0F9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050"/>
          <a:stretch/>
        </p:blipFill>
        <p:spPr>
          <a:xfrm>
            <a:off x="538750" y="3707130"/>
            <a:ext cx="34914840" cy="15391507"/>
          </a:xfrm>
          <a:prstGeom prst="rect">
            <a:avLst/>
          </a:prstGeom>
        </p:spPr>
      </p:pic>
      <p:sp>
        <p:nvSpPr>
          <p:cNvPr id="3" name="TextBox 2">
            <a:extLst>
              <a:ext uri="{FF2B5EF4-FFF2-40B4-BE49-F238E27FC236}">
                <a16:creationId xmlns:a16="http://schemas.microsoft.com/office/drawing/2014/main" id="{1A104CBC-DE3A-07EE-66B6-2DB22F93D7E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98FA27DB-7ABF-FC65-9172-73E19D72CBA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376917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E3E0-E1ED-31CF-54BA-6D1B5F407B1E}"/>
              </a:ext>
            </a:extLst>
          </p:cNvPr>
          <p:cNvSpPr>
            <a:spLocks noGrp="1"/>
          </p:cNvSpPr>
          <p:nvPr>
            <p:ph type="title"/>
          </p:nvPr>
        </p:nvSpPr>
        <p:spPr/>
        <p:txBody>
          <a:bodyPr>
            <a:normAutofit/>
          </a:bodyPr>
          <a:lstStyle/>
          <a:p>
            <a:r>
              <a:rPr lang="en-US" sz="14000" dirty="0"/>
              <a:t>Diffusion Models</a:t>
            </a:r>
          </a:p>
        </p:txBody>
      </p:sp>
      <p:pic>
        <p:nvPicPr>
          <p:cNvPr id="4" name="Picture 3">
            <a:extLst>
              <a:ext uri="{FF2B5EF4-FFF2-40B4-BE49-F238E27FC236}">
                <a16:creationId xmlns:a16="http://schemas.microsoft.com/office/drawing/2014/main" id="{170B2A60-476C-E7ED-7A0F-C93E14D6FCB5}"/>
              </a:ext>
            </a:extLst>
          </p:cNvPr>
          <p:cNvPicPr>
            <a:picLocks noChangeAspect="1"/>
          </p:cNvPicPr>
          <p:nvPr/>
        </p:nvPicPr>
        <p:blipFill>
          <a:blip r:embed="rId3"/>
          <a:stretch>
            <a:fillRect/>
          </a:stretch>
        </p:blipFill>
        <p:spPr>
          <a:xfrm>
            <a:off x="1661160" y="4104980"/>
            <a:ext cx="32944340" cy="14731660"/>
          </a:xfrm>
          <a:prstGeom prst="rect">
            <a:avLst/>
          </a:prstGeom>
        </p:spPr>
      </p:pic>
      <p:sp>
        <p:nvSpPr>
          <p:cNvPr id="3" name="TextBox 2">
            <a:extLst>
              <a:ext uri="{FF2B5EF4-FFF2-40B4-BE49-F238E27FC236}">
                <a16:creationId xmlns:a16="http://schemas.microsoft.com/office/drawing/2014/main" id="{D8B81675-E055-06F8-BEE0-8218D65E070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A7521CAD-A43C-A2AC-70FC-E37FB286332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11664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Reinforcement Learning</a:t>
            </a:r>
          </a:p>
        </p:txBody>
      </p:sp>
      <p:pic>
        <p:nvPicPr>
          <p:cNvPr id="4" name="Picture 3" descr="A close up of a dog&#10;&#10;Description automatically generated">
            <a:extLst>
              <a:ext uri="{FF2B5EF4-FFF2-40B4-BE49-F238E27FC236}">
                <a16:creationId xmlns:a16="http://schemas.microsoft.com/office/drawing/2014/main" id="{F415595D-4A88-4578-AF1B-2ACD6C1E11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10002" y="5605882"/>
            <a:ext cx="10099023" cy="11185363"/>
          </a:xfrm>
          <a:prstGeom prst="roundRect">
            <a:avLst>
              <a:gd name="adj" fmla="val 16667"/>
            </a:avLst>
          </a:prstGeom>
          <a:ln>
            <a:noFill/>
          </a:ln>
          <a:effectLst/>
          <a:scene3d>
            <a:camera prst="orthographicFront"/>
            <a:lightRig rig="contrasting" dir="t">
              <a:rot lat="0" lon="0" rev="4200000"/>
            </a:lightRig>
          </a:scene3d>
          <a:sp3d prstMaterial="plastic">
            <a:contourClr>
              <a:srgbClr val="969696"/>
            </a:contourClr>
          </a:sp3d>
        </p:spPr>
      </p:pic>
      <p:pic>
        <p:nvPicPr>
          <p:cNvPr id="6" name="Graphic 5" descr="Dog">
            <a:extLst>
              <a:ext uri="{FF2B5EF4-FFF2-40B4-BE49-F238E27FC236}">
                <a16:creationId xmlns:a16="http://schemas.microsoft.com/office/drawing/2014/main" id="{806BD5AA-EB90-4020-963E-2869206725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541750" y="8223250"/>
            <a:ext cx="4127500" cy="4127500"/>
          </a:xfrm>
          <a:prstGeom prst="rect">
            <a:avLst/>
          </a:prstGeom>
        </p:spPr>
      </p:pic>
      <p:sp>
        <p:nvSpPr>
          <p:cNvPr id="7" name="Rectangle 6">
            <a:extLst>
              <a:ext uri="{FF2B5EF4-FFF2-40B4-BE49-F238E27FC236}">
                <a16:creationId xmlns:a16="http://schemas.microsoft.com/office/drawing/2014/main" id="{74E01FAE-41B1-448C-AE8F-F6943E304907}"/>
              </a:ext>
            </a:extLst>
          </p:cNvPr>
          <p:cNvSpPr/>
          <p:nvPr/>
        </p:nvSpPr>
        <p:spPr>
          <a:xfrm>
            <a:off x="16795750" y="12043093"/>
            <a:ext cx="3619500" cy="1418907"/>
          </a:xfrm>
          <a:prstGeom prst="rect">
            <a:avLst/>
          </a:prstGeom>
          <a:solidFill>
            <a:srgbClr val="E7FFBE"/>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Agent</a:t>
            </a:r>
          </a:p>
        </p:txBody>
      </p:sp>
      <p:pic>
        <p:nvPicPr>
          <p:cNvPr id="9" name="Graphic 8" descr="Forest scene">
            <a:extLst>
              <a:ext uri="{FF2B5EF4-FFF2-40B4-BE49-F238E27FC236}">
                <a16:creationId xmlns:a16="http://schemas.microsoft.com/office/drawing/2014/main" id="{05CE98FF-BAEA-448F-B560-C3B132D52F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067002" y="8399145"/>
            <a:ext cx="3587750" cy="3587750"/>
          </a:xfrm>
          <a:prstGeom prst="rect">
            <a:avLst/>
          </a:prstGeom>
        </p:spPr>
      </p:pic>
      <p:sp>
        <p:nvSpPr>
          <p:cNvPr id="10" name="Rectangle 9">
            <a:extLst>
              <a:ext uri="{FF2B5EF4-FFF2-40B4-BE49-F238E27FC236}">
                <a16:creationId xmlns:a16="http://schemas.microsoft.com/office/drawing/2014/main" id="{21DD81CA-E1ED-4803-9946-81A83C5DEF35}"/>
              </a:ext>
            </a:extLst>
          </p:cNvPr>
          <p:cNvSpPr/>
          <p:nvPr/>
        </p:nvSpPr>
        <p:spPr>
          <a:xfrm>
            <a:off x="27305000" y="12052939"/>
            <a:ext cx="5461000" cy="1409063"/>
          </a:xfrm>
          <a:prstGeom prst="rect">
            <a:avLst/>
          </a:prstGeom>
          <a:solidFill>
            <a:srgbClr val="E7FFBE"/>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523985"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Trebuchet MS"/>
                <a:ea typeface="+mn-ea"/>
                <a:cs typeface="+mn-cs"/>
              </a:rPr>
              <a:t>Environment</a:t>
            </a:r>
          </a:p>
        </p:txBody>
      </p:sp>
      <p:sp>
        <p:nvSpPr>
          <p:cNvPr id="12" name="Arrow: U-Turn 11">
            <a:extLst>
              <a:ext uri="{FF2B5EF4-FFF2-40B4-BE49-F238E27FC236}">
                <a16:creationId xmlns:a16="http://schemas.microsoft.com/office/drawing/2014/main" id="{75330C2E-0E48-4FB6-8480-267F56CF8F2C}"/>
              </a:ext>
            </a:extLst>
          </p:cNvPr>
          <p:cNvSpPr/>
          <p:nvPr/>
        </p:nvSpPr>
        <p:spPr>
          <a:xfrm>
            <a:off x="18287999" y="6269357"/>
            <a:ext cx="12509503" cy="2129787"/>
          </a:xfrm>
          <a:prstGeom prst="uturnArrow">
            <a:avLst>
              <a:gd name="adj1" fmla="val 25000"/>
              <a:gd name="adj2" fmla="val 25000"/>
              <a:gd name="adj3" fmla="val 32454"/>
              <a:gd name="adj4" fmla="val 43750"/>
              <a:gd name="adj5" fmla="val 100000"/>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13" name="Arrow: U-Turn 12">
            <a:extLst>
              <a:ext uri="{FF2B5EF4-FFF2-40B4-BE49-F238E27FC236}">
                <a16:creationId xmlns:a16="http://schemas.microsoft.com/office/drawing/2014/main" id="{8015BE5D-6736-4C5B-B533-1B30AC5FE17F}"/>
              </a:ext>
            </a:extLst>
          </p:cNvPr>
          <p:cNvSpPr/>
          <p:nvPr/>
        </p:nvSpPr>
        <p:spPr>
          <a:xfrm rot="10800000">
            <a:off x="17843502" y="14031280"/>
            <a:ext cx="12541250" cy="2129787"/>
          </a:xfrm>
          <a:prstGeom prst="uturnArrow">
            <a:avLst>
              <a:gd name="adj1" fmla="val 25000"/>
              <a:gd name="adj2" fmla="val 25000"/>
              <a:gd name="adj3" fmla="val 32454"/>
              <a:gd name="adj4" fmla="val 43750"/>
              <a:gd name="adj5" fmla="val 100000"/>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srgbClr val="FFFFFF"/>
              </a:solidFill>
              <a:effectLst/>
              <a:uLnTx/>
              <a:uFillTx/>
              <a:latin typeface="NVIDIA Sans"/>
              <a:ea typeface="+mn-ea"/>
              <a:cs typeface="+mn-cs"/>
            </a:endParaRPr>
          </a:p>
        </p:txBody>
      </p:sp>
      <p:sp>
        <p:nvSpPr>
          <p:cNvPr id="3" name="TextBox 2">
            <a:extLst>
              <a:ext uri="{FF2B5EF4-FFF2-40B4-BE49-F238E27FC236}">
                <a16:creationId xmlns:a16="http://schemas.microsoft.com/office/drawing/2014/main" id="{89649E90-4D10-9497-97F8-FC8D3731069C}"/>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C2E29E78-7A1F-6D09-D895-552128F7FB6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391508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GB" sz="14000" dirty="0"/>
              <a:t>Next Steps</a:t>
            </a:r>
            <a:endParaRPr lang="en-US" sz="14000" dirty="0"/>
          </a:p>
        </p:txBody>
      </p:sp>
      <p:sp>
        <p:nvSpPr>
          <p:cNvPr id="2" name="TextBox 1">
            <a:extLst>
              <a:ext uri="{FF2B5EF4-FFF2-40B4-BE49-F238E27FC236}">
                <a16:creationId xmlns:a16="http://schemas.microsoft.com/office/drawing/2014/main" id="{3E724930-749A-2393-C24B-E44DE546BAD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2DFF7EB1-8618-0D63-C53D-BE1EA83C654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006908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59DDAF-AC9A-4FB2-A3DE-A74178899010}"/>
              </a:ext>
            </a:extLst>
          </p:cNvPr>
          <p:cNvSpPr>
            <a:spLocks noGrp="1"/>
          </p:cNvSpPr>
          <p:nvPr>
            <p:ph type="title"/>
          </p:nvPr>
        </p:nvSpPr>
        <p:spPr>
          <a:xfrm>
            <a:off x="1902950" y="2"/>
            <a:ext cx="33253680" cy="3157610"/>
          </a:xfrm>
        </p:spPr>
        <p:txBody>
          <a:bodyPr/>
          <a:lstStyle/>
          <a:p>
            <a:r>
              <a:rPr lang="en-US" sz="10667"/>
              <a:t>ENABLING PORTABILITY WITH NGC CONTAINERS</a:t>
            </a:r>
          </a:p>
        </p:txBody>
      </p:sp>
      <p:sp>
        <p:nvSpPr>
          <p:cNvPr id="9" name="Content Placeholder 6">
            <a:extLst>
              <a:ext uri="{FF2B5EF4-FFF2-40B4-BE49-F238E27FC236}">
                <a16:creationId xmlns:a16="http://schemas.microsoft.com/office/drawing/2014/main" id="{A26927B4-014E-4670-987E-AC9C4DD6EFBD}"/>
              </a:ext>
            </a:extLst>
          </p:cNvPr>
          <p:cNvSpPr txBox="1">
            <a:spLocks/>
          </p:cNvSpPr>
          <p:nvPr/>
        </p:nvSpPr>
        <p:spPr bwMode="auto">
          <a:xfrm>
            <a:off x="1595218" y="3975340"/>
            <a:ext cx="17780577" cy="14820660"/>
          </a:xfrm>
          <a:prstGeom prst="rect">
            <a:avLst/>
          </a:prstGeom>
          <a:noFill/>
          <a:ln w="9525">
            <a:noFill/>
            <a:miter lim="800000"/>
            <a:headEnd/>
            <a:tailEnd/>
          </a:ln>
        </p:spPr>
        <p:txBody>
          <a:bodyPr vert="horz" wrap="square" lIns="304800" tIns="152400" rIns="304800" bIns="152400" numCol="1" anchor="t" anchorCtr="0" compatLnSpc="1">
            <a:prstTxWarp prst="textNoShape">
              <a:avLst/>
            </a:prstTxWarp>
          </a:bodyPr>
          <a:lstStyle>
            <a:lvl1pPr marL="0" indent="0" algn="l" rtl="0" fontAlgn="base">
              <a:lnSpc>
                <a:spcPct val="90000"/>
              </a:lnSpc>
              <a:spcBef>
                <a:spcPts val="900"/>
              </a:spcBef>
              <a:spcAft>
                <a:spcPts val="900"/>
              </a:spcAft>
              <a:buClr>
                <a:schemeClr val="bg2"/>
              </a:buClr>
              <a:buSzPct val="100000"/>
              <a:buFontTx/>
              <a:buNone/>
              <a:defRPr sz="2000" b="0">
                <a:solidFill>
                  <a:schemeClr val="bg1"/>
                </a:solidFill>
                <a:latin typeface="Trebuchet MS" pitchFamily="34" charset="0"/>
                <a:ea typeface="+mn-ea"/>
                <a:cs typeface="+mn-cs"/>
              </a:defRPr>
            </a:lvl1pPr>
            <a:lvl2pPr marL="571500"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2pPr>
            <a:lvl3pPr marL="1089025" indent="0" algn="l" rtl="0" fontAlgn="base">
              <a:lnSpc>
                <a:spcPct val="90000"/>
              </a:lnSpc>
              <a:spcBef>
                <a:spcPts val="900"/>
              </a:spcBef>
              <a:spcAft>
                <a:spcPts val="900"/>
              </a:spcAft>
              <a:buClr>
                <a:schemeClr val="bg2"/>
              </a:buClr>
              <a:buSzPct val="100000"/>
              <a:buFontTx/>
              <a:buNone/>
              <a:defRPr sz="1800" b="0">
                <a:solidFill>
                  <a:schemeClr val="bg1"/>
                </a:solidFill>
                <a:latin typeface="Trebuchet MS"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marR="0" lvl="0" indent="0" algn="l" defTabSz="1523985" rtl="0" eaLnBrk="1" fontAlgn="base" latinLnBrk="0" hangingPunct="1">
              <a:lnSpc>
                <a:spcPct val="90000"/>
              </a:lnSpc>
              <a:spcBef>
                <a:spcPts val="3000"/>
              </a:spcBef>
              <a:spcAft>
                <a:spcPts val="0"/>
              </a:spcAft>
              <a:buClr>
                <a:srgbClr val="000000"/>
              </a:buClr>
              <a:buSzPct val="100000"/>
              <a:buFontTx/>
              <a:buNone/>
              <a:tabLst/>
              <a:defRPr/>
            </a:pPr>
            <a:r>
              <a:rPr kumimoji="0" lang="en-US" sz="4667" b="0" i="0" u="none" strike="noStrike" kern="1200" cap="none" spc="0" normalizeH="0" baseline="0" noProof="0" dirty="0">
                <a:ln>
                  <a:noFill/>
                </a:ln>
                <a:solidFill>
                  <a:srgbClr val="76B900"/>
                </a:solidFill>
                <a:effectLst/>
                <a:uLnTx/>
                <a:uFillTx/>
                <a:latin typeface="Trebuchet MS"/>
                <a:ea typeface="+mn-ea"/>
                <a:cs typeface="+mn-cs"/>
                <a:sym typeface="Arial"/>
              </a:rPr>
              <a:t>Extensive</a:t>
            </a:r>
          </a:p>
          <a:p>
            <a:pPr marL="1142989" marR="0" lvl="0" indent="-1142989" algn="l" defTabSz="1523985"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1200" cap="none" spc="0" normalizeH="0" baseline="0" noProof="0" dirty="0">
                <a:ln>
                  <a:noFill/>
                </a:ln>
                <a:solidFill>
                  <a:srgbClr val="000000"/>
                </a:solidFill>
                <a:effectLst/>
                <a:uLnTx/>
                <a:uFillTx/>
                <a:latin typeface="Trebuchet MS"/>
                <a:ea typeface="+mn-ea"/>
                <a:cs typeface="+mn-cs"/>
                <a:sym typeface="Arial"/>
              </a:rPr>
              <a:t>Diverse range of workloads and industry specific use cases</a:t>
            </a:r>
            <a:endParaRPr kumimoji="0" lang="en-US" sz="4667" b="0" i="0" u="none" strike="noStrike" kern="1200" cap="none" spc="0" normalizeH="0" baseline="0" noProof="0" dirty="0">
              <a:ln>
                <a:noFill/>
              </a:ln>
              <a:solidFill>
                <a:srgbClr val="76B900"/>
              </a:solidFill>
              <a:effectLst/>
              <a:uLnTx/>
              <a:uFillTx/>
              <a:latin typeface="Trebuchet MS"/>
              <a:ea typeface="+mn-ea"/>
              <a:cs typeface="+mn-cs"/>
              <a:sym typeface="Arial"/>
            </a:endParaRPr>
          </a:p>
          <a:p>
            <a:pPr marL="0" marR="0" lvl="0" indent="0" algn="l" defTabSz="1523985" rtl="0" eaLnBrk="1" fontAlgn="base" latinLnBrk="0" hangingPunct="1">
              <a:lnSpc>
                <a:spcPct val="90000"/>
              </a:lnSpc>
              <a:spcBef>
                <a:spcPts val="2000"/>
              </a:spcBef>
              <a:spcAft>
                <a:spcPts val="0"/>
              </a:spcAft>
              <a:buClr>
                <a:srgbClr val="000000"/>
              </a:buClr>
              <a:buSzPct val="100000"/>
              <a:buFontTx/>
              <a:buNone/>
              <a:tabLst/>
              <a:defRPr/>
            </a:pPr>
            <a:r>
              <a:rPr kumimoji="0" lang="en-US" sz="4667" b="0" i="0" u="none" strike="noStrike" kern="0" cap="none" spc="0" normalizeH="0" baseline="0" noProof="0" dirty="0">
                <a:ln>
                  <a:noFill/>
                </a:ln>
                <a:solidFill>
                  <a:srgbClr val="76B900"/>
                </a:solidFill>
                <a:effectLst/>
                <a:uLnTx/>
                <a:uFillTx/>
                <a:latin typeface="Trebuchet MS"/>
                <a:ea typeface="+mn-ea"/>
                <a:cs typeface="+mn-cs"/>
                <a:sym typeface="Arial"/>
              </a:rPr>
              <a:t>Optimized</a:t>
            </a:r>
          </a:p>
          <a:p>
            <a:pPr marL="1142989" marR="0" lvl="0" indent="-1142989" algn="l" defTabSz="1523985"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DL </a:t>
            </a:r>
            <a:r>
              <a:rPr kumimoji="0" lang="en-US" sz="4000" b="0" i="0" u="none" strike="noStrike" kern="1200" cap="none" spc="0" normalizeH="0" baseline="0" noProof="0" dirty="0">
                <a:ln>
                  <a:noFill/>
                </a:ln>
                <a:solidFill>
                  <a:srgbClr val="000000"/>
                </a:solidFill>
                <a:effectLst/>
                <a:uLnTx/>
                <a:uFillTx/>
                <a:latin typeface="Trebuchet MS"/>
                <a:ea typeface="+mn-ea"/>
                <a:cs typeface="+mn-cs"/>
                <a:sym typeface="Arial"/>
              </a:rPr>
              <a:t>containers</a:t>
            </a: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 updated monthly</a:t>
            </a:r>
            <a:r>
              <a:rPr kumimoji="0" lang="en-US" sz="4000" b="0" i="0" u="none" strike="noStrike" kern="1200" cap="none" spc="0" normalizeH="0" baseline="0" noProof="0" dirty="0">
                <a:ln>
                  <a:noFill/>
                </a:ln>
                <a:solidFill>
                  <a:srgbClr val="000000"/>
                </a:solidFill>
                <a:effectLst/>
                <a:uLnTx/>
                <a:uFillTx/>
                <a:latin typeface="Trebuchet MS"/>
                <a:ea typeface="+mn-ea"/>
                <a:cs typeface="+mn-cs"/>
                <a:sym typeface="Arial"/>
              </a:rPr>
              <a:t> </a:t>
            </a:r>
            <a:endParaRPr kumimoji="0" lang="en-US" sz="4000" b="0" i="0" u="none" strike="noStrike" kern="0" cap="none" spc="0" normalizeH="0" baseline="0" noProof="0" dirty="0">
              <a:ln>
                <a:noFill/>
              </a:ln>
              <a:solidFill>
                <a:srgbClr val="000000"/>
              </a:solidFill>
              <a:effectLst/>
              <a:uLnTx/>
              <a:uFillTx/>
              <a:latin typeface="Trebuchet MS" pitchFamily="34" charset="0"/>
              <a:ea typeface="+mn-ea"/>
              <a:cs typeface="+mn-cs"/>
              <a:sym typeface="Arial"/>
            </a:endParaRPr>
          </a:p>
          <a:p>
            <a:pPr marL="1142989" marR="0" lvl="0" indent="-1142989" algn="l" defTabSz="3047970"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Packed with latest features and superior performance</a:t>
            </a:r>
          </a:p>
          <a:p>
            <a:pPr marL="0" marR="0" lvl="0" indent="0" algn="l" defTabSz="3047970" rtl="0" eaLnBrk="1" fontAlgn="base" latinLnBrk="0" hangingPunct="1">
              <a:lnSpc>
                <a:spcPct val="90000"/>
              </a:lnSpc>
              <a:spcBef>
                <a:spcPts val="3000"/>
              </a:spcBef>
              <a:spcAft>
                <a:spcPts val="0"/>
              </a:spcAft>
              <a:buClr>
                <a:srgbClr val="000000"/>
              </a:buClr>
              <a:buSzPct val="100000"/>
              <a:buFontTx/>
              <a:buNone/>
              <a:tabLst/>
              <a:defRPr/>
            </a:pPr>
            <a:r>
              <a:rPr kumimoji="0" lang="en-US" sz="4667" b="0" i="0" u="none" strike="noStrike" kern="0" cap="none" spc="0" normalizeH="0" baseline="0" noProof="0" dirty="0">
                <a:ln>
                  <a:noFill/>
                </a:ln>
                <a:solidFill>
                  <a:srgbClr val="76B900"/>
                </a:solidFill>
                <a:effectLst/>
                <a:uLnTx/>
                <a:uFillTx/>
                <a:latin typeface="Trebuchet MS"/>
                <a:ea typeface="+mn-ea"/>
                <a:cs typeface="+mn-cs"/>
                <a:sym typeface="Arial"/>
              </a:rPr>
              <a:t>Secure &amp; Reliable</a:t>
            </a:r>
          </a:p>
          <a:p>
            <a:pPr marL="952490" marR="0" lvl="0" indent="-952490" algn="l" defTabSz="3047970"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Scanned for vulnerabilities and crypto</a:t>
            </a:r>
          </a:p>
          <a:p>
            <a:pPr marL="952490" marR="0" lvl="0" indent="-952490" algn="l" defTabSz="3047970"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Tested on workstations, servers, &amp; cloud instances</a:t>
            </a:r>
          </a:p>
          <a:p>
            <a:pPr marL="0" marR="0" lvl="0" indent="0" algn="l" defTabSz="3047970" rtl="0" eaLnBrk="1" fontAlgn="base" latinLnBrk="0" hangingPunct="1">
              <a:lnSpc>
                <a:spcPct val="90000"/>
              </a:lnSpc>
              <a:spcBef>
                <a:spcPts val="3000"/>
              </a:spcBef>
              <a:spcAft>
                <a:spcPts val="0"/>
              </a:spcAft>
              <a:buClr>
                <a:srgbClr val="000000"/>
              </a:buClr>
              <a:buSzPct val="100000"/>
              <a:buFontTx/>
              <a:buNone/>
              <a:tabLst/>
              <a:defRPr/>
            </a:pPr>
            <a:r>
              <a:rPr kumimoji="0" lang="en-US" sz="4667" b="0" i="0" u="none" strike="noStrike" kern="0" cap="none" spc="0" normalizeH="0" baseline="0" noProof="0" dirty="0">
                <a:ln>
                  <a:noFill/>
                </a:ln>
                <a:solidFill>
                  <a:srgbClr val="76B900"/>
                </a:solidFill>
                <a:effectLst/>
                <a:uLnTx/>
                <a:uFillTx/>
                <a:latin typeface="Trebuchet MS"/>
                <a:ea typeface="+mn-ea"/>
                <a:cs typeface="+mn-cs"/>
                <a:sym typeface="Arial"/>
              </a:rPr>
              <a:t>Scalable</a:t>
            </a:r>
          </a:p>
          <a:p>
            <a:pPr marL="1142989" marR="0" lvl="0" indent="-1142989" algn="l" defTabSz="3047970"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Supports multi-GPU &amp; multi-node systems</a:t>
            </a:r>
          </a:p>
          <a:p>
            <a:pPr marL="0" marR="0" lvl="0" indent="0" algn="l" defTabSz="3047970" rtl="0" eaLnBrk="1" fontAlgn="base" latinLnBrk="0" hangingPunct="1">
              <a:lnSpc>
                <a:spcPct val="90000"/>
              </a:lnSpc>
              <a:spcBef>
                <a:spcPts val="3000"/>
              </a:spcBef>
              <a:spcAft>
                <a:spcPts val="0"/>
              </a:spcAft>
              <a:buClr>
                <a:srgbClr val="000000"/>
              </a:buClr>
              <a:buSzPct val="100000"/>
              <a:buFontTx/>
              <a:buNone/>
              <a:tabLst/>
              <a:defRPr/>
            </a:pPr>
            <a:r>
              <a:rPr kumimoji="0" lang="en-US" sz="4667" b="0" i="0" u="none" strike="noStrike" kern="0" cap="none" spc="0" normalizeH="0" baseline="0" noProof="0" dirty="0">
                <a:ln>
                  <a:noFill/>
                </a:ln>
                <a:solidFill>
                  <a:srgbClr val="76B900"/>
                </a:solidFill>
                <a:effectLst/>
                <a:uLnTx/>
                <a:uFillTx/>
                <a:latin typeface="Trebuchet MS"/>
                <a:ea typeface="+mn-ea"/>
                <a:cs typeface="+mn-cs"/>
                <a:sym typeface="Arial"/>
              </a:rPr>
              <a:t>Designed for Enterprise &amp; HPC</a:t>
            </a:r>
          </a:p>
          <a:p>
            <a:pPr marL="1142989" marR="0" lvl="0" indent="-1142989" algn="l" defTabSz="3047970"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Supports Docker, Singularity &amp; other runtimes</a:t>
            </a:r>
          </a:p>
          <a:p>
            <a:pPr marL="0" marR="0" lvl="0" indent="0" algn="l" defTabSz="3047970" rtl="0" eaLnBrk="1" fontAlgn="base" latinLnBrk="0" hangingPunct="1">
              <a:lnSpc>
                <a:spcPct val="90000"/>
              </a:lnSpc>
              <a:spcBef>
                <a:spcPts val="3000"/>
              </a:spcBef>
              <a:spcAft>
                <a:spcPts val="0"/>
              </a:spcAft>
              <a:buClr>
                <a:srgbClr val="000000"/>
              </a:buClr>
              <a:buSzPct val="100000"/>
              <a:buFontTx/>
              <a:buNone/>
              <a:tabLst/>
              <a:defRPr/>
            </a:pPr>
            <a:r>
              <a:rPr kumimoji="0" lang="en-US" sz="4667" b="0" i="0" u="none" strike="noStrike" kern="0" cap="none" spc="0" normalizeH="0" baseline="0" noProof="0" dirty="0">
                <a:ln>
                  <a:noFill/>
                </a:ln>
                <a:solidFill>
                  <a:srgbClr val="76B900"/>
                </a:solidFill>
                <a:effectLst/>
                <a:uLnTx/>
                <a:uFillTx/>
                <a:latin typeface="Trebuchet MS"/>
                <a:ea typeface="+mn-ea"/>
                <a:cs typeface="+mn-cs"/>
                <a:sym typeface="Arial"/>
              </a:rPr>
              <a:t>Run Anywhere</a:t>
            </a:r>
          </a:p>
          <a:p>
            <a:pPr marL="1142989" marR="0" lvl="0" indent="-1142989" algn="l" defTabSz="3047970"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Bare metal, VMs, Kubernetes</a:t>
            </a:r>
          </a:p>
          <a:p>
            <a:pPr marL="1142989" marR="0" lvl="0" indent="-1142989" algn="l" defTabSz="3047970"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x86, ARM, POWER</a:t>
            </a:r>
          </a:p>
          <a:p>
            <a:pPr marL="1142989" marR="0" lvl="0" indent="-1142989" algn="l" defTabSz="3047970" rtl="0" eaLnBrk="1" fontAlgn="base" latinLnBrk="0" hangingPunct="1">
              <a:lnSpc>
                <a:spcPct val="90000"/>
              </a:lnSpc>
              <a:spcBef>
                <a:spcPts val="2000"/>
              </a:spcBef>
              <a:spcAft>
                <a:spcPts val="0"/>
              </a:spcAft>
              <a:buClr>
                <a:srgbClr val="000000"/>
              </a:buClr>
              <a:buSzPct val="100000"/>
              <a:buFontTx/>
              <a:buChar char="-"/>
              <a:tabLst/>
              <a:defRPr/>
            </a:pP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Multi-cloud, </a:t>
            </a:r>
            <a:r>
              <a:rPr kumimoji="0" lang="en-US" sz="4000" b="0" i="0" u="none" strike="noStrike" kern="1200" cap="none" spc="0" normalizeH="0" baseline="0" noProof="0" dirty="0">
                <a:ln>
                  <a:noFill/>
                </a:ln>
                <a:solidFill>
                  <a:srgbClr val="000000"/>
                </a:solidFill>
                <a:effectLst/>
                <a:uLnTx/>
                <a:uFillTx/>
                <a:latin typeface="Trebuchet MS"/>
                <a:ea typeface="+mn-ea"/>
                <a:cs typeface="+mn-cs"/>
                <a:sym typeface="Arial"/>
              </a:rPr>
              <a:t>on-prem</a:t>
            </a: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 </a:t>
            </a:r>
            <a:r>
              <a:rPr kumimoji="0" lang="en-US" sz="4000" b="0" i="0" u="none" strike="noStrike" kern="1200" cap="none" spc="0" normalizeH="0" baseline="0" noProof="0" dirty="0">
                <a:ln>
                  <a:noFill/>
                </a:ln>
                <a:solidFill>
                  <a:srgbClr val="000000"/>
                </a:solidFill>
                <a:effectLst/>
                <a:uLnTx/>
                <a:uFillTx/>
                <a:latin typeface="Trebuchet MS"/>
                <a:ea typeface="+mn-ea"/>
                <a:cs typeface="+mn-cs"/>
                <a:sym typeface="Arial"/>
              </a:rPr>
              <a:t>hybrid</a:t>
            </a:r>
            <a:r>
              <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rPr>
              <a:t>, </a:t>
            </a:r>
            <a:r>
              <a:rPr kumimoji="0" lang="en-US" sz="4000" b="0" i="0" u="none" strike="noStrike" kern="1200" cap="none" spc="0" normalizeH="0" baseline="0" noProof="0" dirty="0">
                <a:ln>
                  <a:noFill/>
                </a:ln>
                <a:solidFill>
                  <a:srgbClr val="000000"/>
                </a:solidFill>
                <a:effectLst/>
                <a:uLnTx/>
                <a:uFillTx/>
                <a:latin typeface="Trebuchet MS"/>
                <a:ea typeface="+mn-ea"/>
                <a:cs typeface="+mn-cs"/>
                <a:sym typeface="Arial"/>
              </a:rPr>
              <a:t>edge</a:t>
            </a:r>
            <a:endParaRPr kumimoji="0" lang="en-US" sz="4000" b="0" i="0" u="none" strike="noStrike" kern="0" cap="none" spc="0" normalizeH="0" baseline="0" noProof="0" dirty="0">
              <a:ln>
                <a:noFill/>
              </a:ln>
              <a:solidFill>
                <a:srgbClr val="000000"/>
              </a:solidFill>
              <a:effectLst/>
              <a:uLnTx/>
              <a:uFillTx/>
              <a:latin typeface="Trebuchet MS"/>
              <a:ea typeface="+mn-ea"/>
              <a:cs typeface="+mn-cs"/>
              <a:sym typeface="Arial"/>
            </a:endParaRPr>
          </a:p>
          <a:p>
            <a:pPr marL="0" marR="0" lvl="0" indent="0" algn="l" defTabSz="3047970" rtl="0" eaLnBrk="1" fontAlgn="base" latinLnBrk="0" hangingPunct="1">
              <a:lnSpc>
                <a:spcPct val="90000"/>
              </a:lnSpc>
              <a:spcBef>
                <a:spcPts val="3000"/>
              </a:spcBef>
              <a:spcAft>
                <a:spcPts val="0"/>
              </a:spcAft>
              <a:buClr>
                <a:srgbClr val="000000"/>
              </a:buClr>
              <a:buSzPct val="100000"/>
              <a:buFontTx/>
              <a:buNone/>
              <a:tabLst/>
              <a:defRPr/>
            </a:pPr>
            <a:endParaRPr kumimoji="0" lang="en-US" sz="4000" b="0" i="0" u="none" strike="noStrike" kern="0" cap="none" spc="0" normalizeH="0" baseline="0" noProof="0" dirty="0">
              <a:ln>
                <a:noFill/>
              </a:ln>
              <a:solidFill>
                <a:srgbClr val="FFFFFF"/>
              </a:solidFill>
              <a:effectLst/>
              <a:uLnTx/>
              <a:uFillTx/>
              <a:latin typeface="Trebuchet MS" pitchFamily="34" charset="0"/>
              <a:ea typeface="+mn-ea"/>
              <a:cs typeface="+mn-cs"/>
              <a:sym typeface="Arial"/>
            </a:endParaRPr>
          </a:p>
        </p:txBody>
      </p:sp>
      <p:sp>
        <p:nvSpPr>
          <p:cNvPr id="3" name="TextBox 2">
            <a:extLst>
              <a:ext uri="{FF2B5EF4-FFF2-40B4-BE49-F238E27FC236}">
                <a16:creationId xmlns:a16="http://schemas.microsoft.com/office/drawing/2014/main" id="{FF74AFF1-9178-473E-B4B2-EC530EFE91D9}"/>
              </a:ext>
            </a:extLst>
          </p:cNvPr>
          <p:cNvSpPr txBox="1"/>
          <p:nvPr/>
        </p:nvSpPr>
        <p:spPr>
          <a:xfrm>
            <a:off x="21002655" y="3359695"/>
            <a:ext cx="11093101" cy="1015663"/>
          </a:xfrm>
          <a:prstGeom prst="rect">
            <a:avLst/>
          </a:prstGeom>
          <a:noFill/>
        </p:spPr>
        <p:txBody>
          <a:bodyPr wrap="none" rtlCol="0">
            <a:spAutoFit/>
          </a:bodyPr>
          <a:lstStyle/>
          <a:p>
            <a:pPr marL="0" marR="0" lvl="0" indent="0" algn="l" defTabSz="3047970" rtl="0" eaLnBrk="1" fontAlgn="auto" latinLnBrk="0" hangingPunct="1">
              <a:lnSpc>
                <a:spcPct val="100000"/>
              </a:lnSpc>
              <a:spcBef>
                <a:spcPts val="0"/>
              </a:spcBef>
              <a:spcAft>
                <a:spcPts val="0"/>
              </a:spcAft>
              <a:buClr>
                <a:srgbClr val="000000"/>
              </a:buClr>
              <a:buSzTx/>
              <a:buFontTx/>
              <a:buNone/>
              <a:tabLst/>
              <a:defRPr/>
            </a:pPr>
            <a:r>
              <a:rPr kumimoji="0" lang="en-US" sz="6000" b="0" i="0" u="none" strike="noStrike" kern="0" cap="none" spc="0" normalizeH="0" baseline="0" noProof="0">
                <a:ln>
                  <a:noFill/>
                </a:ln>
                <a:solidFill>
                  <a:srgbClr val="76B900"/>
                </a:solidFill>
                <a:effectLst/>
                <a:uLnTx/>
                <a:uFillTx/>
                <a:latin typeface="Arial"/>
                <a:ea typeface="MS PGothic" pitchFamily="34" charset="-128"/>
                <a:cs typeface="Arial"/>
                <a:sym typeface="Arial"/>
              </a:rPr>
              <a:t>NGC Deep Learning Containers</a:t>
            </a:r>
          </a:p>
        </p:txBody>
      </p:sp>
      <p:pic>
        <p:nvPicPr>
          <p:cNvPr id="1026" name="Group 8">
            <a:extLst>
              <a:ext uri="{FF2B5EF4-FFF2-40B4-BE49-F238E27FC236}">
                <a16:creationId xmlns:a16="http://schemas.microsoft.com/office/drawing/2014/main" id="{5F8ACE03-76BD-40B6-830A-B04DB2B8CFE6}"/>
              </a:ext>
            </a:extLst>
          </p:cNvPr>
          <p:cNvPicPr>
            <a:picLocks noChangeArrowheads="1"/>
          </p:cNvPicPr>
          <p:nvPr/>
        </p:nvPicPr>
        <p:blipFill>
          <a:blip r:embed="rId3" cstate="screen">
            <a:extLst>
              <a:ext uri="{28A0092B-C50C-407E-A947-70E740481C1C}">
                <a14:useLocalDpi xmlns:a14="http://schemas.microsoft.com/office/drawing/2010/main"/>
              </a:ext>
            </a:extLst>
          </a:blip>
          <a:srcRect r="-23"/>
          <a:stretch>
            <a:fillRect/>
          </a:stretch>
        </p:blipFill>
        <p:spPr bwMode="auto">
          <a:xfrm>
            <a:off x="22876623" y="4780508"/>
            <a:ext cx="10597940" cy="10513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191B46-BAB5-48CA-BAC9-760877480852}"/>
              </a:ext>
            </a:extLst>
          </p:cNvPr>
          <p:cNvSpPr txBox="1"/>
          <p:nvPr/>
        </p:nvSpPr>
        <p:spPr>
          <a:xfrm>
            <a:off x="20607000" y="19238090"/>
            <a:ext cx="10926353" cy="810543"/>
          </a:xfrm>
          <a:prstGeom prst="rect">
            <a:avLst/>
          </a:prstGeom>
          <a:noFill/>
        </p:spPr>
        <p:txBody>
          <a:bodyPr wrap="square" rtlCol="0">
            <a:spAutoFit/>
          </a:bodyPr>
          <a:lstStyle/>
          <a:p>
            <a:pPr marL="0" marR="0" lvl="0" indent="0" algn="l" defTabSz="3047970" rtl="0" eaLnBrk="1" fontAlgn="auto" latinLnBrk="0" hangingPunct="1">
              <a:lnSpc>
                <a:spcPct val="100000"/>
              </a:lnSpc>
              <a:spcBef>
                <a:spcPts val="0"/>
              </a:spcBef>
              <a:spcAft>
                <a:spcPts val="0"/>
              </a:spcAft>
              <a:buClr>
                <a:srgbClr val="000000"/>
              </a:buClr>
              <a:buSzTx/>
              <a:buFontTx/>
              <a:buNone/>
              <a:tabLst/>
              <a:defRPr/>
            </a:pPr>
            <a:r>
              <a:rPr kumimoji="0" lang="en-US" sz="4667" b="0" i="0" u="none" strike="noStrike" kern="0" cap="none" spc="0" normalizeH="0" baseline="0" noProof="0">
                <a:ln>
                  <a:noFill/>
                </a:ln>
                <a:solidFill>
                  <a:srgbClr val="000000"/>
                </a:solidFill>
                <a:effectLst/>
                <a:uLnTx/>
                <a:uFillTx/>
                <a:latin typeface="Arial"/>
                <a:ea typeface="MS PGothic" pitchFamily="34" charset="-128"/>
                <a:cs typeface="Arial"/>
                <a:sym typeface="Arial"/>
                <a:hlinkClick r:id="rId4"/>
              </a:rPr>
              <a:t>Learn more about NGC Containers</a:t>
            </a:r>
            <a:endParaRPr kumimoji="0" lang="en-US" sz="4667" b="0" i="0" u="none" strike="noStrike" kern="0" cap="none" spc="0" normalizeH="0" baseline="0" noProof="0">
              <a:ln>
                <a:noFill/>
              </a:ln>
              <a:solidFill>
                <a:srgbClr val="000000"/>
              </a:solidFill>
              <a:effectLst/>
              <a:uLnTx/>
              <a:uFillTx/>
              <a:latin typeface="Arial"/>
              <a:ea typeface="MS PGothic" pitchFamily="34" charset="-128"/>
              <a:cs typeface="Arial"/>
              <a:sym typeface="Arial"/>
            </a:endParaRPr>
          </a:p>
        </p:txBody>
      </p:sp>
      <p:pic>
        <p:nvPicPr>
          <p:cNvPr id="4" name="Picture 4" descr="A screenshot of a cell phone&#10;&#10;Description generated with very high confidence">
            <a:extLst>
              <a:ext uri="{FF2B5EF4-FFF2-40B4-BE49-F238E27FC236}">
                <a16:creationId xmlns:a16="http://schemas.microsoft.com/office/drawing/2014/main" id="{30C591DC-B552-406C-BA31-F721C0168242}"/>
              </a:ext>
            </a:extLst>
          </p:cNvPr>
          <p:cNvPicPr>
            <a:picLocks noChangeAspect="1"/>
          </p:cNvPicPr>
          <p:nvPr/>
        </p:nvPicPr>
        <p:blipFill>
          <a:blip r:embed="rId5"/>
          <a:stretch>
            <a:fillRect/>
          </a:stretch>
        </p:blipFill>
        <p:spPr>
          <a:xfrm>
            <a:off x="16876345" y="15708925"/>
            <a:ext cx="17946077" cy="2630363"/>
          </a:xfrm>
          <a:prstGeom prst="rect">
            <a:avLst/>
          </a:prstGeom>
        </p:spPr>
      </p:pic>
      <p:sp>
        <p:nvSpPr>
          <p:cNvPr id="5" name="TextBox 4">
            <a:extLst>
              <a:ext uri="{FF2B5EF4-FFF2-40B4-BE49-F238E27FC236}">
                <a16:creationId xmlns:a16="http://schemas.microsoft.com/office/drawing/2014/main" id="{6CEAC482-4C2C-4A84-A70A-E99525F8B084}"/>
              </a:ext>
            </a:extLst>
          </p:cNvPr>
          <p:cNvSpPr txBox="1"/>
          <p:nvPr/>
        </p:nvSpPr>
        <p:spPr>
          <a:xfrm>
            <a:off x="17554318" y="17548116"/>
            <a:ext cx="1341437" cy="415435"/>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2333" b="0" i="0" u="none" strike="noStrike" kern="1200" cap="none" spc="0" normalizeH="0" baseline="0" noProof="0" dirty="0">
                <a:ln>
                  <a:noFill/>
                </a:ln>
                <a:solidFill>
                  <a:srgbClr val="000000"/>
                </a:solidFill>
                <a:effectLst/>
                <a:uLnTx/>
                <a:uFillTx/>
                <a:latin typeface="NVIDIA Sans"/>
                <a:ea typeface="+mn-ea"/>
                <a:cs typeface="+mn-cs"/>
              </a:rPr>
              <a:t>Riva</a:t>
            </a:r>
          </a:p>
        </p:txBody>
      </p:sp>
      <p:sp>
        <p:nvSpPr>
          <p:cNvPr id="7" name="TextBox 6">
            <a:extLst>
              <a:ext uri="{FF2B5EF4-FFF2-40B4-BE49-F238E27FC236}">
                <a16:creationId xmlns:a16="http://schemas.microsoft.com/office/drawing/2014/main" id="{65A471FB-98E1-4603-B704-E340EFD7128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56C98DA1-B97F-F4E0-6402-3C2A1A027D4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004653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Shape 182"/>
          <p:cNvSpPr txBox="1">
            <a:spLocks noGrp="1"/>
          </p:cNvSpPr>
          <p:nvPr>
            <p:ph type="title"/>
          </p:nvPr>
        </p:nvSpPr>
        <p:spPr>
          <a:prstGeom prst="rect">
            <a:avLst/>
          </a:prstGeom>
          <a:noFill/>
          <a:ln>
            <a:noFill/>
          </a:ln>
        </p:spPr>
        <p:txBody>
          <a:bodyPr spcFirstLastPara="1" vert="horz" wrap="square" lIns="304750" tIns="152333" rIns="304750" bIns="152333" numCol="1" rtlCol="0" anchor="b" anchorCtr="0" compatLnSpc="1">
            <a:prstTxWarp prst="textNoShape">
              <a:avLst/>
            </a:prstTxWarp>
            <a:noAutofit/>
          </a:bodyPr>
          <a:lstStyle/>
          <a:p>
            <a:pPr>
              <a:spcBef>
                <a:spcPts val="0"/>
              </a:spcBef>
            </a:pPr>
            <a:r>
              <a:rPr lang="en-US" b="1" dirty="0"/>
              <a:t>Next Steps for This Class</a:t>
            </a:r>
            <a:endParaRPr b="1" dirty="0"/>
          </a:p>
        </p:txBody>
      </p:sp>
      <p:graphicFrame>
        <p:nvGraphicFramePr>
          <p:cNvPr id="14" name="Diagram 13">
            <a:extLst>
              <a:ext uri="{FF2B5EF4-FFF2-40B4-BE49-F238E27FC236}">
                <a16:creationId xmlns:a16="http://schemas.microsoft.com/office/drawing/2014/main" id="{CB5608AB-872C-4DBF-BE1E-4387AB0DAED5}"/>
              </a:ext>
            </a:extLst>
          </p:cNvPr>
          <p:cNvGraphicFramePr/>
          <p:nvPr/>
        </p:nvGraphicFramePr>
        <p:xfrm>
          <a:off x="23086365" y="4987992"/>
          <a:ext cx="11604770" cy="12527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33D02B4A-7370-06D8-6F3B-17A4CF48151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2687"/>
          <a:stretch/>
        </p:blipFill>
        <p:spPr>
          <a:xfrm>
            <a:off x="2140082" y="4987989"/>
            <a:ext cx="18936517" cy="12069583"/>
          </a:xfrm>
          <a:prstGeom prst="rect">
            <a:avLst/>
          </a:prstGeom>
        </p:spPr>
      </p:pic>
      <p:sp>
        <p:nvSpPr>
          <p:cNvPr id="2" name="TextBox 1">
            <a:extLst>
              <a:ext uri="{FF2B5EF4-FFF2-40B4-BE49-F238E27FC236}">
                <a16:creationId xmlns:a16="http://schemas.microsoft.com/office/drawing/2014/main" id="{BEE8A2B4-679A-CEC9-2570-876F458349A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9">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B77BDED3-FE90-35AC-3E44-3A182934C46A}"/>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865914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GB" dirty="0"/>
              <a:t>Closing Thoughts</a:t>
            </a:r>
            <a:endParaRPr lang="en-US" dirty="0"/>
          </a:p>
        </p:txBody>
      </p:sp>
      <p:sp>
        <p:nvSpPr>
          <p:cNvPr id="2" name="TextBox 1">
            <a:extLst>
              <a:ext uri="{FF2B5EF4-FFF2-40B4-BE49-F238E27FC236}">
                <a16:creationId xmlns:a16="http://schemas.microsoft.com/office/drawing/2014/main" id="{65EA9D45-99E6-F5D9-36A4-2BFCFF753DC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609A9BC-BEB1-1287-962D-D756851B7AF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279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28739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92892601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Copying Rocket Science</a:t>
            </a:r>
          </a:p>
        </p:txBody>
      </p:sp>
      <p:pic>
        <p:nvPicPr>
          <p:cNvPr id="5" name="Picture 4" descr="Rocket launch">
            <a:extLst>
              <a:ext uri="{FF2B5EF4-FFF2-40B4-BE49-F238E27FC236}">
                <a16:creationId xmlns:a16="http://schemas.microsoft.com/office/drawing/2014/main" id="{FCD96B05-4DC4-4AF8-959B-39D37A43B5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61160" y="5422618"/>
            <a:ext cx="33162240" cy="12396417"/>
          </a:xfrm>
          <a:prstGeom prst="rect">
            <a:avLst/>
          </a:prstGeom>
          <a:noFill/>
        </p:spPr>
      </p:pic>
      <p:sp>
        <p:nvSpPr>
          <p:cNvPr id="3" name="TextBox 2">
            <a:extLst>
              <a:ext uri="{FF2B5EF4-FFF2-40B4-BE49-F238E27FC236}">
                <a16:creationId xmlns:a16="http://schemas.microsoft.com/office/drawing/2014/main" id="{37461A6F-2CFB-07D2-3F52-772B2232B61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58CFD3BD-864A-B488-D456-8E98F0E8744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280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40592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GB" dirty="0"/>
              <a:t>Let’s get Started!</a:t>
            </a:r>
            <a:endParaRPr lang="en-US" dirty="0"/>
          </a:p>
        </p:txBody>
      </p:sp>
      <p:sp>
        <p:nvSpPr>
          <p:cNvPr id="2" name="TextBox 1">
            <a:extLst>
              <a:ext uri="{FF2B5EF4-FFF2-40B4-BE49-F238E27FC236}">
                <a16:creationId xmlns:a16="http://schemas.microsoft.com/office/drawing/2014/main" id="{C8C12A46-0CDC-1376-BB80-36945514CF66}"/>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88FD0205-0139-5994-520B-25AC8631F1E9}"/>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281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54657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657C9-AACB-48E2-F050-C574AD543E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1A574F-DBB8-196C-BAD4-5083CEE7552D}"/>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13B6FB56-148B-F1D6-BC14-EF0368028EE1}"/>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282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1EBF64E-8BD8-59F2-AC09-4E67983DF312}"/>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5CA4F4F-1B5A-35DC-6287-7324A90F4B0F}"/>
              </a:ext>
            </a:extLst>
          </p:cNvPr>
          <p:cNvPicPr>
            <a:picLocks noChangeAspect="1"/>
          </p:cNvPicPr>
          <p:nvPr/>
        </p:nvPicPr>
        <p:blipFill>
          <a:blip r:embed="rId3"/>
          <a:stretch>
            <a:fillRect/>
          </a:stretch>
        </p:blipFill>
        <p:spPr>
          <a:xfrm>
            <a:off x="2286713" y="2428437"/>
            <a:ext cx="32323329" cy="17297742"/>
          </a:xfrm>
          <a:prstGeom prst="rect">
            <a:avLst/>
          </a:prstGeom>
        </p:spPr>
      </p:pic>
      <p:sp>
        <p:nvSpPr>
          <p:cNvPr id="7" name="TextBox 6">
            <a:extLst>
              <a:ext uri="{FF2B5EF4-FFF2-40B4-BE49-F238E27FC236}">
                <a16:creationId xmlns:a16="http://schemas.microsoft.com/office/drawing/2014/main" id="{BA010C1D-2EB9-AF27-F69B-03BFD327C2CF}"/>
              </a:ext>
            </a:extLst>
          </p:cNvPr>
          <p:cNvSpPr txBox="1"/>
          <p:nvPr/>
        </p:nvSpPr>
        <p:spPr>
          <a:xfrm>
            <a:off x="17996341" y="9921626"/>
            <a:ext cx="14922058" cy="1569660"/>
          </a:xfrm>
          <a:prstGeom prst="rect">
            <a:avLst/>
          </a:prstGeom>
          <a:noFill/>
        </p:spPr>
        <p:txBody>
          <a:bodyPr wrap="square">
            <a:spAutoFit/>
          </a:bodyPr>
          <a:lstStyle/>
          <a:p>
            <a:r>
              <a:rPr lang="en-TW" sz="9600" dirty="0">
                <a:hlinkClick r:id="rId4"/>
              </a:rPr>
              <a:t>https://tinyurl.com/nvdlifdls</a:t>
            </a:r>
            <a:endParaRPr lang="en-TW" sz="9600" dirty="0"/>
          </a:p>
        </p:txBody>
      </p:sp>
    </p:spTree>
    <p:extLst>
      <p:ext uri="{BB962C8B-B14F-4D97-AF65-F5344CB8AC3E}">
        <p14:creationId xmlns:p14="http://schemas.microsoft.com/office/powerpoint/2010/main" val="60646708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E6207-17A5-ADFF-A5D2-91735F100E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FCB21D-299B-F612-D3C6-4CE419787918}"/>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Fruits fresh and rotten for classification</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2FF5D247-F95F-57F2-341B-DFFB10DCFE71}"/>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283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AFB01A4-0BDA-5441-A7AD-D925DA469630}"/>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76D626F6-B8F0-F0A6-FAFD-4C36A18678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2123" y="4152125"/>
            <a:ext cx="23091753" cy="14553625"/>
          </a:xfrm>
          <a:prstGeom prst="rect">
            <a:avLst/>
          </a:prstGeom>
        </p:spPr>
      </p:pic>
      <p:sp>
        <p:nvSpPr>
          <p:cNvPr id="9" name="TextBox 8">
            <a:extLst>
              <a:ext uri="{FF2B5EF4-FFF2-40B4-BE49-F238E27FC236}">
                <a16:creationId xmlns:a16="http://schemas.microsoft.com/office/drawing/2014/main" id="{2BF17695-52AA-1820-8E96-86437410BFD9}"/>
              </a:ext>
            </a:extLst>
          </p:cNvPr>
          <p:cNvSpPr txBox="1"/>
          <p:nvPr/>
        </p:nvSpPr>
        <p:spPr>
          <a:xfrm>
            <a:off x="2038166" y="18851595"/>
            <a:ext cx="33083106" cy="830997"/>
          </a:xfrm>
          <a:prstGeom prst="rect">
            <a:avLst/>
          </a:prstGeom>
          <a:noFill/>
        </p:spPr>
        <p:txBody>
          <a:bodyPr wrap="square">
            <a:spAutoFit/>
          </a:bodyPr>
          <a:lstStyle/>
          <a:p>
            <a:pPr algn="ctr"/>
            <a:r>
              <a:rPr lang="en-TW" sz="4800" dirty="0"/>
              <a:t>Kaggle Datasets: </a:t>
            </a:r>
            <a:r>
              <a:rPr lang="en-TW" sz="4800" dirty="0">
                <a:hlinkClick r:id="rId4"/>
              </a:rPr>
              <a:t>https://www.kaggle.com/datasets/sriramr/fruits-fresh-and-rotten-for-classification</a:t>
            </a:r>
            <a:endParaRPr lang="en-TW" sz="4800" dirty="0"/>
          </a:p>
        </p:txBody>
      </p:sp>
    </p:spTree>
    <p:extLst>
      <p:ext uri="{BB962C8B-B14F-4D97-AF65-F5344CB8AC3E}">
        <p14:creationId xmlns:p14="http://schemas.microsoft.com/office/powerpoint/2010/main" val="196744860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596DB-CBE4-5DEC-EB84-43710F03D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47BD63-F08E-4E05-8329-6580AFC3AB60}"/>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F5D07F34-89B8-C55A-5196-5E1C6F30180F}"/>
              </a:ext>
            </a:extLst>
          </p:cNvPr>
          <p:cNvSpPr>
            <a:spLocks noGrp="1"/>
          </p:cNvSpPr>
          <p:nvPr>
            <p:ph idx="1"/>
          </p:nvPr>
        </p:nvSpPr>
        <p:spPr>
          <a:xfrm>
            <a:off x="1603169" y="3898232"/>
            <a:ext cx="34401333" cy="15400421"/>
          </a:xfrm>
        </p:spPr>
        <p:txBody>
          <a:bodyPr>
            <a:noAutofit/>
          </a:bodyPr>
          <a:lstStyle/>
          <a:p>
            <a:pPr>
              <a:lnSpc>
                <a:spcPct val="130000"/>
              </a:lnSpc>
              <a:spcAft>
                <a:spcPts val="1800"/>
              </a:spcAft>
            </a:pPr>
            <a:r>
              <a:rPr lang="en-US" sz="10000" b="0" dirty="0"/>
              <a:t>NVIDIA DLI (2025), Getting Started with Deep Learning, </a:t>
            </a:r>
            <a:r>
              <a:rPr lang="en-US" sz="7200" b="0" dirty="0">
                <a:hlinkClick r:id="rId2"/>
              </a:rPr>
              <a:t>https://learn.nvidia.com/courses/course-detail?course_id=course-v1:DLI+S-FX-01+V1</a:t>
            </a:r>
            <a:endParaRPr lang="en-US" sz="7200" b="0" dirty="0"/>
          </a:p>
          <a:p>
            <a:pPr>
              <a:lnSpc>
                <a:spcPct val="130000"/>
              </a:lnSpc>
              <a:spcAft>
                <a:spcPts val="1800"/>
              </a:spcAft>
            </a:pPr>
            <a:r>
              <a:rPr lang="en-US" sz="10000" b="0" dirty="0"/>
              <a:t>NVIDIA DLI (2025), Building RAG Agents with LLMs, </a:t>
            </a:r>
            <a:br>
              <a:rPr lang="en-US" sz="7200" b="0" dirty="0"/>
            </a:br>
            <a:r>
              <a:rPr lang="en-US" sz="7200" b="0" dirty="0">
                <a:hlinkClick r:id="rId3"/>
              </a:rPr>
              <a:t>https://learn.nvidia.com/courses/course-detail?course_id=course-v1:DLI+S-FX-15+V1</a:t>
            </a:r>
            <a:endParaRPr lang="en-US" sz="7200" b="0" dirty="0"/>
          </a:p>
          <a:p>
            <a:pPr>
              <a:lnSpc>
                <a:spcPct val="130000"/>
              </a:lnSpc>
              <a:spcAft>
                <a:spcPts val="1800"/>
              </a:spcAft>
            </a:pPr>
            <a:r>
              <a:rPr lang="en-US" sz="10000" b="0" dirty="0"/>
              <a:t>NVIDIA DLI (2025), Generative AI with Diffusion Models, </a:t>
            </a:r>
            <a:r>
              <a:rPr lang="en-US" sz="7200" b="0" dirty="0">
                <a:hlinkClick r:id="rId4"/>
              </a:rPr>
              <a:t>https://learn.nvidia.com/courses/course-detail?course_id=course-v1:DLI+S-FX-14+V1</a:t>
            </a:r>
            <a:endParaRPr lang="en-US" sz="7200" b="0" dirty="0"/>
          </a:p>
          <a:p>
            <a:pPr>
              <a:lnSpc>
                <a:spcPct val="150000"/>
              </a:lnSpc>
              <a:spcAft>
                <a:spcPts val="1800"/>
              </a:spcAft>
            </a:pPr>
            <a:endParaRPr lang="en-US" sz="7200" b="0" dirty="0"/>
          </a:p>
        </p:txBody>
      </p:sp>
      <p:sp>
        <p:nvSpPr>
          <p:cNvPr id="4" name="Slide Number Placeholder 3">
            <a:extLst>
              <a:ext uri="{FF2B5EF4-FFF2-40B4-BE49-F238E27FC236}">
                <a16:creationId xmlns:a16="http://schemas.microsoft.com/office/drawing/2014/main" id="{47483956-04CA-024C-7292-AB145030222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284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66323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576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sz="8400" dirty="0"/>
              <a:t>Week   Date   Subject/Topics</a:t>
            </a:r>
          </a:p>
          <a:p>
            <a:pPr marL="0" indent="0">
              <a:buNone/>
            </a:pPr>
            <a:r>
              <a:rPr lang="en-US" sz="8400" dirty="0">
                <a:solidFill>
                  <a:schemeClr val="accent6">
                    <a:lumMod val="75000"/>
                  </a:schemeClr>
                </a:solidFill>
              </a:rPr>
              <a:t>6 2025/10/14 NVIDIA Fundamentals of Deep Learning I: </a:t>
            </a:r>
            <a:br>
              <a:rPr lang="en-US" sz="8400" dirty="0">
                <a:solidFill>
                  <a:schemeClr val="accent6">
                    <a:lumMod val="75000"/>
                  </a:schemeClr>
                </a:solidFill>
              </a:rPr>
            </a:br>
            <a:r>
              <a:rPr lang="en-US" sz="8400" dirty="0">
                <a:solidFill>
                  <a:schemeClr val="accent6">
                    <a:lumMod val="75000"/>
                  </a:schemeClr>
                </a:solidFill>
              </a:rPr>
              <a:t>                          Deep Learning; Neural Networks</a:t>
            </a:r>
          </a:p>
          <a:p>
            <a:pPr marL="0" indent="0">
              <a:buNone/>
            </a:pPr>
            <a:r>
              <a:rPr lang="en-US" sz="8400" dirty="0">
                <a:solidFill>
                  <a:schemeClr val="accent6">
                    <a:lumMod val="75000"/>
                  </a:schemeClr>
                </a:solidFill>
              </a:rPr>
              <a:t>7 2025/10/21 NVIDIA Fundamentals of Deep Learning II: </a:t>
            </a:r>
            <a:br>
              <a:rPr lang="en-US" sz="8400" dirty="0">
                <a:solidFill>
                  <a:schemeClr val="accent6">
                    <a:lumMod val="75000"/>
                  </a:schemeClr>
                </a:solidFill>
              </a:rPr>
            </a:br>
            <a:r>
              <a:rPr lang="en-US" sz="8400" dirty="0">
                <a:solidFill>
                  <a:schemeClr val="accent6">
                    <a:lumMod val="75000"/>
                  </a:schemeClr>
                </a:solidFill>
              </a:rPr>
              <a:t>                          Convolutional Neural Networks; </a:t>
            </a:r>
            <a:br>
              <a:rPr lang="en-US" sz="8400" dirty="0">
                <a:solidFill>
                  <a:schemeClr val="accent6">
                    <a:lumMod val="75000"/>
                  </a:schemeClr>
                </a:solidFill>
              </a:rPr>
            </a:br>
            <a:r>
              <a:rPr lang="en-US" sz="8400" dirty="0">
                <a:solidFill>
                  <a:schemeClr val="accent6">
                    <a:lumMod val="75000"/>
                  </a:schemeClr>
                </a:solidFill>
              </a:rPr>
              <a:t>                          Data Augmentation and Deployment</a:t>
            </a:r>
          </a:p>
          <a:p>
            <a:pPr marL="0" indent="0">
              <a:buNone/>
            </a:pPr>
            <a:r>
              <a:rPr lang="en-US" sz="8400" dirty="0">
                <a:solidFill>
                  <a:schemeClr val="bg1">
                    <a:lumMod val="65000"/>
                  </a:schemeClr>
                </a:solidFill>
              </a:rPr>
              <a:t>8 2025/10/28 Self-Learning</a:t>
            </a:r>
          </a:p>
          <a:p>
            <a:pPr marL="0" indent="0">
              <a:buNone/>
            </a:pPr>
            <a:r>
              <a:rPr lang="en-US" sz="8400" dirty="0">
                <a:solidFill>
                  <a:schemeClr val="accent2">
                    <a:lumMod val="75000"/>
                  </a:schemeClr>
                </a:solidFill>
              </a:rPr>
              <a:t>9 2025/11/04 Midterm Project Report</a:t>
            </a:r>
          </a:p>
          <a:p>
            <a:pPr marL="0" indent="0">
              <a:buNone/>
            </a:pPr>
            <a:r>
              <a:rPr lang="en-US" sz="8400" dirty="0">
                <a:solidFill>
                  <a:srgbClr val="C00000"/>
                </a:solidFill>
              </a:rPr>
              <a:t>10 2025/11/11 NVIDIA Fundamentals of Deep Learning III: </a:t>
            </a:r>
            <a:br>
              <a:rPr lang="en-US" sz="8400" dirty="0">
                <a:solidFill>
                  <a:srgbClr val="C00000"/>
                </a:solidFill>
              </a:rPr>
            </a:br>
            <a:r>
              <a:rPr lang="en-US" sz="8400" dirty="0">
                <a:solidFill>
                  <a:srgbClr val="C00000"/>
                </a:solidFill>
              </a:rPr>
              <a:t>                             Pre-trained Models; Natural Language Processing</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3</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802658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12144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981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210686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15A86C65-2CA2-99EF-B398-9E27345C4DD7}"/>
              </a:ext>
            </a:extLst>
          </p:cNvPr>
          <p:cNvPicPr>
            <a:picLocks noChangeAspect="1"/>
          </p:cNvPicPr>
          <p:nvPr/>
        </p:nvPicPr>
        <p:blipFill>
          <a:blip r:embed="rId3"/>
          <a:stretch>
            <a:fillRect/>
          </a:stretch>
        </p:blipFill>
        <p:spPr>
          <a:xfrm>
            <a:off x="2752973" y="3356196"/>
            <a:ext cx="31070049" cy="16330536"/>
          </a:xfrm>
          <a:prstGeom prst="rect">
            <a:avLst/>
          </a:prstGeom>
        </p:spPr>
      </p:pic>
      <p:pic>
        <p:nvPicPr>
          <p:cNvPr id="5" name="Picture 4">
            <a:extLst>
              <a:ext uri="{FF2B5EF4-FFF2-40B4-BE49-F238E27FC236}">
                <a16:creationId xmlns:a16="http://schemas.microsoft.com/office/drawing/2014/main" id="{4FC7B8E8-634D-EAB1-8BD3-C3AF99A2668E}"/>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089146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761991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414843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36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7EE09B14-9724-6050-C387-7471E56B6398}"/>
              </a:ext>
            </a:extLst>
          </p:cNvPr>
          <p:cNvPicPr>
            <a:picLocks noChangeAspect="1"/>
          </p:cNvPicPr>
          <p:nvPr/>
        </p:nvPicPr>
        <p:blipFill>
          <a:blip r:embed="rId5"/>
          <a:stretch>
            <a:fillRect/>
          </a:stretch>
        </p:blipFill>
        <p:spPr>
          <a:xfrm>
            <a:off x="848493" y="13506329"/>
            <a:ext cx="26801352" cy="607184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662278" y="7067672"/>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673A0D7-406C-192E-BAB6-470FCA62EFB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49574" y="2646950"/>
            <a:ext cx="6233200" cy="17758741"/>
          </a:xfrm>
          <a:prstGeom prst="rect">
            <a:avLst/>
          </a:prstGeom>
        </p:spPr>
      </p:pic>
      <p:sp>
        <p:nvSpPr>
          <p:cNvPr id="10" name="Rounded Rectangle 9">
            <a:extLst>
              <a:ext uri="{FF2B5EF4-FFF2-40B4-BE49-F238E27FC236}">
                <a16:creationId xmlns:a16="http://schemas.microsoft.com/office/drawing/2014/main" id="{3BD2B536-0579-4A84-B1B7-BEC8033F6984}"/>
              </a:ext>
            </a:extLst>
          </p:cNvPr>
          <p:cNvSpPr/>
          <p:nvPr/>
        </p:nvSpPr>
        <p:spPr>
          <a:xfrm>
            <a:off x="32768406" y="9905999"/>
            <a:ext cx="2152035"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ounded Rectangle 11">
            <a:extLst>
              <a:ext uri="{FF2B5EF4-FFF2-40B4-BE49-F238E27FC236}">
                <a16:creationId xmlns:a16="http://schemas.microsoft.com/office/drawing/2014/main" id="{6D0299D7-D873-CA34-835E-83EDB4047506}"/>
              </a:ext>
            </a:extLst>
          </p:cNvPr>
          <p:cNvSpPr/>
          <p:nvPr/>
        </p:nvSpPr>
        <p:spPr>
          <a:xfrm>
            <a:off x="28549574" y="17201512"/>
            <a:ext cx="2152035"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870877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547879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https://learn.nvidia.com/en-us/training/self-paced-courses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132794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92903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sz="8400" dirty="0"/>
              <a:t>Week   Date   Subject/Topics</a:t>
            </a:r>
          </a:p>
          <a:p>
            <a:pPr marL="0" indent="0">
              <a:buNone/>
            </a:pPr>
            <a:r>
              <a:rPr lang="en-US" sz="8400" dirty="0">
                <a:solidFill>
                  <a:srgbClr val="7030A0"/>
                </a:solidFill>
              </a:rPr>
              <a:t>11 2025/11/18 Case Study on Artificial Intelligence II</a:t>
            </a:r>
          </a:p>
          <a:p>
            <a:pPr marL="0" indent="0">
              <a:buNone/>
            </a:pPr>
            <a:r>
              <a:rPr lang="en-US" sz="8400" dirty="0"/>
              <a:t>12 2025/11/25 Computer Vision and Robotics</a:t>
            </a:r>
          </a:p>
          <a:p>
            <a:pPr marL="0" indent="0">
              <a:buNone/>
            </a:pPr>
            <a:r>
              <a:rPr lang="en-US" sz="8400" dirty="0"/>
              <a:t>13 2025/12/02 Generative AI, Agentic AI, and Physical AI</a:t>
            </a:r>
          </a:p>
          <a:p>
            <a:pPr marL="0" indent="0">
              <a:buNone/>
            </a:pPr>
            <a:r>
              <a:rPr lang="en-US" sz="8400" dirty="0"/>
              <a:t>14 2025/12/09 Philosophy and Ethics of AI and the Future of AI</a:t>
            </a:r>
          </a:p>
          <a:p>
            <a:pPr marL="0" indent="0">
              <a:buNone/>
            </a:pPr>
            <a:r>
              <a:rPr lang="en-US" sz="8400" dirty="0">
                <a:solidFill>
                  <a:schemeClr val="accent2">
                    <a:lumMod val="75000"/>
                  </a:schemeClr>
                </a:solidFill>
              </a:rPr>
              <a:t>15 2025/12/16 Final Project Report I</a:t>
            </a:r>
          </a:p>
          <a:p>
            <a:pPr marL="0" indent="0">
              <a:buNone/>
            </a:pPr>
            <a:r>
              <a:rPr lang="en-US" sz="8400" dirty="0">
                <a:solidFill>
                  <a:schemeClr val="accent2">
                    <a:lumMod val="75000"/>
                  </a:schemeClr>
                </a:solidFill>
              </a:rPr>
              <a:t>16 2025/12/23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4</a:t>
            </a:fld>
            <a:endParaRPr lang="en-US">
              <a:solidFill>
                <a:prstClr val="black">
                  <a:tint val="75000"/>
                </a:prstClr>
              </a:solidFill>
              <a:latin typeface="Calibri" panose="020F0502020204030204"/>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870205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D887BCC5-633B-FA28-3C51-AE7E184195DB}"/>
              </a:ext>
            </a:extLst>
          </p:cNvPr>
          <p:cNvPicPr>
            <a:picLocks noChangeAspect="1"/>
          </p:cNvPicPr>
          <p:nvPr/>
        </p:nvPicPr>
        <p:blipFill>
          <a:blip r:embed="rId4"/>
          <a:stretch>
            <a:fillRect/>
          </a:stretch>
        </p:blipFill>
        <p:spPr>
          <a:xfrm>
            <a:off x="1377379" y="2336800"/>
            <a:ext cx="33821241" cy="17475200"/>
          </a:xfrm>
          <a:prstGeom prst="rect">
            <a:avLst/>
          </a:prstGeom>
        </p:spPr>
      </p:pic>
      <p:sp>
        <p:nvSpPr>
          <p:cNvPr id="10" name="TextBox 9">
            <a:extLst>
              <a:ext uri="{FF2B5EF4-FFF2-40B4-BE49-F238E27FC236}">
                <a16:creationId xmlns:a16="http://schemas.microsoft.com/office/drawing/2014/main" id="{D0F5B58D-AD10-4E37-14CF-89B852177C27}"/>
              </a:ext>
            </a:extLst>
          </p:cNvPr>
          <p:cNvSpPr txBox="1"/>
          <p:nvPr/>
        </p:nvSpPr>
        <p:spPr>
          <a:xfrm>
            <a:off x="3926535" y="20043013"/>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cs typeface="Calibri" panose="020F0502020204030204" pitchFamily="34" charset="0"/>
                <a:sym typeface="Arial"/>
              </a:rPr>
              <a:t>Source: NVIDIA DLI (2024), Building RAG Agents with LLMs, </a:t>
            </a:r>
            <a:r>
              <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5"/>
              </a:rPr>
              <a:t>https://learn.nvidia.com/courses/course-detail?course_id=course-v1:DLI+S-FX-15+V1</a:t>
            </a:r>
            <a:endParaRPr kumimoji="0" lang="en-US"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942778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6" name="Picture 5">
            <a:extLst>
              <a:ext uri="{FF2B5EF4-FFF2-40B4-BE49-F238E27FC236}">
                <a16:creationId xmlns:a16="http://schemas.microsoft.com/office/drawing/2014/main" id="{BE2B9E96-3077-2F88-B84E-F0A95B07F009}"/>
              </a:ext>
            </a:extLst>
          </p:cNvPr>
          <p:cNvPicPr>
            <a:picLocks noChangeAspect="1"/>
          </p:cNvPicPr>
          <p:nvPr/>
        </p:nvPicPr>
        <p:blipFill>
          <a:blip r:embed="rId4"/>
          <a:stretch>
            <a:fillRect/>
          </a:stretch>
        </p:blipFill>
        <p:spPr>
          <a:xfrm>
            <a:off x="417748" y="5669327"/>
            <a:ext cx="35740505" cy="9235346"/>
          </a:xfrm>
          <a:prstGeom prst="rect">
            <a:avLst/>
          </a:prstGeom>
        </p:spPr>
      </p:pic>
      <p:sp>
        <p:nvSpPr>
          <p:cNvPr id="7" name="Rounded Rectangle 6">
            <a:extLst>
              <a:ext uri="{FF2B5EF4-FFF2-40B4-BE49-F238E27FC236}">
                <a16:creationId xmlns:a16="http://schemas.microsoft.com/office/drawing/2014/main" id="{35127783-4A76-C573-9499-5D12688D4DE8}"/>
              </a:ext>
            </a:extLst>
          </p:cNvPr>
          <p:cNvSpPr/>
          <p:nvPr/>
        </p:nvSpPr>
        <p:spPr>
          <a:xfrm>
            <a:off x="30937200" y="7670800"/>
            <a:ext cx="4318000" cy="1016000"/>
          </a:xfrm>
          <a:prstGeom prst="roundRect">
            <a:avLst/>
          </a:prstGeom>
          <a:noFill/>
          <a:ln w="762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736767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5" name="Picture 4">
            <a:extLst>
              <a:ext uri="{FF2B5EF4-FFF2-40B4-BE49-F238E27FC236}">
                <a16:creationId xmlns:a16="http://schemas.microsoft.com/office/drawing/2014/main" id="{AB2A8BA5-8AC7-A140-E497-A83DFE6D153A}"/>
              </a:ext>
            </a:extLst>
          </p:cNvPr>
          <p:cNvPicPr>
            <a:picLocks noChangeAspect="1"/>
          </p:cNvPicPr>
          <p:nvPr/>
        </p:nvPicPr>
        <p:blipFill>
          <a:blip r:embed="rId4"/>
          <a:stretch>
            <a:fillRect/>
          </a:stretch>
        </p:blipFill>
        <p:spPr>
          <a:xfrm>
            <a:off x="3753035" y="2489200"/>
            <a:ext cx="29069928" cy="17436530"/>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9616400" y="17646080"/>
            <a:ext cx="2590800" cy="168967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1008111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EF01F-CCB0-064C-96EB-CBC8345E0F89}"/>
              </a:ext>
            </a:extLst>
          </p:cNvPr>
          <p:cNvPicPr>
            <a:picLocks noChangeAspect="1"/>
          </p:cNvPicPr>
          <p:nvPr/>
        </p:nvPicPr>
        <p:blipFill>
          <a:blip r:embed="rId2"/>
          <a:stretch>
            <a:fillRect/>
          </a:stretch>
        </p:blipFill>
        <p:spPr>
          <a:xfrm>
            <a:off x="4228352" y="2267184"/>
            <a:ext cx="28797624" cy="17717392"/>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27542792" y="17750118"/>
            <a:ext cx="2040737" cy="168201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188186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B5D755-4332-B59A-968F-E75AD28EE00B}"/>
              </a:ext>
            </a:extLst>
          </p:cNvPr>
          <p:cNvPicPr>
            <a:picLocks noChangeAspect="1"/>
          </p:cNvPicPr>
          <p:nvPr/>
        </p:nvPicPr>
        <p:blipFill>
          <a:blip r:embed="rId2"/>
          <a:stretch>
            <a:fillRect/>
          </a:stretch>
        </p:blipFill>
        <p:spPr>
          <a:xfrm>
            <a:off x="2724024" y="2446253"/>
            <a:ext cx="31127946" cy="1754617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6" name="Rounded Rectangle 5">
            <a:extLst>
              <a:ext uri="{FF2B5EF4-FFF2-40B4-BE49-F238E27FC236}">
                <a16:creationId xmlns:a16="http://schemas.microsoft.com/office/drawing/2014/main" id="{9CC31D49-10A9-43D0-E7B0-5D9D2E0E281D}"/>
              </a:ext>
            </a:extLst>
          </p:cNvPr>
          <p:cNvSpPr/>
          <p:nvPr/>
        </p:nvSpPr>
        <p:spPr>
          <a:xfrm>
            <a:off x="3553239" y="11564469"/>
            <a:ext cx="6558950" cy="2581837"/>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502710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407A03F-535F-2CAA-4689-30F9B0DDC651}"/>
              </a:ext>
            </a:extLst>
          </p:cNvPr>
          <p:cNvPicPr>
            <a:picLocks noChangeAspect="1"/>
          </p:cNvPicPr>
          <p:nvPr/>
        </p:nvPicPr>
        <p:blipFill>
          <a:blip r:embed="rId2"/>
          <a:stretch>
            <a:fillRect/>
          </a:stretch>
        </p:blipFill>
        <p:spPr>
          <a:xfrm>
            <a:off x="3069071" y="2426803"/>
            <a:ext cx="31301611" cy="17636447"/>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Tree>
    <p:extLst>
      <p:ext uri="{BB962C8B-B14F-4D97-AF65-F5344CB8AC3E}">
        <p14:creationId xmlns:p14="http://schemas.microsoft.com/office/powerpoint/2010/main" val="4023559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152400" y="203200"/>
            <a:ext cx="2862883" cy="625504"/>
          </a:xfrm>
          <a:prstGeom prst="rect">
            <a:avLst/>
          </a:prstGeom>
        </p:spPr>
      </p:pic>
      <p:pic>
        <p:nvPicPr>
          <p:cNvPr id="9" name="Picture 8">
            <a:extLst>
              <a:ext uri="{FF2B5EF4-FFF2-40B4-BE49-F238E27FC236}">
                <a16:creationId xmlns:a16="http://schemas.microsoft.com/office/drawing/2014/main" id="{9367546E-EC90-3BBA-2336-FF2945C4D8FB}"/>
              </a:ext>
            </a:extLst>
          </p:cNvPr>
          <p:cNvPicPr>
            <a:picLocks noChangeAspect="1"/>
          </p:cNvPicPr>
          <p:nvPr/>
        </p:nvPicPr>
        <p:blipFill>
          <a:blip r:embed="rId4"/>
          <a:stretch>
            <a:fillRect/>
          </a:stretch>
        </p:blipFill>
        <p:spPr>
          <a:xfrm>
            <a:off x="510777" y="2805953"/>
            <a:ext cx="35850713" cy="16513228"/>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33479392" y="5486399"/>
            <a:ext cx="2421243"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78B52039-56FD-0869-FF79-87ABAA3BB54F}"/>
              </a:ext>
            </a:extLst>
          </p:cNvPr>
          <p:cNvSpPr/>
          <p:nvPr/>
        </p:nvSpPr>
        <p:spPr>
          <a:xfrm>
            <a:off x="15397580" y="14997952"/>
            <a:ext cx="6279079" cy="2205319"/>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867310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24DA19-E01F-33FC-832D-155C4539100D}"/>
              </a:ext>
            </a:extLst>
          </p:cNvPr>
          <p:cNvPicPr>
            <a:picLocks noChangeAspect="1"/>
          </p:cNvPicPr>
          <p:nvPr/>
        </p:nvPicPr>
        <p:blipFill>
          <a:blip r:embed="rId2"/>
          <a:stretch>
            <a:fillRect/>
          </a:stretch>
        </p:blipFill>
        <p:spPr>
          <a:xfrm>
            <a:off x="3433921" y="2121405"/>
            <a:ext cx="29699889" cy="17863170"/>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20224376" y="13679900"/>
            <a:ext cx="12909434"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78B52039-56FD-0869-FF79-87ABAA3BB54F}"/>
              </a:ext>
            </a:extLst>
          </p:cNvPr>
          <p:cNvSpPr/>
          <p:nvPr/>
        </p:nvSpPr>
        <p:spPr>
          <a:xfrm>
            <a:off x="3442190" y="15813741"/>
            <a:ext cx="5217716" cy="3334871"/>
          </a:xfrm>
          <a:prstGeom prst="roundRect">
            <a:avLst>
              <a:gd name="adj" fmla="val 252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7511428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7FEA51-D211-EBD8-8C98-5A9EC519BB99}"/>
              </a:ext>
            </a:extLst>
          </p:cNvPr>
          <p:cNvPicPr>
            <a:picLocks noChangeAspect="1"/>
          </p:cNvPicPr>
          <p:nvPr/>
        </p:nvPicPr>
        <p:blipFill>
          <a:blip r:embed="rId2"/>
          <a:stretch>
            <a:fillRect/>
          </a:stretch>
        </p:blipFill>
        <p:spPr>
          <a:xfrm>
            <a:off x="2519263" y="2094273"/>
            <a:ext cx="30960129" cy="17475919"/>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17505"/>
            <a:ext cx="34888869" cy="2320895"/>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984575"/>
            <a:ext cx="18294438" cy="584775"/>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https://learn.nvidia.com/courses/course?course_id=course-v1:DLI+S-FX-15+V1</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152400" y="203200"/>
            <a:ext cx="2862883" cy="625504"/>
          </a:xfrm>
          <a:prstGeom prst="rect">
            <a:avLst/>
          </a:prstGeom>
        </p:spPr>
      </p:pic>
      <p:sp>
        <p:nvSpPr>
          <p:cNvPr id="5" name="Rounded Rectangle 4">
            <a:extLst>
              <a:ext uri="{FF2B5EF4-FFF2-40B4-BE49-F238E27FC236}">
                <a16:creationId xmlns:a16="http://schemas.microsoft.com/office/drawing/2014/main" id="{A7587C51-C3DE-3A1A-89D9-D94298179875}"/>
              </a:ext>
            </a:extLst>
          </p:cNvPr>
          <p:cNvSpPr/>
          <p:nvPr/>
        </p:nvSpPr>
        <p:spPr>
          <a:xfrm>
            <a:off x="14186958" y="11528371"/>
            <a:ext cx="15773089" cy="1757323"/>
          </a:xfrm>
          <a:prstGeom prst="roundRect">
            <a:avLst>
              <a:gd name="adj" fmla="val 5079"/>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78B52039-56FD-0869-FF79-87ABAA3BB54F}"/>
              </a:ext>
            </a:extLst>
          </p:cNvPr>
          <p:cNvSpPr/>
          <p:nvPr/>
        </p:nvSpPr>
        <p:spPr>
          <a:xfrm>
            <a:off x="2411687" y="6508377"/>
            <a:ext cx="9798243" cy="13368622"/>
          </a:xfrm>
          <a:prstGeom prst="roundRect">
            <a:avLst>
              <a:gd name="adj" fmla="val 1427"/>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12821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D3BC-6B82-3273-9F38-7A07185C38DB}"/>
              </a:ext>
            </a:extLst>
          </p:cNvPr>
          <p:cNvSpPr>
            <a:spLocks noGrp="1"/>
          </p:cNvSpPr>
          <p:nvPr>
            <p:ph type="title"/>
          </p:nvPr>
        </p:nvSpPr>
        <p:spPr>
          <a:xfrm>
            <a:off x="1603169" y="405314"/>
            <a:ext cx="33666543" cy="19281420"/>
          </a:xfrm>
        </p:spPr>
        <p:txBody>
          <a:bodyPr>
            <a:normAutofit/>
          </a:bodyPr>
          <a:lstStyle/>
          <a:p>
            <a:r>
              <a:rPr lang="en-US" altLang="zh-TW" sz="18000" dirty="0">
                <a:solidFill>
                  <a:srgbClr val="C00000"/>
                </a:solidFill>
                <a:ea typeface="Heiti TC Medium" pitchFamily="2" charset="-128"/>
                <a:cs typeface="Arial" panose="020B0604020202020204" pitchFamily="34" charset="0"/>
              </a:rPr>
              <a:t>NVIDIA </a:t>
            </a:r>
            <a:br>
              <a:rPr lang="en-US" altLang="zh-TW" sz="18000" dirty="0">
                <a:solidFill>
                  <a:srgbClr val="C00000"/>
                </a:solidFill>
                <a:ea typeface="Heiti TC Medium" pitchFamily="2" charset="-128"/>
                <a:cs typeface="Arial" panose="020B0604020202020204" pitchFamily="34" charset="0"/>
              </a:rPr>
            </a:br>
            <a:r>
              <a:rPr lang="en-US" altLang="zh-TW" sz="18000" dirty="0">
                <a:solidFill>
                  <a:srgbClr val="C00000"/>
                </a:solidFill>
                <a:ea typeface="Heiti TC Medium" pitchFamily="2" charset="-128"/>
                <a:cs typeface="Arial" panose="020B0604020202020204" pitchFamily="34" charset="0"/>
              </a:rPr>
              <a:t>Fundamentals of Deep Learning  </a:t>
            </a:r>
            <a:endParaRPr lang="en-TW" sz="18000" dirty="0"/>
          </a:p>
        </p:txBody>
      </p:sp>
      <p:sp>
        <p:nvSpPr>
          <p:cNvPr id="4" name="Slide Number Placeholder 3">
            <a:extLst>
              <a:ext uri="{FF2B5EF4-FFF2-40B4-BE49-F238E27FC236}">
                <a16:creationId xmlns:a16="http://schemas.microsoft.com/office/drawing/2014/main" id="{974999FE-E323-BE97-67D7-6F4042A754D9}"/>
              </a:ext>
            </a:extLst>
          </p:cNvPr>
          <p:cNvSpPr>
            <a:spLocks noGrp="1"/>
          </p:cNvSpPr>
          <p:nvPr>
            <p:ph type="sldNum" sz="quarter" idx="12"/>
          </p:nvPr>
        </p:nvSpPr>
        <p:spPr/>
        <p:txBody>
          <a:bodyPr/>
          <a:lstStyle/>
          <a:p>
            <a:fld id="{5D6FF71F-CF6A-4C46-8F9B-61D49EEA70E3}" type="slidenum">
              <a:rPr lang="en-US" smtClean="0"/>
              <a:t>49</a:t>
            </a:fld>
            <a:endParaRPr lang="en-US"/>
          </a:p>
        </p:txBody>
      </p:sp>
      <p:pic>
        <p:nvPicPr>
          <p:cNvPr id="5" name="Picture 4">
            <a:extLst>
              <a:ext uri="{FF2B5EF4-FFF2-40B4-BE49-F238E27FC236}">
                <a16:creationId xmlns:a16="http://schemas.microsoft.com/office/drawing/2014/main" id="{3282A6EB-5D81-F218-D1A5-5A4859E699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6" name="Picture 5">
            <a:extLst>
              <a:ext uri="{FF2B5EF4-FFF2-40B4-BE49-F238E27FC236}">
                <a16:creationId xmlns:a16="http://schemas.microsoft.com/office/drawing/2014/main" id="{98F6D868-E251-D770-817A-505675CE23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7" name="Picture 6">
            <a:extLst>
              <a:ext uri="{FF2B5EF4-FFF2-40B4-BE49-F238E27FC236}">
                <a16:creationId xmlns:a16="http://schemas.microsoft.com/office/drawing/2014/main" id="{C7B9E2B7-7EC2-E2D7-B23A-D5271471F46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650915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EFCF-5160-1D19-2A7B-07C79562E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E0B29-82C7-B314-C5F2-50C6B67E0F5E}"/>
              </a:ext>
            </a:extLst>
          </p:cNvPr>
          <p:cNvSpPr>
            <a:spLocks noGrp="1"/>
          </p:cNvSpPr>
          <p:nvPr>
            <p:ph type="title"/>
          </p:nvPr>
        </p:nvSpPr>
        <p:spPr>
          <a:xfrm>
            <a:off x="1603166" y="36825"/>
            <a:ext cx="33666543" cy="3238638"/>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9A6A38CD-BFDC-D399-FCDC-23FC14173302}"/>
              </a:ext>
            </a:extLst>
          </p:cNvPr>
          <p:cNvSpPr>
            <a:spLocks noGrp="1"/>
          </p:cNvSpPr>
          <p:nvPr>
            <p:ph idx="1"/>
          </p:nvPr>
        </p:nvSpPr>
        <p:spPr>
          <a:xfrm>
            <a:off x="1603166" y="3275465"/>
            <a:ext cx="33666543" cy="16411269"/>
          </a:xfrm>
        </p:spPr>
        <p:txBody>
          <a:bodyPr>
            <a:noAutofit/>
          </a:bodyPr>
          <a:lstStyle/>
          <a:p>
            <a:pPr marL="0" indent="0">
              <a:buNone/>
            </a:pPr>
            <a:r>
              <a:rPr lang="en-US" sz="12600" dirty="0"/>
              <a:t>1: An Introduction to Deep Learning</a:t>
            </a:r>
          </a:p>
          <a:p>
            <a:pPr marL="0" indent="0">
              <a:buNone/>
            </a:pPr>
            <a:r>
              <a:rPr lang="en-US" sz="12600" dirty="0"/>
              <a:t>2: The Theory Behind Neural Networks</a:t>
            </a:r>
          </a:p>
          <a:p>
            <a:pPr marL="0" indent="0">
              <a:buNone/>
            </a:pPr>
            <a:r>
              <a:rPr lang="en-US" sz="12600" dirty="0"/>
              <a:t>3: Convolutional Neural Networks</a:t>
            </a:r>
          </a:p>
          <a:p>
            <a:pPr marL="0" indent="0">
              <a:buNone/>
            </a:pPr>
            <a:r>
              <a:rPr lang="en-US" sz="12600" dirty="0"/>
              <a:t>4: Data Augmentation and Deployment</a:t>
            </a:r>
          </a:p>
          <a:p>
            <a:pPr marL="0" indent="0">
              <a:buNone/>
            </a:pPr>
            <a:r>
              <a:rPr lang="en-US" sz="12600" dirty="0"/>
              <a:t>5: Pre-trained Models</a:t>
            </a:r>
          </a:p>
          <a:p>
            <a:pPr marL="0" indent="0">
              <a:buNone/>
            </a:pPr>
            <a:r>
              <a:rPr lang="en-US" sz="12600" dirty="0"/>
              <a:t>6: Natural Language Processing</a:t>
            </a:r>
          </a:p>
          <a:p>
            <a:pPr marL="0" indent="0">
              <a:buNone/>
            </a:pPr>
            <a:r>
              <a:rPr lang="en-US" sz="12600" dirty="0"/>
              <a:t>7: Wrap-up and Assessment</a:t>
            </a:r>
            <a:endParaRPr lang="en-TW" sz="12600" dirty="0"/>
          </a:p>
        </p:txBody>
      </p:sp>
      <p:sp>
        <p:nvSpPr>
          <p:cNvPr id="4" name="Slide Number Placeholder 3">
            <a:extLst>
              <a:ext uri="{FF2B5EF4-FFF2-40B4-BE49-F238E27FC236}">
                <a16:creationId xmlns:a16="http://schemas.microsoft.com/office/drawing/2014/main" id="{FC840A4B-376C-E93A-43FC-7D04285E316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B09D972-1F1B-2BE9-1521-33FACE54486D}"/>
              </a:ext>
            </a:extLst>
          </p:cNvPr>
          <p:cNvSpPr txBox="1"/>
          <p:nvPr/>
        </p:nvSpPr>
        <p:spPr>
          <a:xfrm>
            <a:off x="3166313" y="1967568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0498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6DDA0-09A2-A487-A373-80AB5EE12EB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6C3C05-EA9F-71ED-82F0-A2E7C9E227A5}"/>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50</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1E71DC5-62B6-E2F4-5E5B-4AD1281CD109}"/>
              </a:ext>
            </a:extLst>
          </p:cNvPr>
          <p:cNvSpPr txBox="1"/>
          <p:nvPr/>
        </p:nvSpPr>
        <p:spPr>
          <a:xfrm>
            <a:off x="6593304" y="19527377"/>
            <a:ext cx="22571244"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32" name="Group 31">
            <a:extLst>
              <a:ext uri="{FF2B5EF4-FFF2-40B4-BE49-F238E27FC236}">
                <a16:creationId xmlns:a16="http://schemas.microsoft.com/office/drawing/2014/main" id="{9AF533F2-92E8-01AC-66DC-8DD5E28630FA}"/>
              </a:ext>
            </a:extLst>
          </p:cNvPr>
          <p:cNvGrpSpPr/>
          <p:nvPr/>
        </p:nvGrpSpPr>
        <p:grpSpPr>
          <a:xfrm>
            <a:off x="10627762" y="10929098"/>
            <a:ext cx="7836354" cy="7994586"/>
            <a:chOff x="-98321" y="3949893"/>
            <a:chExt cx="2612118" cy="2664862"/>
          </a:xfrm>
        </p:grpSpPr>
        <p:grpSp>
          <p:nvGrpSpPr>
            <p:cNvPr id="27" name="Group 26">
              <a:extLst>
                <a:ext uri="{FF2B5EF4-FFF2-40B4-BE49-F238E27FC236}">
                  <a16:creationId xmlns:a16="http://schemas.microsoft.com/office/drawing/2014/main" id="{004F526F-923A-6B35-0060-34EE3B739303}"/>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7BF3FA81-4404-ADEB-6F2F-5C0BDAC6C3AA}"/>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EA0D4AD2-AA2C-C878-CD1C-387028627861}"/>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1" name="TextBox 30">
              <a:extLst>
                <a:ext uri="{FF2B5EF4-FFF2-40B4-BE49-F238E27FC236}">
                  <a16:creationId xmlns:a16="http://schemas.microsoft.com/office/drawing/2014/main" id="{76AF8273-CD66-66E4-2988-30EC5C582632}"/>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Fundamentals of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43" name="Group 42">
            <a:extLst>
              <a:ext uri="{FF2B5EF4-FFF2-40B4-BE49-F238E27FC236}">
                <a16:creationId xmlns:a16="http://schemas.microsoft.com/office/drawing/2014/main" id="{41136AAA-E00C-3CA6-006B-1A0C9A3027DF}"/>
              </a:ext>
            </a:extLst>
          </p:cNvPr>
          <p:cNvGrpSpPr/>
          <p:nvPr/>
        </p:nvGrpSpPr>
        <p:grpSpPr>
          <a:xfrm>
            <a:off x="2149375" y="10929096"/>
            <a:ext cx="7836354" cy="7994586"/>
            <a:chOff x="-98321" y="3949893"/>
            <a:chExt cx="2612118" cy="2664862"/>
          </a:xfrm>
        </p:grpSpPr>
        <p:grpSp>
          <p:nvGrpSpPr>
            <p:cNvPr id="44" name="Group 43">
              <a:extLst>
                <a:ext uri="{FF2B5EF4-FFF2-40B4-BE49-F238E27FC236}">
                  <a16:creationId xmlns:a16="http://schemas.microsoft.com/office/drawing/2014/main" id="{1360F539-C646-A85E-3337-016BFACFC70D}"/>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C57349EB-6693-444C-0251-94DAEF7FED83}"/>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 name="Rectangle 46">
                <a:extLst>
                  <a:ext uri="{FF2B5EF4-FFF2-40B4-BE49-F238E27FC236}">
                    <a16:creationId xmlns:a16="http://schemas.microsoft.com/office/drawing/2014/main" id="{E8CF36D0-6892-E06E-156C-FFFA95700806}"/>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5" name="TextBox 44">
              <a:extLst>
                <a:ext uri="{FF2B5EF4-FFF2-40B4-BE49-F238E27FC236}">
                  <a16:creationId xmlns:a16="http://schemas.microsoft.com/office/drawing/2014/main" id="{AC38CB34-554F-BA9F-8C9C-C8038109A120}"/>
                </a:ext>
              </a:extLst>
            </p:cNvPr>
            <p:cNvSpPr txBox="1"/>
            <p:nvPr/>
          </p:nvSpPr>
          <p:spPr>
            <a:xfrm>
              <a:off x="-16728" y="4158939"/>
              <a:ext cx="2448933" cy="2379113"/>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Getting Started With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17" name="Title 1">
            <a:extLst>
              <a:ext uri="{FF2B5EF4-FFF2-40B4-BE49-F238E27FC236}">
                <a16:creationId xmlns:a16="http://schemas.microsoft.com/office/drawing/2014/main" id="{29419260-F990-93B4-F5E1-9B42E55250CC}"/>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E89D535E-F178-A16A-E8E7-EE676B99BAFF}"/>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AEE0C161-BA61-134A-B6DD-0F40D3D06FB3}"/>
              </a:ext>
            </a:extLst>
          </p:cNvPr>
          <p:cNvSpPr/>
          <p:nvPr/>
        </p:nvSpPr>
        <p:spPr>
          <a:xfrm>
            <a:off x="1948712" y="10622849"/>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4100DD79-E769-5C51-E156-EDB760679AF2}"/>
              </a:ext>
            </a:extLst>
          </p:cNvPr>
          <p:cNvSpPr/>
          <p:nvPr/>
        </p:nvSpPr>
        <p:spPr>
          <a:xfrm>
            <a:off x="10411508" y="10619510"/>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 name="TextBox 2">
            <a:extLst>
              <a:ext uri="{FF2B5EF4-FFF2-40B4-BE49-F238E27FC236}">
                <a16:creationId xmlns:a16="http://schemas.microsoft.com/office/drawing/2014/main" id="{A7B9B041-AB73-2FAB-430D-C26B8C416D88}"/>
              </a:ext>
            </a:extLst>
          </p:cNvPr>
          <p:cNvSpPr txBox="1"/>
          <p:nvPr/>
        </p:nvSpPr>
        <p:spPr>
          <a:xfrm>
            <a:off x="2991887" y="3349431"/>
            <a:ext cx="30487506" cy="4093428"/>
          </a:xfrm>
          <a:prstGeom prst="rect">
            <a:avLst/>
          </a:prstGeom>
          <a:noFill/>
        </p:spPr>
        <p:txBody>
          <a:bodyPr wrap="square">
            <a:spAutoFit/>
          </a:bodyPr>
          <a:lstStyle/>
          <a:p>
            <a:pPr algn="ctr" defTabSz="2743200">
              <a:buClrTx/>
            </a:pPr>
            <a:r>
              <a:rPr lang="en-US" sz="13000" b="1" kern="1200" dirty="0">
                <a:solidFill>
                  <a:srgbClr val="C00000"/>
                </a:solidFill>
                <a:latin typeface="Calibri" panose="020F0502020204030204"/>
                <a:ea typeface="+mn-ea"/>
                <a:cs typeface="+mn-cs"/>
              </a:rPr>
              <a:t>Fundamentals of Deep Learning </a:t>
            </a:r>
            <a:br>
              <a:rPr lang="en-US" sz="13000" b="1" kern="1200" dirty="0">
                <a:solidFill>
                  <a:srgbClr val="C00000"/>
                </a:solidFill>
                <a:latin typeface="Calibri" panose="020F0502020204030204"/>
                <a:ea typeface="+mn-ea"/>
                <a:cs typeface="+mn-cs"/>
              </a:rPr>
            </a:br>
            <a:r>
              <a:rPr lang="en-US" sz="13000" b="1" kern="1200" dirty="0">
                <a:solidFill>
                  <a:srgbClr val="7030A0"/>
                </a:solidFill>
                <a:latin typeface="Calibri" panose="020F0502020204030204"/>
                <a:ea typeface="+mn-ea"/>
                <a:cs typeface="+mn-cs"/>
              </a:rPr>
              <a:t>Workshop </a:t>
            </a:r>
          </a:p>
        </p:txBody>
      </p:sp>
      <p:sp>
        <p:nvSpPr>
          <p:cNvPr id="13" name="TextBox 12">
            <a:extLst>
              <a:ext uri="{FF2B5EF4-FFF2-40B4-BE49-F238E27FC236}">
                <a16:creationId xmlns:a16="http://schemas.microsoft.com/office/drawing/2014/main" id="{3F9F012A-7BC0-B38C-98CB-5F7B77210FB7}"/>
              </a:ext>
            </a:extLst>
          </p:cNvPr>
          <p:cNvSpPr txBox="1"/>
          <p:nvPr/>
        </p:nvSpPr>
        <p:spPr>
          <a:xfrm>
            <a:off x="20175540" y="9604116"/>
            <a:ext cx="15556896" cy="8494633"/>
          </a:xfrm>
          <a:prstGeom prst="rect">
            <a:avLst/>
          </a:prstGeom>
          <a:noFill/>
        </p:spPr>
        <p:txBody>
          <a:bodyPr wrap="square">
            <a:spAutoFit/>
          </a:bodyPr>
          <a:lstStyle/>
          <a:p>
            <a:pPr defTabSz="2743200">
              <a:buClrTx/>
            </a:pPr>
            <a:r>
              <a:rPr lang="en-US" sz="7800" kern="1200" dirty="0">
                <a:solidFill>
                  <a:prstClr val="black"/>
                </a:solidFill>
                <a:latin typeface="Calibri" panose="020F0502020204030204"/>
                <a:ea typeface="+mn-ea"/>
                <a:cs typeface="+mn-cs"/>
              </a:rPr>
              <a:t>Step 1. </a:t>
            </a:r>
          </a:p>
          <a:p>
            <a:pPr defTabSz="2743200">
              <a:buClrTx/>
            </a:pPr>
            <a:r>
              <a:rPr lang="en-US" sz="7800" kern="1200" dirty="0">
                <a:solidFill>
                  <a:prstClr val="black"/>
                </a:solidFill>
                <a:latin typeface="Calibri" panose="020F0502020204030204"/>
                <a:ea typeface="+mn-ea"/>
                <a:cs typeface="+mn-cs"/>
              </a:rPr>
              <a:t>Visit </a:t>
            </a:r>
          </a:p>
          <a:p>
            <a:pPr defTabSz="2743200">
              <a:buClrTx/>
            </a:pPr>
            <a:r>
              <a:rPr lang="en-US" sz="7800" kern="1200" dirty="0">
                <a:solidFill>
                  <a:prstClr val="black"/>
                </a:solidFill>
                <a:latin typeface="Calibri" panose="020F0502020204030204"/>
                <a:ea typeface="+mn-ea"/>
                <a:cs typeface="+mn-cs"/>
                <a:hlinkClick r:id="rId4"/>
              </a:rPr>
              <a:t>https://learn.nvidia.com/dli-event</a:t>
            </a:r>
            <a:endParaRPr lang="en-US" sz="7800" kern="1200" dirty="0">
              <a:solidFill>
                <a:prstClr val="black"/>
              </a:solidFill>
              <a:latin typeface="Calibri" panose="020F0502020204030204"/>
              <a:ea typeface="+mn-ea"/>
              <a:cs typeface="+mn-cs"/>
            </a:endParaRPr>
          </a:p>
          <a:p>
            <a:pPr defTabSz="2743200">
              <a:buClrTx/>
            </a:pPr>
            <a:endParaRPr lang="en-US" sz="7800" kern="1200" dirty="0">
              <a:solidFill>
                <a:prstClr val="black"/>
              </a:solidFill>
              <a:latin typeface="Calibri" panose="020F0502020204030204"/>
              <a:ea typeface="+mn-ea"/>
              <a:cs typeface="+mn-cs"/>
            </a:endParaRPr>
          </a:p>
          <a:p>
            <a:pPr defTabSz="2743200">
              <a:buClrTx/>
            </a:pPr>
            <a:r>
              <a:rPr lang="en-US" sz="7800" kern="1200" dirty="0">
                <a:solidFill>
                  <a:prstClr val="black"/>
                </a:solidFill>
                <a:latin typeface="Calibri" panose="020F0502020204030204"/>
                <a:ea typeface="+mn-ea"/>
                <a:cs typeface="+mn-cs"/>
              </a:rPr>
              <a:t>Step 2. </a:t>
            </a:r>
          </a:p>
          <a:p>
            <a:pPr defTabSz="2743200">
              <a:buClrTx/>
            </a:pPr>
            <a:r>
              <a:rPr lang="en-US" sz="7800" kern="1200" dirty="0">
                <a:solidFill>
                  <a:prstClr val="black"/>
                </a:solidFill>
                <a:latin typeface="Calibri" panose="020F0502020204030204"/>
                <a:ea typeface="+mn-ea"/>
                <a:cs typeface="+mn-cs"/>
              </a:rPr>
              <a:t>Enter the event code: </a:t>
            </a:r>
            <a:r>
              <a:rPr lang="en-US" sz="7800" b="1" kern="1200" dirty="0">
                <a:solidFill>
                  <a:srgbClr val="C00000"/>
                </a:solidFill>
                <a:latin typeface="Calibri" panose="020F0502020204030204"/>
                <a:ea typeface="+mn-ea"/>
                <a:cs typeface="+mn-cs"/>
              </a:rPr>
              <a:t>NTPU_FDL_AMBASSADOR_DE25</a:t>
            </a:r>
          </a:p>
        </p:txBody>
      </p:sp>
    </p:spTree>
    <p:extLst>
      <p:ext uri="{BB962C8B-B14F-4D97-AF65-F5344CB8AC3E}">
        <p14:creationId xmlns:p14="http://schemas.microsoft.com/office/powerpoint/2010/main" val="3815400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E7549-E52C-4924-D676-18166849D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3DF941-321D-5263-D7C5-0CA19C2351A0}"/>
              </a:ext>
            </a:extLst>
          </p:cNvPr>
          <p:cNvSpPr>
            <a:spLocks noGrp="1"/>
          </p:cNvSpPr>
          <p:nvPr>
            <p:ph type="title"/>
          </p:nvPr>
        </p:nvSpPr>
        <p:spPr/>
        <p:txBody>
          <a:bodyPr>
            <a:normAutofit fontScale="90000"/>
          </a:bodyPr>
          <a:lstStyle/>
          <a:p>
            <a:r>
              <a:rPr lang="en-US" dirty="0"/>
              <a:t>Get NVIDIA DLI Certificate</a:t>
            </a:r>
            <a:br>
              <a:rPr lang="en-US" dirty="0"/>
            </a:br>
            <a:r>
              <a:rPr lang="en-US" dirty="0">
                <a:solidFill>
                  <a:srgbClr val="C00000"/>
                </a:solidFill>
              </a:rPr>
              <a:t>Fundamentals of Deep Learning</a:t>
            </a:r>
            <a:endParaRPr lang="en-US" dirty="0"/>
          </a:p>
        </p:txBody>
      </p:sp>
      <p:sp>
        <p:nvSpPr>
          <p:cNvPr id="3" name="Content Placeholder 2">
            <a:extLst>
              <a:ext uri="{FF2B5EF4-FFF2-40B4-BE49-F238E27FC236}">
                <a16:creationId xmlns:a16="http://schemas.microsoft.com/office/drawing/2014/main" id="{677FCE67-2FAC-9FFA-48BC-7BB719CC70EF}"/>
              </a:ext>
            </a:extLst>
          </p:cNvPr>
          <p:cNvSpPr>
            <a:spLocks noGrp="1"/>
          </p:cNvSpPr>
          <p:nvPr>
            <p:ph idx="1"/>
          </p:nvPr>
        </p:nvSpPr>
        <p:spPr>
          <a:xfrm>
            <a:off x="1603169" y="4382004"/>
            <a:ext cx="33666543" cy="14677896"/>
          </a:xfrm>
        </p:spPr>
        <p:txBody>
          <a:bodyPr>
            <a:normAutofit/>
          </a:bodyPr>
          <a:lstStyle/>
          <a:p>
            <a:r>
              <a:rPr lang="en-US" dirty="0"/>
              <a:t>Welcome to NVIDIA DLI "</a:t>
            </a:r>
            <a:r>
              <a:rPr lang="en-US" dirty="0">
                <a:solidFill>
                  <a:srgbClr val="C00000"/>
                </a:solidFill>
              </a:rPr>
              <a:t>Fundamentals of Deep Learning</a:t>
            </a:r>
            <a:r>
              <a:rPr lang="en-US" dirty="0"/>
              <a:t>" </a:t>
            </a:r>
            <a:r>
              <a:rPr lang="en-US" dirty="0">
                <a:solidFill>
                  <a:srgbClr val="C00000"/>
                </a:solidFill>
              </a:rPr>
              <a:t>workshop</a:t>
            </a:r>
            <a:r>
              <a:rPr lang="en-US" dirty="0"/>
              <a:t>.</a:t>
            </a:r>
          </a:p>
          <a:p>
            <a:r>
              <a:rPr lang="en-US" dirty="0"/>
              <a:t>Step 1. Visit </a:t>
            </a:r>
            <a:r>
              <a:rPr lang="en-US" dirty="0">
                <a:hlinkClick r:id="rId2"/>
              </a:rPr>
              <a:t>https://learn.nvidia.com/dli-event</a:t>
            </a:r>
            <a:endParaRPr lang="en-US" dirty="0"/>
          </a:p>
          <a:p>
            <a:r>
              <a:rPr lang="en-US" dirty="0"/>
              <a:t>Step 2. Enter the event code: </a:t>
            </a:r>
            <a:r>
              <a:rPr lang="en-US" dirty="0">
                <a:solidFill>
                  <a:srgbClr val="C00000"/>
                </a:solidFill>
              </a:rPr>
              <a:t> NTPU_FDL_AMBASSADOR_DE25</a:t>
            </a:r>
          </a:p>
          <a:p>
            <a:r>
              <a:rPr lang="en-US" dirty="0"/>
              <a:t>Step 3. Complete the NVIDIA DLI course and review the course datasheet at </a:t>
            </a:r>
            <a:r>
              <a:rPr lang="en-US" dirty="0">
                <a:hlinkClick r:id="rId3"/>
              </a:rPr>
              <a:t>https://developer.nvidia.com/dli/getready</a:t>
            </a:r>
            <a:endParaRPr lang="en-US" dirty="0"/>
          </a:p>
        </p:txBody>
      </p:sp>
      <p:sp>
        <p:nvSpPr>
          <p:cNvPr id="4" name="Slide Number Placeholder 3">
            <a:extLst>
              <a:ext uri="{FF2B5EF4-FFF2-40B4-BE49-F238E27FC236}">
                <a16:creationId xmlns:a16="http://schemas.microsoft.com/office/drawing/2014/main" id="{48E4D883-4E77-09F2-828E-45F6A44A8B46}"/>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51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9D1861A3-38DE-1E9F-85AD-87A6F55B011F}"/>
              </a:ext>
            </a:extLst>
          </p:cNvPr>
          <p:cNvPicPr>
            <a:picLocks noChangeAspect="1"/>
          </p:cNvPicPr>
          <p:nvPr/>
        </p:nvPicPr>
        <p:blipFill>
          <a:blip r:embed="rId4"/>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129251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FF29-8465-FD1B-D821-F3E77D72F6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4BEB01-E882-E8ED-0191-A99B3D6D0751}"/>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2EF3F1E-E965-AB2B-1BC6-67CE466AECA6}"/>
              </a:ext>
            </a:extLst>
          </p:cNvPr>
          <p:cNvPicPr>
            <a:picLocks noChangeAspect="1"/>
          </p:cNvPicPr>
          <p:nvPr/>
        </p:nvPicPr>
        <p:blipFill>
          <a:blip r:embed="rId2"/>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802EBC5E-224C-C28B-0221-D6779FA16F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353" y="6988909"/>
            <a:ext cx="35027293" cy="11171581"/>
          </a:xfrm>
          <a:prstGeom prst="rect">
            <a:avLst/>
          </a:prstGeom>
        </p:spPr>
      </p:pic>
      <p:sp>
        <p:nvSpPr>
          <p:cNvPr id="11" name="TextBox 10">
            <a:extLst>
              <a:ext uri="{FF2B5EF4-FFF2-40B4-BE49-F238E27FC236}">
                <a16:creationId xmlns:a16="http://schemas.microsoft.com/office/drawing/2014/main" id="{62B2FD47-322E-2817-6E83-8AB3367ABA07}"/>
              </a:ext>
            </a:extLst>
          </p:cNvPr>
          <p:cNvSpPr txBox="1"/>
          <p:nvPr/>
        </p:nvSpPr>
        <p:spPr>
          <a:xfrm>
            <a:off x="15082822" y="9992435"/>
            <a:ext cx="20798338" cy="7478970"/>
          </a:xfrm>
          <a:prstGeom prst="rect">
            <a:avLst/>
          </a:prstGeom>
          <a:noFill/>
        </p:spPr>
        <p:txBody>
          <a:bodyPr wrap="square">
            <a:spAutoFit/>
          </a:bodyPr>
          <a:lstStyle/>
          <a:p>
            <a:pPr lvl="0" defTabSz="457200">
              <a:buClrTx/>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Welcome to NVIDIA DLI </a:t>
            </a:r>
            <a:b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8000" dirty="0">
                <a:solidFill>
                  <a:srgbClr val="C00000"/>
                </a:solidFill>
              </a:rPr>
              <a:t> Fundamentals of Deep Learning</a:t>
            </a: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8000" b="0" i="0" u="none" strike="noStrike" kern="1200" cap="none" spc="0" normalizeH="0" baseline="0" noProof="0" dirty="0">
                <a:ln>
                  <a:noFill/>
                </a:ln>
                <a:solidFill>
                  <a:srgbClr val="C00000"/>
                </a:solidFill>
                <a:effectLst/>
                <a:uLnTx/>
                <a:uFillTx/>
                <a:latin typeface="Calibri" panose="020F0502020204030204"/>
                <a:ea typeface="+mn-ea"/>
                <a:cs typeface="+mn-cs"/>
              </a:rPr>
              <a:t>workshop</a:t>
            </a: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Step 1. Visit </a:t>
            </a: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https://learn.nvidia.com/dli-event</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Step 2. Enter the event code: </a:t>
            </a:r>
            <a:r>
              <a:rPr kumimoji="0" lang="en-US" sz="8000" b="1" i="0" u="none" strike="noStrike" kern="1200" cap="none" spc="0" normalizeH="0" baseline="0" noProof="0" dirty="0">
                <a:ln>
                  <a:noFill/>
                </a:ln>
                <a:solidFill>
                  <a:srgbClr val="C00000"/>
                </a:solidFill>
                <a:effectLst/>
                <a:uLnTx/>
                <a:uFillTx/>
                <a:latin typeface="Calibri" panose="020F0502020204030204"/>
                <a:ea typeface="+mn-ea"/>
                <a:cs typeface="+mn-cs"/>
              </a:rPr>
              <a:t>NTPU_FDL_AMBASSADOR_DE25</a:t>
            </a:r>
          </a:p>
        </p:txBody>
      </p:sp>
      <p:sp>
        <p:nvSpPr>
          <p:cNvPr id="13" name="TextBox 12">
            <a:extLst>
              <a:ext uri="{FF2B5EF4-FFF2-40B4-BE49-F238E27FC236}">
                <a16:creationId xmlns:a16="http://schemas.microsoft.com/office/drawing/2014/main" id="{2938AD00-BAD3-3CFC-EC7C-DC45E4CA20EE}"/>
              </a:ext>
            </a:extLst>
          </p:cNvPr>
          <p:cNvSpPr txBox="1"/>
          <p:nvPr/>
        </p:nvSpPr>
        <p:spPr>
          <a:xfrm>
            <a:off x="2266121" y="14256331"/>
            <a:ext cx="6718853"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NTPU_FDL_AMBASSADOR_DE25</a:t>
            </a:r>
            <a:endParaRPr kumimoji="0" lang="en-TW"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6F8FB481-C900-23D1-43D6-5CB6BDF50C38}"/>
              </a:ext>
            </a:extLst>
          </p:cNvPr>
          <p:cNvSpPr>
            <a:spLocks noGrp="1"/>
          </p:cNvSpPr>
          <p:nvPr>
            <p:ph type="title"/>
          </p:nvPr>
        </p:nvSpPr>
        <p:spPr>
          <a:xfrm>
            <a:off x="1603169" y="405313"/>
            <a:ext cx="33666543" cy="5727407"/>
          </a:xfrm>
        </p:spPr>
        <p:txBody>
          <a:bodyPr>
            <a:normAutofit fontScale="90000"/>
          </a:bodyPr>
          <a:lstStyle/>
          <a:p>
            <a:r>
              <a:rPr lang="en-US" dirty="0"/>
              <a:t>Get NVIDIA DLI Certificate</a:t>
            </a:r>
            <a:br>
              <a:rPr lang="en-US" dirty="0"/>
            </a:br>
            <a:r>
              <a:rPr lang="en-US" sz="13300" dirty="0">
                <a:solidFill>
                  <a:srgbClr val="C00000"/>
                </a:solidFill>
              </a:rPr>
              <a:t>Fundamentals of Deep Learning</a:t>
            </a:r>
            <a:br>
              <a:rPr lang="en-US" dirty="0"/>
            </a:br>
            <a:r>
              <a:rPr lang="en-US" dirty="0">
                <a:solidFill>
                  <a:srgbClr val="7030A0"/>
                </a:solidFill>
              </a:rPr>
              <a:t>Workshop </a:t>
            </a:r>
          </a:p>
        </p:txBody>
      </p:sp>
      <p:sp>
        <p:nvSpPr>
          <p:cNvPr id="18" name="TextBox 17">
            <a:extLst>
              <a:ext uri="{FF2B5EF4-FFF2-40B4-BE49-F238E27FC236}">
                <a16:creationId xmlns:a16="http://schemas.microsoft.com/office/drawing/2014/main" id="{A0BE35D8-F58C-575F-EBAE-9706F1B9D031}"/>
              </a:ext>
            </a:extLst>
          </p:cNvPr>
          <p:cNvSpPr txBox="1"/>
          <p:nvPr/>
        </p:nvSpPr>
        <p:spPr>
          <a:xfrm>
            <a:off x="9292440" y="19086569"/>
            <a:ext cx="18288000"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https://learn.nvidia.com/dli-event</a:t>
            </a:r>
            <a:endParaRPr kumimoji="0" lang="en-TW"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736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05D0F-B241-D205-9283-294839507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4FE183-492D-211B-69A1-B0EE22B8B167}"/>
              </a:ext>
            </a:extLst>
          </p:cNvPr>
          <p:cNvSpPr>
            <a:spLocks noGrp="1"/>
          </p:cNvSpPr>
          <p:nvPr>
            <p:ph type="title"/>
          </p:nvPr>
        </p:nvSpPr>
        <p:spPr>
          <a:xfrm>
            <a:off x="1454729" y="168302"/>
            <a:ext cx="33666543" cy="3420609"/>
          </a:xfrm>
        </p:spPr>
        <p:txBody>
          <a:bodyPr>
            <a:normAutofit/>
          </a:bodyPr>
          <a:lstStyle/>
          <a:p>
            <a:r>
              <a:rPr lang="en-US" dirty="0"/>
              <a:t>NVIDIA Fundamentals of Deep Learning</a:t>
            </a:r>
            <a:endParaRPr lang="en-TW" dirty="0"/>
          </a:p>
        </p:txBody>
      </p:sp>
      <p:sp>
        <p:nvSpPr>
          <p:cNvPr id="4" name="Slide Number Placeholder 3">
            <a:extLst>
              <a:ext uri="{FF2B5EF4-FFF2-40B4-BE49-F238E27FC236}">
                <a16:creationId xmlns:a16="http://schemas.microsoft.com/office/drawing/2014/main" id="{7A9198BB-4E39-27A4-89FE-19F55AA53331}"/>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53</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25A81668-CA06-3FCE-660C-22AAE9C2D23B}"/>
              </a:ext>
            </a:extLst>
          </p:cNvPr>
          <p:cNvSpPr txBox="1"/>
          <p:nvPr/>
        </p:nvSpPr>
        <p:spPr>
          <a:xfrm>
            <a:off x="3166313" y="19675683"/>
            <a:ext cx="30540249" cy="646331"/>
          </a:xfrm>
          <a:prstGeom prst="rect">
            <a:avLst/>
          </a:prstGeom>
          <a:noFill/>
        </p:spPr>
        <p:txBody>
          <a:bodyPr wrap="square">
            <a:spAutoFit/>
          </a:bodyPr>
          <a:lstStyle/>
          <a:p>
            <a:pPr algn="ctr" defTabSz="2743200"/>
            <a:r>
              <a:rPr lang="en-US" sz="3600" dirty="0">
                <a:solidFill>
                  <a:schemeClr val="bg1">
                    <a:lumMod val="75000"/>
                  </a:schemeClr>
                </a:solidFill>
                <a:latin typeface="Calibri" panose="020F0502020204030204"/>
              </a:rPr>
              <a:t>Source: NVIDIA DLI (2025), Getting Started with Deep Learning</a:t>
            </a:r>
            <a:r>
              <a:rPr lang="en-US" sz="3600" dirty="0">
                <a:solidFill>
                  <a:schemeClr val="bg1">
                    <a:lumMod val="75000"/>
                  </a:schemeClr>
                </a:solidFill>
              </a:rPr>
              <a:t>, </a:t>
            </a:r>
            <a:r>
              <a:rPr lang="en-US" sz="3600" dirty="0">
                <a:solidFill>
                  <a:schemeClr val="bg1">
                    <a:lumMod val="75000"/>
                  </a:schemeClr>
                </a:solidFill>
                <a:hlinkClick r:id="rId2">
                  <a:extLst>
                    <a:ext uri="{A12FA001-AC4F-418D-AE19-62706E023703}">
                      <ahyp:hlinkClr xmlns:ahyp="http://schemas.microsoft.com/office/drawing/2018/hyperlinkcolor" val="tx"/>
                    </a:ext>
                  </a:extLst>
                </a:hlinkClick>
              </a:rPr>
              <a:t>https://learn.nvidia.com/courses/course?course_id=course-v1:DLI+C-FX-01+V3</a:t>
            </a:r>
            <a:endParaRPr lang="en-US" sz="3600" dirty="0">
              <a:solidFill>
                <a:schemeClr val="bg1">
                  <a:lumMod val="75000"/>
                </a:schemeClr>
              </a:solidFill>
            </a:endParaRPr>
          </a:p>
        </p:txBody>
      </p:sp>
      <p:pic>
        <p:nvPicPr>
          <p:cNvPr id="8" name="Picture 7">
            <a:extLst>
              <a:ext uri="{FF2B5EF4-FFF2-40B4-BE49-F238E27FC236}">
                <a16:creationId xmlns:a16="http://schemas.microsoft.com/office/drawing/2014/main" id="{A7DED5A7-F1DD-C907-42DF-ECEFF1247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687" y="3712187"/>
            <a:ext cx="34427499" cy="15851271"/>
          </a:xfrm>
          <a:prstGeom prst="rect">
            <a:avLst/>
          </a:prstGeom>
        </p:spPr>
      </p:pic>
      <p:sp>
        <p:nvSpPr>
          <p:cNvPr id="9" name="TextBox 8">
            <a:extLst>
              <a:ext uri="{FF2B5EF4-FFF2-40B4-BE49-F238E27FC236}">
                <a16:creationId xmlns:a16="http://schemas.microsoft.com/office/drawing/2014/main" id="{BE25F0A2-B597-F3C9-BEB4-A915CAD112AA}"/>
              </a:ext>
            </a:extLst>
          </p:cNvPr>
          <p:cNvSpPr txBox="1"/>
          <p:nvPr/>
        </p:nvSpPr>
        <p:spPr>
          <a:xfrm>
            <a:off x="24756428" y="16644325"/>
            <a:ext cx="7438223" cy="1938992"/>
          </a:xfrm>
          <a:prstGeom prst="rect">
            <a:avLst/>
          </a:prstGeom>
          <a:noFill/>
        </p:spPr>
        <p:txBody>
          <a:bodyPr wrap="square">
            <a:spAutoFit/>
          </a:bodyPr>
          <a:lstStyle/>
          <a:p>
            <a:pPr lvl="0" defTabSz="457200">
              <a:buClrTx/>
            </a:pPr>
            <a:r>
              <a:rPr kumimoji="0" lang="en-US" sz="12000" b="1" i="0" u="none" strike="noStrike" kern="1200" cap="none" spc="0" normalizeH="0" baseline="0" noProof="0" dirty="0">
                <a:ln>
                  <a:noFill/>
                </a:ln>
                <a:solidFill>
                  <a:srgbClr val="7030A0"/>
                </a:solidFill>
                <a:effectLst/>
                <a:uLnTx/>
                <a:uFillTx/>
                <a:latin typeface="Calibri" panose="020F0502020204030204"/>
                <a:ea typeface="+mn-ea"/>
                <a:cs typeface="+mn-cs"/>
              </a:rPr>
              <a:t>Workshop</a:t>
            </a:r>
          </a:p>
        </p:txBody>
      </p:sp>
      <p:sp>
        <p:nvSpPr>
          <p:cNvPr id="10" name="Rounded Rectangle 9">
            <a:extLst>
              <a:ext uri="{FF2B5EF4-FFF2-40B4-BE49-F238E27FC236}">
                <a16:creationId xmlns:a16="http://schemas.microsoft.com/office/drawing/2014/main" id="{A6AEEA0B-3807-C7F6-D098-36060E1DA1D8}"/>
              </a:ext>
            </a:extLst>
          </p:cNvPr>
          <p:cNvSpPr/>
          <p:nvPr/>
        </p:nvSpPr>
        <p:spPr>
          <a:xfrm>
            <a:off x="32924396" y="16644325"/>
            <a:ext cx="1996045" cy="1938992"/>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Tree>
    <p:extLst>
      <p:ext uri="{BB962C8B-B14F-4D97-AF65-F5344CB8AC3E}">
        <p14:creationId xmlns:p14="http://schemas.microsoft.com/office/powerpoint/2010/main" val="1118219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defTabSz="2742927">
              <a:buClrTx/>
            </a:pPr>
            <a:fld id="{5D6FF71F-CF6A-4C46-8F9B-61D49EEA70E3}" type="slidenum">
              <a:rPr lang="en-US" kern="1200">
                <a:solidFill>
                  <a:prstClr val="black">
                    <a:tint val="75000"/>
                  </a:prstClr>
                </a:solidFill>
                <a:latin typeface="Calibri" panose="020F0502020204030204"/>
                <a:ea typeface="+mn-ea"/>
                <a:cs typeface="+mn-cs"/>
              </a:rPr>
              <a:pPr defTabSz="2742927">
                <a:buClrTx/>
              </a:pPr>
              <a:t>54</a:t>
            </a:fld>
            <a:endParaRPr lang="en-US" kern="1200" dirty="0">
              <a:solidFill>
                <a:prstClr val="black">
                  <a:tint val="75000"/>
                </a:prstClr>
              </a:solidFill>
              <a:latin typeface="Calibri" panose="020F0502020204030204"/>
              <a:ea typeface="+mn-ea"/>
              <a:cs typeface="+mn-cs"/>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80"/>
            <a:ext cx="22571244" cy="923330"/>
          </a:xfrm>
          <a:prstGeom prst="rect">
            <a:avLst/>
          </a:prstGeom>
          <a:noFill/>
        </p:spPr>
        <p:txBody>
          <a:bodyPr wrap="square">
            <a:spAutoFit/>
          </a:bodyPr>
          <a:lstStyle/>
          <a:p>
            <a:pPr algn="ctr" defTabSz="2742927">
              <a:buClrTx/>
            </a:pPr>
            <a:r>
              <a:rPr lang="en-US" sz="5400" kern="1200" dirty="0">
                <a:solidFill>
                  <a:prstClr val="black"/>
                </a:solidFill>
                <a:latin typeface="Calibri" panose="020F0502020204030204"/>
                <a:ea typeface="+mn-ea"/>
                <a:cs typeface="+mn-cs"/>
                <a:hlinkClick r:id="rId2"/>
              </a:rPr>
              <a:t>https://www.nvidia.com/en-us/learn/learning-path/generative-ai-llm/</a:t>
            </a:r>
          </a:p>
        </p:txBody>
      </p:sp>
      <p:grpSp>
        <p:nvGrpSpPr>
          <p:cNvPr id="5" name="Group 4">
            <a:extLst>
              <a:ext uri="{FF2B5EF4-FFF2-40B4-BE49-F238E27FC236}">
                <a16:creationId xmlns:a16="http://schemas.microsoft.com/office/drawing/2014/main" id="{352B5AEF-EF20-352B-7A21-564F56CF9FDD}"/>
              </a:ext>
            </a:extLst>
          </p:cNvPr>
          <p:cNvGrpSpPr/>
          <p:nvPr/>
        </p:nvGrpSpPr>
        <p:grpSpPr>
          <a:xfrm>
            <a:off x="3252255" y="9997589"/>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defTabSz="2742927">
                <a:lnSpc>
                  <a:spcPct val="110000"/>
                </a:lnSpc>
                <a:buClrTx/>
              </a:pPr>
              <a:r>
                <a:rPr lang="en-US" sz="4200" kern="1200" dirty="0">
                  <a:solidFill>
                    <a:srgbClr val="70AD47">
                      <a:lumMod val="75000"/>
                    </a:srgbClr>
                  </a:solidFill>
                  <a:latin typeface="Arial" panose="020B0604020202020204" pitchFamily="34" charset="0"/>
                  <a:ea typeface="+mn-ea"/>
                  <a:cs typeface="Arial" panose="020B0604020202020204" pitchFamily="34" charset="0"/>
                </a:rPr>
                <a:t>Self-Paced Course</a:t>
              </a:r>
            </a:p>
            <a:p>
              <a:pPr defTabSz="2742927">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Free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1622771" y="9997589"/>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742927">
                  <a:buClrTx/>
                </a:pPr>
                <a:endParaRPr lang="en-US" sz="5400" kern="1200">
                  <a:solidFill>
                    <a:prstClr val="white"/>
                  </a:solidFill>
                  <a:latin typeface="Calibri" panose="020F0502020204030204"/>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defTabSz="2742927">
                <a:lnSpc>
                  <a:spcPct val="110000"/>
                </a:lnSpc>
                <a:buClrTx/>
              </a:pPr>
              <a:r>
                <a:rPr lang="en-US" sz="4200" kern="1200" dirty="0">
                  <a:solidFill>
                    <a:srgbClr val="7030A0"/>
                  </a:solidFill>
                  <a:latin typeface="Arial" panose="020B0604020202020204" pitchFamily="34" charset="0"/>
                  <a:ea typeface="+mn-ea"/>
                  <a:cs typeface="Arial" panose="020B0604020202020204" pitchFamily="34" charset="0"/>
                </a:rPr>
                <a:t>Instructor-Led Workshop</a:t>
              </a: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b="1"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b="1" kern="1200" dirty="0">
                  <a:solidFill>
                    <a:prstClr val="black"/>
                  </a:solidFill>
                  <a:latin typeface="Arial" panose="020B0604020202020204" pitchFamily="34" charset="0"/>
                  <a:ea typeface="+mn-ea"/>
                  <a:cs typeface="Arial" panose="020B0604020202020204" pitchFamily="34" charset="0"/>
                </a:rPr>
                <a:t>Building RAG Agents With LLMs</a:t>
              </a: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endParaRPr lang="en-US" sz="4200" kern="1200" dirty="0">
                <a:solidFill>
                  <a:prstClr val="black"/>
                </a:solidFill>
                <a:latin typeface="Arial" panose="020B0604020202020204" pitchFamily="34" charset="0"/>
                <a:ea typeface="+mn-ea"/>
                <a:cs typeface="Arial" panose="020B0604020202020204" pitchFamily="34" charset="0"/>
              </a:endParaRP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Certificate available</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$500</a:t>
              </a:r>
            </a:p>
            <a:p>
              <a:pPr defTabSz="2742927">
                <a:lnSpc>
                  <a:spcPct val="110000"/>
                </a:lnSpc>
                <a:buClrTx/>
              </a:pPr>
              <a:r>
                <a:rPr lang="en-US" sz="4200" kern="1200" dirty="0">
                  <a:solidFill>
                    <a:prstClr val="black"/>
                  </a:solidFill>
                  <a:latin typeface="Arial" panose="020B0604020202020204" pitchFamily="34" charset="0"/>
                  <a:ea typeface="+mn-ea"/>
                  <a:cs typeface="Arial" panose="020B0604020202020204" pitchFamily="34" charset="0"/>
                </a:rPr>
                <a:t>8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9" y="162185"/>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4"/>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2991887" y="9684830"/>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
        <p:nvSpPr>
          <p:cNvPr id="2" name="Rounded Rectangle 1">
            <a:extLst>
              <a:ext uri="{FF2B5EF4-FFF2-40B4-BE49-F238E27FC236}">
                <a16:creationId xmlns:a16="http://schemas.microsoft.com/office/drawing/2014/main" id="{C4D1AF14-1F9C-785F-F14D-B5DBD66D5648}"/>
              </a:ext>
            </a:extLst>
          </p:cNvPr>
          <p:cNvSpPr/>
          <p:nvPr/>
        </p:nvSpPr>
        <p:spPr>
          <a:xfrm>
            <a:off x="11326004" y="9632573"/>
            <a:ext cx="8237679" cy="8607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
        <p:nvSpPr>
          <p:cNvPr id="13" name="TextBox 12">
            <a:extLst>
              <a:ext uri="{FF2B5EF4-FFF2-40B4-BE49-F238E27FC236}">
                <a16:creationId xmlns:a16="http://schemas.microsoft.com/office/drawing/2014/main" id="{DBDA8CB3-D3F1-7064-7D09-2DCA7BD9FC64}"/>
              </a:ext>
            </a:extLst>
          </p:cNvPr>
          <p:cNvSpPr txBox="1"/>
          <p:nvPr/>
        </p:nvSpPr>
        <p:spPr>
          <a:xfrm>
            <a:off x="2991887" y="3349431"/>
            <a:ext cx="30487506" cy="4093428"/>
          </a:xfrm>
          <a:prstGeom prst="rect">
            <a:avLst/>
          </a:prstGeom>
          <a:noFill/>
        </p:spPr>
        <p:txBody>
          <a:bodyPr wrap="square">
            <a:spAutoFit/>
          </a:bodyPr>
          <a:lstStyle/>
          <a:p>
            <a:pPr algn="ctr" defTabSz="2743200">
              <a:buClrTx/>
            </a:pPr>
            <a:r>
              <a:rPr lang="en-US" sz="13000" b="1" kern="1200" dirty="0">
                <a:solidFill>
                  <a:srgbClr val="C00000"/>
                </a:solidFill>
                <a:latin typeface="Calibri" panose="020F0502020204030204"/>
                <a:ea typeface="+mn-ea"/>
                <a:cs typeface="+mn-cs"/>
              </a:rPr>
              <a:t>Building RAG Agents with LLMs </a:t>
            </a:r>
            <a:br>
              <a:rPr lang="en-US" sz="13000" b="1" kern="1200" dirty="0">
                <a:solidFill>
                  <a:srgbClr val="C00000"/>
                </a:solidFill>
                <a:latin typeface="Calibri" panose="020F0502020204030204"/>
                <a:ea typeface="+mn-ea"/>
                <a:cs typeface="+mn-cs"/>
              </a:rPr>
            </a:br>
            <a:r>
              <a:rPr lang="en-US" sz="13000" b="1" kern="1200" dirty="0">
                <a:solidFill>
                  <a:srgbClr val="7030A0"/>
                </a:solidFill>
                <a:latin typeface="Calibri" panose="020F0502020204030204"/>
                <a:ea typeface="+mn-ea"/>
                <a:cs typeface="+mn-cs"/>
              </a:rPr>
              <a:t>Workshop </a:t>
            </a:r>
          </a:p>
        </p:txBody>
      </p:sp>
      <p:sp>
        <p:nvSpPr>
          <p:cNvPr id="23" name="TextBox 22">
            <a:extLst>
              <a:ext uri="{FF2B5EF4-FFF2-40B4-BE49-F238E27FC236}">
                <a16:creationId xmlns:a16="http://schemas.microsoft.com/office/drawing/2014/main" id="{E51D5D03-9E62-76A8-54FD-170C66B1AA03}"/>
              </a:ext>
            </a:extLst>
          </p:cNvPr>
          <p:cNvSpPr txBox="1"/>
          <p:nvPr/>
        </p:nvSpPr>
        <p:spPr>
          <a:xfrm>
            <a:off x="20175540" y="9604116"/>
            <a:ext cx="15556896" cy="8494633"/>
          </a:xfrm>
          <a:prstGeom prst="rect">
            <a:avLst/>
          </a:prstGeom>
          <a:noFill/>
        </p:spPr>
        <p:txBody>
          <a:bodyPr wrap="square">
            <a:spAutoFit/>
          </a:bodyPr>
          <a:lstStyle/>
          <a:p>
            <a:pPr defTabSz="2743200">
              <a:buClrTx/>
            </a:pPr>
            <a:r>
              <a:rPr lang="en-US" sz="7800" kern="1200" dirty="0">
                <a:solidFill>
                  <a:prstClr val="black"/>
                </a:solidFill>
                <a:latin typeface="Calibri" panose="020F0502020204030204"/>
                <a:ea typeface="+mn-ea"/>
                <a:cs typeface="+mn-cs"/>
              </a:rPr>
              <a:t>Step 1. </a:t>
            </a:r>
          </a:p>
          <a:p>
            <a:pPr defTabSz="2743200">
              <a:buClrTx/>
            </a:pPr>
            <a:r>
              <a:rPr lang="en-US" sz="7800" kern="1200" dirty="0">
                <a:solidFill>
                  <a:prstClr val="black"/>
                </a:solidFill>
                <a:latin typeface="Calibri" panose="020F0502020204030204"/>
                <a:ea typeface="+mn-ea"/>
                <a:cs typeface="+mn-cs"/>
              </a:rPr>
              <a:t>Visit </a:t>
            </a:r>
          </a:p>
          <a:p>
            <a:pPr defTabSz="2743200">
              <a:buClrTx/>
            </a:pPr>
            <a:r>
              <a:rPr lang="en-US" sz="7800" kern="1200" dirty="0">
                <a:solidFill>
                  <a:prstClr val="black"/>
                </a:solidFill>
                <a:latin typeface="Calibri" panose="020F0502020204030204"/>
                <a:ea typeface="+mn-ea"/>
                <a:cs typeface="+mn-cs"/>
                <a:hlinkClick r:id="rId4"/>
              </a:rPr>
              <a:t>https://learn.nvidia.com/dli-event</a:t>
            </a:r>
            <a:endParaRPr lang="en-US" sz="7800" kern="1200" dirty="0">
              <a:solidFill>
                <a:prstClr val="black"/>
              </a:solidFill>
              <a:latin typeface="Calibri" panose="020F0502020204030204"/>
              <a:ea typeface="+mn-ea"/>
              <a:cs typeface="+mn-cs"/>
            </a:endParaRPr>
          </a:p>
          <a:p>
            <a:pPr defTabSz="2743200">
              <a:buClrTx/>
            </a:pPr>
            <a:endParaRPr lang="en-US" sz="7800" kern="1200" dirty="0">
              <a:solidFill>
                <a:prstClr val="black"/>
              </a:solidFill>
              <a:latin typeface="Calibri" panose="020F0502020204030204"/>
              <a:ea typeface="+mn-ea"/>
              <a:cs typeface="+mn-cs"/>
            </a:endParaRPr>
          </a:p>
          <a:p>
            <a:pPr defTabSz="2743200">
              <a:buClrTx/>
            </a:pPr>
            <a:r>
              <a:rPr lang="en-US" sz="7800" kern="1200" dirty="0">
                <a:solidFill>
                  <a:prstClr val="black"/>
                </a:solidFill>
                <a:latin typeface="Calibri" panose="020F0502020204030204"/>
                <a:ea typeface="+mn-ea"/>
                <a:cs typeface="+mn-cs"/>
              </a:rPr>
              <a:t>Step 2. </a:t>
            </a:r>
          </a:p>
          <a:p>
            <a:pPr defTabSz="2743200">
              <a:buClrTx/>
            </a:pPr>
            <a:r>
              <a:rPr lang="en-US" sz="7800" kern="1200" dirty="0">
                <a:solidFill>
                  <a:prstClr val="black"/>
                </a:solidFill>
                <a:latin typeface="Calibri" panose="020F0502020204030204"/>
                <a:ea typeface="+mn-ea"/>
                <a:cs typeface="+mn-cs"/>
              </a:rPr>
              <a:t>Enter the event code: </a:t>
            </a:r>
            <a:r>
              <a:rPr lang="en-US" sz="7800" kern="1200" dirty="0">
                <a:solidFill>
                  <a:srgbClr val="C00000"/>
                </a:solidFill>
                <a:latin typeface="Calibri" panose="020F0502020204030204"/>
                <a:ea typeface="+mn-ea"/>
                <a:cs typeface="+mn-cs"/>
              </a:rPr>
              <a:t>NTPU_RAG_AMBASSADOR_DE25</a:t>
            </a:r>
          </a:p>
        </p:txBody>
      </p:sp>
    </p:spTree>
    <p:extLst>
      <p:ext uri="{BB962C8B-B14F-4D97-AF65-F5344CB8AC3E}">
        <p14:creationId xmlns:p14="http://schemas.microsoft.com/office/powerpoint/2010/main" val="26687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741DE-47ED-A34F-5819-F1C5AEBD869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EFF600-90BB-0711-56E2-58AEA494709D}"/>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55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2CC6C44-31E9-0390-9853-42084F295A3A}"/>
              </a:ext>
            </a:extLst>
          </p:cNvPr>
          <p:cNvPicPr>
            <a:picLocks noChangeAspect="1"/>
          </p:cNvPicPr>
          <p:nvPr/>
        </p:nvPicPr>
        <p:blipFill>
          <a:blip r:embed="rId2"/>
          <a:stretch>
            <a:fillRect/>
          </a:stretch>
        </p:blipFill>
        <p:spPr>
          <a:xfrm>
            <a:off x="322728" y="284294"/>
            <a:ext cx="4486788" cy="980307"/>
          </a:xfrm>
          <a:prstGeom prst="rect">
            <a:avLst/>
          </a:prstGeom>
        </p:spPr>
      </p:pic>
      <p:pic>
        <p:nvPicPr>
          <p:cNvPr id="9" name="Picture 8">
            <a:extLst>
              <a:ext uri="{FF2B5EF4-FFF2-40B4-BE49-F238E27FC236}">
                <a16:creationId xmlns:a16="http://schemas.microsoft.com/office/drawing/2014/main" id="{117E778E-1ABA-64E9-B504-D2CF02262F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4353" y="6988909"/>
            <a:ext cx="35027293" cy="11171581"/>
          </a:xfrm>
          <a:prstGeom prst="rect">
            <a:avLst/>
          </a:prstGeom>
        </p:spPr>
      </p:pic>
      <p:sp>
        <p:nvSpPr>
          <p:cNvPr id="11" name="TextBox 10">
            <a:extLst>
              <a:ext uri="{FF2B5EF4-FFF2-40B4-BE49-F238E27FC236}">
                <a16:creationId xmlns:a16="http://schemas.microsoft.com/office/drawing/2014/main" id="{3C479FD4-A53E-A224-0381-3975FC6D0A06}"/>
              </a:ext>
            </a:extLst>
          </p:cNvPr>
          <p:cNvSpPr txBox="1"/>
          <p:nvPr/>
        </p:nvSpPr>
        <p:spPr>
          <a:xfrm>
            <a:off x="15082822" y="9992435"/>
            <a:ext cx="20798338" cy="7478970"/>
          </a:xfrm>
          <a:prstGeom prst="rect">
            <a:avLst/>
          </a:prstGeom>
          <a:noFill/>
        </p:spPr>
        <p:txBody>
          <a:bodyPr wrap="square">
            <a:spAutoFit/>
          </a:bodyPr>
          <a:lstStyle/>
          <a:p>
            <a:pPr lvl="0" defTabSz="457200">
              <a:buClrTx/>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Welcome to NVIDIA DLI </a:t>
            </a:r>
            <a:b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8000" dirty="0">
                <a:solidFill>
                  <a:srgbClr val="C00000"/>
                </a:solidFill>
              </a:rPr>
              <a:t> Building RAG Agents with LLMs </a:t>
            </a: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8000" b="0" i="0" u="none" strike="noStrike" kern="1200" cap="none" spc="0" normalizeH="0" baseline="0" noProof="0" dirty="0">
                <a:ln>
                  <a:noFill/>
                </a:ln>
                <a:solidFill>
                  <a:srgbClr val="C00000"/>
                </a:solidFill>
                <a:effectLst/>
                <a:uLnTx/>
                <a:uFillTx/>
                <a:latin typeface="Calibri" panose="020F0502020204030204"/>
                <a:ea typeface="+mn-ea"/>
                <a:cs typeface="+mn-cs"/>
              </a:rPr>
              <a:t>workshop</a:t>
            </a: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Step 1. Visit </a:t>
            </a: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https://learn.nvidia.com/dli-event</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rPr>
              <a:t>Step 2. Enter the event code: </a:t>
            </a:r>
            <a:r>
              <a:rPr kumimoji="0" lang="en-US" sz="8000" b="0" i="0" u="none" strike="noStrike" kern="1200" cap="none" spc="0" normalizeH="0" baseline="0" noProof="0" dirty="0">
                <a:ln>
                  <a:noFill/>
                </a:ln>
                <a:solidFill>
                  <a:srgbClr val="C00000"/>
                </a:solidFill>
                <a:effectLst/>
                <a:uLnTx/>
                <a:uFillTx/>
                <a:latin typeface="Calibri" panose="020F0502020204030204"/>
                <a:ea typeface="+mn-ea"/>
                <a:cs typeface="+mn-cs"/>
              </a:rPr>
              <a:t>NTPU_RAG_AMBASSADOR_DE25</a:t>
            </a:r>
          </a:p>
        </p:txBody>
      </p:sp>
      <p:sp>
        <p:nvSpPr>
          <p:cNvPr id="13" name="TextBox 12">
            <a:extLst>
              <a:ext uri="{FF2B5EF4-FFF2-40B4-BE49-F238E27FC236}">
                <a16:creationId xmlns:a16="http://schemas.microsoft.com/office/drawing/2014/main" id="{285A6E55-C5BD-75CB-DEA6-ADF3EDC2A169}"/>
              </a:ext>
            </a:extLst>
          </p:cNvPr>
          <p:cNvSpPr txBox="1"/>
          <p:nvPr/>
        </p:nvSpPr>
        <p:spPr>
          <a:xfrm>
            <a:off x="2266121" y="14256331"/>
            <a:ext cx="6718853"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NTPU_RAG_AMBASSADOR_DE25</a:t>
            </a:r>
            <a:endParaRPr kumimoji="0" lang="en-TW"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08FEFF14-CA4E-A758-E212-FE31EB386159}"/>
              </a:ext>
            </a:extLst>
          </p:cNvPr>
          <p:cNvSpPr>
            <a:spLocks noGrp="1"/>
          </p:cNvSpPr>
          <p:nvPr>
            <p:ph type="title"/>
          </p:nvPr>
        </p:nvSpPr>
        <p:spPr>
          <a:xfrm>
            <a:off x="1603169" y="405313"/>
            <a:ext cx="33666543" cy="5727407"/>
          </a:xfrm>
        </p:spPr>
        <p:txBody>
          <a:bodyPr>
            <a:normAutofit fontScale="90000"/>
          </a:bodyPr>
          <a:lstStyle/>
          <a:p>
            <a:r>
              <a:rPr lang="en-US" dirty="0"/>
              <a:t>Get NVIDIA DLI Certificate</a:t>
            </a:r>
            <a:br>
              <a:rPr lang="en-US" dirty="0"/>
            </a:br>
            <a:r>
              <a:rPr lang="en-US" sz="13300" dirty="0">
                <a:solidFill>
                  <a:srgbClr val="C00000"/>
                </a:solidFill>
              </a:rPr>
              <a:t>Building RAG Agents with LLMs</a:t>
            </a:r>
            <a:br>
              <a:rPr lang="en-US" dirty="0"/>
            </a:br>
            <a:r>
              <a:rPr lang="en-US" dirty="0">
                <a:solidFill>
                  <a:srgbClr val="7030A0"/>
                </a:solidFill>
              </a:rPr>
              <a:t>Workshop </a:t>
            </a:r>
          </a:p>
        </p:txBody>
      </p:sp>
      <p:sp>
        <p:nvSpPr>
          <p:cNvPr id="18" name="TextBox 17">
            <a:extLst>
              <a:ext uri="{FF2B5EF4-FFF2-40B4-BE49-F238E27FC236}">
                <a16:creationId xmlns:a16="http://schemas.microsoft.com/office/drawing/2014/main" id="{D424ACCD-3434-6916-D0FA-0BD28F49EE38}"/>
              </a:ext>
            </a:extLst>
          </p:cNvPr>
          <p:cNvSpPr txBox="1"/>
          <p:nvPr/>
        </p:nvSpPr>
        <p:spPr>
          <a:xfrm>
            <a:off x="9292440" y="19086569"/>
            <a:ext cx="18288000"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https://learn.nvidia.com/dli-event</a:t>
            </a:r>
            <a:endParaRPr kumimoji="0" lang="en-TW"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290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7BCC9-3688-D291-15D9-6D63959D9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73D25-9293-4BDC-2044-81FCAD7C43A5}"/>
              </a:ext>
            </a:extLst>
          </p:cNvPr>
          <p:cNvSpPr>
            <a:spLocks noGrp="1"/>
          </p:cNvSpPr>
          <p:nvPr>
            <p:ph type="title"/>
          </p:nvPr>
        </p:nvSpPr>
        <p:spPr>
          <a:xfrm>
            <a:off x="843566" y="168303"/>
            <a:ext cx="34888869" cy="2959908"/>
          </a:xfrm>
        </p:spPr>
        <p:txBody>
          <a:bodyPr>
            <a:normAutofit/>
          </a:bodyPr>
          <a:lstStyle/>
          <a:p>
            <a:r>
              <a:rPr lang="en-US" sz="13800" dirty="0"/>
              <a:t>Building RAG Agents with LLMs</a:t>
            </a:r>
            <a:endParaRPr lang="en-US" sz="13800" b="0" dirty="0"/>
          </a:p>
        </p:txBody>
      </p:sp>
      <p:sp>
        <p:nvSpPr>
          <p:cNvPr id="4" name="Slide Number Placeholder 3">
            <a:extLst>
              <a:ext uri="{FF2B5EF4-FFF2-40B4-BE49-F238E27FC236}">
                <a16:creationId xmlns:a16="http://schemas.microsoft.com/office/drawing/2014/main" id="{95D968B3-C394-D906-5C9F-AA2AE167EC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56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E324EE97-6D9A-9F67-FF9D-4487F5DACBC7}"/>
              </a:ext>
            </a:extLst>
          </p:cNvPr>
          <p:cNvSpPr txBox="1"/>
          <p:nvPr/>
        </p:nvSpPr>
        <p:spPr>
          <a:xfrm>
            <a:off x="2550699" y="19536341"/>
            <a:ext cx="30928692" cy="923330"/>
          </a:xfrm>
          <a:prstGeom prst="rect">
            <a:avLst/>
          </a:prstGeom>
          <a:noFill/>
        </p:spPr>
        <p:txBody>
          <a:bodyPr wrap="square">
            <a:spAutoFit/>
          </a:bodyPr>
          <a:lstStyle/>
          <a:p>
            <a:pPr lvl="0" algn="ctr" defTabSz="2743200">
              <a:buClrTx/>
              <a:defRPr/>
            </a:pPr>
            <a:r>
              <a:rPr lang="en-US" sz="5400" kern="1200" dirty="0">
                <a:solidFill>
                  <a:prstClr val="black"/>
                </a:solidFill>
                <a:latin typeface="Calibri" panose="020F0502020204030204"/>
                <a:ea typeface="+mn-ea"/>
                <a:hlinkClick r:id="rId2"/>
              </a:rPr>
              <a:t>https://learn.nvidia.com/courses/course?course_id=course-v1:DLI+C-FX-15+V1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883C3E46-E7A3-D40A-1378-1A88E80D76CE}"/>
              </a:ext>
            </a:extLst>
          </p:cNvPr>
          <p:cNvPicPr>
            <a:picLocks noChangeAspect="1"/>
          </p:cNvPicPr>
          <p:nvPr/>
        </p:nvPicPr>
        <p:blipFill>
          <a:blip r:embed="rId3"/>
          <a:stretch>
            <a:fillRect/>
          </a:stretch>
        </p:blipFill>
        <p:spPr>
          <a:xfrm>
            <a:off x="307305" y="283664"/>
            <a:ext cx="4486788" cy="980307"/>
          </a:xfrm>
          <a:prstGeom prst="rect">
            <a:avLst/>
          </a:prstGeom>
        </p:spPr>
      </p:pic>
      <p:pic>
        <p:nvPicPr>
          <p:cNvPr id="6" name="Picture 5">
            <a:extLst>
              <a:ext uri="{FF2B5EF4-FFF2-40B4-BE49-F238E27FC236}">
                <a16:creationId xmlns:a16="http://schemas.microsoft.com/office/drawing/2014/main" id="{FC3BE936-68B2-46C5-47F5-3E550F7BC460}"/>
              </a:ext>
            </a:extLst>
          </p:cNvPr>
          <p:cNvPicPr>
            <a:picLocks noChangeAspect="1"/>
          </p:cNvPicPr>
          <p:nvPr/>
        </p:nvPicPr>
        <p:blipFill>
          <a:blip r:embed="rId4"/>
          <a:stretch>
            <a:fillRect/>
          </a:stretch>
        </p:blipFill>
        <p:spPr>
          <a:xfrm>
            <a:off x="2550697" y="2670853"/>
            <a:ext cx="30367703" cy="16865488"/>
          </a:xfrm>
          <a:prstGeom prst="rect">
            <a:avLst/>
          </a:prstGeom>
        </p:spPr>
      </p:pic>
      <p:sp>
        <p:nvSpPr>
          <p:cNvPr id="9" name="TextBox 8">
            <a:extLst>
              <a:ext uri="{FF2B5EF4-FFF2-40B4-BE49-F238E27FC236}">
                <a16:creationId xmlns:a16="http://schemas.microsoft.com/office/drawing/2014/main" id="{7E1485B1-8FED-0805-824E-20DF0B7B98A5}"/>
              </a:ext>
            </a:extLst>
          </p:cNvPr>
          <p:cNvSpPr txBox="1"/>
          <p:nvPr/>
        </p:nvSpPr>
        <p:spPr>
          <a:xfrm>
            <a:off x="21475196" y="17211438"/>
            <a:ext cx="7438223" cy="1938992"/>
          </a:xfrm>
          <a:prstGeom prst="rect">
            <a:avLst/>
          </a:prstGeom>
          <a:noFill/>
        </p:spPr>
        <p:txBody>
          <a:bodyPr wrap="square">
            <a:spAutoFit/>
          </a:bodyPr>
          <a:lstStyle/>
          <a:p>
            <a:pPr lvl="0" defTabSz="457200">
              <a:buClrTx/>
            </a:pPr>
            <a:r>
              <a:rPr kumimoji="0" lang="en-US" sz="12000" b="1" i="0" u="none" strike="noStrike" kern="1200" cap="none" spc="0" normalizeH="0" baseline="0" noProof="0" dirty="0">
                <a:ln>
                  <a:noFill/>
                </a:ln>
                <a:solidFill>
                  <a:srgbClr val="7030A0"/>
                </a:solidFill>
                <a:effectLst/>
                <a:uLnTx/>
                <a:uFillTx/>
                <a:latin typeface="Calibri" panose="020F0502020204030204"/>
                <a:ea typeface="+mn-ea"/>
                <a:cs typeface="+mn-cs"/>
              </a:rPr>
              <a:t>Workshop</a:t>
            </a:r>
          </a:p>
        </p:txBody>
      </p:sp>
      <p:sp>
        <p:nvSpPr>
          <p:cNvPr id="12" name="Rounded Rectangle 11">
            <a:extLst>
              <a:ext uri="{FF2B5EF4-FFF2-40B4-BE49-F238E27FC236}">
                <a16:creationId xmlns:a16="http://schemas.microsoft.com/office/drawing/2014/main" id="{CC48BEC0-574D-D695-C619-08D732E70436}"/>
              </a:ext>
            </a:extLst>
          </p:cNvPr>
          <p:cNvSpPr/>
          <p:nvPr/>
        </p:nvSpPr>
        <p:spPr>
          <a:xfrm>
            <a:off x="30355990" y="17071730"/>
            <a:ext cx="1996045" cy="1938992"/>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743200">
              <a:buClrTx/>
            </a:pPr>
            <a:endParaRPr lang="en-US" sz="1800" kern="1200">
              <a:solidFill>
                <a:prstClr val="white"/>
              </a:solidFill>
              <a:latin typeface="Calibri" panose="020F0502020204030204"/>
            </a:endParaRPr>
          </a:p>
        </p:txBody>
      </p:sp>
    </p:spTree>
    <p:extLst>
      <p:ext uri="{BB962C8B-B14F-4D97-AF65-F5344CB8AC3E}">
        <p14:creationId xmlns:p14="http://schemas.microsoft.com/office/powerpoint/2010/main" val="2427891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06575-B1A8-ECE0-F894-E4E1400D7953}"/>
              </a:ext>
            </a:extLst>
          </p:cNvPr>
          <p:cNvSpPr>
            <a:spLocks noGrp="1"/>
          </p:cNvSpPr>
          <p:nvPr>
            <p:ph type="title"/>
          </p:nvPr>
        </p:nvSpPr>
        <p:spPr>
          <a:xfrm>
            <a:off x="1603169" y="405317"/>
            <a:ext cx="33666543" cy="2624487"/>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0889C6A5-82F7-7F7E-6392-7EE185B1C85E}"/>
              </a:ext>
            </a:extLst>
          </p:cNvPr>
          <p:cNvSpPr>
            <a:spLocks noGrp="1"/>
          </p:cNvSpPr>
          <p:nvPr>
            <p:ph idx="1"/>
          </p:nvPr>
        </p:nvSpPr>
        <p:spPr>
          <a:xfrm>
            <a:off x="1603169" y="3029802"/>
            <a:ext cx="33666543" cy="16656930"/>
          </a:xfrm>
        </p:spPr>
        <p:txBody>
          <a:bodyPr>
            <a:noAutofit/>
          </a:bodyPr>
          <a:lstStyle/>
          <a:p>
            <a:pPr>
              <a:spcAft>
                <a:spcPts val="1800"/>
              </a:spcAft>
            </a:pPr>
            <a:r>
              <a:rPr lang="en-US" dirty="0"/>
              <a:t>Learn how deep learning works through hands-on exercises in computer vision and natural language processing.</a:t>
            </a:r>
          </a:p>
          <a:p>
            <a:pPr>
              <a:spcAft>
                <a:spcPts val="1800"/>
              </a:spcAft>
            </a:pPr>
            <a:r>
              <a:rPr lang="en-US" dirty="0"/>
              <a:t>Learning Objectives</a:t>
            </a:r>
          </a:p>
          <a:p>
            <a:pPr lvl="1">
              <a:spcAft>
                <a:spcPts val="1800"/>
              </a:spcAft>
            </a:pPr>
            <a:r>
              <a:rPr lang="en-US" sz="7800" dirty="0"/>
              <a:t>Learn the fundamental techniques and tools required to train a deep learning model</a:t>
            </a:r>
          </a:p>
          <a:p>
            <a:pPr lvl="1">
              <a:spcAft>
                <a:spcPts val="1800"/>
              </a:spcAft>
            </a:pPr>
            <a:r>
              <a:rPr lang="en-US" sz="7800" dirty="0"/>
              <a:t>Gain experience with common deep learning data types and model architectures</a:t>
            </a:r>
          </a:p>
          <a:p>
            <a:pPr lvl="1">
              <a:spcAft>
                <a:spcPts val="1800"/>
              </a:spcAft>
            </a:pPr>
            <a:r>
              <a:rPr lang="en-US" sz="7800" dirty="0"/>
              <a:t>Enhance datasets through data augmentation to improve model accuracy</a:t>
            </a:r>
          </a:p>
          <a:p>
            <a:pPr lvl="1">
              <a:spcAft>
                <a:spcPts val="1800"/>
              </a:spcAft>
            </a:pPr>
            <a:r>
              <a:rPr lang="en-US" sz="7800" dirty="0"/>
              <a:t>Leverage transfer learning between models to achieve efficient results with less data and computation</a:t>
            </a:r>
          </a:p>
          <a:p>
            <a:pPr lvl="1">
              <a:spcAft>
                <a:spcPts val="1800"/>
              </a:spcAft>
            </a:pPr>
            <a:r>
              <a:rPr lang="en-US" sz="7800" dirty="0"/>
              <a:t>Build confidence to take on your own project with a modern deep learning framework</a:t>
            </a:r>
            <a:endParaRPr lang="en-TW" sz="7800" dirty="0"/>
          </a:p>
        </p:txBody>
      </p:sp>
      <p:sp>
        <p:nvSpPr>
          <p:cNvPr id="4" name="Slide Number Placeholder 3">
            <a:extLst>
              <a:ext uri="{FF2B5EF4-FFF2-40B4-BE49-F238E27FC236}">
                <a16:creationId xmlns:a16="http://schemas.microsoft.com/office/drawing/2014/main" id="{0237AEC3-C37C-F4CC-EE34-3AD1F4EE284A}"/>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57</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359105E5-D711-8109-F1CC-BDE9E1872F9D}"/>
              </a:ext>
            </a:extLst>
          </p:cNvPr>
          <p:cNvSpPr txBox="1"/>
          <p:nvPr/>
        </p:nvSpPr>
        <p:spPr>
          <a:xfrm>
            <a:off x="3166313" y="1967568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631828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7FA4-5C86-56AA-E6DD-4A96551708CE}"/>
              </a:ext>
            </a:extLst>
          </p:cNvPr>
          <p:cNvSpPr>
            <a:spLocks noGrp="1"/>
          </p:cNvSpPr>
          <p:nvPr>
            <p:ph type="title"/>
          </p:nvPr>
        </p:nvSpPr>
        <p:spPr>
          <a:xfrm>
            <a:off x="1603166" y="36825"/>
            <a:ext cx="33666543" cy="3238638"/>
          </a:xfrm>
        </p:spPr>
        <p:txBody>
          <a:bodyPr>
            <a:normAutofit/>
          </a:bodyPr>
          <a:lstStyle/>
          <a:p>
            <a:r>
              <a:rPr lang="en-US" dirty="0"/>
              <a:t>NVIDIA Getting Started with Deep Learning</a:t>
            </a:r>
            <a:endParaRPr lang="en-TW" dirty="0"/>
          </a:p>
        </p:txBody>
      </p:sp>
      <p:sp>
        <p:nvSpPr>
          <p:cNvPr id="3" name="Content Placeholder 2">
            <a:extLst>
              <a:ext uri="{FF2B5EF4-FFF2-40B4-BE49-F238E27FC236}">
                <a16:creationId xmlns:a16="http://schemas.microsoft.com/office/drawing/2014/main" id="{1EE2E2E1-65A6-8456-892F-89B81BB094FB}"/>
              </a:ext>
            </a:extLst>
          </p:cNvPr>
          <p:cNvSpPr>
            <a:spLocks noGrp="1"/>
          </p:cNvSpPr>
          <p:nvPr>
            <p:ph idx="1"/>
          </p:nvPr>
        </p:nvSpPr>
        <p:spPr>
          <a:xfrm>
            <a:off x="1603166" y="3275465"/>
            <a:ext cx="33666543" cy="16411269"/>
          </a:xfrm>
        </p:spPr>
        <p:txBody>
          <a:bodyPr>
            <a:noAutofit/>
          </a:bodyPr>
          <a:lstStyle/>
          <a:p>
            <a:pPr marL="0" indent="0">
              <a:buNone/>
            </a:pPr>
            <a:r>
              <a:rPr lang="en-US" sz="12600" dirty="0">
                <a:solidFill>
                  <a:srgbClr val="C00000"/>
                </a:solidFill>
              </a:rPr>
              <a:t>1: An Introduction to Deep Learning</a:t>
            </a:r>
          </a:p>
          <a:p>
            <a:pPr marL="0" indent="0">
              <a:buNone/>
            </a:pPr>
            <a:r>
              <a:rPr lang="en-US" sz="12600" dirty="0">
                <a:solidFill>
                  <a:srgbClr val="C00000"/>
                </a:solidFill>
              </a:rPr>
              <a:t>2: The Theory Behind Neural Networks</a:t>
            </a:r>
          </a:p>
          <a:p>
            <a:pPr marL="0" indent="0">
              <a:buNone/>
            </a:pPr>
            <a:r>
              <a:rPr lang="en-US" sz="12600" dirty="0"/>
              <a:t>3: Convolutional Neural Networks</a:t>
            </a:r>
          </a:p>
          <a:p>
            <a:pPr marL="0" indent="0">
              <a:buNone/>
            </a:pPr>
            <a:r>
              <a:rPr lang="en-US" sz="12600" dirty="0"/>
              <a:t>4: Data Augmentation and Deployment</a:t>
            </a:r>
          </a:p>
          <a:p>
            <a:pPr marL="0" indent="0">
              <a:buNone/>
            </a:pPr>
            <a:r>
              <a:rPr lang="en-US" sz="12600" dirty="0"/>
              <a:t>5: Pre-trained Models</a:t>
            </a:r>
          </a:p>
          <a:p>
            <a:pPr marL="0" indent="0">
              <a:buNone/>
            </a:pPr>
            <a:r>
              <a:rPr lang="en-US" sz="12600" dirty="0"/>
              <a:t>6: Natural Language Processing</a:t>
            </a:r>
          </a:p>
          <a:p>
            <a:pPr marL="0" indent="0">
              <a:buNone/>
            </a:pPr>
            <a:r>
              <a:rPr lang="en-US" sz="12600" dirty="0"/>
              <a:t>7: Wrap-up and Assessment</a:t>
            </a:r>
            <a:endParaRPr lang="en-TW" sz="12600" dirty="0"/>
          </a:p>
        </p:txBody>
      </p:sp>
      <p:sp>
        <p:nvSpPr>
          <p:cNvPr id="4" name="Slide Number Placeholder 3">
            <a:extLst>
              <a:ext uri="{FF2B5EF4-FFF2-40B4-BE49-F238E27FC236}">
                <a16:creationId xmlns:a16="http://schemas.microsoft.com/office/drawing/2014/main" id="{FE57E976-BE1B-58EC-B452-99D537586C4D}"/>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58</a:t>
            </a:fld>
            <a:endParaRPr lang="en-US">
              <a:solidFill>
                <a:prstClr val="black">
                  <a:tint val="75000"/>
                </a:prstClr>
              </a:solidFill>
              <a:latin typeface="Calibri" panose="020F0502020204030204"/>
            </a:endParaRPr>
          </a:p>
        </p:txBody>
      </p:sp>
      <p:sp>
        <p:nvSpPr>
          <p:cNvPr id="5" name="TextBox 4">
            <a:extLst>
              <a:ext uri="{FF2B5EF4-FFF2-40B4-BE49-F238E27FC236}">
                <a16:creationId xmlns:a16="http://schemas.microsoft.com/office/drawing/2014/main" id="{77BFC231-9016-0D4A-4AA1-95E7452800FA}"/>
              </a:ext>
            </a:extLst>
          </p:cNvPr>
          <p:cNvSpPr txBox="1"/>
          <p:nvPr/>
        </p:nvSpPr>
        <p:spPr>
          <a:xfrm>
            <a:off x="3166313" y="1967568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8490040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ACBA-C8F2-70D1-7431-1F3174BA1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B5109F-B55D-0C17-3CD3-EFC06FEC3ECD}"/>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DA78FCFA-866D-BA64-3F4C-A0349B6B9DD7}"/>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59</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BF7045D3-A640-9E41-143A-3B863F0A8A5C}"/>
              </a:ext>
            </a:extLst>
          </p:cNvPr>
          <p:cNvSpPr txBox="1"/>
          <p:nvPr/>
        </p:nvSpPr>
        <p:spPr>
          <a:xfrm>
            <a:off x="3166313" y="1967568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72C0761C-8C59-9C08-BF68-4FEAEFAFEB74}"/>
              </a:ext>
            </a:extLst>
          </p:cNvPr>
          <p:cNvPicPr>
            <a:picLocks noChangeAspect="1"/>
          </p:cNvPicPr>
          <p:nvPr/>
        </p:nvPicPr>
        <p:blipFill>
          <a:blip r:embed="rId3"/>
          <a:stretch>
            <a:fillRect/>
          </a:stretch>
        </p:blipFill>
        <p:spPr>
          <a:xfrm>
            <a:off x="4681973" y="2481059"/>
            <a:ext cx="26752401" cy="17205675"/>
          </a:xfrm>
          <a:prstGeom prst="rect">
            <a:avLst/>
          </a:prstGeom>
        </p:spPr>
      </p:pic>
    </p:spTree>
    <p:extLst>
      <p:ext uri="{BB962C8B-B14F-4D97-AF65-F5344CB8AC3E}">
        <p14:creationId xmlns:p14="http://schemas.microsoft.com/office/powerpoint/2010/main" val="2634895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F00D3-B455-C436-FD05-45F293D55C1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1CA4D991-AA55-DB67-A454-67F904950681}"/>
              </a:ext>
            </a:extLst>
          </p:cNvPr>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Fall 2025</a:t>
            </a:r>
            <a:br>
              <a:rPr lang="en-US" altLang="zh-TW" sz="23997" b="0" dirty="0">
                <a:solidFill>
                  <a:schemeClr val="accent6"/>
                </a:solidFill>
              </a:rPr>
            </a:br>
            <a:br>
              <a:rPr lang="en-US" altLang="zh-TW" sz="23997" dirty="0">
                <a:solidFill>
                  <a:srgbClr val="C00000"/>
                </a:solidFill>
              </a:rPr>
            </a:br>
            <a:r>
              <a:rPr lang="en-US" altLang="zh-TW" sz="30000" dirty="0">
                <a:solidFill>
                  <a:srgbClr val="C00000"/>
                </a:solidFill>
              </a:rPr>
              <a:t>Deep Learning</a:t>
            </a:r>
            <a:br>
              <a:rPr lang="en-US" altLang="zh-TW" sz="23997" dirty="0">
                <a:solidFill>
                  <a:srgbClr val="C00000"/>
                </a:solidFill>
              </a:rPr>
            </a:br>
            <a:endParaRPr lang="zh-TW" altLang="en-US" sz="23997" dirty="0">
              <a:solidFill>
                <a:srgbClr val="FF0000"/>
              </a:solidFill>
            </a:endParaRPr>
          </a:p>
        </p:txBody>
      </p:sp>
      <p:sp>
        <p:nvSpPr>
          <p:cNvPr id="4" name="投影片編號版面配置區 3">
            <a:extLst>
              <a:ext uri="{FF2B5EF4-FFF2-40B4-BE49-F238E27FC236}">
                <a16:creationId xmlns:a16="http://schemas.microsoft.com/office/drawing/2014/main" id="{81F375AB-191A-0CEF-6DEC-254C0E2E1811}"/>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6</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E1AE8EDD-9F40-C193-5BDB-FF6DD790E0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52BE001A-4B10-06F3-35A7-8BAC5FE948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21B91568-B088-60DA-F02E-FE10E1F1B145}"/>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002929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4F153-6DCB-4C2F-88CA-874D96271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EAC5FB-ED02-DD5C-34AE-B10689490B94}"/>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EF9D6285-4DE1-B4BD-43B6-ADD13A04C919}"/>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60</a:t>
            </a:fld>
            <a:endParaRPr lang="en-US">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1F84D924-D6BC-B8B5-92A9-BCA6A72990E1}"/>
              </a:ext>
            </a:extLst>
          </p:cNvPr>
          <p:cNvPicPr>
            <a:picLocks noChangeAspect="1"/>
          </p:cNvPicPr>
          <p:nvPr/>
        </p:nvPicPr>
        <p:blipFill>
          <a:blip r:embed="rId2"/>
          <a:stretch>
            <a:fillRect/>
          </a:stretch>
        </p:blipFill>
        <p:spPr>
          <a:xfrm>
            <a:off x="3747257" y="2591373"/>
            <a:ext cx="29081481" cy="17095356"/>
          </a:xfrm>
          <a:prstGeom prst="rect">
            <a:avLst/>
          </a:prstGeom>
        </p:spPr>
      </p:pic>
      <p:sp>
        <p:nvSpPr>
          <p:cNvPr id="6" name="TextBox 5">
            <a:extLst>
              <a:ext uri="{FF2B5EF4-FFF2-40B4-BE49-F238E27FC236}">
                <a16:creationId xmlns:a16="http://schemas.microsoft.com/office/drawing/2014/main" id="{9F26E70C-16EA-C927-FE6D-C655AAFE8A62}"/>
              </a:ext>
            </a:extLst>
          </p:cNvPr>
          <p:cNvSpPr txBox="1"/>
          <p:nvPr/>
        </p:nvSpPr>
        <p:spPr>
          <a:xfrm>
            <a:off x="3166313" y="19753545"/>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2729318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1D680-F82F-6A9F-8A92-C32BF8739D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EECE94-AAA0-6C2B-6D29-E7A7FA05F5CA}"/>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4F303407-3454-B1A3-D28A-ECCB6F875027}"/>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61</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75C3E6A2-2E74-91F4-BBDD-46EEFD38C445}"/>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7" name="Picture 6">
            <a:extLst>
              <a:ext uri="{FF2B5EF4-FFF2-40B4-BE49-F238E27FC236}">
                <a16:creationId xmlns:a16="http://schemas.microsoft.com/office/drawing/2014/main" id="{6B743385-D9EA-195E-BE9C-DED4B548AFAB}"/>
              </a:ext>
            </a:extLst>
          </p:cNvPr>
          <p:cNvPicPr>
            <a:picLocks noChangeAspect="1"/>
          </p:cNvPicPr>
          <p:nvPr/>
        </p:nvPicPr>
        <p:blipFill>
          <a:blip r:embed="rId3"/>
          <a:stretch>
            <a:fillRect/>
          </a:stretch>
        </p:blipFill>
        <p:spPr>
          <a:xfrm>
            <a:off x="1480295" y="2358587"/>
            <a:ext cx="32625675" cy="17418375"/>
          </a:xfrm>
          <a:prstGeom prst="rect">
            <a:avLst/>
          </a:prstGeom>
        </p:spPr>
      </p:pic>
    </p:spTree>
    <p:extLst>
      <p:ext uri="{BB962C8B-B14F-4D97-AF65-F5344CB8AC3E}">
        <p14:creationId xmlns:p14="http://schemas.microsoft.com/office/powerpoint/2010/main" val="2109358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50D93-7BB5-18F9-519E-BD92EB34E8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07B07-D2A6-CED1-FAE1-B996867ACA9F}"/>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C39199A9-34DF-B85A-4883-40EDE608CB3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62</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EDA9E91C-B580-C3D6-04B8-6F974C141F20}"/>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539E6A3B-001A-E41A-8494-D63AF2DE9DB5}"/>
              </a:ext>
            </a:extLst>
          </p:cNvPr>
          <p:cNvPicPr>
            <a:picLocks noChangeAspect="1"/>
          </p:cNvPicPr>
          <p:nvPr/>
        </p:nvPicPr>
        <p:blipFill>
          <a:blip r:embed="rId3"/>
          <a:stretch>
            <a:fillRect/>
          </a:stretch>
        </p:blipFill>
        <p:spPr>
          <a:xfrm>
            <a:off x="2248920" y="2591375"/>
            <a:ext cx="32078160" cy="17185587"/>
          </a:xfrm>
          <a:prstGeom prst="rect">
            <a:avLst/>
          </a:prstGeom>
        </p:spPr>
      </p:pic>
    </p:spTree>
    <p:extLst>
      <p:ext uri="{BB962C8B-B14F-4D97-AF65-F5344CB8AC3E}">
        <p14:creationId xmlns:p14="http://schemas.microsoft.com/office/powerpoint/2010/main" val="36439182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C8284-974D-5E79-728E-24E3363FB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C74C3B-F3BD-1494-065D-569CB26A149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7C8022E5-9E92-3B68-D476-55246D46FAFD}"/>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63</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B56BB79F-293F-E7B1-CA33-A6F210E553C8}"/>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9" name="Picture 8">
            <a:extLst>
              <a:ext uri="{FF2B5EF4-FFF2-40B4-BE49-F238E27FC236}">
                <a16:creationId xmlns:a16="http://schemas.microsoft.com/office/drawing/2014/main" id="{1F9736A2-6A7D-FDFF-5D3A-58E01F80B528}"/>
              </a:ext>
            </a:extLst>
          </p:cNvPr>
          <p:cNvPicPr>
            <a:picLocks noChangeAspect="1"/>
          </p:cNvPicPr>
          <p:nvPr/>
        </p:nvPicPr>
        <p:blipFill>
          <a:blip r:embed="rId3"/>
          <a:stretch>
            <a:fillRect/>
          </a:stretch>
        </p:blipFill>
        <p:spPr>
          <a:xfrm>
            <a:off x="3564498" y="2499342"/>
            <a:ext cx="29368266" cy="17369652"/>
          </a:xfrm>
          <a:prstGeom prst="rect">
            <a:avLst/>
          </a:prstGeom>
        </p:spPr>
      </p:pic>
    </p:spTree>
    <p:extLst>
      <p:ext uri="{BB962C8B-B14F-4D97-AF65-F5344CB8AC3E}">
        <p14:creationId xmlns:p14="http://schemas.microsoft.com/office/powerpoint/2010/main" val="2577733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38D8B-FA28-17C0-ECFB-E6D9F920A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46AEBF-C6D1-507F-8D84-B716B953CA9E}"/>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04828330-105E-D1EC-DE3C-DB8D81203D36}"/>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64</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CF081FFF-00D4-5C0C-9286-9E3D324F49E9}"/>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2938B45B-A1FD-3F11-742F-711F9FF52EF9}"/>
              </a:ext>
            </a:extLst>
          </p:cNvPr>
          <p:cNvPicPr>
            <a:picLocks noChangeAspect="1"/>
          </p:cNvPicPr>
          <p:nvPr/>
        </p:nvPicPr>
        <p:blipFill>
          <a:blip r:embed="rId3"/>
          <a:stretch>
            <a:fillRect/>
          </a:stretch>
        </p:blipFill>
        <p:spPr>
          <a:xfrm>
            <a:off x="6813530" y="2413988"/>
            <a:ext cx="22948929" cy="17632227"/>
          </a:xfrm>
          <a:prstGeom prst="rect">
            <a:avLst/>
          </a:prstGeom>
        </p:spPr>
      </p:pic>
    </p:spTree>
    <p:extLst>
      <p:ext uri="{BB962C8B-B14F-4D97-AF65-F5344CB8AC3E}">
        <p14:creationId xmlns:p14="http://schemas.microsoft.com/office/powerpoint/2010/main" val="585438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6069C-CDFF-C19E-11B7-03C87FEF1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176826-9912-36D3-93DC-757C496CBB1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72C07E1-B15B-A511-0B18-99F63288C173}"/>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65</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AB9BB4CF-9904-7B2A-B161-7E62363DB6EB}"/>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288D1851-8FCF-184B-5D45-22293B389EC2}"/>
              </a:ext>
            </a:extLst>
          </p:cNvPr>
          <p:cNvPicPr>
            <a:picLocks noChangeAspect="1"/>
          </p:cNvPicPr>
          <p:nvPr/>
        </p:nvPicPr>
        <p:blipFill>
          <a:blip r:embed="rId3"/>
          <a:stretch>
            <a:fillRect/>
          </a:stretch>
        </p:blipFill>
        <p:spPr>
          <a:xfrm>
            <a:off x="7176170" y="2097966"/>
            <a:ext cx="22223649" cy="17588766"/>
          </a:xfrm>
          <a:prstGeom prst="rect">
            <a:avLst/>
          </a:prstGeom>
        </p:spPr>
      </p:pic>
    </p:spTree>
    <p:extLst>
      <p:ext uri="{BB962C8B-B14F-4D97-AF65-F5344CB8AC3E}">
        <p14:creationId xmlns:p14="http://schemas.microsoft.com/office/powerpoint/2010/main" val="42449470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A5B8181-F6CE-BF87-0D3F-CC3E23DCEE78}"/>
              </a:ext>
            </a:extLst>
          </p:cNvPr>
          <p:cNvGraphicFramePr>
            <a:graphicFrameLocks noGrp="1"/>
          </p:cNvGraphicFramePr>
          <p:nvPr>
            <p:ph idx="1"/>
            <p:extLst>
              <p:ext uri="{D42A27DB-BD31-4B8C-83A1-F6EECF244321}">
                <p14:modId xmlns:p14="http://schemas.microsoft.com/office/powerpoint/2010/main" val="2522329315"/>
              </p:ext>
            </p:extLst>
          </p:nvPr>
        </p:nvGraphicFramePr>
        <p:xfrm>
          <a:off x="1973456" y="3245703"/>
          <a:ext cx="33666111" cy="15786696"/>
        </p:xfrm>
        <a:graphic>
          <a:graphicData uri="http://schemas.openxmlformats.org/drawingml/2006/table">
            <a:tbl>
              <a:tblPr/>
              <a:tblGrid>
                <a:gridCol w="3267288">
                  <a:extLst>
                    <a:ext uri="{9D8B030D-6E8A-4147-A177-3AD203B41FA5}">
                      <a16:colId xmlns:a16="http://schemas.microsoft.com/office/drawing/2014/main" val="3808016691"/>
                    </a:ext>
                  </a:extLst>
                </a:gridCol>
                <a:gridCol w="19176786">
                  <a:extLst>
                    <a:ext uri="{9D8B030D-6E8A-4147-A177-3AD203B41FA5}">
                      <a16:colId xmlns:a16="http://schemas.microsoft.com/office/drawing/2014/main" val="1222994550"/>
                    </a:ext>
                  </a:extLst>
                </a:gridCol>
                <a:gridCol w="11222037">
                  <a:extLst>
                    <a:ext uri="{9D8B030D-6E8A-4147-A177-3AD203B41FA5}">
                      <a16:colId xmlns:a16="http://schemas.microsoft.com/office/drawing/2014/main" val="3227009096"/>
                    </a:ext>
                  </a:extLst>
                </a:gridCol>
              </a:tblGrid>
              <a:tr h="1973337">
                <a:tc>
                  <a:txBody>
                    <a:bodyPr/>
                    <a:lstStyle/>
                    <a:p>
                      <a:pPr algn="ctr">
                        <a:buNone/>
                      </a:pPr>
                      <a:r>
                        <a:rPr lang="en-US" sz="7200" dirty="0">
                          <a:effectLst/>
                        </a:rPr>
                        <a:t>Section</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DBE6DA"/>
                    </a:solidFill>
                  </a:tcPr>
                </a:tc>
                <a:tc>
                  <a:txBody>
                    <a:bodyPr/>
                    <a:lstStyle/>
                    <a:p>
                      <a:pPr algn="l">
                        <a:buNone/>
                      </a:pPr>
                      <a:r>
                        <a:rPr lang="en-US" sz="9600" dirty="0">
                          <a:effectLst/>
                        </a:rPr>
                        <a:t>Title</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DBE6DA"/>
                    </a:solidFill>
                  </a:tcPr>
                </a:tc>
                <a:tc>
                  <a:txBody>
                    <a:bodyPr/>
                    <a:lstStyle/>
                    <a:p>
                      <a:pPr algn="l">
                        <a:buNone/>
                      </a:pPr>
                      <a:r>
                        <a:rPr lang="en-US" sz="7200">
                          <a:effectLst/>
                        </a:rPr>
                        <a:t>Estimated Time to Complete</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DBE6DA"/>
                    </a:solidFill>
                  </a:tcPr>
                </a:tc>
                <a:extLst>
                  <a:ext uri="{0D108BD9-81ED-4DB2-BD59-A6C34878D82A}">
                    <a16:rowId xmlns:a16="http://schemas.microsoft.com/office/drawing/2014/main" val="211785494"/>
                  </a:ext>
                </a:extLst>
              </a:tr>
              <a:tr h="1973337">
                <a:tc>
                  <a:txBody>
                    <a:bodyPr/>
                    <a:lstStyle/>
                    <a:p>
                      <a:pPr algn="ctr">
                        <a:buNone/>
                      </a:pPr>
                      <a:r>
                        <a:rPr lang="en-TW" sz="7200" dirty="0">
                          <a:solidFill>
                            <a:srgbClr val="C00000"/>
                          </a:solidFill>
                          <a:effectLst/>
                        </a:rPr>
                        <a:t>1</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solidFill>
                            <a:srgbClr val="C00000"/>
                          </a:solidFill>
                          <a:effectLst/>
                        </a:rPr>
                        <a:t>An Introduction to Deep Learning</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solidFill>
                            <a:srgbClr val="C00000"/>
                          </a:solidFill>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1858267346"/>
                  </a:ext>
                </a:extLst>
              </a:tr>
              <a:tr h="1973337">
                <a:tc>
                  <a:txBody>
                    <a:bodyPr/>
                    <a:lstStyle/>
                    <a:p>
                      <a:pPr algn="ctr">
                        <a:buNone/>
                      </a:pPr>
                      <a:r>
                        <a:rPr lang="en-TW" sz="7200" dirty="0">
                          <a:solidFill>
                            <a:srgbClr val="C00000"/>
                          </a:solidFill>
                          <a:effectLst/>
                        </a:rPr>
                        <a:t>2</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l">
                        <a:buNone/>
                      </a:pPr>
                      <a:r>
                        <a:rPr lang="en-US" sz="9600" dirty="0">
                          <a:solidFill>
                            <a:srgbClr val="C00000"/>
                          </a:solidFill>
                          <a:effectLst/>
                        </a:rPr>
                        <a:t>The Theory Behind Neural Networks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ctr">
                        <a:buNone/>
                      </a:pPr>
                      <a:r>
                        <a:rPr lang="en-US" sz="7200" dirty="0">
                          <a:solidFill>
                            <a:srgbClr val="C00000"/>
                          </a:solidFill>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extLst>
                  <a:ext uri="{0D108BD9-81ED-4DB2-BD59-A6C34878D82A}">
                    <a16:rowId xmlns:a16="http://schemas.microsoft.com/office/drawing/2014/main" val="1170151869"/>
                  </a:ext>
                </a:extLst>
              </a:tr>
              <a:tr h="1973337">
                <a:tc>
                  <a:txBody>
                    <a:bodyPr/>
                    <a:lstStyle/>
                    <a:p>
                      <a:pPr algn="ctr">
                        <a:buNone/>
                      </a:pPr>
                      <a:r>
                        <a:rPr lang="en-TW" sz="7200" dirty="0">
                          <a:effectLst/>
                        </a:rPr>
                        <a:t>3</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effectLst/>
                        </a:rPr>
                        <a:t>Convolutional Neural Networks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334137694"/>
                  </a:ext>
                </a:extLst>
              </a:tr>
              <a:tr h="1973337">
                <a:tc>
                  <a:txBody>
                    <a:bodyPr/>
                    <a:lstStyle/>
                    <a:p>
                      <a:pPr algn="ctr">
                        <a:buNone/>
                      </a:pPr>
                      <a:r>
                        <a:rPr lang="en-TW" sz="7200" dirty="0">
                          <a:effectLst/>
                        </a:rPr>
                        <a:t>4</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l">
                        <a:buNone/>
                      </a:pPr>
                      <a:r>
                        <a:rPr lang="en-US" sz="9600" dirty="0">
                          <a:effectLst/>
                        </a:rPr>
                        <a:t>Data Augmentation and Deployment</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extLst>
                  <a:ext uri="{0D108BD9-81ED-4DB2-BD59-A6C34878D82A}">
                    <a16:rowId xmlns:a16="http://schemas.microsoft.com/office/drawing/2014/main" val="4229333139"/>
                  </a:ext>
                </a:extLst>
              </a:tr>
              <a:tr h="1973337">
                <a:tc>
                  <a:txBody>
                    <a:bodyPr/>
                    <a:lstStyle/>
                    <a:p>
                      <a:pPr algn="ctr">
                        <a:buNone/>
                      </a:pPr>
                      <a:r>
                        <a:rPr lang="en-TW" sz="7200" dirty="0">
                          <a:effectLst/>
                        </a:rPr>
                        <a:t>5</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effectLst/>
                        </a:rPr>
                        <a:t>Pre-trained Models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2284740811"/>
                  </a:ext>
                </a:extLst>
              </a:tr>
              <a:tr h="1973337">
                <a:tc>
                  <a:txBody>
                    <a:bodyPr/>
                    <a:lstStyle/>
                    <a:p>
                      <a:pPr algn="ctr">
                        <a:buNone/>
                      </a:pPr>
                      <a:r>
                        <a:rPr lang="en-TW" sz="7200" dirty="0">
                          <a:effectLst/>
                        </a:rPr>
                        <a:t>6</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l">
                        <a:buNone/>
                      </a:pPr>
                      <a:r>
                        <a:rPr lang="en-US" sz="9600" dirty="0">
                          <a:effectLst/>
                        </a:rPr>
                        <a:t>Recurrent Neural Networks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tc>
                  <a:txBody>
                    <a:bodyPr/>
                    <a:lstStyle/>
                    <a:p>
                      <a:pPr algn="ctr">
                        <a:buNone/>
                      </a:pPr>
                      <a:r>
                        <a:rPr lang="en-US" sz="7200" dirty="0">
                          <a:effectLst/>
                        </a:rPr>
                        <a:t>1.5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EEFAED"/>
                    </a:solidFill>
                  </a:tcPr>
                </a:tc>
                <a:extLst>
                  <a:ext uri="{0D108BD9-81ED-4DB2-BD59-A6C34878D82A}">
                    <a16:rowId xmlns:a16="http://schemas.microsoft.com/office/drawing/2014/main" val="4250253850"/>
                  </a:ext>
                </a:extLst>
              </a:tr>
              <a:tr h="1973337">
                <a:tc>
                  <a:txBody>
                    <a:bodyPr/>
                    <a:lstStyle/>
                    <a:p>
                      <a:pPr algn="ctr">
                        <a:buNone/>
                      </a:pPr>
                      <a:r>
                        <a:rPr lang="en-TW" sz="7200" dirty="0">
                          <a:effectLst/>
                        </a:rPr>
                        <a:t>7</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l">
                        <a:buNone/>
                      </a:pPr>
                      <a:r>
                        <a:rPr lang="en-US" sz="9600" dirty="0">
                          <a:effectLst/>
                        </a:rPr>
                        <a:t>Wrap-up and Assessment</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tc>
                  <a:txBody>
                    <a:bodyPr/>
                    <a:lstStyle/>
                    <a:p>
                      <a:pPr algn="ctr">
                        <a:buNone/>
                      </a:pPr>
                      <a:r>
                        <a:rPr lang="en-US" sz="7200" dirty="0">
                          <a:effectLst/>
                        </a:rPr>
                        <a:t>2 Hours</a:t>
                      </a:r>
                    </a:p>
                  </a:txBody>
                  <a:tcPr marL="217200" marR="217200" marT="217200" marB="217200"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noFill/>
                  </a:tcPr>
                </a:tc>
                <a:extLst>
                  <a:ext uri="{0D108BD9-81ED-4DB2-BD59-A6C34878D82A}">
                    <a16:rowId xmlns:a16="http://schemas.microsoft.com/office/drawing/2014/main" val="937705172"/>
                  </a:ext>
                </a:extLst>
              </a:tr>
            </a:tbl>
          </a:graphicData>
        </a:graphic>
      </p:graphicFrame>
      <p:sp>
        <p:nvSpPr>
          <p:cNvPr id="4" name="Slide Number Placeholder 3">
            <a:extLst>
              <a:ext uri="{FF2B5EF4-FFF2-40B4-BE49-F238E27FC236}">
                <a16:creationId xmlns:a16="http://schemas.microsoft.com/office/drawing/2014/main" id="{D2146C7A-A77F-DDCC-EACA-37E1A4A3DA2D}"/>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66</a:t>
            </a:fld>
            <a:endParaRPr lang="en-US">
              <a:solidFill>
                <a:prstClr val="black">
                  <a:tint val="75000"/>
                </a:prstClr>
              </a:solidFill>
              <a:latin typeface="Calibri" panose="020F0502020204030204"/>
            </a:endParaRPr>
          </a:p>
        </p:txBody>
      </p:sp>
      <p:sp>
        <p:nvSpPr>
          <p:cNvPr id="6" name="Title 1">
            <a:extLst>
              <a:ext uri="{FF2B5EF4-FFF2-40B4-BE49-F238E27FC236}">
                <a16:creationId xmlns:a16="http://schemas.microsoft.com/office/drawing/2014/main" id="{2287E34D-325F-EB69-BC26-3232B8C61F42}"/>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7" name="TextBox 6">
            <a:extLst>
              <a:ext uri="{FF2B5EF4-FFF2-40B4-BE49-F238E27FC236}">
                <a16:creationId xmlns:a16="http://schemas.microsoft.com/office/drawing/2014/main" id="{1B340763-B21E-FC61-AE41-EC5771A8A27A}"/>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spTree>
    <p:extLst>
      <p:ext uri="{BB962C8B-B14F-4D97-AF65-F5344CB8AC3E}">
        <p14:creationId xmlns:p14="http://schemas.microsoft.com/office/powerpoint/2010/main" val="958341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81658-3BEF-CD65-2751-F3B7B8FE5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77BCBA-2677-44C6-F74A-2D5196AD2AD5}"/>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A5255E03-EE5C-7C84-1D69-ABD419D325E3}"/>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67</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836DE3F9-BBA6-FC98-89E0-174F138A4C05}"/>
              </a:ext>
            </a:extLst>
          </p:cNvPr>
          <p:cNvSpPr txBox="1"/>
          <p:nvPr/>
        </p:nvSpPr>
        <p:spPr>
          <a:xfrm>
            <a:off x="3017875" y="19927669"/>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Content Placeholder 5">
            <a:extLst>
              <a:ext uri="{FF2B5EF4-FFF2-40B4-BE49-F238E27FC236}">
                <a16:creationId xmlns:a16="http://schemas.microsoft.com/office/drawing/2014/main" id="{24406B68-A167-881B-A869-6FB6EA7D197D}"/>
              </a:ext>
            </a:extLst>
          </p:cNvPr>
          <p:cNvPicPr>
            <a:picLocks noGrp="1" noChangeAspect="1"/>
          </p:cNvPicPr>
          <p:nvPr>
            <p:ph idx="1"/>
          </p:nvPr>
        </p:nvPicPr>
        <p:blipFill>
          <a:blip r:embed="rId3"/>
          <a:stretch>
            <a:fillRect/>
          </a:stretch>
        </p:blipFill>
        <p:spPr>
          <a:xfrm>
            <a:off x="1101006" y="2832310"/>
            <a:ext cx="34373986" cy="16435734"/>
          </a:xfrm>
        </p:spPr>
      </p:pic>
    </p:spTree>
    <p:extLst>
      <p:ext uri="{BB962C8B-B14F-4D97-AF65-F5344CB8AC3E}">
        <p14:creationId xmlns:p14="http://schemas.microsoft.com/office/powerpoint/2010/main" val="38037304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630FA-0127-EA7C-75CE-984CAF95A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2DFE3-5F5E-E1A9-D53E-9601340AE04E}"/>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0880753C-6D90-1B5A-8C9B-67A59E0CDCCB}"/>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68</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11CF82C8-17EE-31F6-2AE6-E230CD2C2092}"/>
              </a:ext>
            </a:extLst>
          </p:cNvPr>
          <p:cNvSpPr txBox="1"/>
          <p:nvPr/>
        </p:nvSpPr>
        <p:spPr>
          <a:xfrm>
            <a:off x="3017873" y="19776960"/>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64CA6691-19AA-FE82-4856-EE6488F343E2}"/>
              </a:ext>
            </a:extLst>
          </p:cNvPr>
          <p:cNvPicPr>
            <a:picLocks noChangeAspect="1"/>
          </p:cNvPicPr>
          <p:nvPr/>
        </p:nvPicPr>
        <p:blipFill>
          <a:blip r:embed="rId3"/>
          <a:stretch>
            <a:fillRect/>
          </a:stretch>
        </p:blipFill>
        <p:spPr>
          <a:xfrm>
            <a:off x="1686362" y="3366359"/>
            <a:ext cx="33203277" cy="14999163"/>
          </a:xfrm>
          <a:prstGeom prst="rect">
            <a:avLst/>
          </a:prstGeom>
        </p:spPr>
      </p:pic>
    </p:spTree>
    <p:extLst>
      <p:ext uri="{BB962C8B-B14F-4D97-AF65-F5344CB8AC3E}">
        <p14:creationId xmlns:p14="http://schemas.microsoft.com/office/powerpoint/2010/main" val="1209355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D1660-6F9A-2C51-1193-A913F58ED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FF1EB7-D096-B22F-C2BE-3EC2ED4EC8EC}"/>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ABADB34-19C3-44A5-B6AB-2BBCDF1ED850}"/>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69</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2F96E4E4-4530-AF01-20A0-D9106C3CA656}"/>
              </a:ext>
            </a:extLst>
          </p:cNvPr>
          <p:cNvSpPr txBox="1"/>
          <p:nvPr/>
        </p:nvSpPr>
        <p:spPr>
          <a:xfrm>
            <a:off x="3166313" y="1963071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5BD38F41-1EEF-2FA0-BA4C-2679C1347990}"/>
              </a:ext>
            </a:extLst>
          </p:cNvPr>
          <p:cNvPicPr>
            <a:picLocks noChangeAspect="1"/>
          </p:cNvPicPr>
          <p:nvPr/>
        </p:nvPicPr>
        <p:blipFill>
          <a:blip r:embed="rId3"/>
          <a:stretch>
            <a:fillRect/>
          </a:stretch>
        </p:blipFill>
        <p:spPr>
          <a:xfrm>
            <a:off x="3166313" y="3385076"/>
            <a:ext cx="31463340" cy="16301658"/>
          </a:xfrm>
          <a:prstGeom prst="rect">
            <a:avLst/>
          </a:prstGeom>
        </p:spPr>
      </p:pic>
    </p:spTree>
    <p:extLst>
      <p:ext uri="{BB962C8B-B14F-4D97-AF65-F5344CB8AC3E}">
        <p14:creationId xmlns:p14="http://schemas.microsoft.com/office/powerpoint/2010/main" val="3288569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Spring 2025</a:t>
            </a:r>
            <a:br>
              <a:rPr lang="en-US" altLang="zh-TW" sz="23997" b="0" dirty="0">
                <a:solidFill>
                  <a:schemeClr val="accent6"/>
                </a:solidFill>
              </a:rPr>
            </a:br>
            <a:br>
              <a:rPr lang="en-US" altLang="zh-TW" sz="23997" dirty="0">
                <a:solidFill>
                  <a:srgbClr val="C00000"/>
                </a:solidFill>
              </a:rPr>
            </a:br>
            <a:r>
              <a:rPr lang="en-US" altLang="zh-TW" sz="23997" dirty="0">
                <a:solidFill>
                  <a:srgbClr val="C00000"/>
                </a:solidFill>
              </a:rPr>
              <a:t>Generative AI </a:t>
            </a:r>
            <a:br>
              <a:rPr lang="en-US" altLang="zh-TW" sz="23997" dirty="0">
                <a:solidFill>
                  <a:srgbClr val="C00000"/>
                </a:solidFill>
              </a:rPr>
            </a:br>
            <a:r>
              <a:rPr lang="en-US" altLang="zh-TW" sz="23997" dirty="0">
                <a:solidFill>
                  <a:srgbClr val="C00000"/>
                </a:solidFill>
              </a:rPr>
              <a:t>Innovative Applications</a:t>
            </a:r>
            <a:br>
              <a:rPr lang="en-US" altLang="zh-TW" sz="23997" dirty="0">
                <a:solidFill>
                  <a:srgbClr val="C00000"/>
                </a:solidFill>
              </a:rPr>
            </a:br>
            <a:endParaRPr lang="zh-TW" altLang="en-US" sz="23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7</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2158343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44EB5-86BC-C01B-8FD0-D5E236FC7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A4D9DB-CAA6-A32C-8406-3D7D88E913DE}"/>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1965681F-82FF-4483-15B9-1AE91192A0BF}"/>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70</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AD069960-B5F5-7F44-44D5-A3F3C1D5BDA5}"/>
              </a:ext>
            </a:extLst>
          </p:cNvPr>
          <p:cNvSpPr txBox="1"/>
          <p:nvPr/>
        </p:nvSpPr>
        <p:spPr>
          <a:xfrm>
            <a:off x="3166313" y="1963071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776D7689-164C-F6D5-04DE-31B9B3E7F22C}"/>
              </a:ext>
            </a:extLst>
          </p:cNvPr>
          <p:cNvPicPr>
            <a:picLocks noChangeAspect="1"/>
          </p:cNvPicPr>
          <p:nvPr/>
        </p:nvPicPr>
        <p:blipFill>
          <a:blip r:embed="rId3"/>
          <a:stretch>
            <a:fillRect/>
          </a:stretch>
        </p:blipFill>
        <p:spPr>
          <a:xfrm>
            <a:off x="3545984" y="3036537"/>
            <a:ext cx="13362921" cy="16149012"/>
          </a:xfrm>
          <a:prstGeom prst="rect">
            <a:avLst/>
          </a:prstGeom>
        </p:spPr>
      </p:pic>
    </p:spTree>
    <p:extLst>
      <p:ext uri="{BB962C8B-B14F-4D97-AF65-F5344CB8AC3E}">
        <p14:creationId xmlns:p14="http://schemas.microsoft.com/office/powerpoint/2010/main" val="2329508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76B51-6857-616E-12C6-6E5D12003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0BCE2-A9F1-F1A1-1168-4EBAA0321345}"/>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71E99D92-5BBD-6023-453E-0544E2AEC15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71</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E8A0940A-A145-A6E5-6FBA-B5C9E7C23CB5}"/>
              </a:ext>
            </a:extLst>
          </p:cNvPr>
          <p:cNvSpPr txBox="1"/>
          <p:nvPr/>
        </p:nvSpPr>
        <p:spPr>
          <a:xfrm>
            <a:off x="3166311" y="20013368"/>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1D49B638-0402-1C06-2BF5-E05DB331F0D1}"/>
              </a:ext>
            </a:extLst>
          </p:cNvPr>
          <p:cNvPicPr>
            <a:picLocks noChangeAspect="1"/>
          </p:cNvPicPr>
          <p:nvPr/>
        </p:nvPicPr>
        <p:blipFill>
          <a:blip r:embed="rId3"/>
          <a:stretch>
            <a:fillRect/>
          </a:stretch>
        </p:blipFill>
        <p:spPr>
          <a:xfrm>
            <a:off x="2840453" y="2187598"/>
            <a:ext cx="31191963" cy="17499136"/>
          </a:xfrm>
          <a:prstGeom prst="rect">
            <a:avLst/>
          </a:prstGeom>
        </p:spPr>
      </p:pic>
    </p:spTree>
    <p:extLst>
      <p:ext uri="{BB962C8B-B14F-4D97-AF65-F5344CB8AC3E}">
        <p14:creationId xmlns:p14="http://schemas.microsoft.com/office/powerpoint/2010/main" val="10484650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F5493-3146-27C6-C0CB-9E07EFBDC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1BBF2-0DF3-977E-E0DC-FE492CC65E40}"/>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F35AF52-90C5-D32A-C352-15228241C48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72</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DBCA6813-CB7C-4996-7E1F-425895887B0B}"/>
              </a:ext>
            </a:extLst>
          </p:cNvPr>
          <p:cNvSpPr txBox="1"/>
          <p:nvPr/>
        </p:nvSpPr>
        <p:spPr>
          <a:xfrm>
            <a:off x="3166313" y="1963071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6A144F6D-D854-A491-391E-FDA49F876B26}"/>
              </a:ext>
            </a:extLst>
          </p:cNvPr>
          <p:cNvPicPr>
            <a:picLocks noChangeAspect="1"/>
          </p:cNvPicPr>
          <p:nvPr/>
        </p:nvPicPr>
        <p:blipFill>
          <a:blip r:embed="rId3"/>
          <a:stretch>
            <a:fillRect/>
          </a:stretch>
        </p:blipFill>
        <p:spPr>
          <a:xfrm>
            <a:off x="2765439" y="2434634"/>
            <a:ext cx="31045116" cy="17196081"/>
          </a:xfrm>
          <a:prstGeom prst="rect">
            <a:avLst/>
          </a:prstGeom>
        </p:spPr>
      </p:pic>
    </p:spTree>
    <p:extLst>
      <p:ext uri="{BB962C8B-B14F-4D97-AF65-F5344CB8AC3E}">
        <p14:creationId xmlns:p14="http://schemas.microsoft.com/office/powerpoint/2010/main" val="190628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72E32-B702-5995-0D23-AEFEF0B37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AC77B-DF9B-E3B0-E533-987466071D84}"/>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E9623A0A-A77E-BA29-4767-63077A73C30D}"/>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73</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19896DE8-B3DE-D0C2-D0D5-C55305188410}"/>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95D5CD7C-4DD1-E535-CF18-6D141B42C124}"/>
              </a:ext>
            </a:extLst>
          </p:cNvPr>
          <p:cNvPicPr>
            <a:picLocks noChangeAspect="1"/>
          </p:cNvPicPr>
          <p:nvPr/>
        </p:nvPicPr>
        <p:blipFill>
          <a:blip r:embed="rId3"/>
          <a:stretch>
            <a:fillRect/>
          </a:stretch>
        </p:blipFill>
        <p:spPr>
          <a:xfrm>
            <a:off x="2330201" y="2268657"/>
            <a:ext cx="32212467" cy="17362056"/>
          </a:xfrm>
          <a:prstGeom prst="rect">
            <a:avLst/>
          </a:prstGeom>
        </p:spPr>
      </p:pic>
    </p:spTree>
    <p:extLst>
      <p:ext uri="{BB962C8B-B14F-4D97-AF65-F5344CB8AC3E}">
        <p14:creationId xmlns:p14="http://schemas.microsoft.com/office/powerpoint/2010/main" val="3662057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B98AE-CB8D-D310-44EA-F1ED982ADB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190093-EBCC-0D0D-AD53-53F29D28F412}"/>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8191FB05-B7B9-EC7C-447B-8708D83D7573}"/>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74</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B96FBE92-2376-A12A-4D5B-3D50531AAAB6}"/>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7" name="Picture 6">
            <a:extLst>
              <a:ext uri="{FF2B5EF4-FFF2-40B4-BE49-F238E27FC236}">
                <a16:creationId xmlns:a16="http://schemas.microsoft.com/office/drawing/2014/main" id="{54551D15-7AF8-7BEF-F195-A55F2992E67E}"/>
              </a:ext>
            </a:extLst>
          </p:cNvPr>
          <p:cNvPicPr>
            <a:picLocks noChangeAspect="1"/>
          </p:cNvPicPr>
          <p:nvPr/>
        </p:nvPicPr>
        <p:blipFill>
          <a:blip r:embed="rId3"/>
          <a:stretch>
            <a:fillRect/>
          </a:stretch>
        </p:blipFill>
        <p:spPr>
          <a:xfrm>
            <a:off x="2162082" y="2591373"/>
            <a:ext cx="32251830" cy="17372010"/>
          </a:xfrm>
          <a:prstGeom prst="rect">
            <a:avLst/>
          </a:prstGeom>
        </p:spPr>
      </p:pic>
    </p:spTree>
    <p:extLst>
      <p:ext uri="{BB962C8B-B14F-4D97-AF65-F5344CB8AC3E}">
        <p14:creationId xmlns:p14="http://schemas.microsoft.com/office/powerpoint/2010/main" val="2779619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3014-AFD8-A887-DB86-E81F9D724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05F95-81D4-AF9B-B0AD-FDBF934B0AF8}"/>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2DEF8924-5F66-9583-94D4-CEC92DFA3333}"/>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75</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2EE21010-F4C9-178A-AA86-CF71D1B3F5A2}"/>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88DF7577-AF4F-1F1B-53AE-257174B321C6}"/>
              </a:ext>
            </a:extLst>
          </p:cNvPr>
          <p:cNvPicPr>
            <a:picLocks noChangeAspect="1"/>
          </p:cNvPicPr>
          <p:nvPr/>
        </p:nvPicPr>
        <p:blipFill>
          <a:blip r:embed="rId3"/>
          <a:stretch>
            <a:fillRect/>
          </a:stretch>
        </p:blipFill>
        <p:spPr>
          <a:xfrm>
            <a:off x="2183174" y="2382987"/>
            <a:ext cx="32506521" cy="17382636"/>
          </a:xfrm>
          <a:prstGeom prst="rect">
            <a:avLst/>
          </a:prstGeom>
        </p:spPr>
      </p:pic>
    </p:spTree>
    <p:extLst>
      <p:ext uri="{BB962C8B-B14F-4D97-AF65-F5344CB8AC3E}">
        <p14:creationId xmlns:p14="http://schemas.microsoft.com/office/powerpoint/2010/main" val="41588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30106-B5FE-8FFF-B993-F1C7902F3B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35D7A-488B-30A4-E3F9-574C9FDB0C0F}"/>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DDE80A0-13BE-FB17-0CC1-9EF1C4A67614}"/>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76</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6CF7471E-9F58-120D-8B46-6566C2CF20D3}"/>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EF819D65-BDD4-7E93-2360-B7C8C2A7BCB5}"/>
              </a:ext>
            </a:extLst>
          </p:cNvPr>
          <p:cNvPicPr>
            <a:picLocks noChangeAspect="1"/>
          </p:cNvPicPr>
          <p:nvPr/>
        </p:nvPicPr>
        <p:blipFill>
          <a:blip r:embed="rId3"/>
          <a:stretch>
            <a:fillRect/>
          </a:stretch>
        </p:blipFill>
        <p:spPr>
          <a:xfrm>
            <a:off x="2105276" y="2336973"/>
            <a:ext cx="32662317" cy="17593110"/>
          </a:xfrm>
          <a:prstGeom prst="rect">
            <a:avLst/>
          </a:prstGeom>
        </p:spPr>
      </p:pic>
    </p:spTree>
    <p:extLst>
      <p:ext uri="{BB962C8B-B14F-4D97-AF65-F5344CB8AC3E}">
        <p14:creationId xmlns:p14="http://schemas.microsoft.com/office/powerpoint/2010/main" val="3240317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54014-C478-27A9-0473-B32A2F9E4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A4826-448B-DB93-4542-65680625737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5A4F13AD-FE1A-00F1-BAAF-5D3E097311A2}"/>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77</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CA4E75E8-FC54-2018-8440-FF8A504BA37E}"/>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82741301-2942-3F21-4969-03D534DDD6A0}"/>
              </a:ext>
            </a:extLst>
          </p:cNvPr>
          <p:cNvPicPr>
            <a:picLocks noChangeAspect="1"/>
          </p:cNvPicPr>
          <p:nvPr/>
        </p:nvPicPr>
        <p:blipFill>
          <a:blip r:embed="rId3"/>
          <a:stretch>
            <a:fillRect/>
          </a:stretch>
        </p:blipFill>
        <p:spPr>
          <a:xfrm>
            <a:off x="2278434" y="2530913"/>
            <a:ext cx="32019126" cy="17295177"/>
          </a:xfrm>
          <a:prstGeom prst="rect">
            <a:avLst/>
          </a:prstGeom>
        </p:spPr>
      </p:pic>
    </p:spTree>
    <p:extLst>
      <p:ext uri="{BB962C8B-B14F-4D97-AF65-F5344CB8AC3E}">
        <p14:creationId xmlns:p14="http://schemas.microsoft.com/office/powerpoint/2010/main" val="18744064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D0DB8-3978-53D6-ED2A-C3535C1BAE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FF4AC1-BFCB-2A70-248E-994830738EF7}"/>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E090AD11-FD4F-2772-216D-0ECC0CA4AD44}"/>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78</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5EE786BB-AD0C-AEE5-6FA4-2CD6C038EB15}"/>
              </a:ext>
            </a:extLst>
          </p:cNvPr>
          <p:cNvSpPr txBox="1"/>
          <p:nvPr/>
        </p:nvSpPr>
        <p:spPr>
          <a:xfrm>
            <a:off x="3017872" y="19927669"/>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690FE7DA-01B7-A7CA-6F1E-7BEEB5D81293}"/>
              </a:ext>
            </a:extLst>
          </p:cNvPr>
          <p:cNvPicPr>
            <a:picLocks noChangeAspect="1"/>
          </p:cNvPicPr>
          <p:nvPr/>
        </p:nvPicPr>
        <p:blipFill>
          <a:blip r:embed="rId3"/>
          <a:stretch>
            <a:fillRect/>
          </a:stretch>
        </p:blipFill>
        <p:spPr>
          <a:xfrm>
            <a:off x="2104421" y="2290308"/>
            <a:ext cx="32367153" cy="17396424"/>
          </a:xfrm>
          <a:prstGeom prst="rect">
            <a:avLst/>
          </a:prstGeom>
        </p:spPr>
      </p:pic>
    </p:spTree>
    <p:extLst>
      <p:ext uri="{BB962C8B-B14F-4D97-AF65-F5344CB8AC3E}">
        <p14:creationId xmlns:p14="http://schemas.microsoft.com/office/powerpoint/2010/main" val="2157363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A850A-D1A9-8619-0D41-F606EFC96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36D8F-2B7E-346A-AF5F-B052493170CA}"/>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AEDB6A3B-31C3-7CE9-7FB7-6171BE1E237C}"/>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79</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1543051C-EA45-D778-8DAD-FF013E1869C2}"/>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3" name="Picture 2">
            <a:extLst>
              <a:ext uri="{FF2B5EF4-FFF2-40B4-BE49-F238E27FC236}">
                <a16:creationId xmlns:a16="http://schemas.microsoft.com/office/drawing/2014/main" id="{654669CA-43DC-87E1-C901-E7D400CB7105}"/>
              </a:ext>
            </a:extLst>
          </p:cNvPr>
          <p:cNvPicPr>
            <a:picLocks noChangeAspect="1"/>
          </p:cNvPicPr>
          <p:nvPr/>
        </p:nvPicPr>
        <p:blipFill>
          <a:blip r:embed="rId3"/>
          <a:stretch>
            <a:fillRect/>
          </a:stretch>
        </p:blipFill>
        <p:spPr>
          <a:xfrm>
            <a:off x="2162081" y="2505633"/>
            <a:ext cx="32251833" cy="17345730"/>
          </a:xfrm>
          <a:prstGeom prst="rect">
            <a:avLst/>
          </a:prstGeom>
        </p:spPr>
      </p:pic>
    </p:spTree>
    <p:extLst>
      <p:ext uri="{BB962C8B-B14F-4D97-AF65-F5344CB8AC3E}">
        <p14:creationId xmlns:p14="http://schemas.microsoft.com/office/powerpoint/2010/main" val="2863853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https://learn.nvidia.com/certificates?id=cCFh1ZWWTvqKTq7dcKkEWw</a:t>
            </a:r>
          </a:p>
        </p:txBody>
      </p:sp>
      <p:pic>
        <p:nvPicPr>
          <p:cNvPr id="5" name="Picture 4">
            <a:extLst>
              <a:ext uri="{FF2B5EF4-FFF2-40B4-BE49-F238E27FC236}">
                <a16:creationId xmlns:a16="http://schemas.microsoft.com/office/drawing/2014/main" id="{A07AE0DD-DF15-D121-DB4E-F50777BAAEE7}"/>
              </a:ext>
            </a:extLst>
          </p:cNvPr>
          <p:cNvPicPr>
            <a:picLocks noChangeAspect="1"/>
          </p:cNvPicPr>
          <p:nvPr/>
        </p:nvPicPr>
        <p:blipFill>
          <a:blip r:embed="rId3"/>
          <a:stretch>
            <a:fillRect/>
          </a:stretch>
        </p:blipFill>
        <p:spPr>
          <a:xfrm>
            <a:off x="6781253" y="753693"/>
            <a:ext cx="24692967" cy="18780564"/>
          </a:xfrm>
          <a:prstGeom prst="rect">
            <a:avLst/>
          </a:prstGeom>
        </p:spPr>
      </p:pic>
    </p:spTree>
    <p:extLst>
      <p:ext uri="{BB962C8B-B14F-4D97-AF65-F5344CB8AC3E}">
        <p14:creationId xmlns:p14="http://schemas.microsoft.com/office/powerpoint/2010/main" val="27993924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E831E-4F90-1776-6CF9-DCE88B499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B0488-22F1-2626-EE2A-53E383A51543}"/>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B9CDA6EE-0516-7761-C61A-A67A62CFBB4F}"/>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80</a:t>
            </a:fld>
            <a:endParaRPr lang="en-US">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A200BF36-71F6-9D11-DD2C-CAA6479D87C5}"/>
              </a:ext>
            </a:extLst>
          </p:cNvPr>
          <p:cNvSpPr txBox="1"/>
          <p:nvPr/>
        </p:nvSpPr>
        <p:spPr>
          <a:xfrm>
            <a:off x="3166313" y="19765623"/>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65269C44-FC9B-BEC0-678B-FD53177FD820}"/>
              </a:ext>
            </a:extLst>
          </p:cNvPr>
          <p:cNvPicPr>
            <a:picLocks noChangeAspect="1"/>
          </p:cNvPicPr>
          <p:nvPr/>
        </p:nvPicPr>
        <p:blipFill>
          <a:blip r:embed="rId3"/>
          <a:stretch>
            <a:fillRect/>
          </a:stretch>
        </p:blipFill>
        <p:spPr>
          <a:xfrm>
            <a:off x="2286713" y="2428437"/>
            <a:ext cx="32323329" cy="17297742"/>
          </a:xfrm>
          <a:prstGeom prst="rect">
            <a:avLst/>
          </a:prstGeom>
        </p:spPr>
      </p:pic>
    </p:spTree>
    <p:extLst>
      <p:ext uri="{BB962C8B-B14F-4D97-AF65-F5344CB8AC3E}">
        <p14:creationId xmlns:p14="http://schemas.microsoft.com/office/powerpoint/2010/main" val="3810507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028B-5532-9CB7-1B15-AF2017D56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2E5BD-62DD-5EFF-0753-1D55C84E1C78}"/>
              </a:ext>
            </a:extLst>
          </p:cNvPr>
          <p:cNvSpPr>
            <a:spLocks noGrp="1"/>
          </p:cNvSpPr>
          <p:nvPr>
            <p:ph type="title"/>
          </p:nvPr>
        </p:nvSpPr>
        <p:spPr>
          <a:xfrm>
            <a:off x="1454729" y="168302"/>
            <a:ext cx="33666543" cy="2423073"/>
          </a:xfrm>
        </p:spPr>
        <p:txBody>
          <a:bodyPr>
            <a:normAutofit/>
          </a:bodyPr>
          <a:lstStyle/>
          <a:p>
            <a:r>
              <a:rPr lang="en-US" dirty="0"/>
              <a:t>NVIDIA Getting Started with Deep Learning</a:t>
            </a:r>
            <a:endParaRPr lang="en-TW" dirty="0"/>
          </a:p>
        </p:txBody>
      </p:sp>
      <p:sp>
        <p:nvSpPr>
          <p:cNvPr id="4" name="Slide Number Placeholder 3">
            <a:extLst>
              <a:ext uri="{FF2B5EF4-FFF2-40B4-BE49-F238E27FC236}">
                <a16:creationId xmlns:a16="http://schemas.microsoft.com/office/drawing/2014/main" id="{2BAAD6EB-6CDD-C83C-B653-7DE02B22D7A5}"/>
              </a:ext>
            </a:extLst>
          </p:cNvPr>
          <p:cNvSpPr>
            <a:spLocks noGrp="1"/>
          </p:cNvSpPr>
          <p:nvPr>
            <p:ph type="sldNum" sz="quarter" idx="12"/>
          </p:nvPr>
        </p:nvSpPr>
        <p:spPr/>
        <p:txBody>
          <a:bodyPr/>
          <a:lstStyle/>
          <a:p>
            <a:pPr defTabSz="2743200"/>
            <a:fld id="{5D6FF71F-CF6A-4C46-8F9B-61D49EEA70E3}" type="slidenum">
              <a:rPr lang="en-US">
                <a:solidFill>
                  <a:prstClr val="black">
                    <a:tint val="75000"/>
                  </a:prstClr>
                </a:solidFill>
                <a:latin typeface="Calibri" panose="020F0502020204030204"/>
              </a:rPr>
              <a:pPr defTabSz="2743200"/>
              <a:t>81</a:t>
            </a:fld>
            <a:endParaRPr lang="en-US" dirty="0">
              <a:solidFill>
                <a:prstClr val="black">
                  <a:tint val="75000"/>
                </a:prstClr>
              </a:solidFill>
              <a:latin typeface="Calibri" panose="020F0502020204030204"/>
            </a:endParaRPr>
          </a:p>
        </p:txBody>
      </p:sp>
      <p:sp>
        <p:nvSpPr>
          <p:cNvPr id="6" name="TextBox 5">
            <a:extLst>
              <a:ext uri="{FF2B5EF4-FFF2-40B4-BE49-F238E27FC236}">
                <a16:creationId xmlns:a16="http://schemas.microsoft.com/office/drawing/2014/main" id="{AC418D0E-5D1C-D2EC-DC6E-8E506E60EB5E}"/>
              </a:ext>
            </a:extLst>
          </p:cNvPr>
          <p:cNvSpPr txBox="1"/>
          <p:nvPr/>
        </p:nvSpPr>
        <p:spPr>
          <a:xfrm>
            <a:off x="3166313" y="19884894"/>
            <a:ext cx="30540249" cy="646331"/>
          </a:xfrm>
          <a:prstGeom prst="rect">
            <a:avLst/>
          </a:prstGeom>
          <a:noFill/>
        </p:spPr>
        <p:txBody>
          <a:bodyPr wrap="square">
            <a:spAutoFit/>
          </a:bodyPr>
          <a:lstStyle/>
          <a:p>
            <a:pPr algn="ctr" defTabSz="2743200"/>
            <a:r>
              <a:rPr lang="en-US" sz="3600" dirty="0">
                <a:solidFill>
                  <a:prstClr val="white">
                    <a:lumMod val="75000"/>
                  </a:prstClr>
                </a:solidFill>
                <a:latin typeface="Calibri" panose="020F0502020204030204"/>
              </a:rPr>
              <a:t>Source: NVIDIA DLI (2025), Getting Started with Deep Learning, </a:t>
            </a:r>
            <a:r>
              <a:rPr lang="en-TW" sz="3600" dirty="0">
                <a:solidFill>
                  <a:prstClr val="white">
                    <a:lumMod val="75000"/>
                  </a:prstClr>
                </a:solidFill>
                <a:latin typeface="Calibri" panose="020F0502020204030204"/>
                <a:hlinkClick r:id="rId2">
                  <a:extLst>
                    <a:ext uri="{A12FA001-AC4F-418D-AE19-62706E023703}">
                      <ahyp:hlinkClr xmlns:ahyp="http://schemas.microsoft.com/office/drawing/2018/hyperlinkcolor" val="tx"/>
                    </a:ext>
                  </a:extLst>
                </a:hlinkClick>
              </a:rPr>
              <a:t>https://learn.nvidia.com/courses/course-detail?course_id=course-v1:DLI+S-FX-01+V1</a:t>
            </a:r>
            <a:endParaRPr lang="en-TW" sz="3600" dirty="0">
              <a:solidFill>
                <a:prstClr val="white">
                  <a:lumMod val="75000"/>
                </a:prstClr>
              </a:solidFill>
              <a:latin typeface="Calibri" panose="020F0502020204030204"/>
            </a:endParaRPr>
          </a:p>
        </p:txBody>
      </p:sp>
      <p:pic>
        <p:nvPicPr>
          <p:cNvPr id="5" name="Picture 4">
            <a:extLst>
              <a:ext uri="{FF2B5EF4-FFF2-40B4-BE49-F238E27FC236}">
                <a16:creationId xmlns:a16="http://schemas.microsoft.com/office/drawing/2014/main" id="{7806BF3F-E225-05B4-57F2-C0C18D7948F6}"/>
              </a:ext>
            </a:extLst>
          </p:cNvPr>
          <p:cNvPicPr>
            <a:picLocks noChangeAspect="1"/>
          </p:cNvPicPr>
          <p:nvPr/>
        </p:nvPicPr>
        <p:blipFill>
          <a:blip r:embed="rId3"/>
          <a:stretch>
            <a:fillRect/>
          </a:stretch>
        </p:blipFill>
        <p:spPr>
          <a:xfrm>
            <a:off x="2342994" y="2591373"/>
            <a:ext cx="32186880" cy="17333262"/>
          </a:xfrm>
          <a:prstGeom prst="rect">
            <a:avLst/>
          </a:prstGeom>
        </p:spPr>
      </p:pic>
    </p:spTree>
    <p:extLst>
      <p:ext uri="{BB962C8B-B14F-4D97-AF65-F5344CB8AC3E}">
        <p14:creationId xmlns:p14="http://schemas.microsoft.com/office/powerpoint/2010/main" val="3061780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48CA8-0FFA-78FA-8D30-C427AC345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769AD-490E-ABD1-FBE1-E080319BBFF7}"/>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MNIST Handwritten Digits </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A5E1BCF8-78B4-CA5D-536B-3CCF8DEA4826}"/>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82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25C2202-8042-0B3D-2362-650BDDA0743C}"/>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18BFB9F-F2C3-0D0B-B989-956702E3FE7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24503" y="5361709"/>
            <a:ext cx="31677149" cy="12833829"/>
          </a:xfrm>
          <a:prstGeom prst="rect">
            <a:avLst/>
          </a:prstGeom>
        </p:spPr>
      </p:pic>
    </p:spTree>
    <p:extLst>
      <p:ext uri="{BB962C8B-B14F-4D97-AF65-F5344CB8AC3E}">
        <p14:creationId xmlns:p14="http://schemas.microsoft.com/office/powerpoint/2010/main" val="16088007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2F148-8B0F-85E6-38E9-242C9A9128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399D5C-036C-2E1A-9867-1A349754C81F}"/>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American Sign Language (ASL) Alphabet</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77272823-302C-FE4C-0378-2162F18B20CF}"/>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83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C8BF23B-DCF9-381D-0761-03EA1A4F74A1}"/>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195EC62-8513-9EA5-83C1-33B3FC741A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729" y="4231014"/>
            <a:ext cx="26596220" cy="15534609"/>
          </a:xfrm>
          <a:prstGeom prst="rect">
            <a:avLst/>
          </a:prstGeom>
        </p:spPr>
      </p:pic>
      <p:pic>
        <p:nvPicPr>
          <p:cNvPr id="10" name="Picture 9">
            <a:extLst>
              <a:ext uri="{FF2B5EF4-FFF2-40B4-BE49-F238E27FC236}">
                <a16:creationId xmlns:a16="http://schemas.microsoft.com/office/drawing/2014/main" id="{0D1D8A28-9BF1-DAE8-53D8-0B75B172614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471308" y="4281481"/>
            <a:ext cx="6070798" cy="6006215"/>
          </a:xfrm>
          <a:prstGeom prst="rect">
            <a:avLst/>
          </a:prstGeom>
        </p:spPr>
      </p:pic>
      <p:pic>
        <p:nvPicPr>
          <p:cNvPr id="12" name="Picture 11">
            <a:extLst>
              <a:ext uri="{FF2B5EF4-FFF2-40B4-BE49-F238E27FC236}">
                <a16:creationId xmlns:a16="http://schemas.microsoft.com/office/drawing/2014/main" id="{5779F321-9826-A96A-2A7C-E295C53B1C8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636181" y="11733057"/>
            <a:ext cx="6071502" cy="6006215"/>
          </a:xfrm>
          <a:prstGeom prst="rect">
            <a:avLst/>
          </a:prstGeom>
        </p:spPr>
      </p:pic>
    </p:spTree>
    <p:extLst>
      <p:ext uri="{BB962C8B-B14F-4D97-AF65-F5344CB8AC3E}">
        <p14:creationId xmlns:p14="http://schemas.microsoft.com/office/powerpoint/2010/main" val="8441118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F17D8-EB36-B472-E6F2-125016431C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B8E192-3A74-1C0F-EE20-4FB35F007BF0}"/>
              </a:ext>
            </a:extLst>
          </p:cNvPr>
          <p:cNvSpPr>
            <a:spLocks noGrp="1"/>
          </p:cNvSpPr>
          <p:nvPr>
            <p:ph type="title"/>
          </p:nvPr>
        </p:nvSpPr>
        <p:spPr>
          <a:xfrm>
            <a:off x="1454729" y="168302"/>
            <a:ext cx="33666543" cy="3904934"/>
          </a:xfrm>
        </p:spPr>
        <p:txBody>
          <a:bodyPr>
            <a:normAutofit fontScale="90000"/>
          </a:bodyPr>
          <a:lstStyle/>
          <a:p>
            <a:r>
              <a:rPr lang="en-US" dirty="0"/>
              <a:t>NVIDIA Getting Started with Deep Learning</a:t>
            </a:r>
            <a:br>
              <a:rPr lang="en-US" dirty="0"/>
            </a:br>
            <a:r>
              <a:rPr lang="en-US" dirty="0">
                <a:solidFill>
                  <a:schemeClr val="accent2">
                    <a:lumMod val="75000"/>
                  </a:schemeClr>
                </a:solidFill>
              </a:rPr>
              <a:t>Fruits fresh and rotten for classification</a:t>
            </a:r>
            <a:endParaRPr lang="en-TW" dirty="0">
              <a:solidFill>
                <a:schemeClr val="accent2">
                  <a:lumMod val="75000"/>
                </a:schemeClr>
              </a:solidFill>
            </a:endParaRPr>
          </a:p>
        </p:txBody>
      </p:sp>
      <p:sp>
        <p:nvSpPr>
          <p:cNvPr id="4" name="Slide Number Placeholder 3">
            <a:extLst>
              <a:ext uri="{FF2B5EF4-FFF2-40B4-BE49-F238E27FC236}">
                <a16:creationId xmlns:a16="http://schemas.microsoft.com/office/drawing/2014/main" id="{A31CB22A-BD2A-DF76-C21A-26B27474A50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Tx/>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2743200" rtl="0" eaLnBrk="1" fontAlgn="auto" latinLnBrk="0" hangingPunct="1">
                <a:lnSpc>
                  <a:spcPct val="100000"/>
                </a:lnSpc>
                <a:spcBef>
                  <a:spcPts val="0"/>
                </a:spcBef>
                <a:spcAft>
                  <a:spcPts val="0"/>
                </a:spcAft>
                <a:buClrTx/>
                <a:buSzTx/>
                <a:buFontTx/>
                <a:buNone/>
                <a:tabLst/>
                <a:defRPr/>
              </a:pPr>
              <a:t>84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527EE78-CC5F-2C35-10CD-2C042BF0046F}"/>
              </a:ext>
            </a:extLst>
          </p:cNvPr>
          <p:cNvSpPr txBox="1"/>
          <p:nvPr/>
        </p:nvSpPr>
        <p:spPr>
          <a:xfrm>
            <a:off x="3166313" y="19765623"/>
            <a:ext cx="30540249" cy="646331"/>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Source: NVIDIA DLI (2025), Getting Started with Deep Learning, </a:t>
            </a:r>
            <a:r>
              <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https://learn.nvidia.com/courses/course-detail?course_id=course-v1:DLI+S-FX-01+V1</a:t>
            </a:r>
            <a:endParaRPr kumimoji="0" lang="en-TW" sz="3600" b="0" i="0" u="none" strike="noStrike" kern="1200" cap="none" spc="0" normalizeH="0" baseline="0" noProof="0" dirty="0">
              <a:ln>
                <a:noFill/>
              </a:ln>
              <a:solidFill>
                <a:prstClr val="white">
                  <a:lumMod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A2B4CC6-F8B3-D239-99D3-AB83869EF5D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2123" y="4152125"/>
            <a:ext cx="23091753" cy="14553625"/>
          </a:xfrm>
          <a:prstGeom prst="rect">
            <a:avLst/>
          </a:prstGeom>
        </p:spPr>
      </p:pic>
      <p:sp>
        <p:nvSpPr>
          <p:cNvPr id="9" name="TextBox 8">
            <a:extLst>
              <a:ext uri="{FF2B5EF4-FFF2-40B4-BE49-F238E27FC236}">
                <a16:creationId xmlns:a16="http://schemas.microsoft.com/office/drawing/2014/main" id="{8057BAE7-A6E0-F2AC-C623-CFAEAFBA8608}"/>
              </a:ext>
            </a:extLst>
          </p:cNvPr>
          <p:cNvSpPr txBox="1"/>
          <p:nvPr/>
        </p:nvSpPr>
        <p:spPr>
          <a:xfrm>
            <a:off x="2038166" y="18851595"/>
            <a:ext cx="33083106" cy="830997"/>
          </a:xfrm>
          <a:prstGeom prst="rect">
            <a:avLst/>
          </a:prstGeom>
          <a:noFill/>
        </p:spPr>
        <p:txBody>
          <a:bodyPr wrap="square">
            <a:spAutoFit/>
          </a:bodyPr>
          <a:lstStyle/>
          <a:p>
            <a:pPr algn="ctr"/>
            <a:r>
              <a:rPr lang="en-TW" sz="4800" dirty="0"/>
              <a:t>Kaggle Datasets: </a:t>
            </a:r>
            <a:r>
              <a:rPr lang="en-TW" sz="4800" dirty="0">
                <a:hlinkClick r:id="rId4"/>
              </a:rPr>
              <a:t>https://www.kaggle.com/datasets/sriramr/fruits-fresh-and-rotten-for-classification</a:t>
            </a:r>
            <a:endParaRPr lang="en-TW" sz="4800" dirty="0"/>
          </a:p>
        </p:txBody>
      </p:sp>
    </p:spTree>
    <p:extLst>
      <p:ext uri="{BB962C8B-B14F-4D97-AF65-F5344CB8AC3E}">
        <p14:creationId xmlns:p14="http://schemas.microsoft.com/office/powerpoint/2010/main" val="36429120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normAutofit/>
          </a:bodyPr>
          <a:lstStyle/>
          <a:p>
            <a:r>
              <a:rPr lang="en-US" sz="16000" dirty="0"/>
              <a:t>Fundamentals of </a:t>
            </a:r>
            <a:br>
              <a:rPr lang="en-US" sz="16000" dirty="0"/>
            </a:br>
            <a:r>
              <a:rPr lang="en-US" sz="16000" dirty="0"/>
              <a:t>Deep Learning</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solidFill>
                  <a:srgbClr val="C00000"/>
                </a:solidFill>
              </a:rPr>
              <a:t>Part 1: An Introduction to Deep Learning</a:t>
            </a:r>
          </a:p>
        </p:txBody>
      </p:sp>
      <p:sp>
        <p:nvSpPr>
          <p:cNvPr id="2" name="TextBox 1">
            <a:extLst>
              <a:ext uri="{FF2B5EF4-FFF2-40B4-BE49-F238E27FC236}">
                <a16:creationId xmlns:a16="http://schemas.microsoft.com/office/drawing/2014/main" id="{F7FCBF52-08AD-2E33-211A-A0D27E21B12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3" name="Slide Number Placeholder 3">
            <a:extLst>
              <a:ext uri="{FF2B5EF4-FFF2-40B4-BE49-F238E27FC236}">
                <a16:creationId xmlns:a16="http://schemas.microsoft.com/office/drawing/2014/main" id="{3BA27B53-7CED-72BC-FF28-58ADF6F9FC83}"/>
              </a:ext>
            </a:extLst>
          </p:cNvPr>
          <p:cNvSpPr txBox="1">
            <a:spLocks/>
          </p:cNvSpPr>
          <p:nvPr/>
        </p:nvSpPr>
        <p:spPr>
          <a:xfrm>
            <a:off x="33479393" y="19686734"/>
            <a:ext cx="2882097" cy="7189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743200"/>
            <a:fld id="{5D6FF71F-CF6A-4C46-8F9B-61D49EEA70E3}" type="slidenum">
              <a:rPr lang="en-US" sz="1200" smtClean="0">
                <a:solidFill>
                  <a:schemeClr val="tx1">
                    <a:lumMod val="85000"/>
                  </a:schemeClr>
                </a:solidFill>
                <a:latin typeface="Calibri" panose="020F0502020204030204"/>
              </a:rPr>
              <a:pPr defTabSz="2743200"/>
              <a:t>85</a:t>
            </a:fld>
            <a:endParaRPr lang="en-US" sz="12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41F09A6C-8C30-E923-73A9-BF8C810D1A03}"/>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8783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003700307"/>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6000" b="1" dirty="0">
                          <a:solidFill>
                            <a:schemeClr val="bg1"/>
                          </a:solidFill>
                          <a:latin typeface="NVIDIA Sans Medium" panose="020B0603020203020204" pitchFamily="34" charset="0"/>
                          <a:cs typeface="NVIDIA Sans Medium" panose="020B0603020203020204" pitchFamily="34" charset="0"/>
                        </a:rPr>
                        <a:t>Part 1:  An Introduction to Deep Learning</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How a Neural Network Trains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Convolutional Neural Networks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Data Augmentation and Deployment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Pre-Trained Models</a:t>
                      </a:r>
                      <a:endPar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endParaRP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6000" b="1">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6000" b="1"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Advanced Architectures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7280220"/>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 name="TextBox 3">
            <a:extLst>
              <a:ext uri="{FF2B5EF4-FFF2-40B4-BE49-F238E27FC236}">
                <a16:creationId xmlns:a16="http://schemas.microsoft.com/office/drawing/2014/main" id="{7F96EFD3-4F82-107E-96FC-C61397A658AD}"/>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7" name="Slide Number Placeholder 3">
            <a:extLst>
              <a:ext uri="{FF2B5EF4-FFF2-40B4-BE49-F238E27FC236}">
                <a16:creationId xmlns:a16="http://schemas.microsoft.com/office/drawing/2014/main" id="{95B6B400-8ED6-BFFD-3328-FE6C67A37C99}"/>
              </a:ext>
            </a:extLst>
          </p:cNvPr>
          <p:cNvSpPr txBox="1">
            <a:spLocks/>
          </p:cNvSpPr>
          <p:nvPr/>
        </p:nvSpPr>
        <p:spPr>
          <a:xfrm>
            <a:off x="33479393" y="19686734"/>
            <a:ext cx="2882097" cy="7189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743200"/>
            <a:fld id="{5D6FF71F-CF6A-4C46-8F9B-61D49EEA70E3}" type="slidenum">
              <a:rPr lang="en-US" sz="1200" smtClean="0">
                <a:solidFill>
                  <a:schemeClr val="tx1">
                    <a:lumMod val="85000"/>
                  </a:schemeClr>
                </a:solidFill>
                <a:latin typeface="Calibri" panose="020F0502020204030204"/>
              </a:rPr>
              <a:pPr defTabSz="2743200"/>
              <a:t>86</a:t>
            </a:fld>
            <a:endParaRPr lang="en-US" sz="1200" dirty="0">
              <a:solidFill>
                <a:schemeClr val="tx1">
                  <a:lumMod val="85000"/>
                </a:schemeClr>
              </a:solidFill>
              <a:latin typeface="Calibri" panose="020F0502020204030204"/>
            </a:endParaRPr>
          </a:p>
        </p:txBody>
      </p:sp>
      <p:sp>
        <p:nvSpPr>
          <p:cNvPr id="8" name="Slide Number Placeholder 3">
            <a:extLst>
              <a:ext uri="{FF2B5EF4-FFF2-40B4-BE49-F238E27FC236}">
                <a16:creationId xmlns:a16="http://schemas.microsoft.com/office/drawing/2014/main" id="{B78D391F-FD95-FBB2-D12D-4DEAC137B82B}"/>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86</a:t>
            </a:fld>
            <a:endParaRPr lang="en-US" sz="2400" dirty="0">
              <a:solidFill>
                <a:prstClr val="black">
                  <a:tint val="75000"/>
                </a:prstClr>
              </a:solidFill>
              <a:latin typeface="Calibri" panose="020F0502020204030204"/>
              <a:cs typeface="Arial"/>
              <a:sym typeface="Arial"/>
            </a:endParaRPr>
          </a:p>
        </p:txBody>
      </p:sp>
      <p:sp>
        <p:nvSpPr>
          <p:cNvPr id="3" name="Title 3">
            <a:extLst>
              <a:ext uri="{FF2B5EF4-FFF2-40B4-BE49-F238E27FC236}">
                <a16:creationId xmlns:a16="http://schemas.microsoft.com/office/drawing/2014/main" id="{EE8D4C97-932E-9A33-1740-D872FA5927A5}"/>
              </a:ext>
            </a:extLst>
          </p:cNvPr>
          <p:cNvSpPr txBox="1">
            <a:spLocks/>
          </p:cNvSpPr>
          <p:nvPr/>
        </p:nvSpPr>
        <p:spPr>
          <a:xfrm>
            <a:off x="19524557" y="755374"/>
            <a:ext cx="16256467" cy="4223474"/>
          </a:xfrm>
          <a:prstGeom prst="rect">
            <a:avLst/>
          </a:prstGeom>
        </p:spPr>
        <p:txBody>
          <a:bodyPr>
            <a:normAutofit/>
          </a:bodyPr>
          <a:lst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a:lstStyle>
          <a:p>
            <a:pPr algn="l"/>
            <a:r>
              <a:rPr lang="en-US" sz="14000" dirty="0"/>
              <a:t>Fundamentals of </a:t>
            </a:r>
            <a:br>
              <a:rPr lang="en-US" sz="14000" dirty="0"/>
            </a:br>
            <a:r>
              <a:rPr lang="en-US" sz="14000" dirty="0"/>
              <a:t>Deep Learning</a:t>
            </a:r>
          </a:p>
        </p:txBody>
      </p:sp>
    </p:spTree>
    <p:extLst>
      <p:ext uri="{BB962C8B-B14F-4D97-AF65-F5344CB8AC3E}">
        <p14:creationId xmlns:p14="http://schemas.microsoft.com/office/powerpoint/2010/main" val="3275743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E1B996E-3E6F-2636-740A-2F791A14EB95}"/>
              </a:ext>
            </a:extLst>
          </p:cNvPr>
          <p:cNvSpPr>
            <a:spLocks noGrp="1"/>
          </p:cNvSpPr>
          <p:nvPr>
            <p:ph type="title"/>
          </p:nvPr>
        </p:nvSpPr>
        <p:spPr>
          <a:xfrm>
            <a:off x="2514600" y="0"/>
            <a:ext cx="31546800" cy="2514601"/>
          </a:xfrm>
        </p:spPr>
        <p:txBody>
          <a:bodyPr anchor="b">
            <a:normAutofit/>
          </a:bodyPr>
          <a:lstStyle/>
          <a:p>
            <a:r>
              <a:rPr lang="en-US" sz="12000" dirty="0"/>
              <a:t>The Goals of This Course</a:t>
            </a:r>
          </a:p>
        </p:txBody>
      </p:sp>
      <p:graphicFrame>
        <p:nvGraphicFramePr>
          <p:cNvPr id="9" name="Content Placeholder 2">
            <a:extLst>
              <a:ext uri="{FF2B5EF4-FFF2-40B4-BE49-F238E27FC236}">
                <a16:creationId xmlns:a16="http://schemas.microsoft.com/office/drawing/2014/main" id="{87A4EBA0-A4BE-723C-5835-1D5EB50C14E4}"/>
              </a:ext>
            </a:extLst>
          </p:cNvPr>
          <p:cNvGraphicFramePr>
            <a:graphicFrameLocks noGrp="1"/>
          </p:cNvGraphicFramePr>
          <p:nvPr>
            <p:ph idx="1"/>
            <p:extLst>
              <p:ext uri="{D42A27DB-BD31-4B8C-83A1-F6EECF244321}">
                <p14:modId xmlns:p14="http://schemas.microsoft.com/office/powerpoint/2010/main" val="507234875"/>
              </p:ext>
            </p:extLst>
          </p:nvPr>
        </p:nvGraphicFramePr>
        <p:xfrm>
          <a:off x="2514600" y="4846320"/>
          <a:ext cx="31546800" cy="13651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C87A9B35-70CE-8BB6-7BDC-6F16ED9AF2A9}"/>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EE7D03B-44D0-D785-1822-DED37084329C}"/>
              </a:ext>
            </a:extLst>
          </p:cNvPr>
          <p:cNvSpPr txBox="1">
            <a:spLocks/>
          </p:cNvSpPr>
          <p:nvPr/>
        </p:nvSpPr>
        <p:spPr>
          <a:xfrm>
            <a:off x="33479393" y="19686734"/>
            <a:ext cx="2882097" cy="7189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743200"/>
            <a:fld id="{5D6FF71F-CF6A-4C46-8F9B-61D49EEA70E3}" type="slidenum">
              <a:rPr lang="en-US" sz="1200" smtClean="0">
                <a:solidFill>
                  <a:schemeClr val="tx1">
                    <a:lumMod val="85000"/>
                  </a:schemeClr>
                </a:solidFill>
                <a:latin typeface="Calibri" panose="020F0502020204030204"/>
              </a:rPr>
              <a:pPr defTabSz="2743200"/>
              <a:t>87</a:t>
            </a:fld>
            <a:endParaRPr lang="en-US" sz="12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C68D89F5-F88D-47B7-E433-C5C9AFB07588}"/>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729265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D74B-CE75-4C92-AEB9-496738414D15}"/>
              </a:ext>
            </a:extLst>
          </p:cNvPr>
          <p:cNvSpPr>
            <a:spLocks noGrp="1"/>
          </p:cNvSpPr>
          <p:nvPr>
            <p:ph type="title"/>
          </p:nvPr>
        </p:nvSpPr>
        <p:spPr/>
        <p:txBody>
          <a:bodyPr wrap="square" anchor="b">
            <a:normAutofit/>
          </a:bodyPr>
          <a:lstStyle/>
          <a:p>
            <a:r>
              <a:rPr lang="en-US" sz="14000" dirty="0"/>
              <a:t>Human Vs Machine Learning</a:t>
            </a:r>
          </a:p>
        </p:txBody>
      </p:sp>
      <p:sp>
        <p:nvSpPr>
          <p:cNvPr id="4" name="Text Placeholder 3">
            <a:extLst>
              <a:ext uri="{FF2B5EF4-FFF2-40B4-BE49-F238E27FC236}">
                <a16:creationId xmlns:a16="http://schemas.microsoft.com/office/drawing/2014/main" id="{2A2C383B-117F-44DE-AFD1-CCC706DE6F81}"/>
              </a:ext>
            </a:extLst>
          </p:cNvPr>
          <p:cNvSpPr>
            <a:spLocks noGrp="1"/>
          </p:cNvSpPr>
          <p:nvPr>
            <p:ph type="body" sz="quarter" idx="10"/>
          </p:nvPr>
        </p:nvSpPr>
        <p:spPr/>
        <p:txBody>
          <a:bodyPr wrap="square" anchor="t">
            <a:normAutofit/>
          </a:bodyPr>
          <a:lstStyle/>
          <a:p>
            <a:r>
              <a:rPr lang="en-US" sz="9000" dirty="0"/>
              <a:t>Relaxed Alertness</a:t>
            </a:r>
          </a:p>
        </p:txBody>
      </p:sp>
      <p:pic>
        <p:nvPicPr>
          <p:cNvPr id="7" name="Content Placeholder 6" descr="Robot Hand">
            <a:extLst>
              <a:ext uri="{FF2B5EF4-FFF2-40B4-BE49-F238E27FC236}">
                <a16:creationId xmlns:a16="http://schemas.microsoft.com/office/drawing/2014/main" id="{D3E054DD-1629-4CFB-8EE3-B054EA4B83A7}"/>
              </a:ext>
            </a:extLst>
          </p:cNvPr>
          <p:cNvPicPr>
            <a:picLocks noGrp="1" noChangeAspect="1"/>
          </p:cNvPicPr>
          <p:nvPr>
            <p:ph sz="half" idx="4294967295"/>
          </p:nvPr>
        </p:nvPicPr>
        <p:blipFill>
          <a:blip r:embed="rId3">
            <a:extLst>
              <a:ext uri="{96DAC541-7B7A-43D3-8B79-37D633B846F1}">
                <asvg:svgBlip xmlns:asvg="http://schemas.microsoft.com/office/drawing/2016/SVG/main" r:embed="rId4"/>
              </a:ext>
            </a:extLst>
          </a:blip>
          <a:stretch>
            <a:fillRect/>
          </a:stretch>
        </p:blipFill>
        <p:spPr>
          <a:xfrm>
            <a:off x="2445712" y="9711191"/>
            <a:ext cx="5200650" cy="4770437"/>
          </a:xfrm>
          <a:prstGeom prst="rect">
            <a:avLst/>
          </a:prstGeom>
        </p:spPr>
      </p:pic>
      <p:graphicFrame>
        <p:nvGraphicFramePr>
          <p:cNvPr id="6" name="Table 6">
            <a:extLst>
              <a:ext uri="{FF2B5EF4-FFF2-40B4-BE49-F238E27FC236}">
                <a16:creationId xmlns:a16="http://schemas.microsoft.com/office/drawing/2014/main" id="{8810F85A-B56D-4B37-9B70-30F07F981420}"/>
              </a:ext>
            </a:extLst>
          </p:cNvPr>
          <p:cNvGraphicFramePr>
            <a:graphicFrameLocks noGrp="1"/>
          </p:cNvGraphicFramePr>
          <p:nvPr>
            <p:extLst>
              <p:ext uri="{D42A27DB-BD31-4B8C-83A1-F6EECF244321}">
                <p14:modId xmlns:p14="http://schemas.microsoft.com/office/powerpoint/2010/main" val="3299490430"/>
              </p:ext>
            </p:extLst>
          </p:nvPr>
        </p:nvGraphicFramePr>
        <p:xfrm>
          <a:off x="18737362" y="6885599"/>
          <a:ext cx="14914430" cy="10421620"/>
        </p:xfrm>
        <a:graphic>
          <a:graphicData uri="http://schemas.openxmlformats.org/drawingml/2006/table">
            <a:tbl>
              <a:tblPr firstRow="1" bandRow="1">
                <a:effectLst/>
                <a:tableStyleId>{5C22544A-7EE6-4342-B048-85BDC9FD1C3A}</a:tableStyleId>
              </a:tblPr>
              <a:tblGrid>
                <a:gridCol w="7133433">
                  <a:extLst>
                    <a:ext uri="{9D8B030D-6E8A-4147-A177-3AD203B41FA5}">
                      <a16:colId xmlns:a16="http://schemas.microsoft.com/office/drawing/2014/main" val="3347456844"/>
                    </a:ext>
                  </a:extLst>
                </a:gridCol>
                <a:gridCol w="7780997">
                  <a:extLst>
                    <a:ext uri="{9D8B030D-6E8A-4147-A177-3AD203B41FA5}">
                      <a16:colId xmlns:a16="http://schemas.microsoft.com/office/drawing/2014/main" val="64765546"/>
                    </a:ext>
                  </a:extLst>
                </a:gridCol>
              </a:tblGrid>
              <a:tr h="2542540">
                <a:tc>
                  <a:txBody>
                    <a:bodyPr/>
                    <a:lstStyle/>
                    <a:p>
                      <a:pPr algn="ctr"/>
                      <a:r>
                        <a:rPr lang="en-US" sz="9600" b="0" dirty="0">
                          <a:solidFill>
                            <a:schemeClr val="tx1"/>
                          </a:solidFill>
                        </a:rPr>
                        <a:t>Human</a:t>
                      </a:r>
                    </a:p>
                  </a:txBody>
                  <a:tcPr marL="419100" marR="419100" marT="209550" marB="209550" anchor="ctr">
                    <a:lnB w="12700" cap="flat" cmpd="sng" algn="ctr">
                      <a:solidFill>
                        <a:schemeClr val="bg1"/>
                      </a:solidFill>
                      <a:prstDash val="solid"/>
                      <a:round/>
                      <a:headEnd type="none" w="med" len="med"/>
                      <a:tailEnd type="none" w="med" len="med"/>
                    </a:lnB>
                    <a:solidFill>
                      <a:schemeClr val="tx2"/>
                    </a:solidFill>
                  </a:tcPr>
                </a:tc>
                <a:tc>
                  <a:txBody>
                    <a:bodyPr/>
                    <a:lstStyle/>
                    <a:p>
                      <a:pPr algn="ctr"/>
                      <a:r>
                        <a:rPr lang="en-US" sz="9600" b="0" dirty="0">
                          <a:solidFill>
                            <a:schemeClr val="tx1"/>
                          </a:solidFill>
                        </a:rPr>
                        <a:t>Machine</a:t>
                      </a:r>
                    </a:p>
                  </a:txBody>
                  <a:tcPr marL="419100" marR="419100" marT="209550" marB="209550" anchor="ctr">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3131567046"/>
                  </a:ext>
                </a:extLst>
              </a:tr>
              <a:tr h="3939540">
                <a:tc>
                  <a:txBody>
                    <a:bodyPr/>
                    <a:lstStyle/>
                    <a:p>
                      <a:pPr algn="ctr"/>
                      <a:r>
                        <a:rPr lang="en-US" sz="6700" b="0" dirty="0">
                          <a:solidFill>
                            <a:sysClr val="windowText" lastClr="000000"/>
                          </a:solidFill>
                        </a:rPr>
                        <a:t>Rest and Digest</a:t>
                      </a:r>
                    </a:p>
                  </a:txBody>
                  <a:tcPr marL="419100" marR="419100" marT="209550" marB="209550" anchor="ctr">
                    <a:lnT w="12700" cap="flat" cmpd="sng" algn="ctr">
                      <a:solidFill>
                        <a:schemeClr val="bg1"/>
                      </a:solidFill>
                      <a:prstDash val="solid"/>
                      <a:round/>
                      <a:headEnd type="none" w="med" len="med"/>
                      <a:tailEnd type="none" w="med" len="med"/>
                    </a:lnT>
                    <a:gradFill>
                      <a:gsLst>
                        <a:gs pos="0">
                          <a:schemeClr val="tx1">
                            <a:lumMod val="95000"/>
                          </a:schemeClr>
                        </a:gs>
                        <a:gs pos="100000">
                          <a:schemeClr val="tx2">
                            <a:lumMod val="20000"/>
                            <a:lumOff val="80000"/>
                          </a:schemeClr>
                        </a:gs>
                      </a:gsLst>
                      <a:lin ang="5400000" scaled="1"/>
                    </a:gradFill>
                  </a:tcPr>
                </a:tc>
                <a:tc>
                  <a:txBody>
                    <a:bodyPr/>
                    <a:lstStyle/>
                    <a:p>
                      <a:pPr algn="ctr"/>
                      <a:r>
                        <a:rPr lang="en-US" sz="6700" b="0" dirty="0">
                          <a:solidFill>
                            <a:sysClr val="windowText" lastClr="000000"/>
                          </a:solidFill>
                        </a:rPr>
                        <a:t>Training</a:t>
                      </a:r>
                    </a:p>
                  </a:txBody>
                  <a:tcPr marL="419100" marR="419100" marT="209550" marB="209550" anchor="ctr">
                    <a:lnT w="12700" cap="flat" cmpd="sng" algn="ctr">
                      <a:solidFill>
                        <a:schemeClr val="bg1"/>
                      </a:solidFill>
                      <a:prstDash val="solid"/>
                      <a:round/>
                      <a:headEnd type="none" w="med" len="med"/>
                      <a:tailEnd type="none" w="med" len="med"/>
                    </a:lnT>
                    <a:gradFill>
                      <a:gsLst>
                        <a:gs pos="0">
                          <a:schemeClr val="tx1">
                            <a:lumMod val="95000"/>
                          </a:schemeClr>
                        </a:gs>
                        <a:gs pos="100000">
                          <a:schemeClr val="tx2">
                            <a:lumMod val="20000"/>
                            <a:lumOff val="80000"/>
                          </a:schemeClr>
                        </a:gs>
                      </a:gsLst>
                      <a:lin ang="5400000" scaled="1"/>
                    </a:gradFill>
                  </a:tcPr>
                </a:tc>
                <a:extLst>
                  <a:ext uri="{0D108BD9-81ED-4DB2-BD59-A6C34878D82A}">
                    <a16:rowId xmlns:a16="http://schemas.microsoft.com/office/drawing/2014/main" val="735802270"/>
                  </a:ext>
                </a:extLst>
              </a:tr>
              <a:tr h="3939540">
                <a:tc>
                  <a:txBody>
                    <a:bodyPr/>
                    <a:lstStyle/>
                    <a:p>
                      <a:pPr algn="ctr"/>
                      <a:r>
                        <a:rPr lang="en-US" sz="6700" b="0" dirty="0">
                          <a:solidFill>
                            <a:schemeClr val="bg1"/>
                          </a:solidFill>
                        </a:rPr>
                        <a:t>Fight-or-flight</a:t>
                      </a:r>
                    </a:p>
                  </a:txBody>
                  <a:tcPr marL="419100" marR="419100" marT="209550" marB="209550" anchor="ctr">
                    <a:gradFill>
                      <a:gsLst>
                        <a:gs pos="0">
                          <a:schemeClr val="tx1">
                            <a:lumMod val="95000"/>
                          </a:schemeClr>
                        </a:gs>
                        <a:gs pos="100000">
                          <a:schemeClr val="tx2">
                            <a:lumMod val="20000"/>
                            <a:lumOff val="80000"/>
                          </a:schemeClr>
                        </a:gs>
                      </a:gsLst>
                      <a:lin ang="5400000" scaled="1"/>
                    </a:gradFill>
                  </a:tcPr>
                </a:tc>
                <a:tc>
                  <a:txBody>
                    <a:bodyPr/>
                    <a:lstStyle/>
                    <a:p>
                      <a:pPr algn="ctr"/>
                      <a:r>
                        <a:rPr lang="en-US" sz="6700" b="0" dirty="0">
                          <a:solidFill>
                            <a:sysClr val="windowText" lastClr="000000"/>
                          </a:solidFill>
                        </a:rPr>
                        <a:t>Prediction</a:t>
                      </a:r>
                    </a:p>
                  </a:txBody>
                  <a:tcPr marL="419100" marR="419100" marT="209550" marB="209550" anchor="ctr">
                    <a:gradFill>
                      <a:gsLst>
                        <a:gs pos="0">
                          <a:schemeClr val="tx1">
                            <a:lumMod val="95000"/>
                          </a:schemeClr>
                        </a:gs>
                        <a:gs pos="100000">
                          <a:schemeClr val="tx2">
                            <a:lumMod val="20000"/>
                            <a:lumOff val="80000"/>
                          </a:schemeClr>
                        </a:gs>
                      </a:gsLst>
                      <a:lin ang="5400000" scaled="1"/>
                    </a:gradFill>
                  </a:tcPr>
                </a:tc>
                <a:extLst>
                  <a:ext uri="{0D108BD9-81ED-4DB2-BD59-A6C34878D82A}">
                    <a16:rowId xmlns:a16="http://schemas.microsoft.com/office/drawing/2014/main" val="1691594903"/>
                  </a:ext>
                </a:extLst>
              </a:tr>
            </a:tbl>
          </a:graphicData>
        </a:graphic>
      </p:graphicFrame>
      <p:pic>
        <p:nvPicPr>
          <p:cNvPr id="9" name="Graphic 8" descr="Dancing">
            <a:extLst>
              <a:ext uri="{FF2B5EF4-FFF2-40B4-BE49-F238E27FC236}">
                <a16:creationId xmlns:a16="http://schemas.microsoft.com/office/drawing/2014/main" id="{D49CAF31-2AB6-4C11-BBC9-CDCE7BA131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55287" y="10491378"/>
            <a:ext cx="4304856" cy="3696957"/>
          </a:xfrm>
          <a:prstGeom prst="rect">
            <a:avLst/>
          </a:prstGeom>
        </p:spPr>
      </p:pic>
      <p:sp>
        <p:nvSpPr>
          <p:cNvPr id="13" name="Arrow: Circular 12">
            <a:extLst>
              <a:ext uri="{FF2B5EF4-FFF2-40B4-BE49-F238E27FC236}">
                <a16:creationId xmlns:a16="http://schemas.microsoft.com/office/drawing/2014/main" id="{C22F1080-0EFE-48A3-882D-AC631076A2ED}"/>
              </a:ext>
            </a:extLst>
          </p:cNvPr>
          <p:cNvSpPr/>
          <p:nvPr/>
        </p:nvSpPr>
        <p:spPr>
          <a:xfrm>
            <a:off x="2924208" y="6342138"/>
            <a:ext cx="13247606" cy="8545091"/>
          </a:xfrm>
          <a:prstGeom prst="circularArrow">
            <a:avLst>
              <a:gd name="adj1" fmla="val 9246"/>
              <a:gd name="adj2" fmla="val 505963"/>
              <a:gd name="adj3" fmla="val 20617961"/>
              <a:gd name="adj4" fmla="val 11057356"/>
              <a:gd name="adj5" fmla="val 14466"/>
            </a:avLst>
          </a:prstGeom>
          <a:gradFill flip="none" rotWithShape="1">
            <a:gsLst>
              <a:gs pos="0">
                <a:schemeClr val="tx2">
                  <a:lumMod val="20000"/>
                  <a:lumOff val="80000"/>
                </a:schemeClr>
              </a:gs>
              <a:gs pos="100000">
                <a:schemeClr val="tx2"/>
              </a:gs>
            </a:gsLst>
            <a:lin ang="10800000" scaled="1"/>
            <a:tileRect/>
          </a:gradFill>
          <a:ln>
            <a:solidFill>
              <a:schemeClr val="tx2"/>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6000" dirty="0">
              <a:solidFill>
                <a:schemeClr val="tx1"/>
              </a:solidFill>
            </a:endParaRPr>
          </a:p>
        </p:txBody>
      </p:sp>
      <p:sp>
        <p:nvSpPr>
          <p:cNvPr id="15" name="Arrow: Circular 14">
            <a:extLst>
              <a:ext uri="{FF2B5EF4-FFF2-40B4-BE49-F238E27FC236}">
                <a16:creationId xmlns:a16="http://schemas.microsoft.com/office/drawing/2014/main" id="{32AFF443-2951-46AC-BC23-4690C53F97CA}"/>
              </a:ext>
            </a:extLst>
          </p:cNvPr>
          <p:cNvSpPr/>
          <p:nvPr/>
        </p:nvSpPr>
        <p:spPr>
          <a:xfrm rot="10800000">
            <a:off x="2990457" y="10262458"/>
            <a:ext cx="13247606" cy="7890925"/>
          </a:xfrm>
          <a:prstGeom prst="circularArrow">
            <a:avLst>
              <a:gd name="adj1" fmla="val 9246"/>
              <a:gd name="adj2" fmla="val 957560"/>
              <a:gd name="adj3" fmla="val 20617961"/>
              <a:gd name="adj4" fmla="val 11057356"/>
              <a:gd name="adj5" fmla="val 16616"/>
            </a:avLst>
          </a:prstGeom>
          <a:gradFill flip="none" rotWithShape="1">
            <a:gsLst>
              <a:gs pos="0">
                <a:schemeClr val="tx2">
                  <a:lumMod val="20000"/>
                  <a:lumOff val="80000"/>
                </a:schemeClr>
              </a:gs>
              <a:gs pos="100000">
                <a:schemeClr val="tx2"/>
              </a:gs>
            </a:gsLst>
            <a:lin ang="0" scaled="1"/>
            <a:tileRect/>
          </a:gradFill>
          <a:ln>
            <a:solidFill>
              <a:schemeClr val="tx2"/>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6000" dirty="0">
              <a:solidFill>
                <a:schemeClr val="tx1"/>
              </a:solidFill>
            </a:endParaRPr>
          </a:p>
        </p:txBody>
      </p:sp>
      <p:sp>
        <p:nvSpPr>
          <p:cNvPr id="3" name="TextBox 2">
            <a:extLst>
              <a:ext uri="{FF2B5EF4-FFF2-40B4-BE49-F238E27FC236}">
                <a16:creationId xmlns:a16="http://schemas.microsoft.com/office/drawing/2014/main" id="{0BE1715D-8C71-59DC-4BBE-AE81477B31A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7">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1F5B9225-1482-34C1-7848-9C4CC5974656}"/>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709938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2A5CA7-D5F4-5086-F562-333E0B2353B5}"/>
              </a:ext>
            </a:extLst>
          </p:cNvPr>
          <p:cNvSpPr>
            <a:spLocks noGrp="1"/>
          </p:cNvSpPr>
          <p:nvPr>
            <p:ph type="body" sz="quarter" idx="13"/>
          </p:nvPr>
        </p:nvSpPr>
        <p:spPr/>
        <p:txBody>
          <a:bodyPr/>
          <a:lstStyle/>
          <a:p>
            <a:r>
              <a:rPr lang="en-US" sz="14000" dirty="0"/>
              <a:t>History of AI</a:t>
            </a:r>
          </a:p>
        </p:txBody>
      </p:sp>
      <p:sp>
        <p:nvSpPr>
          <p:cNvPr id="2" name="TextBox 1">
            <a:extLst>
              <a:ext uri="{FF2B5EF4-FFF2-40B4-BE49-F238E27FC236}">
                <a16:creationId xmlns:a16="http://schemas.microsoft.com/office/drawing/2014/main" id="{3A027DA7-FF88-0BCB-960E-874F4CE54770}"/>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6991A153-385C-693B-16A4-09F351C6F46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89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845127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9</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653530"/>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https://learn.nvidia.com/certificates?id=OVmqY4cSSya0BdMQBWHxzw</a:t>
            </a:r>
          </a:p>
        </p:txBody>
      </p:sp>
      <p:pic>
        <p:nvPicPr>
          <p:cNvPr id="3" name="Picture 2">
            <a:extLst>
              <a:ext uri="{FF2B5EF4-FFF2-40B4-BE49-F238E27FC236}">
                <a16:creationId xmlns:a16="http://schemas.microsoft.com/office/drawing/2014/main" id="{FB0B25F9-1136-7B28-6E23-714339A84BA0}"/>
              </a:ext>
            </a:extLst>
          </p:cNvPr>
          <p:cNvPicPr>
            <a:picLocks noChangeAspect="1"/>
          </p:cNvPicPr>
          <p:nvPr/>
        </p:nvPicPr>
        <p:blipFill>
          <a:blip r:embed="rId3"/>
          <a:stretch>
            <a:fillRect/>
          </a:stretch>
        </p:blipFill>
        <p:spPr>
          <a:xfrm>
            <a:off x="5888084" y="680126"/>
            <a:ext cx="24799833" cy="18854133"/>
          </a:xfrm>
          <a:prstGeom prst="rect">
            <a:avLst/>
          </a:prstGeom>
        </p:spPr>
      </p:pic>
    </p:spTree>
    <p:extLst>
      <p:ext uri="{BB962C8B-B14F-4D97-AF65-F5344CB8AC3E}">
        <p14:creationId xmlns:p14="http://schemas.microsoft.com/office/powerpoint/2010/main" val="30678302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Beginning of Artificial Intelligence</a:t>
            </a:r>
          </a:p>
        </p:txBody>
      </p:sp>
      <p:graphicFrame>
        <p:nvGraphicFramePr>
          <p:cNvPr id="6" name="Content Placeholder 2">
            <a:extLst>
              <a:ext uri="{FF2B5EF4-FFF2-40B4-BE49-F238E27FC236}">
                <a16:creationId xmlns:a16="http://schemas.microsoft.com/office/drawing/2014/main" id="{D1704707-1D30-43F9-9AF6-EBF1E2A94F28}"/>
              </a:ext>
            </a:extLst>
          </p:cNvPr>
          <p:cNvGraphicFramePr>
            <a:graphicFrameLocks noGrp="1"/>
          </p:cNvGraphicFramePr>
          <p:nvPr>
            <p:ph idx="4294967295"/>
            <p:extLst>
              <p:ext uri="{D42A27DB-BD31-4B8C-83A1-F6EECF244321}">
                <p14:modId xmlns:p14="http://schemas.microsoft.com/office/powerpoint/2010/main" val="4138183759"/>
              </p:ext>
            </p:extLst>
          </p:nvPr>
        </p:nvGraphicFramePr>
        <p:xfrm>
          <a:off x="1709737" y="3204368"/>
          <a:ext cx="33156525" cy="14165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82A71F2-1B24-E77E-2885-3C91002C3CDE}"/>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32291EFD-085C-F62C-1D8F-0E2D595A0A2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90</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18369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96896" y="1218776"/>
            <a:ext cx="16413162" cy="3365695"/>
          </a:xfrm>
        </p:spPr>
        <p:txBody>
          <a:bodyPr vert="horz" lIns="91440" tIns="45720" rIns="91440" bIns="45720" rtlCol="0" anchor="b">
            <a:noAutofit/>
          </a:bodyPr>
          <a:lstStyle/>
          <a:p>
            <a:r>
              <a:rPr lang="en-US" sz="12000" b="1" kern="1200" cap="none" baseline="0" dirty="0">
                <a:latin typeface="NVIDIA Sans" panose="020B0503020203020204" pitchFamily="34" charset="0"/>
                <a:ea typeface="+mj-ea"/>
                <a:cs typeface="NVIDIA Sans" panose="020B0503020203020204" pitchFamily="34" charset="0"/>
              </a:rPr>
              <a:t>Early Neural Networks</a:t>
            </a:r>
          </a:p>
        </p:txBody>
      </p:sp>
      <p:sp>
        <p:nvSpPr>
          <p:cNvPr id="38" name="TextBox 37">
            <a:extLst>
              <a:ext uri="{FF2B5EF4-FFF2-40B4-BE49-F238E27FC236}">
                <a16:creationId xmlns:a16="http://schemas.microsoft.com/office/drawing/2014/main" id="{F7A2D9A5-0C87-8435-1881-3AC3AE004F38}"/>
              </a:ext>
            </a:extLst>
          </p:cNvPr>
          <p:cNvSpPr txBox="1"/>
          <p:nvPr/>
        </p:nvSpPr>
        <p:spPr>
          <a:xfrm>
            <a:off x="2596896" y="6988192"/>
            <a:ext cx="14639544" cy="11345523"/>
          </a:xfrm>
          <a:prstGeom prst="rect">
            <a:avLst/>
          </a:prstGeom>
        </p:spPr>
        <p:txBody>
          <a:bodyPr>
            <a:normAutofit/>
          </a:bodyPr>
          <a:lstStyle/>
          <a:p>
            <a:pPr marL="457200" indent="-457200" defTabSz="2743200">
              <a:lnSpc>
                <a:spcPct val="90000"/>
              </a:lnSpc>
              <a:spcBef>
                <a:spcPts val="3000"/>
              </a:spcBef>
              <a:buClr>
                <a:schemeClr val="tx2"/>
              </a:buClr>
              <a:buFont typeface="NVIDIA Sans" panose="020B0503020203020204" pitchFamily="34" charset="0"/>
              <a:buChar char="•"/>
            </a:pPr>
            <a:r>
              <a:rPr lang="en-US" sz="7000" dirty="0">
                <a:solidFill>
                  <a:schemeClr val="bg1"/>
                </a:solidFill>
                <a:latin typeface="NVIDIA Sans" panose="020B0503020203020204" pitchFamily="34" charset="0"/>
              </a:rPr>
              <a:t>Inspired by biology</a:t>
            </a:r>
          </a:p>
          <a:p>
            <a:pPr marL="457200" indent="-457200" defTabSz="2743200">
              <a:lnSpc>
                <a:spcPct val="90000"/>
              </a:lnSpc>
              <a:spcBef>
                <a:spcPts val="3000"/>
              </a:spcBef>
              <a:buClr>
                <a:schemeClr val="tx2"/>
              </a:buClr>
              <a:buFont typeface="NVIDIA Sans" panose="020B0503020203020204" pitchFamily="34" charset="0"/>
              <a:buChar char="•"/>
            </a:pPr>
            <a:r>
              <a:rPr lang="en-US" sz="7000" dirty="0">
                <a:solidFill>
                  <a:schemeClr val="bg1"/>
                </a:solidFill>
                <a:latin typeface="NVIDIA Sans" panose="020B0503020203020204" pitchFamily="34" charset="0"/>
              </a:rPr>
              <a:t>Created in the 1950’s</a:t>
            </a:r>
          </a:p>
          <a:p>
            <a:pPr marL="457200" indent="-457200" defTabSz="2743200">
              <a:lnSpc>
                <a:spcPct val="90000"/>
              </a:lnSpc>
              <a:spcBef>
                <a:spcPts val="3000"/>
              </a:spcBef>
              <a:buClr>
                <a:schemeClr val="tx2"/>
              </a:buClr>
              <a:buFont typeface="NVIDIA Sans" panose="020B0503020203020204" pitchFamily="34" charset="0"/>
              <a:buChar char="•"/>
            </a:pPr>
            <a:r>
              <a:rPr lang="en-US" sz="7000" dirty="0">
                <a:solidFill>
                  <a:schemeClr val="bg1"/>
                </a:solidFill>
                <a:latin typeface="NVIDIA Sans" panose="020B0503020203020204" pitchFamily="34" charset="0"/>
              </a:rPr>
              <a:t>Outclassed by Von Neumann Architecture</a:t>
            </a:r>
          </a:p>
        </p:txBody>
      </p:sp>
      <p:pic>
        <p:nvPicPr>
          <p:cNvPr id="14" name="Picture 13" descr="Human brain nerve cells">
            <a:extLst>
              <a:ext uri="{FF2B5EF4-FFF2-40B4-BE49-F238E27FC236}">
                <a16:creationId xmlns:a16="http://schemas.microsoft.com/office/drawing/2014/main" id="{306EB4BE-1F75-1306-22E6-45E6314A45F4}"/>
              </a:ext>
            </a:extLst>
          </p:cNvPr>
          <p:cNvPicPr>
            <a:picLocks noChangeAspect="1"/>
          </p:cNvPicPr>
          <p:nvPr/>
        </p:nvPicPr>
        <p:blipFill rotWithShape="1">
          <a:blip r:embed="rId3"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20162837" y="10"/>
            <a:ext cx="16413163" cy="20573990"/>
          </a:xfrm>
          <a:prstGeom prst="rect">
            <a:avLst/>
          </a:prstGeom>
          <a:noFill/>
          <a:ln w="9525">
            <a:solidFill>
              <a:schemeClr val="accent5"/>
            </a:solidFill>
          </a:ln>
        </p:spPr>
      </p:pic>
      <p:sp>
        <p:nvSpPr>
          <p:cNvPr id="3" name="TextBox 2">
            <a:extLst>
              <a:ext uri="{FF2B5EF4-FFF2-40B4-BE49-F238E27FC236}">
                <a16:creationId xmlns:a16="http://schemas.microsoft.com/office/drawing/2014/main" id="{3A366F22-889E-FDCE-EC07-A051E9E808D5}"/>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86CA0B81-D7B1-754D-59A1-8022A2B25910}"/>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91</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445854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wrap="square" anchor="b">
            <a:normAutofit/>
          </a:bodyPr>
          <a:lstStyle/>
          <a:p>
            <a:r>
              <a:rPr lang="en-US" sz="14000" dirty="0"/>
              <a:t>Expert Systems</a:t>
            </a:r>
          </a:p>
        </p:txBody>
      </p:sp>
      <p:graphicFrame>
        <p:nvGraphicFramePr>
          <p:cNvPr id="6" name="Content Placeholder 2">
            <a:extLst>
              <a:ext uri="{FF2B5EF4-FFF2-40B4-BE49-F238E27FC236}">
                <a16:creationId xmlns:a16="http://schemas.microsoft.com/office/drawing/2014/main" id="{C022A9E2-8985-4259-8114-8FAE1D76ACB7}"/>
              </a:ext>
            </a:extLst>
          </p:cNvPr>
          <p:cNvGraphicFramePr>
            <a:graphicFrameLocks noGrp="1"/>
          </p:cNvGraphicFramePr>
          <p:nvPr>
            <p:ph idx="4294967295"/>
            <p:extLst>
              <p:ext uri="{D42A27DB-BD31-4B8C-83A1-F6EECF244321}">
                <p14:modId xmlns:p14="http://schemas.microsoft.com/office/powerpoint/2010/main" val="4031566165"/>
              </p:ext>
            </p:extLst>
          </p:nvPr>
        </p:nvGraphicFramePr>
        <p:xfrm>
          <a:off x="1708943" y="4090987"/>
          <a:ext cx="33158113" cy="12392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4451EA2-FC2B-2F6E-856E-433AEE96F842}"/>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8">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18C0000F-D44C-B519-666F-235264BE39E1}"/>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92</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007162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Expert Systems - Limitations</a:t>
            </a:r>
          </a:p>
        </p:txBody>
      </p:sp>
      <p:sp>
        <p:nvSpPr>
          <p:cNvPr id="5" name="Text Placeholder 4">
            <a:extLst>
              <a:ext uri="{FF2B5EF4-FFF2-40B4-BE49-F238E27FC236}">
                <a16:creationId xmlns:a16="http://schemas.microsoft.com/office/drawing/2014/main" id="{FDE2C990-BFD4-0718-07B2-6E64ED4DFEB1}"/>
              </a:ext>
            </a:extLst>
          </p:cNvPr>
          <p:cNvSpPr>
            <a:spLocks noGrp="1"/>
          </p:cNvSpPr>
          <p:nvPr>
            <p:ph type="body" sz="quarter" idx="10"/>
          </p:nvPr>
        </p:nvSpPr>
        <p:spPr/>
        <p:txBody>
          <a:bodyPr/>
          <a:lstStyle/>
          <a:p>
            <a:r>
              <a:rPr lang="en-US" sz="10000" dirty="0"/>
              <a:t>What are these three images?</a:t>
            </a:r>
          </a:p>
          <a:p>
            <a:endParaRPr lang="en-US" sz="10000" dirty="0"/>
          </a:p>
        </p:txBody>
      </p:sp>
      <p:grpSp>
        <p:nvGrpSpPr>
          <p:cNvPr id="7" name="Group 6">
            <a:extLst>
              <a:ext uri="{FF2B5EF4-FFF2-40B4-BE49-F238E27FC236}">
                <a16:creationId xmlns:a16="http://schemas.microsoft.com/office/drawing/2014/main" id="{47A36AF4-A343-3F70-19D5-58F0F4F4F87F}"/>
              </a:ext>
            </a:extLst>
          </p:cNvPr>
          <p:cNvGrpSpPr/>
          <p:nvPr/>
        </p:nvGrpSpPr>
        <p:grpSpPr>
          <a:xfrm>
            <a:off x="2844195" y="7935686"/>
            <a:ext cx="30887610" cy="6422725"/>
            <a:chOff x="2822967" y="7968343"/>
            <a:chExt cx="30887610" cy="6422725"/>
          </a:xfrm>
        </p:grpSpPr>
        <p:pic>
          <p:nvPicPr>
            <p:cNvPr id="6" name="Picture 5" descr="Kitten in Flower Meadow">
              <a:extLst>
                <a:ext uri="{FF2B5EF4-FFF2-40B4-BE49-F238E27FC236}">
                  <a16:creationId xmlns:a16="http://schemas.microsoft.com/office/drawing/2014/main" id="{169780BF-20B0-4E2A-97F6-B6293063F9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01781" y="7968345"/>
              <a:ext cx="9636440" cy="6422723"/>
            </a:xfrm>
            <a:prstGeom prst="rect">
              <a:avLst/>
            </a:prstGeom>
            <a:ln w="38100">
              <a:solidFill>
                <a:schemeClr val="tx1"/>
              </a:solidFill>
            </a:ln>
            <a:effectLst>
              <a:outerShdw blurRad="50800" dist="38100" dir="8100000" algn="tr" rotWithShape="0">
                <a:prstClr val="black">
                  <a:alpha val="40000"/>
                </a:prstClr>
              </a:outerShdw>
            </a:effectLst>
          </p:spPr>
        </p:pic>
        <p:pic>
          <p:nvPicPr>
            <p:cNvPr id="8" name="Picture 7" descr="Closeup of yellow classic vintage car">
              <a:extLst>
                <a:ext uri="{FF2B5EF4-FFF2-40B4-BE49-F238E27FC236}">
                  <a16:creationId xmlns:a16="http://schemas.microsoft.com/office/drawing/2014/main" id="{C29D2810-1E18-4D38-AB03-82585B0BD5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74137" y="7968345"/>
              <a:ext cx="9636440" cy="6422723"/>
            </a:xfrm>
            <a:prstGeom prst="rect">
              <a:avLst/>
            </a:prstGeom>
            <a:ln w="38100">
              <a:solidFill>
                <a:schemeClr val="tx1"/>
              </a:solidFill>
            </a:ln>
            <a:effectLst>
              <a:outerShdw blurRad="50800" dist="38100" dir="8100000" algn="tr" rotWithShape="0">
                <a:prstClr val="black">
                  <a:alpha val="40000"/>
                </a:prstClr>
              </a:outerShdw>
            </a:effectLst>
          </p:spPr>
        </p:pic>
        <p:pic>
          <p:nvPicPr>
            <p:cNvPr id="10" name="Picture 9" descr="Breaking wave">
              <a:extLst>
                <a:ext uri="{FF2B5EF4-FFF2-40B4-BE49-F238E27FC236}">
                  <a16:creationId xmlns:a16="http://schemas.microsoft.com/office/drawing/2014/main" id="{D7D4DD0C-1AE0-4474-A94E-D8DC666F8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2967" y="7968343"/>
              <a:ext cx="9542900" cy="6360380"/>
            </a:xfrm>
            <a:prstGeom prst="rect">
              <a:avLst/>
            </a:prstGeom>
            <a:ln w="38100">
              <a:solidFill>
                <a:schemeClr val="tx1"/>
              </a:solidFill>
            </a:ln>
            <a:effectLst>
              <a:outerShdw blurRad="50800" dist="38100" dir="8100000" algn="tr" rotWithShape="0">
                <a:prstClr val="black">
                  <a:alpha val="40000"/>
                </a:prstClr>
              </a:outerShdw>
            </a:effectLst>
          </p:spPr>
        </p:pic>
      </p:grpSp>
      <p:sp>
        <p:nvSpPr>
          <p:cNvPr id="3" name="TextBox 2">
            <a:extLst>
              <a:ext uri="{FF2B5EF4-FFF2-40B4-BE49-F238E27FC236}">
                <a16:creationId xmlns:a16="http://schemas.microsoft.com/office/drawing/2014/main" id="{B54A9086-F6B4-3BA7-D787-0E65A060DE81}"/>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6">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5075A1F2-E3DA-26D3-81A4-0E468C4A58E5}"/>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93</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44072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A743A6C-BA11-6A59-45FA-3E6A87B456E0}"/>
              </a:ext>
            </a:extLst>
          </p:cNvPr>
          <p:cNvSpPr txBox="1"/>
          <p:nvPr/>
        </p:nvSpPr>
        <p:spPr>
          <a:xfrm>
            <a:off x="19129248" y="6988192"/>
            <a:ext cx="14639544" cy="11345523"/>
          </a:xfrm>
          <a:prstGeom prst="rect">
            <a:avLst/>
          </a:prstGeom>
        </p:spPr>
        <p:txBody>
          <a:bodyPr>
            <a:normAutofit/>
          </a:bodyPr>
          <a:lstStyle/>
          <a:p>
            <a:pPr marL="457200" indent="-457200" defTabSz="2743200">
              <a:lnSpc>
                <a:spcPct val="90000"/>
              </a:lnSpc>
              <a:spcBef>
                <a:spcPts val="3000"/>
              </a:spcBef>
              <a:buClr>
                <a:schemeClr val="tx2"/>
              </a:buClr>
              <a:buFont typeface="NVIDIA Sans" panose="020B0503020203020204" pitchFamily="34" charset="0"/>
              <a:buChar char="•"/>
            </a:pPr>
            <a:r>
              <a:rPr lang="en-US" sz="8000" dirty="0">
                <a:solidFill>
                  <a:schemeClr val="bg1"/>
                </a:solidFill>
                <a:latin typeface="NVIDIA Sans" panose="020B0503020203020204" pitchFamily="34" charset="0"/>
              </a:rPr>
              <a:t>Expose them to lots of data</a:t>
            </a:r>
          </a:p>
          <a:p>
            <a:pPr marL="457200" indent="-457200" defTabSz="2743200">
              <a:lnSpc>
                <a:spcPct val="90000"/>
              </a:lnSpc>
              <a:spcBef>
                <a:spcPts val="3000"/>
              </a:spcBef>
              <a:buClr>
                <a:schemeClr val="tx2"/>
              </a:buClr>
              <a:buFont typeface="NVIDIA Sans" panose="020B0503020203020204" pitchFamily="34" charset="0"/>
              <a:buChar char="•"/>
            </a:pPr>
            <a:r>
              <a:rPr lang="en-US" sz="8000" dirty="0">
                <a:solidFill>
                  <a:schemeClr val="bg1"/>
                </a:solidFill>
                <a:latin typeface="NVIDIA Sans" panose="020B0503020203020204" pitchFamily="34" charset="0"/>
              </a:rPr>
              <a:t>Give them the “correct answer”</a:t>
            </a:r>
          </a:p>
          <a:p>
            <a:pPr marL="457200" indent="-457200" defTabSz="2743200">
              <a:lnSpc>
                <a:spcPct val="90000"/>
              </a:lnSpc>
              <a:spcBef>
                <a:spcPts val="3000"/>
              </a:spcBef>
              <a:buClr>
                <a:schemeClr val="tx2"/>
              </a:buClr>
              <a:buFont typeface="NVIDIA Sans" panose="020B0503020203020204" pitchFamily="34" charset="0"/>
              <a:buChar char="•"/>
            </a:pPr>
            <a:r>
              <a:rPr lang="en-US" sz="8000" dirty="0">
                <a:solidFill>
                  <a:schemeClr val="bg1"/>
                </a:solidFill>
                <a:latin typeface="NVIDIA Sans" panose="020B0503020203020204" pitchFamily="34" charset="0"/>
              </a:rPr>
              <a:t>They will pick up the important patterns on their own</a:t>
            </a:r>
          </a:p>
        </p:txBody>
      </p:sp>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19129248" y="1218776"/>
            <a:ext cx="14639544" cy="3365695"/>
          </a:xfrm>
        </p:spPr>
        <p:txBody>
          <a:bodyPr vert="horz" lIns="91440" tIns="45720" rIns="91440" bIns="45720" rtlCol="0" anchor="b">
            <a:noAutofit/>
          </a:bodyPr>
          <a:lstStyle/>
          <a:p>
            <a:r>
              <a:rPr lang="en-US" sz="9000" b="1" kern="1200" cap="none" baseline="0" dirty="0">
                <a:latin typeface="NVIDIA Sans" panose="020B0503020203020204" pitchFamily="34" charset="0"/>
                <a:ea typeface="+mj-ea"/>
                <a:cs typeface="NVIDIA Sans" panose="020B0503020203020204" pitchFamily="34" charset="0"/>
              </a:rPr>
              <a:t>How Do Children Learn?</a:t>
            </a:r>
          </a:p>
        </p:txBody>
      </p:sp>
      <p:pic>
        <p:nvPicPr>
          <p:cNvPr id="7" name="Picture 6" descr="Aspirations to be an astronaut">
            <a:extLst>
              <a:ext uri="{FF2B5EF4-FFF2-40B4-BE49-F238E27FC236}">
                <a16:creationId xmlns:a16="http://schemas.microsoft.com/office/drawing/2014/main" id="{DAFCC191-D8C2-43FB-93C3-BBADAEB171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6413143" cy="20573990"/>
          </a:xfrm>
          <a:prstGeom prst="rect">
            <a:avLst/>
          </a:prstGeom>
          <a:noFill/>
          <a:ln w="9525">
            <a:solidFill>
              <a:schemeClr val="accent5"/>
            </a:solidFill>
          </a:ln>
          <a:effectLst>
            <a:outerShdw blurRad="50800" dist="38100" dir="8100000" algn="tr" rotWithShape="0">
              <a:prstClr val="black">
                <a:alpha val="40000"/>
              </a:prstClr>
            </a:outerShdw>
          </a:effectLst>
        </p:spPr>
      </p:pic>
      <p:sp>
        <p:nvSpPr>
          <p:cNvPr id="3" name="TextBox 2">
            <a:extLst>
              <a:ext uri="{FF2B5EF4-FFF2-40B4-BE49-F238E27FC236}">
                <a16:creationId xmlns:a16="http://schemas.microsoft.com/office/drawing/2014/main" id="{F94637F3-654C-195C-0CA2-A9803528E2DB}"/>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71BF9DD0-FC3A-D511-1BF3-B6B440E0B914}"/>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94</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3380401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A3BAD9-2356-078F-F855-51F348A61AC4}"/>
              </a:ext>
            </a:extLst>
          </p:cNvPr>
          <p:cNvSpPr>
            <a:spLocks noGrp="1"/>
          </p:cNvSpPr>
          <p:nvPr>
            <p:ph type="body" sz="quarter" idx="13"/>
          </p:nvPr>
        </p:nvSpPr>
        <p:spPr/>
        <p:txBody>
          <a:bodyPr/>
          <a:lstStyle/>
          <a:p>
            <a:r>
              <a:rPr lang="en-US" sz="12000" dirty="0"/>
              <a:t>The Deep Learning Revolution</a:t>
            </a:r>
          </a:p>
        </p:txBody>
      </p:sp>
      <p:sp>
        <p:nvSpPr>
          <p:cNvPr id="2" name="TextBox 1">
            <a:extLst>
              <a:ext uri="{FF2B5EF4-FFF2-40B4-BE49-F238E27FC236}">
                <a16:creationId xmlns:a16="http://schemas.microsoft.com/office/drawing/2014/main" id="{E0386A1C-1AFB-F7CA-FEF1-6BB82078313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27DDFE58-FFC3-C09B-EB13-227A084A911C}"/>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95</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83632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96896" y="1218776"/>
            <a:ext cx="14639544" cy="3365695"/>
          </a:xfrm>
        </p:spPr>
        <p:txBody>
          <a:bodyPr vert="horz" lIns="91440" tIns="45720" rIns="91440" bIns="45720" rtlCol="0" anchor="b">
            <a:normAutofit/>
          </a:bodyPr>
          <a:lstStyle/>
          <a:p>
            <a:r>
              <a:rPr lang="en-US" sz="14000" b="1" kern="1200" cap="none" baseline="0" dirty="0">
                <a:latin typeface="NVIDIA Sans" panose="020B0503020203020204" pitchFamily="34" charset="0"/>
                <a:ea typeface="+mj-ea"/>
                <a:cs typeface="NVIDIA Sans" panose="020B0503020203020204" pitchFamily="34" charset="0"/>
              </a:rPr>
              <a:t>Data</a:t>
            </a:r>
          </a:p>
        </p:txBody>
      </p:sp>
      <p:sp>
        <p:nvSpPr>
          <p:cNvPr id="7" name="TextBox 6">
            <a:extLst>
              <a:ext uri="{FF2B5EF4-FFF2-40B4-BE49-F238E27FC236}">
                <a16:creationId xmlns:a16="http://schemas.microsoft.com/office/drawing/2014/main" id="{02B79B04-6698-E752-738C-D3F2EAD31237}"/>
              </a:ext>
            </a:extLst>
          </p:cNvPr>
          <p:cNvSpPr txBox="1"/>
          <p:nvPr/>
        </p:nvSpPr>
        <p:spPr>
          <a:xfrm>
            <a:off x="2596896" y="6988192"/>
            <a:ext cx="14639544" cy="11345523"/>
          </a:xfrm>
          <a:prstGeom prst="rect">
            <a:avLst/>
          </a:prstGeom>
        </p:spPr>
        <p:txBody>
          <a:bodyPr>
            <a:normAutofit/>
          </a:bodyPr>
          <a:lstStyle/>
          <a:p>
            <a:pPr marL="457200" indent="-457200" defTabSz="2743200">
              <a:lnSpc>
                <a:spcPct val="90000"/>
              </a:lnSpc>
              <a:spcBef>
                <a:spcPts val="3000"/>
              </a:spcBef>
              <a:buClr>
                <a:schemeClr val="tx2"/>
              </a:buClr>
              <a:buFont typeface="NVIDIA Sans" panose="020B0503020203020204" pitchFamily="34" charset="0"/>
              <a:buChar char="•"/>
            </a:pPr>
            <a:r>
              <a:rPr lang="en-US" sz="9000">
                <a:solidFill>
                  <a:schemeClr val="bg1"/>
                </a:solidFill>
                <a:latin typeface="NVIDIA Sans" panose="020B0503020203020204" pitchFamily="34" charset="0"/>
              </a:rPr>
              <a:t>Networks need a lot of information to learn from</a:t>
            </a:r>
          </a:p>
          <a:p>
            <a:pPr marL="457200" indent="-457200" defTabSz="2743200">
              <a:lnSpc>
                <a:spcPct val="90000"/>
              </a:lnSpc>
              <a:spcBef>
                <a:spcPts val="3000"/>
              </a:spcBef>
              <a:buClr>
                <a:schemeClr val="tx2"/>
              </a:buClr>
              <a:buFont typeface="NVIDIA Sans" panose="020B0503020203020204" pitchFamily="34" charset="0"/>
              <a:buChar char="•"/>
            </a:pPr>
            <a:r>
              <a:rPr lang="en-US" sz="9000">
                <a:solidFill>
                  <a:schemeClr val="bg1"/>
                </a:solidFill>
                <a:latin typeface="NVIDIA Sans" panose="020B0503020203020204" pitchFamily="34" charset="0"/>
              </a:rPr>
              <a:t>The digital era and the internet has supplied that data</a:t>
            </a:r>
          </a:p>
        </p:txBody>
      </p:sp>
      <p:pic>
        <p:nvPicPr>
          <p:cNvPr id="6" name="Picture 5" descr="Graph">
            <a:extLst>
              <a:ext uri="{FF2B5EF4-FFF2-40B4-BE49-F238E27FC236}">
                <a16:creationId xmlns:a16="http://schemas.microsoft.com/office/drawing/2014/main" id="{1DBABB24-70CB-4D43-B3AB-F8C16BDA10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37405" y="1"/>
            <a:ext cx="17538596" cy="20574000"/>
          </a:xfrm>
          <a:prstGeom prst="rect">
            <a:avLst/>
          </a:prstGeom>
          <a:noFill/>
          <a:ln w="9525">
            <a:solidFill>
              <a:schemeClr val="accent5"/>
            </a:solidFill>
          </a:ln>
          <a:effectLst/>
        </p:spPr>
      </p:pic>
      <p:sp>
        <p:nvSpPr>
          <p:cNvPr id="3" name="TextBox 2">
            <a:extLst>
              <a:ext uri="{FF2B5EF4-FFF2-40B4-BE49-F238E27FC236}">
                <a16:creationId xmlns:a16="http://schemas.microsoft.com/office/drawing/2014/main" id="{2F1D9365-AFE1-F6D6-537B-EAEDD9A6BB38}"/>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4B94882E-3C24-7B5C-AC5B-1E1F859557CD}"/>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96</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2231720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a:xfrm>
            <a:off x="2514600" y="0"/>
            <a:ext cx="31546800" cy="2514601"/>
          </a:xfrm>
        </p:spPr>
        <p:txBody>
          <a:bodyPr anchor="b">
            <a:normAutofit/>
          </a:bodyPr>
          <a:lstStyle/>
          <a:p>
            <a:r>
              <a:rPr lang="en-US" sz="14000" dirty="0"/>
              <a:t>Computing Power</a:t>
            </a:r>
          </a:p>
        </p:txBody>
      </p:sp>
      <p:sp>
        <p:nvSpPr>
          <p:cNvPr id="3" name="Content Placeholder 2">
            <a:extLst>
              <a:ext uri="{FF2B5EF4-FFF2-40B4-BE49-F238E27FC236}">
                <a16:creationId xmlns:a16="http://schemas.microsoft.com/office/drawing/2014/main" id="{BC9C6C09-1E64-CA4F-8494-490CAA3DF388}"/>
              </a:ext>
            </a:extLst>
          </p:cNvPr>
          <p:cNvSpPr>
            <a:spLocks noGrp="1"/>
          </p:cNvSpPr>
          <p:nvPr>
            <p:ph type="body" sz="quarter" idx="10"/>
          </p:nvPr>
        </p:nvSpPr>
        <p:spPr>
          <a:xfrm>
            <a:off x="2514600" y="2487168"/>
            <a:ext cx="31546800" cy="2359152"/>
          </a:xfrm>
        </p:spPr>
        <p:txBody>
          <a:bodyPr>
            <a:noAutofit/>
          </a:bodyPr>
          <a:lstStyle/>
          <a:p>
            <a:pPr>
              <a:spcAft>
                <a:spcPts val="600"/>
              </a:spcAft>
            </a:pPr>
            <a:r>
              <a:rPr lang="en-US" sz="9000" dirty="0"/>
              <a:t>Need a way for our artificial “brain” to </a:t>
            </a:r>
            <a:br>
              <a:rPr lang="en-US" sz="9000" dirty="0"/>
            </a:br>
            <a:r>
              <a:rPr lang="en-US" sz="9000" dirty="0"/>
              <a:t>observe lots of data within a practical amount of time.</a:t>
            </a:r>
          </a:p>
        </p:txBody>
      </p:sp>
      <p:pic>
        <p:nvPicPr>
          <p:cNvPr id="6" name="Picture 5" descr="Photographer shooting with a camera">
            <a:extLst>
              <a:ext uri="{FF2B5EF4-FFF2-40B4-BE49-F238E27FC236}">
                <a16:creationId xmlns:a16="http://schemas.microsoft.com/office/drawing/2014/main" id="{0EBB6E06-E2EC-4A88-9B32-B837EC2A0B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4600" y="5345087"/>
            <a:ext cx="31546800" cy="13651992"/>
          </a:xfrm>
          <a:prstGeom prst="rect">
            <a:avLst/>
          </a:prstGeom>
          <a:noFill/>
        </p:spPr>
      </p:pic>
      <p:sp>
        <p:nvSpPr>
          <p:cNvPr id="4" name="TextBox 3">
            <a:extLst>
              <a:ext uri="{FF2B5EF4-FFF2-40B4-BE49-F238E27FC236}">
                <a16:creationId xmlns:a16="http://schemas.microsoft.com/office/drawing/2014/main" id="{686983AB-C1B3-4CD5-5ED1-01D844F712B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5" name="Slide Number Placeholder 3">
            <a:extLst>
              <a:ext uri="{FF2B5EF4-FFF2-40B4-BE49-F238E27FC236}">
                <a16:creationId xmlns:a16="http://schemas.microsoft.com/office/drawing/2014/main" id="{4A3FC542-258C-C07E-9E88-CC589183A95F}"/>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97</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81258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E902-0C6D-8D45-962E-302ABDE4FDA4}"/>
              </a:ext>
            </a:extLst>
          </p:cNvPr>
          <p:cNvSpPr>
            <a:spLocks noGrp="1"/>
          </p:cNvSpPr>
          <p:nvPr>
            <p:ph type="title"/>
          </p:nvPr>
        </p:nvSpPr>
        <p:spPr/>
        <p:txBody>
          <a:bodyPr>
            <a:normAutofit/>
          </a:bodyPr>
          <a:lstStyle/>
          <a:p>
            <a:r>
              <a:rPr lang="en-US" sz="14000" dirty="0"/>
              <a:t>The Importance of the GPU</a:t>
            </a:r>
          </a:p>
        </p:txBody>
      </p:sp>
      <p:grpSp>
        <p:nvGrpSpPr>
          <p:cNvPr id="8" name="Group 7">
            <a:extLst>
              <a:ext uri="{FF2B5EF4-FFF2-40B4-BE49-F238E27FC236}">
                <a16:creationId xmlns:a16="http://schemas.microsoft.com/office/drawing/2014/main" id="{75FC8677-875C-1C5A-014E-545E4FB08375}"/>
              </a:ext>
            </a:extLst>
          </p:cNvPr>
          <p:cNvGrpSpPr/>
          <p:nvPr/>
        </p:nvGrpSpPr>
        <p:grpSpPr>
          <a:xfrm>
            <a:off x="2939145" y="3762184"/>
            <a:ext cx="30540248" cy="15133051"/>
            <a:chOff x="7144262" y="5179155"/>
            <a:chExt cx="21373080" cy="10930080"/>
          </a:xfrm>
        </p:grpSpPr>
        <p:sp>
          <p:nvSpPr>
            <p:cNvPr id="11" name="Rectangle 10">
              <a:extLst>
                <a:ext uri="{FF2B5EF4-FFF2-40B4-BE49-F238E27FC236}">
                  <a16:creationId xmlns:a16="http://schemas.microsoft.com/office/drawing/2014/main" id="{455105E0-CDE3-4877-B291-052FB8943413}"/>
                </a:ext>
              </a:extLst>
            </p:cNvPr>
            <p:cNvSpPr/>
            <p:nvPr/>
          </p:nvSpPr>
          <p:spPr>
            <a:xfrm>
              <a:off x="19382525" y="5216265"/>
              <a:ext cx="9134817" cy="10892970"/>
            </a:xfrm>
            <a:prstGeom prst="rect">
              <a:avLst/>
            </a:prstGeom>
            <a:solidFill>
              <a:schemeClr val="tx2">
                <a:lumMod val="20000"/>
                <a:lumOff val="80000"/>
              </a:schemeClr>
            </a:solidFill>
            <a:ln>
              <a:solidFill>
                <a:schemeClr val="tx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9000" dirty="0">
                <a:solidFill>
                  <a:schemeClr val="bg1"/>
                </a:solidFill>
              </a:endParaRPr>
            </a:p>
            <a:p>
              <a:pPr algn="ctr"/>
              <a:r>
                <a:rPr lang="en-US" sz="9000" b="1" dirty="0">
                  <a:solidFill>
                    <a:schemeClr val="bg1"/>
                  </a:solidFill>
                </a:rPr>
                <a:t>A Neural Network</a:t>
              </a:r>
            </a:p>
          </p:txBody>
        </p:sp>
        <p:grpSp>
          <p:nvGrpSpPr>
            <p:cNvPr id="6" name="Group 5">
              <a:extLst>
                <a:ext uri="{FF2B5EF4-FFF2-40B4-BE49-F238E27FC236}">
                  <a16:creationId xmlns:a16="http://schemas.microsoft.com/office/drawing/2014/main" id="{F6293374-DDE4-2998-3183-53964CA44AF2}"/>
                </a:ext>
              </a:extLst>
            </p:cNvPr>
            <p:cNvGrpSpPr/>
            <p:nvPr/>
          </p:nvGrpSpPr>
          <p:grpSpPr>
            <a:xfrm>
              <a:off x="20699972" y="8536581"/>
              <a:ext cx="6796840" cy="5537342"/>
              <a:chOff x="20993887" y="9124410"/>
              <a:chExt cx="6796840" cy="5537342"/>
            </a:xfrm>
            <a:solidFill>
              <a:schemeClr val="tx2">
                <a:lumMod val="40000"/>
                <a:lumOff val="60000"/>
              </a:schemeClr>
            </a:solidFill>
            <a:effectLst>
              <a:outerShdw blurRad="50800" dist="38100" dir="8100000" algn="tr" rotWithShape="0">
                <a:prstClr val="black">
                  <a:alpha val="40000"/>
                </a:prstClr>
              </a:outerShdw>
            </a:effectLst>
          </p:grpSpPr>
          <p:sp>
            <p:nvSpPr>
              <p:cNvPr id="12" name="Google Shape;219;p33">
                <a:extLst>
                  <a:ext uri="{FF2B5EF4-FFF2-40B4-BE49-F238E27FC236}">
                    <a16:creationId xmlns:a16="http://schemas.microsoft.com/office/drawing/2014/main" id="{DB338B57-CB84-4EDD-AAA2-64C689D9142C}"/>
                  </a:ext>
                </a:extLst>
              </p:cNvPr>
              <p:cNvSpPr/>
              <p:nvPr/>
            </p:nvSpPr>
            <p:spPr>
              <a:xfrm>
                <a:off x="20993887" y="9124410"/>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dirty="0">
                  <a:solidFill>
                    <a:srgbClr val="000000"/>
                  </a:solidFill>
                  <a:latin typeface="Arial"/>
                  <a:ea typeface="Arial"/>
                  <a:cs typeface="Arial"/>
                  <a:sym typeface="Arial"/>
                </a:endParaRPr>
              </a:p>
            </p:txBody>
          </p:sp>
          <p:sp>
            <p:nvSpPr>
              <p:cNvPr id="13" name="Google Shape;219;p33">
                <a:extLst>
                  <a:ext uri="{FF2B5EF4-FFF2-40B4-BE49-F238E27FC236}">
                    <a16:creationId xmlns:a16="http://schemas.microsoft.com/office/drawing/2014/main" id="{942A11C9-2149-41F5-82B3-3812D10765B9}"/>
                  </a:ext>
                </a:extLst>
              </p:cNvPr>
              <p:cNvSpPr/>
              <p:nvPr/>
            </p:nvSpPr>
            <p:spPr>
              <a:xfrm>
                <a:off x="20993887" y="11096846"/>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4" name="Google Shape;219;p33">
                <a:extLst>
                  <a:ext uri="{FF2B5EF4-FFF2-40B4-BE49-F238E27FC236}">
                    <a16:creationId xmlns:a16="http://schemas.microsoft.com/office/drawing/2014/main" id="{BCB441CC-A732-49DF-90A3-7687C779CB03}"/>
                  </a:ext>
                </a:extLst>
              </p:cNvPr>
              <p:cNvSpPr/>
              <p:nvPr/>
            </p:nvSpPr>
            <p:spPr>
              <a:xfrm>
                <a:off x="20993887" y="13050509"/>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5" name="Google Shape;219;p33">
                <a:extLst>
                  <a:ext uri="{FF2B5EF4-FFF2-40B4-BE49-F238E27FC236}">
                    <a16:creationId xmlns:a16="http://schemas.microsoft.com/office/drawing/2014/main" id="{D1545BAD-2958-490D-A827-9B83A1C11713}"/>
                  </a:ext>
                </a:extLst>
              </p:cNvPr>
              <p:cNvSpPr/>
              <p:nvPr/>
            </p:nvSpPr>
            <p:spPr>
              <a:xfrm>
                <a:off x="23679717" y="9124410"/>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6" name="Google Shape;219;p33">
                <a:extLst>
                  <a:ext uri="{FF2B5EF4-FFF2-40B4-BE49-F238E27FC236}">
                    <a16:creationId xmlns:a16="http://schemas.microsoft.com/office/drawing/2014/main" id="{EB72DB22-A86C-4C97-9ED9-233570F9CA26}"/>
                  </a:ext>
                </a:extLst>
              </p:cNvPr>
              <p:cNvSpPr/>
              <p:nvPr/>
            </p:nvSpPr>
            <p:spPr>
              <a:xfrm>
                <a:off x="23679717" y="11096846"/>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7" name="Google Shape;219;p33">
                <a:extLst>
                  <a:ext uri="{FF2B5EF4-FFF2-40B4-BE49-F238E27FC236}">
                    <a16:creationId xmlns:a16="http://schemas.microsoft.com/office/drawing/2014/main" id="{03BFA2C3-05E0-4243-AE1D-F2A4E30F14BD}"/>
                  </a:ext>
                </a:extLst>
              </p:cNvPr>
              <p:cNvSpPr/>
              <p:nvPr/>
            </p:nvSpPr>
            <p:spPr>
              <a:xfrm>
                <a:off x="23679717" y="13050509"/>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a:solidFill>
                    <a:srgbClr val="000000"/>
                  </a:solidFill>
                  <a:latin typeface="Arial"/>
                  <a:ea typeface="Arial"/>
                  <a:cs typeface="Arial"/>
                  <a:sym typeface="Arial"/>
                </a:endParaRPr>
              </a:p>
            </p:txBody>
          </p:sp>
          <p:sp>
            <p:nvSpPr>
              <p:cNvPr id="18" name="Google Shape;219;p33">
                <a:extLst>
                  <a:ext uri="{FF2B5EF4-FFF2-40B4-BE49-F238E27FC236}">
                    <a16:creationId xmlns:a16="http://schemas.microsoft.com/office/drawing/2014/main" id="{C70B5E96-7102-4D6F-9F2A-F78955B31461}"/>
                  </a:ext>
                </a:extLst>
              </p:cNvPr>
              <p:cNvSpPr/>
              <p:nvPr/>
            </p:nvSpPr>
            <p:spPr>
              <a:xfrm>
                <a:off x="26169606" y="11096846"/>
                <a:ext cx="1621121" cy="1611243"/>
              </a:xfrm>
              <a:prstGeom prst="ellipse">
                <a:avLst/>
              </a:prstGeom>
              <a:grpFill/>
              <a:ln w="76200" cap="flat" cmpd="sng">
                <a:solidFill>
                  <a:schemeClr val="tx2">
                    <a:lumMod val="50000"/>
                  </a:schemeClr>
                </a:solidFill>
                <a:prstDash val="solid"/>
                <a:round/>
                <a:headEnd type="none" w="sm" len="sm"/>
                <a:tailEnd type="none" w="sm" len="sm"/>
              </a:ln>
              <a:effectLst>
                <a:outerShdw blurRad="39999" dist="23000" dir="5400000" rotWithShape="0">
                  <a:srgbClr val="000000">
                    <a:alpha val="34120"/>
                  </a:srgbClr>
                </a:outerShdw>
              </a:effectLst>
            </p:spPr>
            <p:txBody>
              <a:bodyPr spcFirstLastPara="1" wrap="square" lIns="126917" tIns="63333" rIns="126917" bIns="63333" anchor="ctr" anchorCtr="0">
                <a:noAutofit/>
              </a:bodyPr>
              <a:lstStyle/>
              <a:p>
                <a:pPr algn="ctr" defTabSz="3047970">
                  <a:buClr>
                    <a:srgbClr val="000000"/>
                  </a:buClr>
                  <a:buSzPts val="1800"/>
                  <a:defRPr/>
                </a:pPr>
                <a:endParaRPr sz="9000" kern="0" baseline="30000" dirty="0">
                  <a:solidFill>
                    <a:srgbClr val="000000"/>
                  </a:solidFill>
                  <a:latin typeface="Arial"/>
                  <a:ea typeface="Arial"/>
                  <a:cs typeface="Arial"/>
                  <a:sym typeface="Arial"/>
                </a:endParaRPr>
              </a:p>
            </p:txBody>
          </p:sp>
          <p:cxnSp>
            <p:nvCxnSpPr>
              <p:cNvPr id="19" name="Straight Connector 18">
                <a:extLst>
                  <a:ext uri="{FF2B5EF4-FFF2-40B4-BE49-F238E27FC236}">
                    <a16:creationId xmlns:a16="http://schemas.microsoft.com/office/drawing/2014/main" id="{64ACC5F6-4B9B-446C-A03B-4FB419B3D91E}"/>
                  </a:ext>
                </a:extLst>
              </p:cNvPr>
              <p:cNvCxnSpPr>
                <a:cxnSpLocks/>
                <a:stCxn id="15" idx="6"/>
                <a:endCxn id="18" idx="2"/>
              </p:cNvCxnSpPr>
              <p:nvPr/>
            </p:nvCxnSpPr>
            <p:spPr>
              <a:xfrm>
                <a:off x="25300838" y="9930032"/>
                <a:ext cx="868767" cy="1972435"/>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EDFC0E-035F-4888-A7DE-BBFCA80C6A59}"/>
                  </a:ext>
                </a:extLst>
              </p:cNvPr>
              <p:cNvCxnSpPr>
                <a:cxnSpLocks/>
                <a:stCxn id="16" idx="6"/>
                <a:endCxn id="18" idx="2"/>
              </p:cNvCxnSpPr>
              <p:nvPr/>
            </p:nvCxnSpPr>
            <p:spPr>
              <a:xfrm>
                <a:off x="25300838" y="11902467"/>
                <a:ext cx="868767"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A74E71-721D-48E6-929B-0263B7680458}"/>
                  </a:ext>
                </a:extLst>
              </p:cNvPr>
              <p:cNvCxnSpPr>
                <a:cxnSpLocks/>
                <a:stCxn id="17" idx="6"/>
                <a:endCxn id="18" idx="2"/>
              </p:cNvCxnSpPr>
              <p:nvPr/>
            </p:nvCxnSpPr>
            <p:spPr>
              <a:xfrm flipV="1">
                <a:off x="25300838" y="11902467"/>
                <a:ext cx="868767" cy="1953663"/>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9B9E32-A759-4DF8-B8B8-C2D61A4AFB0D}"/>
                  </a:ext>
                </a:extLst>
              </p:cNvPr>
              <p:cNvCxnSpPr>
                <a:cxnSpLocks/>
                <a:stCxn id="14" idx="6"/>
                <a:endCxn id="15" idx="2"/>
              </p:cNvCxnSpPr>
              <p:nvPr/>
            </p:nvCxnSpPr>
            <p:spPr>
              <a:xfrm flipV="1">
                <a:off x="22615008" y="9930032"/>
                <a:ext cx="1064709" cy="3926099"/>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4FC4EB-6FC7-451E-B293-248302FA1B05}"/>
                  </a:ext>
                </a:extLst>
              </p:cNvPr>
              <p:cNvCxnSpPr>
                <a:cxnSpLocks/>
                <a:stCxn id="14" idx="6"/>
                <a:endCxn id="16" idx="2"/>
              </p:cNvCxnSpPr>
              <p:nvPr/>
            </p:nvCxnSpPr>
            <p:spPr>
              <a:xfrm flipV="1">
                <a:off x="22615008" y="11902468"/>
                <a:ext cx="1064709" cy="1953663"/>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108927D-672C-4471-83CD-3F99765693BC}"/>
                  </a:ext>
                </a:extLst>
              </p:cNvPr>
              <p:cNvCxnSpPr>
                <a:cxnSpLocks/>
                <a:stCxn id="14" idx="6"/>
                <a:endCxn id="17" idx="2"/>
              </p:cNvCxnSpPr>
              <p:nvPr/>
            </p:nvCxnSpPr>
            <p:spPr>
              <a:xfrm>
                <a:off x="22615008" y="13856131"/>
                <a:ext cx="1064709"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137C1C-EAD9-44C6-AAD3-D3DE735FE9BC}"/>
                  </a:ext>
                </a:extLst>
              </p:cNvPr>
              <p:cNvCxnSpPr>
                <a:cxnSpLocks/>
                <a:stCxn id="12" idx="6"/>
                <a:endCxn id="15" idx="2"/>
              </p:cNvCxnSpPr>
              <p:nvPr/>
            </p:nvCxnSpPr>
            <p:spPr>
              <a:xfrm>
                <a:off x="22615008" y="9930032"/>
                <a:ext cx="1064709"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530B59-DA23-4C5A-B53D-AD643CD65F93}"/>
                  </a:ext>
                </a:extLst>
              </p:cNvPr>
              <p:cNvCxnSpPr>
                <a:cxnSpLocks/>
                <a:stCxn id="12" idx="6"/>
                <a:endCxn id="16" idx="2"/>
              </p:cNvCxnSpPr>
              <p:nvPr/>
            </p:nvCxnSpPr>
            <p:spPr>
              <a:xfrm>
                <a:off x="22615008" y="9930032"/>
                <a:ext cx="1064709" cy="1972436"/>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D73D73-A1F9-4468-991C-B49A62EB3426}"/>
                  </a:ext>
                </a:extLst>
              </p:cNvPr>
              <p:cNvCxnSpPr>
                <a:cxnSpLocks/>
                <a:stCxn id="12" idx="6"/>
                <a:endCxn id="17" idx="2"/>
              </p:cNvCxnSpPr>
              <p:nvPr/>
            </p:nvCxnSpPr>
            <p:spPr>
              <a:xfrm>
                <a:off x="22615008" y="9930032"/>
                <a:ext cx="1064709" cy="3926099"/>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FF1DD41-5D33-4C8B-B74E-890A15E0ABB1}"/>
                  </a:ext>
                </a:extLst>
              </p:cNvPr>
              <p:cNvCxnSpPr>
                <a:cxnSpLocks/>
                <a:stCxn id="13" idx="6"/>
                <a:endCxn id="15" idx="2"/>
              </p:cNvCxnSpPr>
              <p:nvPr/>
            </p:nvCxnSpPr>
            <p:spPr>
              <a:xfrm flipV="1">
                <a:off x="22615008" y="9930032"/>
                <a:ext cx="1064709" cy="1972436"/>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2B7C162-38C6-4231-8158-12957FF0525E}"/>
                  </a:ext>
                </a:extLst>
              </p:cNvPr>
              <p:cNvCxnSpPr>
                <a:cxnSpLocks/>
                <a:stCxn id="13" idx="6"/>
                <a:endCxn id="16" idx="2"/>
              </p:cNvCxnSpPr>
              <p:nvPr/>
            </p:nvCxnSpPr>
            <p:spPr>
              <a:xfrm>
                <a:off x="22615008" y="11902468"/>
                <a:ext cx="1064709" cy="0"/>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9E85AB-0AF2-4577-A012-07AEDCAB9859}"/>
                  </a:ext>
                </a:extLst>
              </p:cNvPr>
              <p:cNvCxnSpPr>
                <a:cxnSpLocks/>
                <a:stCxn id="13" idx="6"/>
                <a:endCxn id="17" idx="2"/>
              </p:cNvCxnSpPr>
              <p:nvPr/>
            </p:nvCxnSpPr>
            <p:spPr>
              <a:xfrm>
                <a:off x="22615008" y="11902468"/>
                <a:ext cx="1064709" cy="1953663"/>
              </a:xfrm>
              <a:prstGeom prst="line">
                <a:avLst/>
              </a:prstGeom>
              <a:grpFill/>
              <a:ln w="762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05D5A741-F472-4E9D-B253-4350862256EB}"/>
                </a:ext>
              </a:extLst>
            </p:cNvPr>
            <p:cNvGrpSpPr/>
            <p:nvPr/>
          </p:nvGrpSpPr>
          <p:grpSpPr>
            <a:xfrm>
              <a:off x="7144262" y="5179155"/>
              <a:ext cx="9134817" cy="10892970"/>
              <a:chOff x="2017682" y="1983604"/>
              <a:chExt cx="2740445" cy="3267891"/>
            </a:xfrm>
            <a:solidFill>
              <a:schemeClr val="tx2">
                <a:lumMod val="20000"/>
                <a:lumOff val="80000"/>
              </a:schemeClr>
            </a:solidFill>
          </p:grpSpPr>
          <p:sp>
            <p:nvSpPr>
              <p:cNvPr id="33" name="Rectangle 32">
                <a:extLst>
                  <a:ext uri="{FF2B5EF4-FFF2-40B4-BE49-F238E27FC236}">
                    <a16:creationId xmlns:a16="http://schemas.microsoft.com/office/drawing/2014/main" id="{2F3CA02E-F13A-4872-A029-2D9CF5EC55D8}"/>
                  </a:ext>
                </a:extLst>
              </p:cNvPr>
              <p:cNvSpPr/>
              <p:nvPr/>
            </p:nvSpPr>
            <p:spPr>
              <a:xfrm>
                <a:off x="2017682" y="1983604"/>
                <a:ext cx="2740445" cy="3267891"/>
              </a:xfrm>
              <a:prstGeom prst="rect">
                <a:avLst/>
              </a:prstGeom>
              <a:grpFill/>
              <a:ln>
                <a:solidFill>
                  <a:schemeClr val="tx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9000" dirty="0">
                  <a:solidFill>
                    <a:schemeClr val="bg1"/>
                  </a:solidFill>
                </a:endParaRPr>
              </a:p>
              <a:p>
                <a:pPr algn="ctr"/>
                <a:r>
                  <a:rPr lang="en-US" sz="9000" b="1" dirty="0">
                    <a:solidFill>
                      <a:schemeClr val="bg1"/>
                    </a:solidFill>
                  </a:rPr>
                  <a:t>A Rendered Image</a:t>
                </a:r>
              </a:p>
            </p:txBody>
          </p:sp>
          <p:pic>
            <p:nvPicPr>
              <p:cNvPr id="1026" name="Picture 2">
                <a:extLst>
                  <a:ext uri="{FF2B5EF4-FFF2-40B4-BE49-F238E27FC236}">
                    <a16:creationId xmlns:a16="http://schemas.microsoft.com/office/drawing/2014/main" id="{05DA0BD8-856F-4FCA-8085-168C6B4A42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09083" y="2937317"/>
                <a:ext cx="2357643" cy="1768232"/>
              </a:xfrm>
              <a:prstGeom prst="rect">
                <a:avLst/>
              </a:prstGeom>
              <a:grpFill/>
              <a:ln w="28575">
                <a:solidFill>
                  <a:schemeClr val="bg1"/>
                </a:solidFill>
              </a:ln>
              <a:effectLst>
                <a:outerShdw blurRad="50800" dist="38100" dir="8100000" algn="tr" rotWithShape="0">
                  <a:prstClr val="black">
                    <a:alpha val="40000"/>
                  </a:prstClr>
                </a:outerShdw>
              </a:effectLst>
            </p:spPr>
          </p:pic>
        </p:grpSp>
      </p:grpSp>
      <p:sp>
        <p:nvSpPr>
          <p:cNvPr id="3" name="TextBox 2">
            <a:extLst>
              <a:ext uri="{FF2B5EF4-FFF2-40B4-BE49-F238E27FC236}">
                <a16:creationId xmlns:a16="http://schemas.microsoft.com/office/drawing/2014/main" id="{0F6A059B-1178-EAFD-C393-A5079B2717EF}"/>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4">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A54B853C-88C2-68FB-909D-40F68F3B65E7}"/>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98</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1339485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6413E9-984D-3BCC-8CA1-E21E00CABC7F}"/>
              </a:ext>
            </a:extLst>
          </p:cNvPr>
          <p:cNvSpPr>
            <a:spLocks noGrp="1"/>
          </p:cNvSpPr>
          <p:nvPr>
            <p:ph type="body" sz="quarter" idx="13"/>
          </p:nvPr>
        </p:nvSpPr>
        <p:spPr/>
        <p:txBody>
          <a:bodyPr/>
          <a:lstStyle/>
          <a:p>
            <a:r>
              <a:rPr lang="en-US" sz="14000" dirty="0"/>
              <a:t>What is Deep Learning?</a:t>
            </a:r>
          </a:p>
        </p:txBody>
      </p:sp>
      <p:sp>
        <p:nvSpPr>
          <p:cNvPr id="2" name="TextBox 1">
            <a:extLst>
              <a:ext uri="{FF2B5EF4-FFF2-40B4-BE49-F238E27FC236}">
                <a16:creationId xmlns:a16="http://schemas.microsoft.com/office/drawing/2014/main" id="{A3CDDAFE-65BE-7842-A32F-CEF238D1FA94}"/>
              </a:ext>
            </a:extLst>
          </p:cNvPr>
          <p:cNvSpPr txBox="1"/>
          <p:nvPr/>
        </p:nvSpPr>
        <p:spPr>
          <a:xfrm>
            <a:off x="3017872" y="20007183"/>
            <a:ext cx="30540249" cy="461665"/>
          </a:xfrm>
          <a:prstGeom prst="rect">
            <a:avLst/>
          </a:prstGeom>
          <a:noFill/>
        </p:spPr>
        <p:txBody>
          <a:bodyPr wrap="square">
            <a:spAutoFit/>
          </a:bodyPr>
          <a:lstStyle/>
          <a:p>
            <a:pPr algn="ctr" defTabSz="2743200"/>
            <a:r>
              <a:rPr lang="en-US" sz="2400" dirty="0">
                <a:solidFill>
                  <a:schemeClr val="tx1">
                    <a:lumMod val="85000"/>
                  </a:schemeClr>
                </a:solidFill>
                <a:latin typeface="Calibri" panose="020F0502020204030204"/>
              </a:rPr>
              <a:t>Source: NVIDIA DLI (2025), Getting Started with Deep Learning, </a:t>
            </a:r>
            <a:r>
              <a:rPr lang="en-TW" sz="2400" dirty="0">
                <a:solidFill>
                  <a:schemeClr val="tx1">
                    <a:lumMod val="85000"/>
                  </a:schemeClr>
                </a:solidFill>
                <a:latin typeface="Calibri" panose="020F0502020204030204"/>
                <a:hlinkClick r:id="rId3">
                  <a:extLst>
                    <a:ext uri="{A12FA001-AC4F-418D-AE19-62706E023703}">
                      <ahyp:hlinkClr xmlns:ahyp="http://schemas.microsoft.com/office/drawing/2018/hyperlinkcolor" val="tx"/>
                    </a:ext>
                  </a:extLst>
                </a:hlinkClick>
              </a:rPr>
              <a:t>https://learn.nvidia.com/courses/course-detail?course_id=course-v1:DLI+S-FX-01+V1</a:t>
            </a:r>
            <a:endParaRPr lang="en-TW" sz="2400" dirty="0">
              <a:solidFill>
                <a:schemeClr val="tx1">
                  <a:lumMod val="85000"/>
                </a:schemeClr>
              </a:solidFill>
              <a:latin typeface="Calibri" panose="020F0502020204030204"/>
            </a:endParaRPr>
          </a:p>
        </p:txBody>
      </p:sp>
      <p:sp>
        <p:nvSpPr>
          <p:cNvPr id="4" name="Slide Number Placeholder 3">
            <a:extLst>
              <a:ext uri="{FF2B5EF4-FFF2-40B4-BE49-F238E27FC236}">
                <a16:creationId xmlns:a16="http://schemas.microsoft.com/office/drawing/2014/main" id="{D73C1CA5-7F88-F3A2-8184-F109B10735B2}"/>
              </a:ext>
            </a:extLst>
          </p:cNvPr>
          <p:cNvSpPr txBox="1">
            <a:spLocks/>
          </p:cNvSpPr>
          <p:nvPr/>
        </p:nvSpPr>
        <p:spPr>
          <a:xfrm>
            <a:off x="33479393" y="20142819"/>
            <a:ext cx="2818311" cy="46166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2927">
              <a:buFont typeface="Arial"/>
              <a:buNone/>
            </a:pPr>
            <a:fld id="{5D6FF71F-CF6A-4C46-8F9B-61D49EEA70E3}" type="slidenum">
              <a:rPr lang="en-US" sz="2400" smtClean="0">
                <a:solidFill>
                  <a:prstClr val="black">
                    <a:tint val="75000"/>
                  </a:prstClr>
                </a:solidFill>
                <a:latin typeface="Calibri" panose="020F0502020204030204"/>
                <a:cs typeface="Arial"/>
                <a:sym typeface="Arial"/>
              </a:rPr>
              <a:pPr algn="r" defTabSz="2742927">
                <a:buFont typeface="Arial"/>
                <a:buNone/>
              </a:pPr>
              <a:t>99</a:t>
            </a:fld>
            <a:endParaRPr lang="en-US" sz="2400" dirty="0">
              <a:solidFill>
                <a:prstClr val="black">
                  <a:tint val="75000"/>
                </a:prstClr>
              </a:solidFill>
              <a:latin typeface="Calibri" panose="020F0502020204030204"/>
              <a:cs typeface="Arial"/>
              <a:sym typeface="Arial"/>
            </a:endParaRPr>
          </a:p>
        </p:txBody>
      </p:sp>
    </p:spTree>
    <p:extLst>
      <p:ext uri="{BB962C8B-B14F-4D97-AF65-F5344CB8AC3E}">
        <p14:creationId xmlns:p14="http://schemas.microsoft.com/office/powerpoint/2010/main" val="793704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NVIDIA Sans" panose="020B0503020203020204" pitchFamily="34" charset="0"/>
            <a:cs typeface="NVIDIA Sans" panose="020B0503020203020204" pitchFamily="34" charset="0"/>
          </a:defRPr>
        </a:defPPr>
      </a:lstStyle>
    </a:txDef>
  </a:objectDefaults>
  <a:extraClrSchemeLst/>
  <a:extLst>
    <a:ext uri="{05A4C25C-085E-4340-85A3-A5531E510DB2}">
      <thm15:themeFamily xmlns:thm15="http://schemas.microsoft.com/office/thememl/2012/main" name="NVIDIA_Sans_Corp_Template_LIGHT_v2_NewKV.pptx" id="{2CB1BC51-CEBF-4125-BC6C-FB23D6874A8C}" vid="{0B679A5A-A7BB-445D-B89B-5017F750351A}"/>
    </a:ext>
  </a:extLst>
</a:theme>
</file>

<file path=ppt/theme/theme2.xml><?xml version="1.0" encoding="utf-8"?>
<a:theme xmlns:a="http://schemas.openxmlformats.org/drawingml/2006/main" name="2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400" dirty="0"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NVIDIA Sans" panose="020B0503020203020204" pitchFamily="34" charset="0"/>
            <a:cs typeface="NVIDIA Sans" panose="020B0503020203020204" pitchFamily="34" charset="0"/>
          </a:defRPr>
        </a:defPPr>
      </a:lstStyle>
    </a:txDef>
  </a:objectDefaults>
  <a:extraClrSchemeLst/>
  <a:extLst>
    <a:ext uri="{05A4C25C-085E-4340-85A3-A5531E510DB2}">
      <thm15:themeFamily xmlns:thm15="http://schemas.microsoft.com/office/thememl/2012/main" name="NVIDIA_Sans_Corp_Template_LIGHT_v2_NewKV.pptx" id="{2CB1BC51-CEBF-4125-BC6C-FB23D6874A8C}" vid="{0B679A5A-A7BB-445D-B89B-5017F750351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ac25ff7-bb51-4c67-b289-9013749df8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CF33B71089DC448F3A861CCE49DD4C" ma:contentTypeVersion="13" ma:contentTypeDescription="Create a new document." ma:contentTypeScope="" ma:versionID="0cf5159ec680aa7cc1f777e5ce312ee3">
  <xsd:schema xmlns:xsd="http://www.w3.org/2001/XMLSchema" xmlns:xs="http://www.w3.org/2001/XMLSchema" xmlns:p="http://schemas.microsoft.com/office/2006/metadata/properties" xmlns:ns3="33156d47-4ed2-41b4-b82d-0bdc41d51c72" xmlns:ns4="eac25ff7-bb51-4c67-b289-9013749df816" targetNamespace="http://schemas.microsoft.com/office/2006/metadata/properties" ma:root="true" ma:fieldsID="4c9ed958f862375c990245d6dd11fe88" ns3:_="" ns4:_="">
    <xsd:import namespace="33156d47-4ed2-41b4-b82d-0bdc41d51c72"/>
    <xsd:import namespace="eac25ff7-bb51-4c67-b289-9013749df8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56d47-4ed2-41b4-b82d-0bdc41d51c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25ff7-bb51-4c67-b289-9013749df8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AC8C1-8675-4762-89BF-D102E51271A0}">
  <ds:schemaRefs>
    <ds:schemaRef ds:uri="http://schemas.microsoft.com/sharepoint/v3/contenttype/forms"/>
  </ds:schemaRefs>
</ds:datastoreItem>
</file>

<file path=customXml/itemProps2.xml><?xml version="1.0" encoding="utf-8"?>
<ds:datastoreItem xmlns:ds="http://schemas.openxmlformats.org/officeDocument/2006/customXml" ds:itemID="{EA4C7E1E-6C20-440E-941A-535F1A24C014}">
  <ds:schemaRefs>
    <ds:schemaRef ds:uri="33156d47-4ed2-41b4-b82d-0bdc41d51c72"/>
    <ds:schemaRef ds:uri="eac25ff7-bb51-4c67-b289-9013749df8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A703DD-F8CD-47FA-B90D-65B68D854B44}">
  <ds:schemaRefs>
    <ds:schemaRef ds:uri="33156d47-4ed2-41b4-b82d-0bdc41d51c72"/>
    <ds:schemaRef ds:uri="eac25ff7-bb51-4c67-b289-9013749df8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GenAI_slides1</Template>
  <TotalTime>3918</TotalTime>
  <Words>30452</Words>
  <Application>Microsoft Macintosh PowerPoint</Application>
  <PresentationFormat>Custom</PresentationFormat>
  <Paragraphs>3741</Paragraphs>
  <Slides>284</Slides>
  <Notes>186</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284</vt:i4>
      </vt:variant>
    </vt:vector>
  </HeadingPairs>
  <TitlesOfParts>
    <vt:vector size="308" baseType="lpstr">
      <vt:lpstr>FreightSans</vt:lpstr>
      <vt:lpstr>Heiti TC Medium</vt:lpstr>
      <vt:lpstr>NVIDIA Sans</vt:lpstr>
      <vt:lpstr>NVIDIA Sans Light</vt:lpstr>
      <vt:lpstr>NVIDIA Sans Medium</vt:lpstr>
      <vt:lpstr>URWPalladioL-Roma</vt:lpstr>
      <vt:lpstr>Algerian</vt:lpstr>
      <vt:lpstr>Arial</vt:lpstr>
      <vt:lpstr>Calibri</vt:lpstr>
      <vt:lpstr>Cambria Math</vt:lpstr>
      <vt:lpstr>Courier New</vt:lpstr>
      <vt:lpstr>Noto Sans Symbols</vt:lpstr>
      <vt:lpstr>Open Sans</vt:lpstr>
      <vt:lpstr>Questrial</vt:lpstr>
      <vt:lpstr>Roboto</vt:lpstr>
      <vt:lpstr>Roboto Mono</vt:lpstr>
      <vt:lpstr>Trebuchet MS</vt:lpstr>
      <vt:lpstr>Wingdings</vt:lpstr>
      <vt:lpstr>Title Only</vt:lpstr>
      <vt:lpstr>2_Title &amp; Bullet</vt:lpstr>
      <vt:lpstr>3_Title &amp; Bullet</vt:lpstr>
      <vt:lpstr>Title &amp; Bullet</vt:lpstr>
      <vt:lpstr>Office Theme</vt:lpstr>
      <vt:lpstr>1_Title Only</vt:lpstr>
      <vt:lpstr>NVIDIA Fundamentals of Deep Learning III:  Pre-trained Models;  Natural Language Processing</vt:lpstr>
      <vt:lpstr>Syllabus</vt:lpstr>
      <vt:lpstr>Syllabus</vt:lpstr>
      <vt:lpstr>Syllabus</vt:lpstr>
      <vt:lpstr>NVIDIA Getting Started with Deep Learning</vt:lpstr>
      <vt:lpstr>Fall 2025  Deep Learning </vt:lpstr>
      <vt:lpstr>Spring 2025  Generative AI  Innovative Applications </vt:lpstr>
      <vt:lpstr>PowerPoint Presentation</vt:lpstr>
      <vt:lpstr>PowerPoint Presentation</vt:lpstr>
      <vt:lpstr>PowerPoint Presentation</vt:lpstr>
      <vt:lpstr>PowerPoint Presentation</vt:lpstr>
      <vt:lpstr>NVIDIA  Certified Instructors  (12 from Taiwan)</vt:lpstr>
      <vt:lpstr>NVIDIA  Certified Instructors (14 from Taiwan) (2 from NTPU)(April 2025)</vt:lpstr>
      <vt:lpstr>NVIDIA Developer Program  NVIDIA  Deep Learning Institute (DLI)</vt:lpstr>
      <vt:lpstr>Get NVIDIA DLI Certificate Before the NVIDIA Workshop</vt:lpstr>
      <vt:lpstr>Get NVIDIA DLI Certificate</vt:lpstr>
      <vt:lpstr>NVIDIA Deep Learning Institute (DLI)</vt:lpstr>
      <vt:lpstr>Get NVIDIA Certificate</vt:lpstr>
      <vt:lpstr>Join the NVIDIA Developer Program  take one of the complimentary technical self-paced courses (worth up to $90)</vt:lpstr>
      <vt:lpstr>NVIDIA Deep Learning Institute (DLI)</vt:lpstr>
      <vt:lpstr>NVIDIA Getting Started with Deep Learning</vt:lpstr>
      <vt:lpstr>NVIDIA Getting Started with Deep Learning</vt:lpstr>
      <vt:lpstr>NVIDIA Deep Learning Institute (DLI)</vt:lpstr>
      <vt:lpstr>Building RAG Agents with LLMs</vt:lpstr>
      <vt:lpstr>Generative AI Explained</vt:lpstr>
      <vt:lpstr>Introduction to Transformer-Based  Natural Language Processing</vt:lpstr>
      <vt:lpstr>Generative AI with Diffusion Models</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Deep Learning Institute (DLI)</vt:lpstr>
      <vt:lpstr>PowerPoint Presentation</vt:lpstr>
      <vt:lpstr>NVIDIA Deep Learning Institute (DLI)</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Building RAG Agents with LLMs</vt:lpstr>
      <vt:lpstr>NVIDIA  Fundamentals of Deep Learning  </vt:lpstr>
      <vt:lpstr>NVIDIA Deep Learning Institute (DLI)</vt:lpstr>
      <vt:lpstr>Get NVIDIA DLI Certificate Fundamentals of Deep Learning</vt:lpstr>
      <vt:lpstr>Get NVIDIA DLI Certificate Fundamentals of Deep Learning Workshop </vt:lpstr>
      <vt:lpstr>NVIDIA Fundamentals of Deep Learning</vt:lpstr>
      <vt:lpstr>NVIDIA Deep Learning Institute (DLI)</vt:lpstr>
      <vt:lpstr>Get NVIDIA DLI Certificate Building RAG Agents with LLMs Workshop </vt:lpstr>
      <vt:lpstr>Building RAG Agents with LLMs</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vt:lpstr>
      <vt:lpstr>NVIDIA Getting Started with Deep Learning MNIST Handwritten Digits </vt:lpstr>
      <vt:lpstr>NVIDIA Getting Started with Deep Learning American Sign Language (ASL) Alphabet</vt:lpstr>
      <vt:lpstr>NVIDIA Getting Started with Deep Learning Fruits fresh and rotten for classification</vt:lpstr>
      <vt:lpstr>Fundamentals of  Deep Learning</vt:lpstr>
      <vt:lpstr>PowerPoint Presentation</vt:lpstr>
      <vt:lpstr>The Goals of This Course</vt:lpstr>
      <vt:lpstr>Human Vs Machine Learning</vt:lpstr>
      <vt:lpstr>PowerPoint Presentation</vt:lpstr>
      <vt:lpstr>Beginning of Artificial Intelligence</vt:lpstr>
      <vt:lpstr>Early Neural Networks</vt:lpstr>
      <vt:lpstr>Expert Systems</vt:lpstr>
      <vt:lpstr>Expert Systems - Limitations</vt:lpstr>
      <vt:lpstr>How Do Children Learn?</vt:lpstr>
      <vt:lpstr>PowerPoint Presentation</vt:lpstr>
      <vt:lpstr>Data</vt:lpstr>
      <vt:lpstr>Computing Power</vt:lpstr>
      <vt:lpstr>The Importance of the GPU</vt:lpstr>
      <vt:lpstr>PowerPoint Presentation</vt:lpstr>
      <vt:lpstr>PowerPoint Presentation</vt:lpstr>
      <vt:lpstr>Traditional Programming</vt:lpstr>
      <vt:lpstr>Machine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 on Exercises</vt:lpstr>
      <vt:lpstr>PowerPoint Presentation</vt:lpstr>
      <vt:lpstr>PowerPoint Presentation</vt:lpstr>
      <vt:lpstr>PowerPoint Presentation</vt:lpstr>
      <vt:lpstr>PowerPoint Presentation</vt:lpstr>
      <vt:lpstr>Hello Neural Networks</vt:lpstr>
      <vt:lpstr>NVIDIA Getting Started with Deep Learning</vt:lpstr>
      <vt:lpstr>NVIDIA Getting Started with Deep Learning</vt:lpstr>
      <vt:lpstr>NVIDIA Getting Started with Deep Learning MNIST Handwritten Digits </vt:lpstr>
      <vt:lpstr>Fundamentals of  Deep Learning</vt:lpstr>
      <vt:lpstr>PowerPoint Presentation</vt:lpstr>
      <vt:lpstr>Recap of the Exercise</vt:lpstr>
      <vt:lpstr>Data Preparation</vt:lpstr>
      <vt:lpstr>Data Preparation</vt:lpstr>
      <vt:lpstr>An Untrained Model</vt:lpstr>
      <vt:lpstr>PowerPoint Presentation</vt:lpstr>
      <vt:lpstr>A Simpler Model</vt:lpstr>
      <vt:lpstr>A Simpler Model</vt:lpstr>
      <vt:lpstr>A Simpler Model</vt:lpstr>
      <vt:lpstr>A Simpler Model</vt:lpstr>
      <vt:lpstr>A Simpler Model</vt:lpstr>
      <vt:lpstr>The Loss Curve</vt:lpstr>
      <vt:lpstr>The Loss Curve</vt:lpstr>
      <vt:lpstr>The Loss Curve</vt:lpstr>
      <vt:lpstr>The Loss Curve</vt:lpstr>
      <vt:lpstr>The Loss Curve</vt:lpstr>
      <vt:lpstr>The Loss Curve</vt:lpstr>
      <vt:lpstr>Optimizers</vt:lpstr>
      <vt:lpstr>PowerPoint Presentation</vt:lpstr>
      <vt:lpstr>Building a Network</vt:lpstr>
      <vt:lpstr>Building a Network</vt:lpstr>
      <vt:lpstr>Building a Network</vt:lpstr>
      <vt:lpstr>PowerPoint Presentation</vt:lpstr>
      <vt:lpstr>Activation Functions</vt:lpstr>
      <vt:lpstr>Activation Functions</vt:lpstr>
      <vt:lpstr>Activation Functions</vt:lpstr>
      <vt:lpstr>PowerPoint Presentation</vt:lpstr>
      <vt:lpstr>Overfitting</vt:lpstr>
      <vt:lpstr>Overfitting</vt:lpstr>
      <vt:lpstr>Overfitting</vt:lpstr>
      <vt:lpstr>Training vs Validation Data</vt:lpstr>
      <vt:lpstr>PowerPoint Presentation</vt:lpstr>
      <vt:lpstr>An MNIST Model</vt:lpstr>
      <vt:lpstr>An MNIST Model</vt:lpstr>
      <vt:lpstr>An MNIST Model</vt:lpstr>
      <vt:lpstr>RMSE For Probabilities?</vt:lpstr>
      <vt:lpstr>RMSE For Probabilities?</vt:lpstr>
      <vt:lpstr>Cross Entropy</vt:lpstr>
      <vt:lpstr>Cross Entropy</vt:lpstr>
      <vt:lpstr>Cross Entropy</vt:lpstr>
      <vt:lpstr>PowerPoint Presentation</vt:lpstr>
      <vt:lpstr>The Next Exercise</vt:lpstr>
      <vt:lpstr>PowerPoint Presentation</vt:lpstr>
      <vt:lpstr>Appendix:  Gradient Descent</vt:lpstr>
      <vt:lpstr>Learning from Error</vt:lpstr>
      <vt:lpstr>The Loss Curve</vt:lpstr>
      <vt:lpstr>The Loss Curve</vt:lpstr>
      <vt:lpstr>The Loss Curve</vt:lpstr>
      <vt:lpstr>The Loss Curve</vt:lpstr>
      <vt:lpstr>The Loss Curve</vt:lpstr>
      <vt:lpstr>The Loss Curve</vt:lpstr>
      <vt:lpstr>NVIDIA Getting Started with Deep Learning</vt:lpstr>
      <vt:lpstr>NVIDIA Getting Started with Deep Learning American Sign Language (ASL) Alphabet</vt:lpstr>
      <vt:lpstr>NVIDIA Getting Started with Deep Learning</vt:lpstr>
      <vt:lpstr>Fundamentals of  Deep Learning</vt:lpstr>
      <vt:lpstr>PowerPoint Presentation</vt:lpstr>
      <vt:lpstr>Recap of the exercise</vt:lpstr>
      <vt:lpstr>PowerPoint Presentation</vt:lpstr>
      <vt:lpstr>Kernels and Convolution</vt:lpstr>
      <vt:lpstr>Kernels and Convolution</vt:lpstr>
      <vt:lpstr>Kernels and Convolution</vt:lpstr>
      <vt:lpstr>Kernels and Convolution</vt:lpstr>
      <vt:lpstr>Kernels and Convolution</vt:lpstr>
      <vt:lpstr>Kernels and Convolution</vt:lpstr>
      <vt:lpstr>Kernels and Convolution</vt:lpstr>
      <vt:lpstr>Kernels and Convolution</vt:lpstr>
      <vt:lpstr>Stride</vt:lpstr>
      <vt:lpstr>Padding</vt:lpstr>
      <vt:lpstr>Padding</vt:lpstr>
      <vt:lpstr>PowerPoint Presentation</vt:lpstr>
      <vt:lpstr>Kernels and Neural Networks</vt:lpstr>
      <vt:lpstr>Kernels and Neural Networks</vt:lpstr>
      <vt:lpstr>Kernels and Neural Networks</vt:lpstr>
      <vt:lpstr>Finding Edges</vt:lpstr>
      <vt:lpstr>Neural Network Perception</vt:lpstr>
      <vt:lpstr>Neural Network Perception</vt:lpstr>
      <vt:lpstr>PowerPoint Presentation</vt:lpstr>
      <vt:lpstr>Max Pooling</vt:lpstr>
      <vt:lpstr>Dropout</vt:lpstr>
      <vt:lpstr>Whole Architecture</vt:lpstr>
      <vt:lpstr>PowerPoint Presentation</vt:lpstr>
      <vt:lpstr>NVIDIA Getting Started with Deep Learning</vt:lpstr>
      <vt:lpstr>CNN</vt:lpstr>
      <vt:lpstr>Fundamentals of  Deep Learning</vt:lpstr>
      <vt:lpstr>PowerPoint Presentation</vt:lpstr>
      <vt:lpstr>Recap of the Exercise</vt:lpstr>
      <vt:lpstr>PowerPoint Presentation</vt:lpstr>
      <vt:lpstr>PowerPoint Presentation</vt:lpstr>
      <vt:lpstr>Data Augmentation</vt:lpstr>
      <vt:lpstr>Image Flipping</vt:lpstr>
      <vt:lpstr>Rotation</vt:lpstr>
      <vt:lpstr>Zooming</vt:lpstr>
      <vt:lpstr>Width And Height Shifting</vt:lpstr>
      <vt:lpstr>Homography</vt:lpstr>
      <vt:lpstr>Brightness</vt:lpstr>
      <vt:lpstr>Channel Shifting</vt:lpstr>
      <vt:lpstr>PowerPoint Presentation</vt:lpstr>
      <vt:lpstr>Model Deployment</vt:lpstr>
      <vt:lpstr>Model Deployment</vt:lpstr>
      <vt:lpstr>Model Deployment</vt:lpstr>
      <vt:lpstr>PowerPoint Presentation</vt:lpstr>
      <vt:lpstr>NVIDIA Getting Started with Deep Learning</vt:lpstr>
      <vt:lpstr>NVIDIA Getting Started with Deep Learning</vt:lpstr>
      <vt:lpstr>NVIDIA Getting Started with Deep Learning</vt:lpstr>
      <vt:lpstr>Fundamentals of  Deep Learning</vt:lpstr>
      <vt:lpstr>PowerPoint Presentation</vt:lpstr>
      <vt:lpstr>PowerPoint Presentation</vt:lpstr>
      <vt:lpstr>Review So Far</vt:lpstr>
      <vt:lpstr>PowerPoint Presentation</vt:lpstr>
      <vt:lpstr>Pre-Trained Models</vt:lpstr>
      <vt:lpstr>Pre-Trained Models</vt:lpstr>
      <vt:lpstr>The Next Challenge</vt:lpstr>
      <vt:lpstr>PowerPoint Presentation</vt:lpstr>
      <vt:lpstr>The Challenge After</vt:lpstr>
      <vt:lpstr>Transfer Learning</vt:lpstr>
      <vt:lpstr>Transfer Learning</vt:lpstr>
      <vt:lpstr>Transfer Learning</vt:lpstr>
      <vt:lpstr>Transfer Learning</vt:lpstr>
      <vt:lpstr>Transfer Learning</vt:lpstr>
      <vt:lpstr>PowerPoint Presentation</vt:lpstr>
      <vt:lpstr>NVIDIA Getting Started with Deep Learning</vt:lpstr>
      <vt:lpstr>NVIDIA Getting Started with Deep Learning</vt:lpstr>
      <vt:lpstr>Fundamentals of  Deep Learning</vt:lpstr>
      <vt:lpstr>PowerPoint Presentation</vt:lpstr>
      <vt:lpstr>PowerPoint Presentation</vt:lpstr>
      <vt:lpstr>Fields of AI</vt:lpstr>
      <vt:lpstr>Fields of AI</vt:lpstr>
      <vt:lpstr>Fields of AI</vt:lpstr>
      <vt:lpstr>PowerPoint Presentation</vt:lpstr>
      <vt:lpstr>From Words to Numbers</vt:lpstr>
      <vt:lpstr>From Words to Numbers</vt:lpstr>
      <vt:lpstr>From Words to Numbers</vt:lpstr>
      <vt:lpstr>From Words to Numbers</vt:lpstr>
      <vt:lpstr>From Words to Numbers</vt:lpstr>
      <vt:lpstr>PowerPoint Presentation</vt:lpstr>
      <vt:lpstr>Sentence Prediction</vt:lpstr>
      <vt:lpstr>Sentence Prediction</vt:lpstr>
      <vt:lpstr>Attention</vt:lpstr>
      <vt:lpstr>Attention</vt:lpstr>
      <vt:lpstr>Attention</vt:lpstr>
      <vt:lpstr>Attention</vt:lpstr>
      <vt:lpstr>Attention</vt:lpstr>
      <vt:lpstr>Attention</vt:lpstr>
      <vt:lpstr>Attention</vt:lpstr>
      <vt:lpstr>Transformers</vt:lpstr>
      <vt:lpstr>BERT</vt:lpstr>
      <vt:lpstr>NVIDIA Getting Started with Deep Learning</vt:lpstr>
      <vt:lpstr>PowerPoint Presentation</vt:lpstr>
      <vt:lpstr>Autoencoders</vt:lpstr>
      <vt:lpstr>Autoencoders</vt:lpstr>
      <vt:lpstr>Autoencoders</vt:lpstr>
      <vt:lpstr>Variational Autoencoder</vt:lpstr>
      <vt:lpstr>Diffusion Models</vt:lpstr>
      <vt:lpstr>Reinforcement Learning</vt:lpstr>
      <vt:lpstr>PowerPoint Presentation</vt:lpstr>
      <vt:lpstr>ENABLING PORTABILITY WITH NGC CONTAINERS</vt:lpstr>
      <vt:lpstr>Next Steps for This Class</vt:lpstr>
      <vt:lpstr>PowerPoint Presentation</vt:lpstr>
      <vt:lpstr>Copying Rocket Science</vt:lpstr>
      <vt:lpstr>PowerPoint Presentation</vt:lpstr>
      <vt:lpstr>NVIDIA Getting Started with Deep Learning</vt:lpstr>
      <vt:lpstr>NVIDIA Getting Started with Deep Learning Fruits fresh and rotten for classification</vt:lpstr>
      <vt:lpstr>References</vt:lpstr>
    </vt:vector>
  </TitlesOfParts>
  <Manager/>
  <Company>National Taipei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dc:title>
  <dc:subject/>
  <dc:creator>Min-Yuh Day</dc:creator>
  <cp:keywords>Artificial Intelligence, AI</cp:keywords>
  <dc:description>Artificial Intelligence</dc:description>
  <cp:lastModifiedBy>MYDAY</cp:lastModifiedBy>
  <cp:revision>61</cp:revision>
  <cp:lastPrinted>2025-11-10T23:56:35Z</cp:lastPrinted>
  <dcterms:created xsi:type="dcterms:W3CDTF">2023-09-14T23:38:20Z</dcterms:created>
  <dcterms:modified xsi:type="dcterms:W3CDTF">2025-11-10T23:56:39Z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0x01010004CF33B71089DC448F3A861CCE49DD4C</vt:lpwstr>
  </property>
</Properties>
</file>