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5" r:id="rId4"/>
    <p:sldId id="297" r:id="rId5"/>
    <p:sldId id="296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46B94-F945-43E4-9315-631EAC1DE269}" type="datetimeFigureOut">
              <a:rPr lang="zh-TW" altLang="en-US" smtClean="0"/>
              <a:pPr/>
              <a:t>2015/4/8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C62C-49A2-4891-A427-DB16ADBFC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ite.im.tku.edu.tw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myday@mail.tku.edu.tw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ite.im.tku.edu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700807"/>
            <a:ext cx="9144000" cy="2016225"/>
          </a:xfrm>
        </p:spPr>
        <p:txBody>
          <a:bodyPr>
            <a:normAutofit fontScale="90000"/>
          </a:bodyPr>
          <a:lstStyle/>
          <a:p>
            <a:r>
              <a:rPr lang="en-US" altLang="zh-TW" sz="3400" b="1" dirty="0" smtClean="0">
                <a:solidFill>
                  <a:schemeClr val="accent1">
                    <a:lumMod val="75000"/>
                  </a:schemeClr>
                </a:solidFill>
              </a:rPr>
              <a:t>IMTKU Textual Entailment System for </a:t>
            </a:r>
            <a:br>
              <a:rPr lang="en-US" altLang="zh-TW" sz="3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400" b="1" dirty="0" smtClean="0">
                <a:solidFill>
                  <a:schemeClr val="accent1">
                    <a:lumMod val="75000"/>
                  </a:schemeClr>
                </a:solidFill>
              </a:rPr>
              <a:t>Recognizing Inference in Text at NTCIR-11 RITE-VAL</a:t>
            </a:r>
            <a:r>
              <a:rPr lang="zh-TW" altLang="en-US" sz="3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zh-TW" altLang="en-US" sz="3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8000" b="1" dirty="0" smtClean="0">
                <a:solidFill>
                  <a:srgbClr val="C00000"/>
                </a:solidFill>
              </a:rPr>
              <a:t>Demo</a:t>
            </a:r>
            <a:endParaRPr lang="zh-TW" altLang="en-US" sz="8000" b="1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9532" y="4437112"/>
            <a:ext cx="8496944" cy="1368152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12800" b="1" dirty="0" smtClean="0">
                <a:solidFill>
                  <a:srgbClr val="C00000"/>
                </a:solidFill>
              </a:rPr>
              <a:t>Min-</a:t>
            </a:r>
            <a:r>
              <a:rPr lang="en-US" altLang="zh-TW" sz="12800" b="1" dirty="0" err="1" smtClean="0">
                <a:solidFill>
                  <a:srgbClr val="C00000"/>
                </a:solidFill>
              </a:rPr>
              <a:t>Yuh</a:t>
            </a:r>
            <a:r>
              <a:rPr lang="en-US" altLang="zh-TW" sz="12800" b="1" dirty="0" smtClean="0">
                <a:solidFill>
                  <a:srgbClr val="C00000"/>
                </a:solidFill>
              </a:rPr>
              <a:t> Day *, </a:t>
            </a:r>
            <a:r>
              <a:rPr lang="en-US" altLang="zh-TW" sz="12800" b="1" dirty="0" err="1" smtClean="0">
                <a:solidFill>
                  <a:srgbClr val="C00000"/>
                </a:solidFill>
              </a:rPr>
              <a:t>Ya</a:t>
            </a:r>
            <a:r>
              <a:rPr lang="en-US" altLang="zh-TW" sz="12800" b="1" dirty="0" smtClean="0">
                <a:solidFill>
                  <a:srgbClr val="C00000"/>
                </a:solidFill>
              </a:rPr>
              <a:t>-Jung </a:t>
            </a:r>
            <a:r>
              <a:rPr lang="en-US" altLang="zh-TW" sz="12800" b="1" dirty="0">
                <a:solidFill>
                  <a:srgbClr val="C00000"/>
                </a:solidFill>
              </a:rPr>
              <a:t>Wang, </a:t>
            </a:r>
            <a:r>
              <a:rPr lang="en-US" altLang="zh-TW" sz="12800" b="1" dirty="0" err="1" smtClean="0">
                <a:solidFill>
                  <a:srgbClr val="C00000"/>
                </a:solidFill>
              </a:rPr>
              <a:t>Che</a:t>
            </a:r>
            <a:r>
              <a:rPr lang="en-US" altLang="zh-TW" sz="12800" b="1" dirty="0" smtClean="0">
                <a:solidFill>
                  <a:srgbClr val="C00000"/>
                </a:solidFill>
              </a:rPr>
              <a:t>-Wei </a:t>
            </a:r>
            <a:r>
              <a:rPr lang="en-US" altLang="zh-TW" sz="12800" b="1" dirty="0">
                <a:solidFill>
                  <a:srgbClr val="C00000"/>
                </a:solidFill>
              </a:rPr>
              <a:t>Hsu,</a:t>
            </a:r>
            <a:r>
              <a:rPr lang="en-US" altLang="zh-TW" sz="9800" dirty="0">
                <a:solidFill>
                  <a:srgbClr val="C00000"/>
                </a:solidFill>
              </a:rPr>
              <a:t> </a:t>
            </a:r>
            <a:r>
              <a:rPr lang="en-US" altLang="zh-TW" sz="9800" dirty="0" smtClean="0">
                <a:solidFill>
                  <a:srgbClr val="C00000"/>
                </a:solidFill>
              </a:rPr>
              <a:t/>
            </a:r>
            <a:br>
              <a:rPr lang="en-US" altLang="zh-TW" sz="9800" dirty="0" smtClean="0">
                <a:solidFill>
                  <a:srgbClr val="C00000"/>
                </a:solidFill>
              </a:rPr>
            </a:br>
            <a:r>
              <a:rPr lang="en-US" altLang="zh-TW" sz="12800" dirty="0" err="1" smtClean="0">
                <a:solidFill>
                  <a:srgbClr val="C00000"/>
                </a:solidFill>
              </a:rPr>
              <a:t>En</a:t>
            </a:r>
            <a:r>
              <a:rPr lang="en-US" altLang="zh-TW" sz="12800" dirty="0" smtClean="0">
                <a:solidFill>
                  <a:srgbClr val="C00000"/>
                </a:solidFill>
              </a:rPr>
              <a:t>-Chun </a:t>
            </a:r>
            <a:r>
              <a:rPr lang="en-US" altLang="zh-TW" sz="12800" dirty="0" err="1">
                <a:solidFill>
                  <a:srgbClr val="C00000"/>
                </a:solidFill>
              </a:rPr>
              <a:t>Tu</a:t>
            </a:r>
            <a:r>
              <a:rPr lang="en-US" altLang="zh-TW" sz="12800" dirty="0">
                <a:solidFill>
                  <a:srgbClr val="C00000"/>
                </a:solidFill>
              </a:rPr>
              <a:t>, Shang-Yu Wu, </a:t>
            </a:r>
            <a:r>
              <a:rPr lang="en-US" altLang="zh-TW" sz="12800" dirty="0" err="1" smtClean="0">
                <a:solidFill>
                  <a:srgbClr val="C00000"/>
                </a:solidFill>
              </a:rPr>
              <a:t>Huai</a:t>
            </a:r>
            <a:r>
              <a:rPr lang="en-US" altLang="zh-TW" sz="12800" dirty="0" smtClean="0">
                <a:solidFill>
                  <a:srgbClr val="C00000"/>
                </a:solidFill>
              </a:rPr>
              <a:t>-Wen </a:t>
            </a:r>
            <a:r>
              <a:rPr lang="en-US" altLang="zh-TW" sz="12800" dirty="0">
                <a:solidFill>
                  <a:srgbClr val="C00000"/>
                </a:solidFill>
              </a:rPr>
              <a:t>Hsu, </a:t>
            </a:r>
            <a:endParaRPr lang="en-US" altLang="zh-TW" sz="12800" dirty="0" smtClean="0">
              <a:solidFill>
                <a:srgbClr val="C00000"/>
              </a:solidFill>
            </a:endParaRPr>
          </a:p>
          <a:p>
            <a:r>
              <a:rPr lang="en-US" altLang="zh-TW" sz="12800" dirty="0" smtClean="0">
                <a:solidFill>
                  <a:srgbClr val="C00000"/>
                </a:solidFill>
              </a:rPr>
              <a:t>Yu-An </a:t>
            </a:r>
            <a:r>
              <a:rPr lang="en-US" altLang="zh-TW" sz="12800" dirty="0">
                <a:solidFill>
                  <a:srgbClr val="C00000"/>
                </a:solidFill>
              </a:rPr>
              <a:t>Lin, Yu-</a:t>
            </a:r>
            <a:r>
              <a:rPr lang="en-US" altLang="zh-TW" sz="12800" dirty="0" err="1">
                <a:solidFill>
                  <a:srgbClr val="C00000"/>
                </a:solidFill>
              </a:rPr>
              <a:t>Hsuan</a:t>
            </a:r>
            <a:r>
              <a:rPr lang="en-US" altLang="zh-TW" sz="12800" dirty="0">
                <a:solidFill>
                  <a:srgbClr val="C00000"/>
                </a:solidFill>
              </a:rPr>
              <a:t> Tai, Cheng-Chia Tsai</a:t>
            </a:r>
            <a:endParaRPr lang="en-US" altLang="zh-TW" sz="12800" dirty="0" smtClean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5656" y="364502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hlinkClick r:id="rId2"/>
              </a:rPr>
              <a:t>http://rite.im.tku.edu.tw</a:t>
            </a:r>
            <a:endParaRPr lang="zh-TW" altLang="en-US" sz="3200" dirty="0"/>
          </a:p>
        </p:txBody>
      </p:sp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265" y="44624"/>
            <a:ext cx="159107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myday\Downloads\TKU-title15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145" y="644129"/>
            <a:ext cx="37369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14"/>
          <p:cNvSpPr txBox="1">
            <a:spLocks noChangeArrowheads="1"/>
          </p:cNvSpPr>
          <p:nvPr/>
        </p:nvSpPr>
        <p:spPr bwMode="auto">
          <a:xfrm>
            <a:off x="1259880" y="-27384"/>
            <a:ext cx="5040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000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sz="4000" b="1" dirty="0">
                <a:solidFill>
                  <a:srgbClr val="FF0000"/>
                </a:solidFill>
                <a:latin typeface="Calibri" pitchFamily="34" charset="0"/>
              </a:rPr>
              <a:t> University</a:t>
            </a:r>
            <a:endParaRPr kumimoji="0" lang="zh-TW" alt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副標題 2"/>
          <p:cNvSpPr txBox="1">
            <a:spLocks/>
          </p:cNvSpPr>
          <p:nvPr/>
        </p:nvSpPr>
        <p:spPr>
          <a:xfrm>
            <a:off x="359532" y="5805264"/>
            <a:ext cx="849694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myday@mail.tku.edu.tw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副標題 2"/>
          <p:cNvSpPr txBox="1">
            <a:spLocks/>
          </p:cNvSpPr>
          <p:nvPr/>
        </p:nvSpPr>
        <p:spPr>
          <a:xfrm>
            <a:off x="359532" y="6309320"/>
            <a:ext cx="8496944" cy="4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2014.12.11</a:t>
            </a:r>
            <a:endParaRPr kumimoji="0" lang="zh-TW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NTCIR-11 Conference, December 8-12, 2014, Tokyo, Japan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12" y="2910026"/>
            <a:ext cx="2163692" cy="121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259062" y="1845618"/>
            <a:ext cx="1511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副標題 2"/>
          <p:cNvSpPr txBox="1">
            <a:spLocks/>
          </p:cNvSpPr>
          <p:nvPr/>
        </p:nvSpPr>
        <p:spPr bwMode="auto">
          <a:xfrm>
            <a:off x="2915816" y="3680743"/>
            <a:ext cx="178942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kumimoji="0" lang="en-US" altLang="zh-TW" sz="2000" b="1" dirty="0" err="1"/>
              <a:t>Ya</a:t>
            </a:r>
            <a:r>
              <a:rPr kumimoji="0" lang="en-US" altLang="zh-TW" sz="2000" b="1" dirty="0"/>
              <a:t>-Jung Wang</a:t>
            </a:r>
          </a:p>
        </p:txBody>
      </p:sp>
      <p:sp>
        <p:nvSpPr>
          <p:cNvPr id="10" name="副標題 2"/>
          <p:cNvSpPr txBox="1">
            <a:spLocks/>
          </p:cNvSpPr>
          <p:nvPr/>
        </p:nvSpPr>
        <p:spPr bwMode="auto">
          <a:xfrm>
            <a:off x="1187624" y="3645024"/>
            <a:ext cx="15827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kumimoji="0" lang="en-US" altLang="zh-TW" sz="2000" b="1" dirty="0"/>
              <a:t>Min-</a:t>
            </a:r>
            <a:r>
              <a:rPr kumimoji="0" lang="en-US" altLang="zh-TW" sz="2000" b="1" dirty="0" err="1"/>
              <a:t>Yuh</a:t>
            </a:r>
            <a:r>
              <a:rPr kumimoji="0" lang="en-US" altLang="zh-TW" sz="2000" b="1" dirty="0"/>
              <a:t> Day</a:t>
            </a:r>
            <a:endParaRPr kumimoji="0" lang="en-US" altLang="zh-TW" sz="2000" dirty="0"/>
          </a:p>
        </p:txBody>
      </p:sp>
      <p:pic>
        <p:nvPicPr>
          <p:cNvPr id="11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23" y="1845618"/>
            <a:ext cx="15049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http://rite.im.tku.edu.tw/img/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2631" r="29690" b="52115"/>
          <a:stretch/>
        </p:blipFill>
        <p:spPr bwMode="auto">
          <a:xfrm>
            <a:off x="6508300" y="1845618"/>
            <a:ext cx="1522943" cy="19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rite.im.tku.edu.tw/img/Kum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13602" r="-1" b="10871"/>
          <a:stretch/>
        </p:blipFill>
        <p:spPr bwMode="auto">
          <a:xfrm>
            <a:off x="4842046" y="1845618"/>
            <a:ext cx="1400206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708726" y="3660869"/>
            <a:ext cx="1627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 err="1"/>
              <a:t>Che</a:t>
            </a:r>
            <a:r>
              <a:rPr lang="en-US" altLang="zh-TW" sz="2000" b="1" dirty="0"/>
              <a:t>-Wei Hsu</a:t>
            </a:r>
            <a:endParaRPr lang="zh-TW" altLang="en-US" sz="2000" dirty="0"/>
          </a:p>
        </p:txBody>
      </p:sp>
      <p:pic>
        <p:nvPicPr>
          <p:cNvPr id="26630" name="Picture 6" descr="http://rite.im.tku.edu.tw/img/w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-1" r="33581" b="41531"/>
          <a:stretch/>
        </p:blipFill>
        <p:spPr bwMode="auto">
          <a:xfrm>
            <a:off x="3869160" y="4373343"/>
            <a:ext cx="1512147" cy="187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rite.im.tku.edu.tw/img/kevi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" r="9105" b="28546"/>
          <a:stretch/>
        </p:blipFill>
        <p:spPr bwMode="auto">
          <a:xfrm>
            <a:off x="395536" y="4370661"/>
            <a:ext cx="1511300" cy="18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rite.im.tku.edu.tw/img/Li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3" t="1433" r="25959" b="57208"/>
          <a:stretch/>
        </p:blipFill>
        <p:spPr bwMode="auto">
          <a:xfrm>
            <a:off x="2109871" y="4370661"/>
            <a:ext cx="1539381" cy="18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rite.im.tku.edu.tw/img/Paul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06" r="26386" b="56617"/>
          <a:stretch/>
        </p:blipFill>
        <p:spPr bwMode="auto">
          <a:xfrm>
            <a:off x="5694921" y="4429916"/>
            <a:ext cx="1472793" cy="18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rite.im.tku.edu.tw/img/Tsai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5" t="8820" b="24904"/>
          <a:stretch/>
        </p:blipFill>
        <p:spPr bwMode="auto">
          <a:xfrm>
            <a:off x="7369419" y="4372927"/>
            <a:ext cx="1511300" cy="18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副標題 2"/>
          <p:cNvSpPr txBox="1">
            <a:spLocks/>
          </p:cNvSpPr>
          <p:nvPr/>
        </p:nvSpPr>
        <p:spPr>
          <a:xfrm>
            <a:off x="274629" y="6215050"/>
            <a:ext cx="1633075" cy="341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b="1" dirty="0" err="1"/>
              <a:t>Huai</a:t>
            </a:r>
            <a:r>
              <a:rPr lang="en-US" altLang="zh-TW" sz="2000" b="1" dirty="0"/>
              <a:t>-Wen </a:t>
            </a:r>
            <a:r>
              <a:rPr lang="en-US" altLang="zh-TW" sz="2000" b="1" dirty="0" smtClean="0"/>
              <a:t>Hsu</a:t>
            </a:r>
          </a:p>
        </p:txBody>
      </p:sp>
      <p:sp>
        <p:nvSpPr>
          <p:cNvPr id="22" name="副標題 2"/>
          <p:cNvSpPr txBox="1">
            <a:spLocks/>
          </p:cNvSpPr>
          <p:nvPr/>
        </p:nvSpPr>
        <p:spPr bwMode="auto">
          <a:xfrm>
            <a:off x="6508151" y="3680743"/>
            <a:ext cx="1584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b="1" dirty="0" err="1"/>
              <a:t>En</a:t>
            </a:r>
            <a:r>
              <a:rPr lang="en-US" altLang="zh-TW" sz="2000" b="1" dirty="0"/>
              <a:t>-Chun </a:t>
            </a:r>
            <a:r>
              <a:rPr lang="en-US" altLang="zh-TW" sz="2000" b="1" dirty="0" err="1"/>
              <a:t>Tu</a:t>
            </a:r>
            <a:endParaRPr lang="en-US" altLang="zh-TW" sz="2000" b="1" dirty="0"/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36512" y="1"/>
            <a:ext cx="91440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400" b="1" dirty="0" smtClean="0">
                <a:solidFill>
                  <a:schemeClr val="accent1">
                    <a:lumMod val="75000"/>
                  </a:schemeClr>
                </a:solidFill>
              </a:rPr>
              <a:t>IMTKU Textual Entailment System for </a:t>
            </a:r>
            <a:br>
              <a:rPr lang="en-US" altLang="zh-TW" sz="3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400" b="1" dirty="0" smtClean="0">
                <a:solidFill>
                  <a:schemeClr val="accent1">
                    <a:lumMod val="75000"/>
                  </a:schemeClr>
                </a:solidFill>
              </a:rPr>
              <a:t>Recognizing Inference in Text at NTCIR-11 RITE-VAL</a:t>
            </a:r>
            <a:r>
              <a:rPr lang="zh-TW" altLang="en-US" sz="3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zh-TW" altLang="en-US" sz="3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8000" b="1" dirty="0" smtClean="0">
                <a:solidFill>
                  <a:srgbClr val="C00000"/>
                </a:solidFill>
              </a:rPr>
              <a:t>Demo</a:t>
            </a:r>
            <a:endParaRPr lang="zh-TW" altLang="en-US" sz="8000" b="1" dirty="0">
              <a:solidFill>
                <a:srgbClr val="C00000"/>
              </a:solidFill>
            </a:endParaRPr>
          </a:p>
        </p:txBody>
      </p:sp>
      <p:sp>
        <p:nvSpPr>
          <p:cNvPr id="24" name="副標題 2"/>
          <p:cNvSpPr txBox="1">
            <a:spLocks/>
          </p:cNvSpPr>
          <p:nvPr/>
        </p:nvSpPr>
        <p:spPr>
          <a:xfrm>
            <a:off x="2123728" y="6215050"/>
            <a:ext cx="1539382" cy="306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b="1" dirty="0" smtClean="0"/>
              <a:t>Yu-An Lin</a:t>
            </a:r>
          </a:p>
        </p:txBody>
      </p:sp>
      <p:sp>
        <p:nvSpPr>
          <p:cNvPr id="25" name="副標題 2"/>
          <p:cNvSpPr txBox="1">
            <a:spLocks/>
          </p:cNvSpPr>
          <p:nvPr/>
        </p:nvSpPr>
        <p:spPr>
          <a:xfrm>
            <a:off x="5652120" y="6215050"/>
            <a:ext cx="1529451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b="1" dirty="0" smtClean="0"/>
              <a:t>Yu-</a:t>
            </a:r>
            <a:r>
              <a:rPr lang="en-US" altLang="zh-TW" sz="2000" b="1" dirty="0" err="1" smtClean="0"/>
              <a:t>Hsuan</a:t>
            </a:r>
            <a:r>
              <a:rPr lang="en-US" altLang="zh-TW" sz="2000" b="1" dirty="0" smtClean="0"/>
              <a:t> Tai</a:t>
            </a:r>
          </a:p>
        </p:txBody>
      </p:sp>
      <p:sp>
        <p:nvSpPr>
          <p:cNvPr id="26" name="副標題 2"/>
          <p:cNvSpPr txBox="1">
            <a:spLocks/>
          </p:cNvSpPr>
          <p:nvPr/>
        </p:nvSpPr>
        <p:spPr>
          <a:xfrm>
            <a:off x="3851920" y="6215050"/>
            <a:ext cx="1529387" cy="382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b="1" dirty="0" smtClean="0"/>
              <a:t>Shang-Yu Wu</a:t>
            </a: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7181571" y="6215050"/>
            <a:ext cx="2016224" cy="377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1800" b="1" dirty="0" smtClean="0"/>
              <a:t>Cheng-Chia Tsai</a:t>
            </a:r>
          </a:p>
        </p:txBody>
      </p:sp>
      <p:sp>
        <p:nvSpPr>
          <p:cNvPr id="28" name="副標題 2"/>
          <p:cNvSpPr txBox="1">
            <a:spLocks/>
          </p:cNvSpPr>
          <p:nvPr/>
        </p:nvSpPr>
        <p:spPr>
          <a:xfrm>
            <a:off x="359532" y="6597352"/>
            <a:ext cx="8496944" cy="238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NTCIR-11 Conference, December 8-12, 2014, Tokyo, Japan</a:t>
            </a:r>
          </a:p>
        </p:txBody>
      </p:sp>
      <p:pic>
        <p:nvPicPr>
          <p:cNvPr id="29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7622" y="764704"/>
            <a:ext cx="940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4235" y="1174679"/>
            <a:ext cx="1997595" cy="52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文字方塊 14"/>
          <p:cNvSpPr txBox="1">
            <a:spLocks noChangeArrowheads="1"/>
          </p:cNvSpPr>
          <p:nvPr/>
        </p:nvSpPr>
        <p:spPr bwMode="auto">
          <a:xfrm>
            <a:off x="598203" y="779433"/>
            <a:ext cx="2749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400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sz="2400" b="1" dirty="0">
                <a:solidFill>
                  <a:srgbClr val="FF0000"/>
                </a:solidFill>
                <a:latin typeface="Calibri" pitchFamily="34" charset="0"/>
              </a:rPr>
              <a:t> University</a:t>
            </a:r>
            <a:endParaRPr kumimoji="0" lang="zh-TW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764483" y="611977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hlinkClick r:id="rId2"/>
              </a:rPr>
              <a:t>http://rite.im.tku.edu.tw</a:t>
            </a:r>
            <a:endParaRPr lang="zh-TW" altLang="en-US" sz="3200" dirty="0"/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359532" y="6597352"/>
            <a:ext cx="8496944" cy="238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NTCIR-11 Conference, December 8-12, 2014, Tokyo, Japan</a:t>
            </a:r>
          </a:p>
        </p:txBody>
      </p:sp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899592" y="-27384"/>
            <a:ext cx="5040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000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sz="4000" b="1" dirty="0">
                <a:solidFill>
                  <a:srgbClr val="FF0000"/>
                </a:solidFill>
                <a:latin typeface="Calibri" pitchFamily="34" charset="0"/>
              </a:rPr>
              <a:t> University</a:t>
            </a:r>
            <a:endParaRPr kumimoji="0" lang="zh-TW" alt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5" descr="C:\Users\myday\Downloads\TKU-logo-12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37" y="-10956"/>
            <a:ext cx="1224136" cy="12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myday\Downloads\TKU-title15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32826"/>
            <a:ext cx="1864891" cy="49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0" y="624618"/>
            <a:ext cx="2987824" cy="55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8000" b="1" dirty="0" smtClean="0">
                <a:solidFill>
                  <a:srgbClr val="C00000"/>
                </a:solidFill>
              </a:rPr>
              <a:t>IMTKU</a:t>
            </a:r>
            <a:r>
              <a:rPr lang="zh-TW" altLang="en-US" sz="80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8000" b="1" dirty="0" smtClean="0">
                <a:solidFill>
                  <a:srgbClr val="C00000"/>
                </a:solidFill>
              </a:rPr>
              <a:t>Demo</a:t>
            </a:r>
            <a:endParaRPr lang="zh-TW" altLang="en-US" sz="80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8" y="1196752"/>
            <a:ext cx="7257670" cy="538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8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1" y="692696"/>
            <a:ext cx="7051719" cy="5904656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-27384"/>
            <a:ext cx="9159897" cy="9096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b="1" dirty="0" smtClean="0">
                <a:solidFill>
                  <a:schemeClr val="accent1"/>
                </a:solidFill>
                <a:latin typeface="Arial Unicode MS" pitchFamily="34" charset="-120"/>
                <a:ea typeface="標楷體" pitchFamily="65" charset="-120"/>
              </a:rPr>
              <a:t>IMTKU System Framework for NTCIR -11 RITE-VAL</a:t>
            </a:r>
            <a:endParaRPr lang="zh-TW" altLang="en-US" sz="2800" b="1" dirty="0" smtClean="0">
              <a:solidFill>
                <a:schemeClr val="accent1"/>
              </a:solidFill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359532" y="6597352"/>
            <a:ext cx="8496944" cy="238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NTCIR-11 Conference, December 8-12, 2014, Tokyo, Japan</a:t>
            </a:r>
          </a:p>
        </p:txBody>
      </p:sp>
    </p:spTree>
    <p:extLst>
      <p:ext uri="{BB962C8B-B14F-4D97-AF65-F5344CB8AC3E}">
        <p14:creationId xmlns:p14="http://schemas.microsoft.com/office/powerpoint/2010/main" val="34476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1" y="1628800"/>
            <a:ext cx="8532085" cy="479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EEE EM-RITE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1"/>
            <a:ext cx="914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副標題 2"/>
          <p:cNvSpPr txBox="1">
            <a:spLocks/>
          </p:cNvSpPr>
          <p:nvPr/>
        </p:nvSpPr>
        <p:spPr>
          <a:xfrm>
            <a:off x="359532" y="6597352"/>
            <a:ext cx="8496944" cy="238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NTCIR-11 Conference, December 8-12, 2014, Tokyo, Japan</a:t>
            </a:r>
          </a:p>
        </p:txBody>
      </p:sp>
    </p:spTree>
    <p:extLst>
      <p:ext uri="{BB962C8B-B14F-4D97-AF65-F5344CB8AC3E}">
        <p14:creationId xmlns:p14="http://schemas.microsoft.com/office/powerpoint/2010/main" val="5394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116</Words>
  <Application>Microsoft Office PowerPoint</Application>
  <PresentationFormat>如螢幕大小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IMTKU Textual Entailment System for  Recognizing Inference in Text at NTCIR-11 RITE-VAL Demo</vt:lpstr>
      <vt:lpstr>PowerPoint 簡報</vt:lpstr>
      <vt:lpstr>PowerPoint 簡報</vt:lpstr>
      <vt:lpstr>IMTKU System Framework for NTCIR -11 RITE-VAL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IMTKU Textual Entailment System Demo</dc:title>
  <dc:creator>myday</dc:creator>
  <dc:description>IMTKU Textual Entailment System for 
Recognizing Inference in Text at NTCIR-9 RITE
Demo</dc:description>
  <cp:lastModifiedBy>myday</cp:lastModifiedBy>
  <cp:revision>55</cp:revision>
  <dcterms:created xsi:type="dcterms:W3CDTF">2011-12-07T23:00:12Z</dcterms:created>
  <dcterms:modified xsi:type="dcterms:W3CDTF">2015-04-08T11:44:21Z</dcterms:modified>
</cp:coreProperties>
</file>