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5"/>
  </p:notesMasterIdLst>
  <p:sldIdLst>
    <p:sldId id="667" r:id="rId3"/>
    <p:sldId id="671" r:id="rId4"/>
  </p:sldIdLst>
  <p:sldSz cx="12192000" cy="6858000"/>
  <p:notesSz cx="9939338" cy="14368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336699"/>
    <a:srgbClr val="FF9933"/>
    <a:srgbClr val="66FF66"/>
    <a:srgbClr val="996633"/>
    <a:srgbClr val="CC9900"/>
    <a:srgbClr val="FFFF99"/>
    <a:srgbClr val="FFFF66"/>
    <a:srgbClr val="8497B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21" autoAdjust="0"/>
    <p:restoredTop sz="94333" autoAdjust="0"/>
  </p:normalViewPr>
  <p:slideViewPr>
    <p:cSldViewPr snapToGrid="0">
      <p:cViewPr varScale="1">
        <p:scale>
          <a:sx n="73" d="100"/>
          <a:sy n="73" d="100"/>
        </p:scale>
        <p:origin x="714" y="72"/>
      </p:cViewPr>
      <p:guideLst/>
    </p:cSldViewPr>
  </p:slideViewPr>
  <p:outlineViewPr>
    <p:cViewPr>
      <p:scale>
        <a:sx n="33" d="100"/>
        <a:sy n="33" d="100"/>
      </p:scale>
      <p:origin x="0" y="-10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7046" cy="720918"/>
          </a:xfrm>
          <a:prstGeom prst="rect">
            <a:avLst/>
          </a:prstGeom>
        </p:spPr>
        <p:txBody>
          <a:bodyPr vert="horz" lIns="132720" tIns="66359" rIns="132720" bIns="66359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9993" y="2"/>
            <a:ext cx="4307046" cy="720918"/>
          </a:xfrm>
          <a:prstGeom prst="rect">
            <a:avLst/>
          </a:prstGeom>
        </p:spPr>
        <p:txBody>
          <a:bodyPr vert="horz" lIns="132720" tIns="66359" rIns="132720" bIns="66359" rtlCol="0"/>
          <a:lstStyle>
            <a:lvl1pPr algn="r">
              <a:defRPr sz="1700"/>
            </a:lvl1pPr>
          </a:lstStyle>
          <a:p>
            <a:fld id="{49ABCFF6-B62A-4BFC-95F9-13D65E3660A7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60400" y="1797050"/>
            <a:ext cx="8618538" cy="4848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20" tIns="66359" rIns="132720" bIns="66359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3935" y="6914823"/>
            <a:ext cx="7951470" cy="5657582"/>
          </a:xfrm>
          <a:prstGeom prst="rect">
            <a:avLst/>
          </a:prstGeom>
        </p:spPr>
        <p:txBody>
          <a:bodyPr vert="horz" lIns="132720" tIns="66359" rIns="132720" bIns="66359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13647548"/>
            <a:ext cx="4307046" cy="720917"/>
          </a:xfrm>
          <a:prstGeom prst="rect">
            <a:avLst/>
          </a:prstGeom>
        </p:spPr>
        <p:txBody>
          <a:bodyPr vert="horz" lIns="132720" tIns="66359" rIns="132720" bIns="66359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9993" y="13647548"/>
            <a:ext cx="4307046" cy="720917"/>
          </a:xfrm>
          <a:prstGeom prst="rect">
            <a:avLst/>
          </a:prstGeom>
        </p:spPr>
        <p:txBody>
          <a:bodyPr vert="horz" lIns="132720" tIns="66359" rIns="132720" bIns="66359" rtlCol="0" anchor="b"/>
          <a:lstStyle>
            <a:lvl1pPr algn="r">
              <a:defRPr sz="1700"/>
            </a:lvl1pPr>
          </a:lstStyle>
          <a:p>
            <a:fld id="{3BA25B7E-7B81-4D69-8355-3FA2CC32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76D6695-7DA7-4320-A27E-F865E5BA0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FA9E132-EB3B-491E-AE9C-16F690F76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3400593-EC24-4556-9299-DA5A96005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F45F01-E486-4337-B34F-FCEEE7E2764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09049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标题 2"/>
          <p:cNvSpPr>
            <a:spLocks noGrp="1"/>
          </p:cNvSpPr>
          <p:nvPr>
            <p:ph type="subTitle" idx="1"/>
          </p:nvPr>
        </p:nvSpPr>
        <p:spPr>
          <a:xfrm>
            <a:off x="669925" y="3053635"/>
            <a:ext cx="10850563" cy="5587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endParaRPr lang="zh-CN" altLang="en-US" dirty="0"/>
          </a:p>
        </p:txBody>
      </p:sp>
      <p:sp>
        <p:nvSpPr>
          <p:cNvPr id="5" name="标题 1"/>
          <p:cNvSpPr>
            <a:spLocks noGrp="1"/>
          </p:cNvSpPr>
          <p:nvPr>
            <p:ph type="ctrTitle"/>
          </p:nvPr>
        </p:nvSpPr>
        <p:spPr>
          <a:xfrm>
            <a:off x="669925" y="2355044"/>
            <a:ext cx="10850563" cy="698591"/>
          </a:xfrm>
        </p:spPr>
        <p:txBody>
          <a:bodyPr anchor="ctr">
            <a:normAutofit/>
          </a:bodyPr>
          <a:lstStyle>
            <a:lvl1pPr algn="ctr">
              <a:defRPr sz="2700">
                <a:solidFill>
                  <a:schemeClr val="tx1"/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文本占位符 13"/>
          <p:cNvSpPr>
            <a:spLocks noGrp="1"/>
          </p:cNvSpPr>
          <p:nvPr>
            <p:ph type="body" sz="quarter" idx="10" hasCustomPrompt="1"/>
          </p:nvPr>
        </p:nvSpPr>
        <p:spPr>
          <a:xfrm>
            <a:off x="669925" y="3775992"/>
            <a:ext cx="10850563" cy="3714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900" b="1">
                <a:solidFill>
                  <a:schemeClr val="tx1"/>
                </a:solidFill>
              </a:defRPr>
            </a:lvl1pPr>
            <a:lvl2pPr marL="342883" indent="0">
              <a:buNone/>
              <a:defRPr/>
            </a:lvl2pPr>
            <a:lvl3pPr marL="685765" indent="0">
              <a:buNone/>
              <a:defRPr/>
            </a:lvl3pPr>
            <a:lvl4pPr marL="1028648" indent="0">
              <a:buNone/>
              <a:defRPr/>
            </a:lvl4pPr>
            <a:lvl5pPr marL="1371532" indent="0">
              <a:buNone/>
              <a:defRPr/>
            </a:lvl5pPr>
          </a:lstStyle>
          <a:p>
            <a:pPr lvl="0"/>
            <a:r>
              <a:rPr lang="zh-CN" altLang="en-US" dirty="0"/>
              <a:t>署名</a:t>
            </a:r>
          </a:p>
        </p:txBody>
      </p:sp>
      <p:sp>
        <p:nvSpPr>
          <p:cNvPr id="7" name="文本占位符 13"/>
          <p:cNvSpPr>
            <a:spLocks noGrp="1"/>
          </p:cNvSpPr>
          <p:nvPr>
            <p:ph type="body" sz="quarter" idx="11" hasCustomPrompt="1"/>
          </p:nvPr>
        </p:nvSpPr>
        <p:spPr>
          <a:xfrm>
            <a:off x="669925" y="4147467"/>
            <a:ext cx="10850563" cy="3714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900" b="1">
                <a:solidFill>
                  <a:schemeClr val="tx1"/>
                </a:solidFill>
              </a:defRPr>
            </a:lvl1pPr>
            <a:lvl2pPr marL="342883" indent="0">
              <a:buNone/>
              <a:defRPr/>
            </a:lvl2pPr>
            <a:lvl3pPr marL="685765" indent="0">
              <a:buNone/>
              <a:defRPr/>
            </a:lvl3pPr>
            <a:lvl4pPr marL="1028648" indent="0">
              <a:buNone/>
              <a:defRPr/>
            </a:lvl4pPr>
            <a:lvl5pPr marL="1371532" indent="0">
              <a:buNone/>
              <a:defRPr/>
            </a:lvl5pPr>
          </a:lstStyle>
          <a:p>
            <a:pPr lvl="0"/>
            <a:r>
              <a:rPr lang="zh-CN" altLang="en-US" dirty="0"/>
              <a:t>日期</a:t>
            </a:r>
          </a:p>
        </p:txBody>
      </p:sp>
    </p:spTree>
    <p:extLst>
      <p:ext uri="{BB962C8B-B14F-4D97-AF65-F5344CB8AC3E}">
        <p14:creationId xmlns:p14="http://schemas.microsoft.com/office/powerpoint/2010/main" val="185992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CB8B36-2226-4ABE-9D48-94FCC552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1F485-F77F-4055-B04C-D0BC3ADEC2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1207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eneral Slide">
  <p:cSld name="General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920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904025-3283-4B7F-90C2-22464804A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6363"/>
            <a:ext cx="10515600" cy="1063625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1CA2AEF-D6FA-49C0-BBC2-FA25AF1FA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2525"/>
            <a:ext cx="10515600" cy="5024438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2659F68-5E29-47CD-960A-EC683E14D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C4ECA67-EFB8-40EF-80CF-CB7AD1F66D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46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12F3F3-05A3-4053-8F95-7265604E2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FE07CD0-371B-4DC8-811E-2D60D1BDC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F8B0087-4160-4E8D-BBE3-01575C1F6D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748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B01B12C-6AF5-4EB5-81A8-5E54E215E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3FE8581-247C-4BD4-9DE1-F89FDFB382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53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64739" y="1628800"/>
            <a:ext cx="8862523" cy="468052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800" b="1">
                <a:solidFill>
                  <a:srgbClr val="393939"/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>
                <a:solidFill>
                  <a:srgbClr val="393939"/>
                </a:solidFill>
              </a:defRPr>
            </a:lvl2pPr>
            <a:lvl3pPr marL="1076325" indent="-266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>
                <a:solidFill>
                  <a:srgbClr val="393939"/>
                </a:solidFill>
              </a:defRPr>
            </a:lvl3pPr>
            <a:lvl4pPr marL="1343025" indent="-1809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>
                <a:solidFill>
                  <a:srgbClr val="393939"/>
                </a:solidFill>
              </a:defRPr>
            </a:lvl4pPr>
            <a:lvl5pPr marL="1619250" indent="-2762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7981950" algn="l"/>
              </a:tabLst>
              <a:defRPr>
                <a:solidFill>
                  <a:srgbClr val="393939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5838489" y="6644382"/>
            <a:ext cx="523387" cy="313010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fld id="{8F4EACC7-37E3-43A5-A5FB-BEB9CE95D26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標題版面配置區 1"/>
          <p:cNvSpPr>
            <a:spLocks noGrp="1"/>
          </p:cNvSpPr>
          <p:nvPr>
            <p:ph type="title"/>
          </p:nvPr>
        </p:nvSpPr>
        <p:spPr bwMode="ltGray">
          <a:xfrm>
            <a:off x="778486" y="0"/>
            <a:ext cx="10635028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823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9925" y="2484783"/>
            <a:ext cx="10850563" cy="102518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7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9925" y="3602038"/>
            <a:ext cx="10850563" cy="7413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3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-297"/>
            <a:ext cx="2316681" cy="6858594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02909" y="6092144"/>
            <a:ext cx="1882987" cy="334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88" kern="0">
                <a:solidFill>
                  <a:prstClr val="white"/>
                </a:solidFill>
                <a:ea typeface="微软雅黑" pitchFamily="34" charset="-122"/>
                <a:cs typeface="Arial" pitchFamily="34" charset="0"/>
              </a:rPr>
              <a:t>Lorem ipsum dolor sit amet consectetur adipisicing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4C3FE49-CE2A-4C7A-A762-337F29E9E7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-297"/>
            <a:ext cx="2316681" cy="6858594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F04BD0E2-B3CF-4F6C-B4E1-F4357ACC1D1F}"/>
              </a:ext>
            </a:extLst>
          </p:cNvPr>
          <p:cNvSpPr/>
          <p:nvPr userDrawn="1"/>
        </p:nvSpPr>
        <p:spPr>
          <a:xfrm>
            <a:off x="202909" y="6092144"/>
            <a:ext cx="1882987" cy="334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88" kern="0" dirty="0">
                <a:solidFill>
                  <a:prstClr val="white"/>
                </a:solidFill>
                <a:ea typeface="微软雅黑" pitchFamily="34" charset="-122"/>
                <a:cs typeface="Arial" pitchFamily="34" charset="0"/>
              </a:rPr>
              <a:t>Lorem ipsum dolor sit </a:t>
            </a:r>
            <a:r>
              <a:rPr lang="en-US" altLang="zh-CN" sz="788" kern="0" dirty="0" err="1">
                <a:solidFill>
                  <a:prstClr val="white"/>
                </a:solidFill>
                <a:ea typeface="微软雅黑" pitchFamily="34" charset="-122"/>
                <a:cs typeface="Arial" pitchFamily="34" charset="0"/>
              </a:rPr>
              <a:t>amet</a:t>
            </a:r>
            <a:r>
              <a:rPr lang="en-US" altLang="zh-CN" sz="788" kern="0" dirty="0">
                <a:solidFill>
                  <a:prstClr val="white"/>
                </a:solidFill>
                <a:ea typeface="微软雅黑" pitchFamily="34" charset="-122"/>
                <a:cs typeface="Arial" pitchFamily="34" charset="0"/>
              </a:rPr>
              <a:t> </a:t>
            </a:r>
            <a:r>
              <a:rPr lang="en-US" altLang="zh-CN" sz="788" kern="0" dirty="0" err="1">
                <a:solidFill>
                  <a:prstClr val="white"/>
                </a:solidFill>
                <a:ea typeface="微软雅黑" pitchFamily="34" charset="-122"/>
                <a:cs typeface="Arial" pitchFamily="34" charset="0"/>
              </a:rPr>
              <a:t>consectetur</a:t>
            </a:r>
            <a:r>
              <a:rPr lang="en-US" altLang="zh-CN" sz="788" kern="0" dirty="0">
                <a:solidFill>
                  <a:prstClr val="white"/>
                </a:solidFill>
                <a:ea typeface="微软雅黑" pitchFamily="34" charset="-122"/>
                <a:cs typeface="Arial" pitchFamily="34" charset="0"/>
              </a:rPr>
              <a:t> </a:t>
            </a:r>
            <a:r>
              <a:rPr lang="en-US" altLang="zh-CN" sz="788" kern="0" dirty="0" err="1">
                <a:solidFill>
                  <a:prstClr val="white"/>
                </a:solidFill>
                <a:ea typeface="微软雅黑" pitchFamily="34" charset="-122"/>
                <a:cs typeface="Arial" pitchFamily="34" charset="0"/>
              </a:rPr>
              <a:t>adipisicing</a:t>
            </a:r>
            <a:endParaRPr lang="en-US" altLang="zh-CN" sz="788" kern="0" dirty="0">
              <a:solidFill>
                <a:prstClr val="white"/>
              </a:solidFill>
              <a:ea typeface="微软雅黑" pitchFamily="34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59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文本占位符 2"/>
          <p:cNvSpPr>
            <a:spLocks noGrp="1"/>
          </p:cNvSpPr>
          <p:nvPr>
            <p:ph idx="1"/>
          </p:nvPr>
        </p:nvSpPr>
        <p:spPr>
          <a:xfrm>
            <a:off x="669925" y="1130301"/>
            <a:ext cx="10850563" cy="5006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1F485-F77F-4055-B04C-D0BC3ADEC2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244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652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A4050F6F-C01F-47C9-834C-4C88859875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E05C7A6-7438-48FA-BC2D-46FD2F745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6F79433-0F44-41EA-81A4-375FC8ADC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FAE162-28F6-4147-B5C1-0A9ABF2926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71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E1765-9A66-4C90-B422-CCFE8B7103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70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94" r:id="rId5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99C0A92-1BD6-4110-A3D2-C2199F23D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25" y="365127"/>
            <a:ext cx="10850563" cy="663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5" y="1162052"/>
            <a:ext cx="10850563" cy="5006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670985" y="1028700"/>
            <a:ext cx="10850033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>
          <a:xfrm>
            <a:off x="8777288" y="63468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1F485-F77F-4055-B04C-D0BC3ADEC2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722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7">
          <p15:clr>
            <a:srgbClr val="F26B43"/>
          </p15:clr>
        </p15:guide>
        <p15:guide id="2" pos="5443">
          <p15:clr>
            <a:srgbClr val="F26B43"/>
          </p15:clr>
        </p15:guide>
        <p15:guide id="3" orient="horz" pos="648">
          <p15:clr>
            <a:srgbClr val="F26B43"/>
          </p15:clr>
        </p15:guide>
        <p15:guide id="4" orient="horz" pos="712">
          <p15:clr>
            <a:srgbClr val="F26B43"/>
          </p15:clr>
        </p15:guide>
        <p15:guide id="5" orient="horz" pos="3931">
          <p15:clr>
            <a:srgbClr val="F26B43"/>
          </p15:clr>
        </p15:guide>
        <p15:guide id="6" orient="horz" pos="386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ACC7-37E3-43A5-A5FB-BEB9CE95D266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xxxxx</a:t>
            </a:r>
            <a:r>
              <a:rPr lang="en-US" altLang="zh-TW" dirty="0" smtClean="0"/>
              <a:t>_</a:t>
            </a:r>
            <a:r>
              <a:rPr lang="zh-TW" altLang="en-US" dirty="0" smtClean="0"/>
              <a:t>服務</a:t>
            </a:r>
            <a:r>
              <a:rPr lang="zh-TW" altLang="en-US" dirty="0" smtClean="0"/>
              <a:t>藍圖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909115" y="2795449"/>
            <a:ext cx="2448040" cy="8882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2"/>
                </a:solidFill>
              </a:rPr>
              <a:t>情境</a:t>
            </a:r>
            <a:r>
              <a:rPr lang="zh-TW" altLang="en-US" dirty="0" smtClean="0">
                <a:solidFill>
                  <a:schemeClr val="tx2"/>
                </a:solidFill>
              </a:rPr>
              <a:t>與動作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909115" y="4571999"/>
            <a:ext cx="2448040" cy="8882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2"/>
                </a:solidFill>
              </a:rPr>
              <a:t>服務</a:t>
            </a:r>
            <a:r>
              <a:rPr lang="zh-TW" altLang="en-US" dirty="0">
                <a:solidFill>
                  <a:schemeClr val="tx2"/>
                </a:solidFill>
              </a:rPr>
              <a:t>系統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909115" y="3670664"/>
            <a:ext cx="2448040" cy="8882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2"/>
                </a:solidFill>
              </a:rPr>
              <a:t>接觸點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909115" y="5460274"/>
            <a:ext cx="2448040" cy="8882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2"/>
                </a:solidFill>
              </a:rPr>
              <a:t>API(</a:t>
            </a:r>
            <a:r>
              <a:rPr lang="zh-TW" altLang="en-US" dirty="0" smtClean="0">
                <a:solidFill>
                  <a:schemeClr val="tx2"/>
                </a:solidFill>
              </a:rPr>
              <a:t>外部系統</a:t>
            </a:r>
            <a:r>
              <a:rPr lang="en-US" altLang="zh-TW" dirty="0" smtClean="0">
                <a:solidFill>
                  <a:schemeClr val="tx2"/>
                </a:solidFill>
              </a:rPr>
              <a:t>)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357154" y="2795449"/>
            <a:ext cx="7615645" cy="8882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3357154" y="4571999"/>
            <a:ext cx="7615645" cy="8882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3357154" y="3670664"/>
            <a:ext cx="7615645" cy="8882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3357154" y="5460274"/>
            <a:ext cx="7615645" cy="8882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909115" y="1920234"/>
            <a:ext cx="2448040" cy="8882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2"/>
                </a:solidFill>
              </a:rPr>
              <a:t>服務情</a:t>
            </a:r>
            <a:r>
              <a:rPr lang="zh-TW" altLang="en-US" dirty="0">
                <a:solidFill>
                  <a:schemeClr val="tx2"/>
                </a:solidFill>
              </a:rPr>
              <a:t>境</a:t>
            </a:r>
          </a:p>
        </p:txBody>
      </p:sp>
      <p:sp>
        <p:nvSpPr>
          <p:cNvPr id="15" name="矩形 14"/>
          <p:cNvSpPr/>
          <p:nvPr/>
        </p:nvSpPr>
        <p:spPr>
          <a:xfrm>
            <a:off x="3357154" y="1920234"/>
            <a:ext cx="7615645" cy="8882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909115" y="1254034"/>
            <a:ext cx="5674565" cy="65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>
                <a:solidFill>
                  <a:schemeClr val="tx2"/>
                </a:solidFill>
              </a:rPr>
              <a:t>服務名稱</a:t>
            </a:r>
            <a:r>
              <a:rPr lang="en-US" altLang="zh-TW" dirty="0" smtClean="0">
                <a:solidFill>
                  <a:schemeClr val="tx2"/>
                </a:solidFill>
              </a:rPr>
              <a:t>:XXXXX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583680" y="1254034"/>
            <a:ext cx="4389119" cy="65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>
                <a:solidFill>
                  <a:schemeClr val="tx2"/>
                </a:solidFill>
              </a:rPr>
              <a:t>目標客戶</a:t>
            </a:r>
            <a:r>
              <a:rPr lang="en-US" altLang="zh-TW" dirty="0" smtClean="0">
                <a:solidFill>
                  <a:schemeClr val="tx2"/>
                </a:solidFill>
              </a:rPr>
              <a:t>: 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09554" y="2130284"/>
            <a:ext cx="5172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文字敘述</a:t>
            </a:r>
          </a:p>
        </p:txBody>
      </p:sp>
      <p:sp>
        <p:nvSpPr>
          <p:cNvPr id="18" name="橢圓 17"/>
          <p:cNvSpPr/>
          <p:nvPr/>
        </p:nvSpPr>
        <p:spPr>
          <a:xfrm>
            <a:off x="3913607" y="3003951"/>
            <a:ext cx="1196572" cy="5360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5016993" y="3827424"/>
            <a:ext cx="1196572" cy="5360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5987877" y="4802527"/>
            <a:ext cx="1142122" cy="5882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4846320" y="5786344"/>
            <a:ext cx="1196572" cy="5360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6715629" y="5786343"/>
            <a:ext cx="1196572" cy="5360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8967613" y="5786342"/>
            <a:ext cx="1196572" cy="5360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7769917" y="4820195"/>
            <a:ext cx="1196572" cy="5360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8162108" y="3771056"/>
            <a:ext cx="1196572" cy="5360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7422657" y="2880360"/>
            <a:ext cx="1196572" cy="5360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9319723" y="2893420"/>
            <a:ext cx="1196572" cy="5360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9" name="肘形接點 28"/>
          <p:cNvCxnSpPr>
            <a:stCxn id="18" idx="4"/>
            <a:endCxn id="19" idx="2"/>
          </p:cNvCxnSpPr>
          <p:nvPr/>
        </p:nvCxnSpPr>
        <p:spPr>
          <a:xfrm rot="16200000" flipH="1">
            <a:off x="4486727" y="3565198"/>
            <a:ext cx="555433" cy="505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肘形接點 33"/>
          <p:cNvCxnSpPr>
            <a:stCxn id="19" idx="4"/>
            <a:endCxn id="20" idx="2"/>
          </p:cNvCxnSpPr>
          <p:nvPr/>
        </p:nvCxnSpPr>
        <p:spPr>
          <a:xfrm rot="16200000" flipH="1">
            <a:off x="5435016" y="4543768"/>
            <a:ext cx="733125" cy="37259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肘形接點 35"/>
          <p:cNvCxnSpPr>
            <a:stCxn id="20" idx="6"/>
            <a:endCxn id="24" idx="2"/>
          </p:cNvCxnSpPr>
          <p:nvPr/>
        </p:nvCxnSpPr>
        <p:spPr>
          <a:xfrm flipV="1">
            <a:off x="7129999" y="5088236"/>
            <a:ext cx="639918" cy="839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肘形接點 38"/>
          <p:cNvCxnSpPr>
            <a:stCxn id="21" idx="0"/>
            <a:endCxn id="20" idx="4"/>
          </p:cNvCxnSpPr>
          <p:nvPr/>
        </p:nvCxnSpPr>
        <p:spPr>
          <a:xfrm rot="5400000" flipH="1" flipV="1">
            <a:off x="5803967" y="5031373"/>
            <a:ext cx="395611" cy="111433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肘形接點 41"/>
          <p:cNvCxnSpPr>
            <a:stCxn id="20" idx="4"/>
            <a:endCxn id="22" idx="0"/>
          </p:cNvCxnSpPr>
          <p:nvPr/>
        </p:nvCxnSpPr>
        <p:spPr>
          <a:xfrm rot="16200000" flipH="1">
            <a:off x="6738621" y="5211049"/>
            <a:ext cx="395610" cy="75497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肘形接點 44"/>
          <p:cNvCxnSpPr>
            <a:stCxn id="23" idx="0"/>
            <a:endCxn id="24" idx="4"/>
          </p:cNvCxnSpPr>
          <p:nvPr/>
        </p:nvCxnSpPr>
        <p:spPr>
          <a:xfrm rot="16200000" flipV="1">
            <a:off x="8752018" y="4972461"/>
            <a:ext cx="430066" cy="11976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肘形接點 48"/>
          <p:cNvCxnSpPr>
            <a:stCxn id="24" idx="0"/>
            <a:endCxn id="25" idx="4"/>
          </p:cNvCxnSpPr>
          <p:nvPr/>
        </p:nvCxnSpPr>
        <p:spPr>
          <a:xfrm rot="5400000" flipH="1" flipV="1">
            <a:off x="8307769" y="4367571"/>
            <a:ext cx="513058" cy="39219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肘形接點 50"/>
          <p:cNvCxnSpPr>
            <a:stCxn id="25" idx="0"/>
            <a:endCxn id="26" idx="4"/>
          </p:cNvCxnSpPr>
          <p:nvPr/>
        </p:nvCxnSpPr>
        <p:spPr>
          <a:xfrm rot="16200000" flipV="1">
            <a:off x="8213362" y="3224023"/>
            <a:ext cx="354615" cy="73945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肘形接點 52"/>
          <p:cNvCxnSpPr>
            <a:stCxn id="25" idx="0"/>
            <a:endCxn id="27" idx="4"/>
          </p:cNvCxnSpPr>
          <p:nvPr/>
        </p:nvCxnSpPr>
        <p:spPr>
          <a:xfrm rot="5400000" flipH="1" flipV="1">
            <a:off x="9168424" y="3021472"/>
            <a:ext cx="341555" cy="115761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93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ACC7-37E3-43A5-A5FB-BEB9CE95D266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商業九宮</a:t>
            </a:r>
            <a:r>
              <a:rPr lang="zh-TW" altLang="en-US" dirty="0"/>
              <a:t>格</a:t>
            </a:r>
          </a:p>
        </p:txBody>
      </p:sp>
      <p:pic>
        <p:nvPicPr>
          <p:cNvPr id="4098" name="Picture 2" descr="https://growthmarketing.tw/wp-content/uploads/2019/07/%E5%95%86%E6%A5%AD%E6%A8%A1%E5%BC%8F%E5%9C%96_%E5%B7%A5%E4%BD%9C%E5%8D%80%E5%9F%9F-1-%E8%A4%87%E6%9C%AC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603" y="771707"/>
            <a:ext cx="9618793" cy="587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45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中文汇报2">
  <a:themeElements>
    <a:clrScheme name="benchmark 201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4333F"/>
      </a:accent1>
      <a:accent2>
        <a:srgbClr val="616161"/>
      </a:accent2>
      <a:accent3>
        <a:srgbClr val="92D050"/>
      </a:accent3>
      <a:accent4>
        <a:srgbClr val="FFC000"/>
      </a:accent4>
      <a:accent5>
        <a:srgbClr val="0174AB"/>
      </a:accent5>
      <a:accent6>
        <a:srgbClr val="ED7D31"/>
      </a:accent6>
      <a:hlink>
        <a:srgbClr val="0563C1"/>
      </a:hlink>
      <a:folHlink>
        <a:srgbClr val="954F72"/>
      </a:folHlink>
    </a:clrScheme>
    <a:fontScheme name="zlq425sn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  <a:effectLst>
          <a:outerShdw blurRad="50800" dist="25400" dir="2700000" algn="tl" rotWithShape="0">
            <a:prstClr val="black">
              <a:alpha val="33000"/>
            </a:prstClr>
          </a:outerShdw>
        </a:effectLst>
      </a:spPr>
      <a:bodyPr wrap="none"/>
      <a:lstStyle>
        <a:defPPr>
          <a:defRPr sz="1050"/>
        </a:defPPr>
      </a:lstStyle>
      <a:style>
        <a:lnRef idx="2">
          <a:schemeClr val="lt1">
            <a:hueOff val="0"/>
            <a:satOff val="0"/>
            <a:lumOff val="0"/>
            <a:alphaOff val="0"/>
          </a:schemeClr>
        </a:lnRef>
        <a:fillRef idx="1">
          <a:scrgbClr r="0" g="0" b="0"/>
        </a:fillRef>
        <a:effectRef idx="0">
          <a:schemeClr val="accent1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  <a:lnDef>
      <a:spPr>
        <a:ln w="762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中文汇报2" id="{94FA34F4-7BC1-48E2-B740-C7D8CC441AE2}" vid="{13134613-2207-4CF5-AAE8-F58E14DCD353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36556</TotalTime>
  <Words>32</Words>
  <Application>Microsoft Office PowerPoint</Application>
  <PresentationFormat>寬螢幕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微软雅黑</vt:lpstr>
      <vt:lpstr>微軟正黑體</vt:lpstr>
      <vt:lpstr>新細明體</vt:lpstr>
      <vt:lpstr>Arial</vt:lpstr>
      <vt:lpstr>Calibri</vt:lpstr>
      <vt:lpstr>Office 佈景主題</vt:lpstr>
      <vt:lpstr>中文汇报2</vt:lpstr>
      <vt:lpstr>xxxxx_服務藍圖</vt:lpstr>
      <vt:lpstr>商業九宮格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Mandy Tsai</dc:creator>
  <cp:lastModifiedBy>林孝鴻 Hsiao Hung , Lin</cp:lastModifiedBy>
  <cp:revision>340</cp:revision>
  <cp:lastPrinted>2020-10-05T06:51:02Z</cp:lastPrinted>
  <dcterms:created xsi:type="dcterms:W3CDTF">2019-06-25T08:26:32Z</dcterms:created>
  <dcterms:modified xsi:type="dcterms:W3CDTF">2020-12-29T13:01:22Z</dcterms:modified>
</cp:coreProperties>
</file>