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0"/>
  </p:notesMasterIdLst>
  <p:sldIdLst>
    <p:sldId id="3462" r:id="rId2"/>
    <p:sldId id="3786" r:id="rId3"/>
    <p:sldId id="3787" r:id="rId4"/>
    <p:sldId id="3788" r:id="rId5"/>
    <p:sldId id="3024" r:id="rId6"/>
    <p:sldId id="3418" r:id="rId7"/>
    <p:sldId id="5523" r:id="rId8"/>
    <p:sldId id="3181" r:id="rId9"/>
    <p:sldId id="3188" r:id="rId10"/>
    <p:sldId id="5524" r:id="rId11"/>
    <p:sldId id="5525" r:id="rId12"/>
    <p:sldId id="5526" r:id="rId13"/>
    <p:sldId id="5527" r:id="rId14"/>
    <p:sldId id="5528" r:id="rId15"/>
    <p:sldId id="5529" r:id="rId16"/>
    <p:sldId id="3793" r:id="rId17"/>
    <p:sldId id="5340" r:id="rId18"/>
    <p:sldId id="3222" r:id="rId19"/>
    <p:sldId id="3164" r:id="rId20"/>
    <p:sldId id="5204" r:id="rId21"/>
    <p:sldId id="1413" r:id="rId22"/>
    <p:sldId id="1414" r:id="rId23"/>
    <p:sldId id="1415" r:id="rId24"/>
    <p:sldId id="1416" r:id="rId25"/>
    <p:sldId id="1498" r:id="rId26"/>
    <p:sldId id="5536" r:id="rId27"/>
    <p:sldId id="5537" r:id="rId28"/>
    <p:sldId id="3810" r:id="rId29"/>
    <p:sldId id="1937" r:id="rId30"/>
    <p:sldId id="2841" r:id="rId31"/>
    <p:sldId id="1938" r:id="rId32"/>
    <p:sldId id="5115" r:id="rId33"/>
    <p:sldId id="5219" r:id="rId34"/>
    <p:sldId id="5212" r:id="rId35"/>
    <p:sldId id="5106" r:id="rId36"/>
    <p:sldId id="5339" r:id="rId37"/>
    <p:sldId id="5337" r:id="rId38"/>
    <p:sldId id="5098" r:id="rId39"/>
    <p:sldId id="5079" r:id="rId40"/>
    <p:sldId id="5080" r:id="rId41"/>
    <p:sldId id="5305" r:id="rId42"/>
    <p:sldId id="5306" r:id="rId43"/>
    <p:sldId id="5307" r:id="rId44"/>
    <p:sldId id="5282" r:id="rId45"/>
    <p:sldId id="5516" r:id="rId46"/>
    <p:sldId id="5077" r:id="rId47"/>
    <p:sldId id="4242" r:id="rId48"/>
    <p:sldId id="4243" r:id="rId49"/>
    <p:sldId id="3101" r:id="rId50"/>
    <p:sldId id="3129" r:id="rId51"/>
    <p:sldId id="3102" r:id="rId52"/>
    <p:sldId id="3103" r:id="rId53"/>
    <p:sldId id="3153" r:id="rId54"/>
    <p:sldId id="4244" r:id="rId55"/>
    <p:sldId id="4854" r:id="rId56"/>
    <p:sldId id="4303" r:id="rId57"/>
    <p:sldId id="4302" r:id="rId58"/>
    <p:sldId id="3873" r:id="rId59"/>
    <p:sldId id="5543" r:id="rId60"/>
    <p:sldId id="4299" r:id="rId61"/>
    <p:sldId id="3457" r:id="rId62"/>
    <p:sldId id="3420" r:id="rId63"/>
    <p:sldId id="3421" r:id="rId64"/>
    <p:sldId id="3422" r:id="rId65"/>
    <p:sldId id="3452" r:id="rId66"/>
    <p:sldId id="3453" r:id="rId67"/>
    <p:sldId id="5573" r:id="rId68"/>
    <p:sldId id="5564" r:id="rId69"/>
    <p:sldId id="3423" r:id="rId70"/>
    <p:sldId id="5565" r:id="rId71"/>
    <p:sldId id="2889" r:id="rId72"/>
    <p:sldId id="2901" r:id="rId73"/>
    <p:sldId id="2915" r:id="rId74"/>
    <p:sldId id="3424" r:id="rId75"/>
    <p:sldId id="3431" r:id="rId76"/>
    <p:sldId id="3432" r:id="rId77"/>
    <p:sldId id="3433" r:id="rId78"/>
    <p:sldId id="3434" r:id="rId79"/>
    <p:sldId id="3435" r:id="rId80"/>
    <p:sldId id="3436" r:id="rId81"/>
    <p:sldId id="3454" r:id="rId82"/>
    <p:sldId id="3455" r:id="rId83"/>
    <p:sldId id="3456" r:id="rId84"/>
    <p:sldId id="3437" r:id="rId85"/>
    <p:sldId id="3426" r:id="rId86"/>
    <p:sldId id="3438" r:id="rId87"/>
    <p:sldId id="3427" r:id="rId88"/>
    <p:sldId id="3428" r:id="rId89"/>
    <p:sldId id="3429" r:id="rId90"/>
    <p:sldId id="3430" r:id="rId91"/>
    <p:sldId id="5518" r:id="rId92"/>
    <p:sldId id="5566" r:id="rId93"/>
    <p:sldId id="5575" r:id="rId94"/>
    <p:sldId id="5519" r:id="rId95"/>
    <p:sldId id="5522" r:id="rId96"/>
    <p:sldId id="4301" r:id="rId97"/>
    <p:sldId id="4272" r:id="rId98"/>
    <p:sldId id="3175" r:id="rId99"/>
    <p:sldId id="3173" r:id="rId100"/>
    <p:sldId id="4245" r:id="rId101"/>
    <p:sldId id="4246" r:id="rId102"/>
    <p:sldId id="3814" r:id="rId103"/>
    <p:sldId id="3815" r:id="rId104"/>
    <p:sldId id="3176" r:id="rId105"/>
    <p:sldId id="3030" r:id="rId106"/>
    <p:sldId id="3178" r:id="rId107"/>
    <p:sldId id="3179" r:id="rId108"/>
    <p:sldId id="3180" r:id="rId109"/>
    <p:sldId id="3033" r:id="rId110"/>
    <p:sldId id="4314" r:id="rId111"/>
    <p:sldId id="4316" r:id="rId112"/>
    <p:sldId id="3183" r:id="rId113"/>
    <p:sldId id="5568" r:id="rId114"/>
    <p:sldId id="5567" r:id="rId115"/>
    <p:sldId id="5569" r:id="rId116"/>
    <p:sldId id="5570" r:id="rId117"/>
    <p:sldId id="5571" r:id="rId118"/>
    <p:sldId id="5572" r:id="rId119"/>
    <p:sldId id="3499" r:id="rId120"/>
    <p:sldId id="4324" r:id="rId121"/>
    <p:sldId id="4325" r:id="rId122"/>
    <p:sldId id="4326" r:id="rId123"/>
    <p:sldId id="3510" r:id="rId124"/>
    <p:sldId id="4327" r:id="rId125"/>
    <p:sldId id="3507" r:id="rId126"/>
    <p:sldId id="3508" r:id="rId127"/>
    <p:sldId id="3509" r:id="rId128"/>
    <p:sldId id="4328" r:id="rId129"/>
    <p:sldId id="4329" r:id="rId130"/>
    <p:sldId id="3505" r:id="rId131"/>
    <p:sldId id="4330" r:id="rId132"/>
    <p:sldId id="3511" r:id="rId133"/>
    <p:sldId id="3512" r:id="rId134"/>
    <p:sldId id="3513" r:id="rId135"/>
    <p:sldId id="3514" r:id="rId136"/>
    <p:sldId id="5563" r:id="rId137"/>
    <p:sldId id="3461" r:id="rId138"/>
    <p:sldId id="3515" r:id="rId139"/>
    <p:sldId id="4331" r:id="rId140"/>
    <p:sldId id="3503" r:id="rId141"/>
    <p:sldId id="3463" r:id="rId142"/>
    <p:sldId id="3517" r:id="rId143"/>
    <p:sldId id="3516" r:id="rId144"/>
    <p:sldId id="3502" r:id="rId145"/>
    <p:sldId id="3506" r:id="rId146"/>
    <p:sldId id="3464" r:id="rId147"/>
    <p:sldId id="3465" r:id="rId148"/>
    <p:sldId id="3466" r:id="rId149"/>
    <p:sldId id="3467" r:id="rId150"/>
    <p:sldId id="3468" r:id="rId151"/>
    <p:sldId id="3469" r:id="rId152"/>
    <p:sldId id="3470" r:id="rId153"/>
    <p:sldId id="3471" r:id="rId154"/>
    <p:sldId id="3472" r:id="rId155"/>
    <p:sldId id="3504" r:id="rId156"/>
    <p:sldId id="3473" r:id="rId157"/>
    <p:sldId id="3474" r:id="rId158"/>
    <p:sldId id="3475" r:id="rId159"/>
    <p:sldId id="3476" r:id="rId160"/>
    <p:sldId id="3477" r:id="rId161"/>
    <p:sldId id="3478" r:id="rId162"/>
    <p:sldId id="3479" r:id="rId163"/>
    <p:sldId id="3480" r:id="rId164"/>
    <p:sldId id="3518" r:id="rId165"/>
    <p:sldId id="3481" r:id="rId166"/>
    <p:sldId id="3519" r:id="rId167"/>
    <p:sldId id="3483" r:id="rId168"/>
    <p:sldId id="3520" r:id="rId169"/>
    <p:sldId id="3484" r:id="rId170"/>
    <p:sldId id="3521" r:id="rId171"/>
    <p:sldId id="3522" r:id="rId172"/>
    <p:sldId id="4344" r:id="rId173"/>
    <p:sldId id="4345" r:id="rId174"/>
    <p:sldId id="4343" r:id="rId175"/>
    <p:sldId id="3824" r:id="rId176"/>
    <p:sldId id="3501" r:id="rId177"/>
    <p:sldId id="3419" r:id="rId178"/>
    <p:sldId id="3225" r:id="rId1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3"/>
    <p:restoredTop sz="95288"/>
  </p:normalViewPr>
  <p:slideViewPr>
    <p:cSldViewPr snapToGrid="0" snapToObjects="1">
      <p:cViewPr varScale="1">
        <p:scale>
          <a:sx n="75" d="100"/>
          <a:sy n="75" d="100"/>
        </p:scale>
        <p:origin x="16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viewProps" Target="view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7" Type="http://schemas.openxmlformats.org/officeDocument/2006/relationships/hyperlink" Target="http://aima.cs.berkeley.edu/python/csp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ima.cs.berkeley.edu/python/games.html" TargetMode="External"/><Relationship Id="rId5" Type="http://schemas.openxmlformats.org/officeDocument/2006/relationships/hyperlink" Target="http://aima.cs.berkeley.edu/python/search.html" TargetMode="External"/><Relationship Id="rId4" Type="http://schemas.openxmlformats.org/officeDocument/2006/relationships/hyperlink" Target="https://github.com/aimacode/aima-python" TargetMode="Externa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github.com/aimacode" TargetMode="Externa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github.com/aimacode/aima-python" TargetMode="Externa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ogle/technology/ai/google-gemini-a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marena.ai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 and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Intelligent Agents; Problem Solving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1131AI02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2024-09-24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700808"/>
            <a:ext cx="10491537" cy="4425356"/>
          </a:xfrm>
        </p:spPr>
        <p:txBody>
          <a:bodyPr>
            <a:normAutofit/>
          </a:bodyPr>
          <a:lstStyle/>
          <a:p>
            <a:r>
              <a:rPr lang="en-US" sz="4400" dirty="0"/>
              <a:t>Solving Problems by Searching</a:t>
            </a:r>
          </a:p>
          <a:p>
            <a:r>
              <a:rPr lang="en-US" sz="4400" dirty="0"/>
              <a:t>Search in Complex Environments</a:t>
            </a:r>
          </a:p>
          <a:p>
            <a:r>
              <a:rPr lang="en-US" sz="4400" dirty="0"/>
              <a:t>Adversarial Search and Games</a:t>
            </a:r>
          </a:p>
          <a:p>
            <a:r>
              <a:rPr lang="en-US" sz="4400" dirty="0"/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4888154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89" y="56101"/>
            <a:ext cx="10371221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11" y="1700808"/>
            <a:ext cx="10751075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Logical Agents</a:t>
            </a:r>
          </a:p>
          <a:p>
            <a:r>
              <a:rPr lang="en-US" sz="4400" dirty="0"/>
              <a:t>First-Order Logic</a:t>
            </a:r>
          </a:p>
          <a:p>
            <a:r>
              <a:rPr lang="en-US" sz="4400" dirty="0"/>
              <a:t>Inference in First-Order Logic</a:t>
            </a:r>
          </a:p>
          <a:p>
            <a:r>
              <a:rPr lang="en-US" sz="4400" dirty="0"/>
              <a:t>Knowledge Representation</a:t>
            </a:r>
          </a:p>
          <a:p>
            <a:r>
              <a:rPr lang="en-US" sz="44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16405021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Artificial Intelligence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8800" dirty="0">
                <a:solidFill>
                  <a:srgbClr val="C00000"/>
                </a:solidFill>
              </a:rPr>
              <a:t>Problem Solving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6884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/>
              <a:t>Machine Learning</a:t>
            </a: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8864173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809" y="1700808"/>
            <a:ext cx="10577015" cy="4425356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Solving Problems by Searching</a:t>
            </a:r>
          </a:p>
          <a:p>
            <a:r>
              <a:rPr lang="en-US" sz="3600" dirty="0">
                <a:solidFill>
                  <a:srgbClr val="C00000"/>
                </a:solidFill>
              </a:rPr>
              <a:t>Search in Complex Environments</a:t>
            </a:r>
          </a:p>
          <a:p>
            <a:r>
              <a:rPr lang="en-US" sz="3600" dirty="0">
                <a:solidFill>
                  <a:srgbClr val="C00000"/>
                </a:solidFill>
              </a:rPr>
              <a:t>Adversarial Search and Games</a:t>
            </a:r>
          </a:p>
          <a:p>
            <a:r>
              <a:rPr lang="en-US" sz="3600" dirty="0">
                <a:solidFill>
                  <a:srgbClr val="C00000"/>
                </a:solidFill>
              </a:rPr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18177520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2" y="125760"/>
            <a:ext cx="10651067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LLM-enhanced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Problem Solving</a:t>
            </a:r>
            <a:endParaRPr lang="en-US" sz="9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695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EF4-6339-D314-CACD-D077EDCB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67163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 Solving and LLM-enhanced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15A6D-71BA-3690-06A3-D20E5F9B4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2267"/>
            <a:ext cx="11222181" cy="5520629"/>
          </a:xfrm>
        </p:spPr>
        <p:txBody>
          <a:bodyPr>
            <a:noAutofit/>
          </a:bodyPr>
          <a:lstStyle/>
          <a:p>
            <a:pPr marL="320040" indent="-320040"/>
            <a:r>
              <a:rPr lang="en-US" dirty="0"/>
              <a:t>Traditional Search Algorithms </a:t>
            </a:r>
          </a:p>
          <a:p>
            <a:pPr marL="777240" lvl="1" indent="-320040"/>
            <a:r>
              <a:rPr lang="en-US" sz="3200" dirty="0"/>
              <a:t>Breadth-first Search (BFS)</a:t>
            </a:r>
          </a:p>
          <a:p>
            <a:pPr marL="777240" lvl="1" indent="-320040"/>
            <a:r>
              <a:rPr lang="en-US" sz="3200" dirty="0"/>
              <a:t>Depth-first Search (DFS)</a:t>
            </a:r>
          </a:p>
          <a:p>
            <a:pPr marL="777240" lvl="1" indent="-320040"/>
            <a:r>
              <a:rPr lang="en-US" sz="3200" dirty="0"/>
              <a:t>A* Search</a:t>
            </a:r>
          </a:p>
          <a:p>
            <a:pPr marL="320040" indent="-320040"/>
            <a:r>
              <a:rPr lang="en-US" dirty="0"/>
              <a:t>LLM-enhanced Problem Solving</a:t>
            </a:r>
          </a:p>
          <a:p>
            <a:pPr marL="777240" lvl="1" indent="-320040"/>
            <a:r>
              <a:rPr lang="en-US" sz="3200" dirty="0"/>
              <a:t>Chain-of-thought (</a:t>
            </a:r>
            <a:r>
              <a:rPr lang="en-US" sz="3200" dirty="0" err="1"/>
              <a:t>CoT</a:t>
            </a:r>
            <a:r>
              <a:rPr lang="en-US" sz="3200" dirty="0"/>
              <a:t>) prompting</a:t>
            </a:r>
          </a:p>
          <a:p>
            <a:pPr marL="777240" lvl="1" indent="-320040"/>
            <a:r>
              <a:rPr lang="en-US" sz="3200" dirty="0"/>
              <a:t>Few-shot learning for problem decomposition</a:t>
            </a:r>
          </a:p>
          <a:p>
            <a:pPr marL="777240" lvl="1" indent="-320040"/>
            <a:r>
              <a:rPr lang="en-US" sz="3200" dirty="0"/>
              <a:t>Integration with external tools and APIs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564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EF4-6339-D314-CACD-D077EDCB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LLM-based Agents for Complex Problem 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15A6D-71BA-3690-06A3-D20E5F9B4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</a:pPr>
            <a:r>
              <a:rPr lang="en-US" dirty="0" err="1"/>
              <a:t>ReAct</a:t>
            </a:r>
            <a:r>
              <a:rPr lang="en-US" dirty="0"/>
              <a:t>: Reasoning and Acting in Language Models</a:t>
            </a:r>
          </a:p>
          <a:p>
            <a:pPr marL="320040" indent="-320040">
              <a:lnSpc>
                <a:spcPct val="120000"/>
              </a:lnSpc>
            </a:pPr>
            <a:r>
              <a:rPr lang="en-US" dirty="0"/>
              <a:t>MRKL (Modular Reasoning, Knowledge and Language) systems</a:t>
            </a:r>
          </a:p>
          <a:p>
            <a:pPr marL="320040" indent="-320040">
              <a:lnSpc>
                <a:spcPct val="120000"/>
              </a:lnSpc>
            </a:pPr>
            <a:r>
              <a:rPr lang="en-US" dirty="0"/>
              <a:t>LLM-powered planning and decision making</a:t>
            </a:r>
          </a:p>
          <a:p>
            <a:pPr marL="320040" indent="-320040">
              <a:lnSpc>
                <a:spcPct val="120000"/>
              </a:lnSpc>
            </a:pPr>
            <a:r>
              <a:rPr lang="en-US" dirty="0"/>
              <a:t>Chain-of-thought Prompting </a:t>
            </a:r>
          </a:p>
          <a:p>
            <a:pPr marL="777240" lvl="1" indent="-320040">
              <a:lnSpc>
                <a:spcPct val="120000"/>
              </a:lnSpc>
            </a:pPr>
            <a:r>
              <a:rPr lang="en-US" sz="3200" dirty="0"/>
              <a:t>Solving a complex problem </a:t>
            </a:r>
            <a:br>
              <a:rPr lang="en-US" sz="3200" dirty="0"/>
            </a:br>
            <a:r>
              <a:rPr lang="en-US" sz="3200" dirty="0"/>
              <a:t>using chain-of-thought prompting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133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3FC077-5BB5-F4CC-DC03-ADAA368A7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8" y="846667"/>
            <a:ext cx="10151533" cy="57155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E88B86-9277-4E44-5169-5E2B772AFAED}"/>
              </a:ext>
            </a:extLst>
          </p:cNvPr>
          <p:cNvSpPr/>
          <p:nvPr/>
        </p:nvSpPr>
        <p:spPr>
          <a:xfrm>
            <a:off x="534389" y="6562244"/>
            <a:ext cx="108194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Plaat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A., Wong, A., Verberne, S.,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Broekens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J., van Stein, N., &amp; Back, T. (2024). Reasoning with Large Language Models, a Survey.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arXiv:2407.11511.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5998700-90AB-0484-E533-90FD4E6C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141672"/>
            <a:ext cx="11731029" cy="70499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LLM-Reasoning Approaches: </a:t>
            </a:r>
            <a:r>
              <a:rPr lang="en-US" sz="2400" dirty="0"/>
              <a:t>Prompt Generation, Evaluation, and Control</a:t>
            </a:r>
          </a:p>
        </p:txBody>
      </p:sp>
    </p:spTree>
    <p:extLst>
      <p:ext uri="{BB962C8B-B14F-4D97-AF65-F5344CB8AC3E}">
        <p14:creationId xmlns:p14="http://schemas.microsoft.com/office/powerpoint/2010/main" val="15415842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EF4-6339-D314-CACD-D077EDCB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141672"/>
            <a:ext cx="11731029" cy="70499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LLM-Reasoning Approaches: </a:t>
            </a:r>
            <a:r>
              <a:rPr lang="en-US" sz="2400" dirty="0"/>
              <a:t>Prompt Generation, Evaluation, and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88B86-9277-4E44-5169-5E2B772AFAED}"/>
              </a:ext>
            </a:extLst>
          </p:cNvPr>
          <p:cNvSpPr/>
          <p:nvPr/>
        </p:nvSpPr>
        <p:spPr>
          <a:xfrm>
            <a:off x="534389" y="6562244"/>
            <a:ext cx="108194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Plaat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A., Wong, A., Verberne, S.,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Broekens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J., van Stein, N., &amp; Back, T. (2024). Reasoning with Large Language Models, a Survey.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arXiv:2407.11511.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61C78-4CF5-648F-095F-E9103D13E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7" y="863600"/>
            <a:ext cx="11379199" cy="57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EF4-6339-D314-CACD-D077EDCB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141672"/>
            <a:ext cx="11731029" cy="70499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Self-Refine: Iterative refinement with self-feedback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88B86-9277-4E44-5169-5E2B772AFAED}"/>
              </a:ext>
            </a:extLst>
          </p:cNvPr>
          <p:cNvSpPr/>
          <p:nvPr/>
        </p:nvSpPr>
        <p:spPr>
          <a:xfrm>
            <a:off x="534389" y="6562244"/>
            <a:ext cx="108194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Madaan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Aman,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Niket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Tandon, Prakhar Gupta, Skyler Hallinan,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Luyu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Gao, Sarah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Wiegreffe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Uri Alon et al. "Self-refine: Iterative refinement with self-feedback." Advances in Neural Information Processing Systems 36 (2024).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5CC9AF-3154-077F-1464-96D37FBA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377" y="935465"/>
            <a:ext cx="8449205" cy="3103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5C4BF-5C8E-456A-2B1B-AB9BB7DD5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39" y="4127721"/>
            <a:ext cx="9312083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756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Solving Problems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by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Searching</a:t>
            </a:r>
          </a:p>
        </p:txBody>
      </p:sp>
    </p:spTree>
    <p:extLst>
      <p:ext uri="{BB962C8B-B14F-4D97-AF65-F5344CB8AC3E}">
        <p14:creationId xmlns:p14="http://schemas.microsoft.com/office/powerpoint/2010/main" val="4205667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1700808"/>
            <a:ext cx="10482942" cy="475960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Quantifying Uncertainty</a:t>
            </a:r>
          </a:p>
          <a:p>
            <a:r>
              <a:rPr lang="en-US" sz="3600" dirty="0"/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568953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18779019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AI: Solving Problems by Searching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CFECB1-7266-9649-8137-277FE695D931}"/>
              </a:ext>
            </a:extLst>
          </p:cNvPr>
          <p:cNvSpPr/>
          <p:nvPr/>
        </p:nvSpPr>
        <p:spPr>
          <a:xfrm>
            <a:off x="1958032" y="1124745"/>
            <a:ext cx="8458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simplified road map of part of Romania, with road distances in miles.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4E5E97-DC15-BA47-B4BC-0C90CFF8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8" y="1644352"/>
            <a:ext cx="802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595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state-space graph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two-cell vacuum 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893B7-4ECF-834A-B854-6421D27A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2" y="2197952"/>
            <a:ext cx="8640959" cy="43273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427EF0-C74A-F34C-9D07-6E9EE1C8D82E}"/>
              </a:ext>
            </a:extLst>
          </p:cNvPr>
          <p:cNvSpPr/>
          <p:nvPr/>
        </p:nvSpPr>
        <p:spPr>
          <a:xfrm>
            <a:off x="3429775" y="154991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There</a:t>
            </a:r>
            <a:r>
              <a:rPr lang="en-US" sz="2000" spc="-4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states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three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actions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each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state:</a:t>
            </a:r>
            <a:r>
              <a:rPr lang="en-US" sz="2000" spc="5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en-US" sz="2000" spc="5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n-US" sz="2000" spc="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Left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Right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Suck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486155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9776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typical instance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8-puzzle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6928D-9DB9-EA40-8853-92A5A6728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20" y="1792010"/>
            <a:ext cx="8597460" cy="45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3123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4E5E97-DC15-BA47-B4BC-0C90CFF8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8" y="1644352"/>
            <a:ext cx="8026400" cy="4953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56EDCD6-9EF2-B540-8723-C81D03F74E0E}"/>
              </a:ext>
            </a:extLst>
          </p:cNvPr>
          <p:cNvSpPr/>
          <p:nvPr/>
        </p:nvSpPr>
        <p:spPr>
          <a:xfrm>
            <a:off x="2047594" y="2822739"/>
            <a:ext cx="791331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564ABD-37CD-424D-82A7-B654550A497D}"/>
              </a:ext>
            </a:extLst>
          </p:cNvPr>
          <p:cNvSpPr/>
          <p:nvPr/>
        </p:nvSpPr>
        <p:spPr>
          <a:xfrm>
            <a:off x="7032104" y="5373216"/>
            <a:ext cx="1152128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116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EB19-78BB-8C4A-A62F-92ED7662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5" y="1556792"/>
            <a:ext cx="5966351" cy="5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662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EB19-78BB-8C4A-A62F-92ED766259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5"/>
          <a:stretch/>
        </p:blipFill>
        <p:spPr>
          <a:xfrm>
            <a:off x="1919536" y="1628800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419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E22BE-0831-4245-A643-A7E78CED0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33990" r="-427" b="33035"/>
          <a:stretch/>
        </p:blipFill>
        <p:spPr>
          <a:xfrm>
            <a:off x="1919536" y="1628800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620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490854-107E-DA48-BBD2-4E907E07B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66176" r="-427" b="849"/>
          <a:stretch/>
        </p:blipFill>
        <p:spPr>
          <a:xfrm>
            <a:off x="1919536" y="1628800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959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8004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sequence of search trees generated by a graph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the Romania problem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56BF0-3D8E-CD4E-9E36-FC59F5D79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636912"/>
            <a:ext cx="8784261" cy="352839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68FAC66-6F7D-CC4F-89FD-21871C06CC93}"/>
              </a:ext>
            </a:extLst>
          </p:cNvPr>
          <p:cNvSpPr/>
          <p:nvPr/>
        </p:nvSpPr>
        <p:spPr>
          <a:xfrm>
            <a:off x="9119621" y="5013176"/>
            <a:ext cx="57606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B894F0-50B9-9B4C-B713-B57A0E307075}"/>
              </a:ext>
            </a:extLst>
          </p:cNvPr>
          <p:cNvSpPr/>
          <p:nvPr/>
        </p:nvSpPr>
        <p:spPr>
          <a:xfrm>
            <a:off x="7608168" y="2649353"/>
            <a:ext cx="57606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14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44045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Separation Property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Graph Search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illustrated on a rectangular-grid problem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9E707-4B89-0A44-9439-C2AC878FD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8" y="3488928"/>
            <a:ext cx="8761281" cy="289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2CE82-B72E-4A4C-8520-8B0B70C06D4E}"/>
              </a:ext>
            </a:extLst>
          </p:cNvPr>
          <p:cNvSpPr/>
          <p:nvPr/>
        </p:nvSpPr>
        <p:spPr>
          <a:xfrm>
            <a:off x="3863752" y="2090614"/>
            <a:ext cx="5238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frontier (green) separates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interior (lavender) from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exterior (faint dashed)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642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1700808"/>
            <a:ext cx="10180083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2974819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27384"/>
            <a:ext cx="9109075" cy="9361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Best-First Search (BFS) Algorithm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E6E44-A784-7C4C-86B8-FF074DDE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955170"/>
            <a:ext cx="8153027" cy="56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6231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5A7A-D23F-E945-BC5E-618F3C71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7" y="2986553"/>
            <a:ext cx="11436165" cy="18038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FE469D-0F9F-7640-D0CC-5EFE8C448784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75618131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5A7A-D23F-E945-BC5E-618F3C71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" r="76667"/>
          <a:stretch/>
        </p:blipFill>
        <p:spPr>
          <a:xfrm>
            <a:off x="2299626" y="1509697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6D0CC6-D55D-C036-322F-2BE67E3C1726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68766859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5A7A-D23F-E945-BC5E-618F3C71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6" t="213" r="51611" b="2170"/>
          <a:stretch/>
        </p:blipFill>
        <p:spPr>
          <a:xfrm>
            <a:off x="2299628" y="1518624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B28D41-2A26-F17A-0A4E-825D08683150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04974783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4FFD7-5464-6B47-BA5F-6F8C07F4F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 t="1822" r="25710" b="560"/>
          <a:stretch/>
        </p:blipFill>
        <p:spPr>
          <a:xfrm>
            <a:off x="2299628" y="1518624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181C84-DE3D-A952-6AB2-8EDB4873D150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78265347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38E91-F05E-254F-859B-E6FF754CF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1" t="969" r="926" b="1413"/>
          <a:stretch/>
        </p:blipFill>
        <p:spPr>
          <a:xfrm>
            <a:off x="2299628" y="1518624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12A698-11D8-37CC-A4CA-C6E54275DD7B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48430507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0CA90-B5EF-5C4C-9DEB-BB2480EAF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402022"/>
            <a:ext cx="8580675" cy="51953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AAE2F0-4C63-F046-B5B9-7C8094C4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15888"/>
            <a:ext cx="8642350" cy="11421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Uniform-Cost Search Algorithms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38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 of the Romania State Space Uniform-Cost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2B058-8AD1-6A43-B8ED-027E5D016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1527736"/>
            <a:ext cx="7399373" cy="49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695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Depth-First Search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(DFS) </a:t>
            </a:r>
            <a:endParaRPr lang="en-US" sz="9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597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1C898F-C197-1E44-BDE0-7D645219F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48" y="188640"/>
            <a:ext cx="7759700" cy="6426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482641-16FA-BF4D-91D3-900295A42DD2}"/>
              </a:ext>
            </a:extLst>
          </p:cNvPr>
          <p:cNvSpPr/>
          <p:nvPr/>
        </p:nvSpPr>
        <p:spPr>
          <a:xfrm>
            <a:off x="191069" y="341196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Depth-First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(DFS) </a:t>
            </a:r>
          </a:p>
        </p:txBody>
      </p:sp>
    </p:spTree>
    <p:extLst>
      <p:ext uri="{BB962C8B-B14F-4D97-AF65-F5344CB8AC3E}">
        <p14:creationId xmlns:p14="http://schemas.microsoft.com/office/powerpoint/2010/main" val="300052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652431"/>
            <a:ext cx="10180083" cy="4556292"/>
          </a:xfrm>
        </p:spPr>
        <p:txBody>
          <a:bodyPr>
            <a:normAutofit/>
          </a:bodyPr>
          <a:lstStyle/>
          <a:p>
            <a:r>
              <a:rPr lang="en-US" sz="4400" dirty="0"/>
              <a:t>Natural Language Processing</a:t>
            </a:r>
          </a:p>
          <a:p>
            <a:r>
              <a:rPr lang="en-US" sz="4400" dirty="0"/>
              <a:t>Deep Learning for Natural Language Processing</a:t>
            </a:r>
          </a:p>
          <a:p>
            <a:r>
              <a:rPr lang="en-US" sz="4400" dirty="0"/>
              <a:t>Computer Vision</a:t>
            </a:r>
          </a:p>
          <a:p>
            <a:r>
              <a:rPr lang="en-US" sz="44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106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1589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Iterative deepening and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 depth-limited tree-like search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C71613-9918-0542-BCF6-035E1C8D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22684"/>
            <a:ext cx="8640960" cy="500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3525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57" y="32466"/>
            <a:ext cx="9001000" cy="876255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Four iterations of iterative deepening search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35E7-C0A4-D14D-BD3E-FCE9593E6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908721"/>
            <a:ext cx="5833363" cy="56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2228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57" y="32466"/>
            <a:ext cx="9001000" cy="876255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Four iterations of iterative deepening search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35E7-C0A4-D14D-BD3E-FCE9593E6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-1125" r="184" b="52457"/>
          <a:stretch/>
        </p:blipFill>
        <p:spPr>
          <a:xfrm>
            <a:off x="1631504" y="1418260"/>
            <a:ext cx="8909718" cy="41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0628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57" y="32466"/>
            <a:ext cx="9001000" cy="876255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Four iterations of iterative deepening search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35E7-C0A4-D14D-BD3E-FCE9593E6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2"/>
          <a:stretch/>
        </p:blipFill>
        <p:spPr>
          <a:xfrm>
            <a:off x="1631504" y="2138340"/>
            <a:ext cx="8909718" cy="41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75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2241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Bidirectional Best-First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keeps two frontiers and two tables of reached states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BD16CB-0FEC-F345-B522-81F9A8D82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45" y="1628800"/>
            <a:ext cx="9078111" cy="46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9130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E6B26-83E8-1E4C-93E8-FCF850A23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09" y="1596788"/>
            <a:ext cx="8832982" cy="47084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3B10F2-8687-2C4C-9F0A-56856ED315D4}"/>
              </a:ext>
            </a:extLst>
          </p:cNvPr>
          <p:cNvSpPr txBox="1">
            <a:spLocks/>
          </p:cNvSpPr>
          <p:nvPr/>
        </p:nvSpPr>
        <p:spPr bwMode="auto">
          <a:xfrm>
            <a:off x="1775520" y="161655"/>
            <a:ext cx="864096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Bidirectional Best-First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keeps two frontiers and two tables of reached states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8012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Evaluation of search algorithms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AF2A7-6044-FB4A-B46C-D59E0CA6D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73" y="1462803"/>
            <a:ext cx="8917655" cy="4133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D4FB87-0DE9-2841-AE79-B3FBFB925311}"/>
              </a:ext>
            </a:extLst>
          </p:cNvPr>
          <p:cNvSpPr/>
          <p:nvPr/>
        </p:nvSpPr>
        <p:spPr>
          <a:xfrm>
            <a:off x="2011419" y="5533926"/>
            <a:ext cx="8169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000" i="1" spc="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4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branching</a:t>
            </a:r>
            <a:r>
              <a:rPr lang="en-US" sz="2000" spc="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factor;</a:t>
            </a:r>
            <a:r>
              <a:rPr lang="en-US" sz="2000" spc="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i="1" spc="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4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maximum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search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tree;</a:t>
            </a:r>
            <a:r>
              <a:rPr lang="en-US" sz="2000" spc="1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spc="1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000" i="1" spc="10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shallowest</a:t>
            </a:r>
            <a:r>
              <a:rPr lang="en-US" sz="2000" spc="8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solution,</a:t>
            </a:r>
            <a:r>
              <a:rPr lang="en-US" sz="2000" spc="1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10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i="1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when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there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en-US" sz="2000" spc="1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solution;</a:t>
            </a:r>
            <a:r>
              <a:rPr lang="en-US" sz="2000" spc="17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spc="17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ℓ</a:t>
            </a:r>
            <a:r>
              <a:rPr lang="en-US" sz="2000" i="1" spc="1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1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en-US" sz="2000" spc="1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limit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654375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Values of </a:t>
            </a:r>
            <a:r>
              <a:rPr lang="en-US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hSLD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—straight-line distances to Bucharest.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EFADF-D46E-1D45-A8ED-7EF1EA0D5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44" y="2182882"/>
            <a:ext cx="8517513" cy="39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062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9CBAA-75A5-D54D-BB51-E0ED111E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50" y="692697"/>
            <a:ext cx="6347296" cy="59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81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E3124-15ED-E04C-AEA8-4F90DF695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22" y="1598604"/>
            <a:ext cx="8649859" cy="44946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9964C3-5A76-4641-B20B-E76EFE21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92D18E-1A88-7040-809E-34AEF5C7B836}"/>
              </a:ext>
            </a:extLst>
          </p:cNvPr>
          <p:cNvSpPr/>
          <p:nvPr/>
        </p:nvSpPr>
        <p:spPr>
          <a:xfrm>
            <a:off x="2134988" y="581780"/>
            <a:ext cx="82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Nodes are labeled with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 = g + 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values are the Straight-Line</a:t>
            </a:r>
            <a:r>
              <a:rPr lang="en-US" sz="2400" spc="-2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Distances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heuristic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SLD</a:t>
            </a:r>
            <a:r>
              <a:rPr lang="en-US" sz="2400" i="1" spc="-135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39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Philosophy and Ethics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407708373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F141E-8568-8B44-893F-018BBEB8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36" y="1318474"/>
            <a:ext cx="7910925" cy="52788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8E6C5E-9BF0-4A4E-83A0-BE32919F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9F9F17-C768-2A40-9BC6-96035E2D127C}"/>
              </a:ext>
            </a:extLst>
          </p:cNvPr>
          <p:cNvSpPr/>
          <p:nvPr/>
        </p:nvSpPr>
        <p:spPr>
          <a:xfrm>
            <a:off x="2134988" y="581780"/>
            <a:ext cx="82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Nodes are labeled with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 = g + 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values are the Straight-Line</a:t>
            </a:r>
            <a:r>
              <a:rPr lang="en-US" sz="2400" spc="-2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Distances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heuristic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SLD</a:t>
            </a:r>
            <a:r>
              <a:rPr lang="en-US" sz="2400" i="1" spc="-135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7447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91BCF-9A1C-9449-A13C-FDC7D5E2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628801"/>
            <a:ext cx="8882297" cy="463870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D08621-A6A1-4D42-82F0-BE3E9571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43FD1-A245-A74F-9BEE-F4C5A0C707C2}"/>
              </a:ext>
            </a:extLst>
          </p:cNvPr>
          <p:cNvSpPr/>
          <p:nvPr/>
        </p:nvSpPr>
        <p:spPr>
          <a:xfrm>
            <a:off x="1991256" y="692697"/>
            <a:ext cx="82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Nodes are labeled with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 = g + 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values are the Straight-Line</a:t>
            </a:r>
            <a:r>
              <a:rPr lang="en-US" sz="2400" spc="-2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Distances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heuristic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SLD</a:t>
            </a:r>
            <a:r>
              <a:rPr lang="en-US" sz="2400" i="1" spc="-135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6647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04497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Triangle Inequality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98B88-73F5-F040-820B-4EDAFB608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1" y="1208977"/>
            <a:ext cx="8405568" cy="4464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041F9C-EE71-5C49-9FAA-D49765E88CCC}"/>
              </a:ext>
            </a:extLst>
          </p:cNvPr>
          <p:cNvSpPr/>
          <p:nvPr/>
        </p:nvSpPr>
        <p:spPr>
          <a:xfrm>
            <a:off x="2855641" y="5637784"/>
            <a:ext cx="6984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If the heuristic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PMingLiU" panose="02020500000000000000" pitchFamily="18" charset="-120"/>
                <a:ea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then the single number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be less than the sum of the cost c(n, a, a′) of the action </a:t>
            </a:r>
            <a:b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n to n′ plus the heuristic estimate h(n′).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5576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26" y="44625"/>
            <a:ext cx="8640960" cy="1398425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Map of Romania showing contours </a:t>
            </a:r>
            <a:r>
              <a:rPr lang="en-US" sz="2800" i="1" dirty="0">
                <a:solidFill>
                  <a:schemeClr val="accent1"/>
                </a:solidFill>
              </a:rPr>
              <a:t>at </a:t>
            </a:r>
            <a:br>
              <a:rPr lang="en-US" sz="2800" i="1" dirty="0">
                <a:solidFill>
                  <a:schemeClr val="accent1"/>
                </a:solidFill>
              </a:rPr>
            </a:br>
            <a:r>
              <a:rPr lang="en-US" sz="2800" i="1" dirty="0">
                <a:solidFill>
                  <a:schemeClr val="accent1"/>
                </a:solidFill>
              </a:rPr>
              <a:t>f = 380, f = 400</a:t>
            </a:r>
            <a:r>
              <a:rPr lang="en-US" sz="2800" dirty="0">
                <a:solidFill>
                  <a:schemeClr val="accent1"/>
                </a:solidFill>
              </a:rPr>
              <a:t>, and </a:t>
            </a:r>
            <a:r>
              <a:rPr lang="en-US" sz="2800" i="1" dirty="0">
                <a:solidFill>
                  <a:schemeClr val="accent1"/>
                </a:solidFill>
              </a:rPr>
              <a:t>f = 420</a:t>
            </a:r>
            <a:r>
              <a:rPr lang="en-US" sz="2800" dirty="0">
                <a:solidFill>
                  <a:schemeClr val="accent1"/>
                </a:solidFill>
              </a:rPr>
              <a:t>,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with Arad as the start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EBCA6-905E-2749-A054-2BD28997A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340769"/>
            <a:ext cx="8443784" cy="53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638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(a) A∗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(b) Weighted A∗ Search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FEF23-D70C-DC44-AE77-F4CCBC7BB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79" y="1772817"/>
            <a:ext cx="9000912" cy="35663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B13FCE-1999-E64F-A5DB-40D9A630CDC3}"/>
              </a:ext>
            </a:extLst>
          </p:cNvPr>
          <p:cNvSpPr/>
          <p:nvPr/>
        </p:nvSpPr>
        <p:spPr>
          <a:xfrm>
            <a:off x="1847528" y="5373217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gray bars are obstacles, the purple line is the path from the green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start to red goal, and the small dots are states that were reached by each search.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this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particular problem, weighted A</a:t>
            </a:r>
            <a:r>
              <a:rPr lang="en-US" b="1" baseline="30000" dirty="0">
                <a:solidFill>
                  <a:schemeClr val="accent3">
                    <a:lumMod val="50000"/>
                  </a:schemeClr>
                </a:solidFill>
                <a:latin typeface="Segoe UI Symbol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∗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Segoe UI Symbol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explores 7 times fewer states and finds a path that is 5%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more</a:t>
            </a:r>
            <a:r>
              <a:rPr lang="en-US" b="1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costly.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168494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0801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Algorithm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9F858-92CF-EE4A-AB95-224D2B0D1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06498"/>
            <a:ext cx="8907292" cy="44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885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0A70D-F2D6-C743-94EA-5244E053C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834901"/>
            <a:ext cx="8983873" cy="44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2798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FF377-C034-A946-89A0-DBFE5512A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56" y="1916831"/>
            <a:ext cx="8581825" cy="41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849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4ED5B2-E0C9-4947-97CB-C7E90D323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72816"/>
            <a:ext cx="8640960" cy="451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3255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Bidirectional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maintains two frontiers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A299B-26C9-BE4B-BBD9-0C9910049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21" y="1556792"/>
            <a:ext cx="8273955" cy="42126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E65C56-F7A5-D346-B83F-4050077DA677}"/>
              </a:ext>
            </a:extLst>
          </p:cNvPr>
          <p:cNvSpPr/>
          <p:nvPr/>
        </p:nvSpPr>
        <p:spPr>
          <a:xfrm>
            <a:off x="3359696" y="5750421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the left, nodes A and B are</a:t>
            </a:r>
            <a:r>
              <a:rPr lang="en-US" sz="2200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successors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Start;</a:t>
            </a:r>
            <a:r>
              <a:rPr lang="en-US" sz="22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2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200" spc="-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right,</a:t>
            </a:r>
            <a:r>
              <a:rPr lang="en-US" sz="22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</a:t>
            </a:r>
            <a:r>
              <a:rPr lang="en-US" sz="2200" spc="-5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2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2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inverse</a:t>
            </a:r>
            <a:r>
              <a:rPr lang="en-US" sz="2200" spc="-4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successor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2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Goal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023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34050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07331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typical instance of the 8-puzzle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2625E-968F-8245-A4B6-4DF5E6A37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65" y="1916832"/>
            <a:ext cx="8612079" cy="4536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C8F49-AFC0-5E44-9050-7B89B0C28736}"/>
              </a:ext>
            </a:extLst>
          </p:cNvPr>
          <p:cNvSpPr/>
          <p:nvPr/>
        </p:nvSpPr>
        <p:spPr>
          <a:xfrm>
            <a:off x="2783633" y="1216256"/>
            <a:ext cx="6670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The shortest solution is 26 actions long</a:t>
            </a:r>
          </a:p>
        </p:txBody>
      </p:sp>
    </p:spTree>
    <p:extLst>
      <p:ext uri="{BB962C8B-B14F-4D97-AF65-F5344CB8AC3E}">
        <p14:creationId xmlns:p14="http://schemas.microsoft.com/office/powerpoint/2010/main" val="42073774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40837"/>
            <a:ext cx="864096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Comparison of the search costs and effective branching factors for 8-puzzle problems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417CA-4D47-2243-8E4B-E0F6BB23B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403350"/>
            <a:ext cx="8826535" cy="50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991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subproblem of the 8-puzzle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78A7-DDF5-054D-8658-2BD79A351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82" y="1232352"/>
            <a:ext cx="8994236" cy="45729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E9D9EE-5E1F-8F49-945F-87E9F989B267}"/>
              </a:ext>
            </a:extLst>
          </p:cNvPr>
          <p:cNvSpPr/>
          <p:nvPr/>
        </p:nvSpPr>
        <p:spPr>
          <a:xfrm>
            <a:off x="2063552" y="5889466"/>
            <a:ext cx="8298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-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task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get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tiles</a:t>
            </a:r>
            <a:r>
              <a:rPr lang="en-US" sz="2000" spc="-2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blank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into their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correct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positions,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without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worrying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happens</a:t>
            </a:r>
            <a:r>
              <a:rPr lang="en-US" sz="2000" spc="-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tiles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183034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 Web service providing driving directions, computed by a search algorithm.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C1588-1FA0-D747-8389-5ED3AAAA4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772817"/>
            <a:ext cx="8869626" cy="38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5461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Search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in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Complex Environments</a:t>
            </a:r>
          </a:p>
        </p:txBody>
      </p:sp>
    </p:spTree>
    <p:extLst>
      <p:ext uri="{BB962C8B-B14F-4D97-AF65-F5344CB8AC3E}">
        <p14:creationId xmlns:p14="http://schemas.microsoft.com/office/powerpoint/2010/main" val="70281791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08083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one-dimensional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state-space landscape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2DABF-BD1E-9D4A-9132-03A7B8FA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06" y="1462802"/>
            <a:ext cx="8698675" cy="49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0492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Adversarial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Search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136574384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5898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Game Tree for the Game of Tic-tac-toe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0C883-AC9E-DF46-B7BE-413F423A1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845898"/>
            <a:ext cx="8440326" cy="5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2618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Constraint Satisfaction Problems</a:t>
            </a:r>
          </a:p>
        </p:txBody>
      </p:sp>
    </p:spTree>
    <p:extLst>
      <p:ext uri="{BB962C8B-B14F-4D97-AF65-F5344CB8AC3E}">
        <p14:creationId xmlns:p14="http://schemas.microsoft.com/office/powerpoint/2010/main" val="425375094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2964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Map-Coloring Problem Represented as a Constraint Graph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8F64F-0ED1-2C4E-988A-3AC60DDE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84" y="2159592"/>
            <a:ext cx="8604032" cy="39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43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255653623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2964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Tree Decomposition of the Constraint Graph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B7078-536E-2A41-94D6-A7096CAC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10" y="1916832"/>
            <a:ext cx="7519176" cy="45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0774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43" y="1124745"/>
            <a:ext cx="10426890" cy="539511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/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/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r>
              <a:rPr lang="en-US" dirty="0"/>
              <a:t>Search</a:t>
            </a:r>
          </a:p>
          <a:p>
            <a:pPr lvl="1"/>
            <a:r>
              <a:rPr lang="en-US" dirty="0">
                <a:hlinkClick r:id="rId5"/>
              </a:rPr>
              <a:t>http://aima.cs.berkeley.edu/python/search.html</a:t>
            </a:r>
            <a:endParaRPr lang="en-US" dirty="0"/>
          </a:p>
          <a:p>
            <a:r>
              <a:rPr lang="en-US" dirty="0"/>
              <a:t>Games: Adversarial Search</a:t>
            </a:r>
          </a:p>
          <a:p>
            <a:pPr marL="457200" lvl="1" indent="0">
              <a:buNone/>
            </a:pPr>
            <a:r>
              <a:rPr lang="en-US" dirty="0">
                <a:hlinkClick r:id="rId6"/>
              </a:rPr>
              <a:t>http://aima.cs.berkeley.edu/python/games.html</a:t>
            </a:r>
            <a:endParaRPr lang="en-US" dirty="0"/>
          </a:p>
          <a:p>
            <a:r>
              <a:rPr lang="en-US" sz="2800" dirty="0"/>
              <a:t>CSP (Constraint Satisfaction Problems)</a:t>
            </a:r>
          </a:p>
          <a:p>
            <a:pPr lvl="1"/>
            <a:r>
              <a:rPr lang="en-US" dirty="0">
                <a:hlinkClick r:id="rId7"/>
              </a:rPr>
              <a:t>http://aima.cs.berkeley.edu/python/csp.html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61481366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642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17454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27AEE-AE7D-779C-EF77-B7A4CB3B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5" y="1056845"/>
            <a:ext cx="10051291" cy="54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909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https://github.com/aimacode/aima-python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81250-8C6F-6E8C-5718-2FD4D659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46" y="922368"/>
            <a:ext cx="10167305" cy="55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5341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217" y="1207096"/>
            <a:ext cx="10354579" cy="5030217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Artificial Intelligence</a:t>
            </a:r>
          </a:p>
          <a:p>
            <a:pPr marL="320040" indent="-320040"/>
            <a:r>
              <a:rPr lang="en-US" sz="4400" dirty="0"/>
              <a:t>Intelligent Agents</a:t>
            </a:r>
          </a:p>
          <a:p>
            <a:pPr marL="320040" indent="-320040"/>
            <a:r>
              <a:rPr lang="en-US" sz="4400" dirty="0"/>
              <a:t>Problem Solving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73706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3" y="939855"/>
            <a:ext cx="11345333" cy="586204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3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300" b="0" dirty="0" err="1"/>
              <a:t>Numa</a:t>
            </a:r>
            <a:r>
              <a:rPr lang="en-US" altLang="zh-TW" sz="1300" b="0" dirty="0"/>
              <a:t> </a:t>
            </a:r>
            <a:r>
              <a:rPr lang="en-US" altLang="zh-TW" sz="1300" b="0" dirty="0" err="1"/>
              <a:t>Dhamani</a:t>
            </a:r>
            <a:r>
              <a:rPr lang="en-US" altLang="zh-TW" sz="1300" b="0" dirty="0"/>
              <a:t> and Maggie Engler (2024), Introduction to Generative AI, Manning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3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300" b="0" dirty="0" err="1"/>
              <a:t>ChatGPT</a:t>
            </a:r>
            <a:r>
              <a:rPr lang="en-US" altLang="zh-TW" sz="1300" b="0" dirty="0"/>
              <a:t>, GPT-4V, and DALL-E 3, 3rd ed. Edition, </a:t>
            </a:r>
            <a:r>
              <a:rPr lang="en-US" altLang="zh-TW" sz="1300" b="0" dirty="0" err="1"/>
              <a:t>Packt</a:t>
            </a:r>
            <a:r>
              <a:rPr lang="en-US" altLang="zh-TW" sz="1300" b="0" dirty="0"/>
              <a:t> Publishing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300" b="0" dirty="0"/>
              <a:t>Ben </a:t>
            </a:r>
            <a:r>
              <a:rPr lang="en-US" altLang="zh-TW" sz="1300" b="0" dirty="0" err="1"/>
              <a:t>Auffarth</a:t>
            </a:r>
            <a:r>
              <a:rPr lang="en-US" altLang="zh-TW" sz="1300" b="0" dirty="0"/>
              <a:t> (2023), Generative AI with </a:t>
            </a:r>
            <a:r>
              <a:rPr lang="en-US" altLang="zh-TW" sz="1300" b="0" dirty="0" err="1"/>
              <a:t>LangChain</a:t>
            </a:r>
            <a:r>
              <a:rPr lang="en-US" altLang="zh-TW" sz="1300" b="0" dirty="0"/>
              <a:t>: Build large language model (LLM) apps with Python, </a:t>
            </a:r>
            <a:r>
              <a:rPr lang="en-US" altLang="zh-TW" sz="1300" b="0" dirty="0" err="1"/>
              <a:t>ChatGPT</a:t>
            </a:r>
            <a:r>
              <a:rPr lang="en-US" altLang="zh-TW" sz="1300" b="0" dirty="0"/>
              <a:t> and other LLMs, </a:t>
            </a:r>
            <a:r>
              <a:rPr lang="en-US" altLang="zh-TW" sz="1300" b="0" dirty="0" err="1"/>
              <a:t>Packt</a:t>
            </a:r>
            <a:r>
              <a:rPr lang="en-US" altLang="zh-TW" sz="1300" b="0" dirty="0"/>
              <a:t> Publishing.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300" b="0" dirty="0" err="1"/>
              <a:t>Aurélien</a:t>
            </a:r>
            <a:r>
              <a:rPr lang="en-US" altLang="zh-TW" sz="1300" b="0" dirty="0"/>
              <a:t> </a:t>
            </a:r>
            <a:r>
              <a:rPr lang="en-US" altLang="zh-TW" sz="1300" b="0" dirty="0" err="1"/>
              <a:t>Géron</a:t>
            </a:r>
            <a:r>
              <a:rPr lang="en-US" altLang="zh-TW" sz="1300" b="0" dirty="0"/>
              <a:t> (2022), Hands-On Machine Learning with Scikit-Learn, </a:t>
            </a:r>
            <a:r>
              <a:rPr lang="en-US" altLang="zh-TW" sz="1300" b="0" dirty="0" err="1"/>
              <a:t>Keras</a:t>
            </a:r>
            <a:r>
              <a:rPr lang="en-US" altLang="zh-TW" sz="13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300" b="0" dirty="0"/>
              <a:t>Steven </a:t>
            </a:r>
            <a:r>
              <a:rPr lang="en-US" altLang="zh-TW" sz="1300" b="0" dirty="0" err="1"/>
              <a:t>D'Ascoli</a:t>
            </a:r>
            <a:r>
              <a:rPr lang="en-US" altLang="zh-TW" sz="1300" b="0" dirty="0"/>
              <a:t> (2022), Artificial Intelligence and Deep Learning with Python: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300" b="0" dirty="0" err="1"/>
              <a:t>Nithin</a:t>
            </a:r>
            <a:r>
              <a:rPr lang="en-US" altLang="zh-TW" sz="1300" b="0" dirty="0"/>
              <a:t> </a:t>
            </a:r>
            <a:r>
              <a:rPr lang="en-US" altLang="zh-TW" sz="1300" b="0" dirty="0" err="1"/>
              <a:t>Buduma</a:t>
            </a:r>
            <a:r>
              <a:rPr lang="en-US" altLang="zh-TW" sz="1300" b="0" dirty="0"/>
              <a:t>, Nikhil </a:t>
            </a:r>
            <a:r>
              <a:rPr lang="en-US" altLang="zh-TW" sz="1300" b="0" dirty="0" err="1"/>
              <a:t>Buduma</a:t>
            </a:r>
            <a:r>
              <a:rPr lang="en-US" altLang="zh-TW" sz="13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300" b="0" dirty="0"/>
              <a:t>Khaled </a:t>
            </a:r>
            <a:r>
              <a:rPr lang="en-US" sz="1300" b="0" dirty="0" err="1"/>
              <a:t>Bayoudh</a:t>
            </a:r>
            <a:r>
              <a:rPr lang="en-US" sz="1300" b="0" dirty="0"/>
              <a:t>, Raja </a:t>
            </a:r>
            <a:r>
              <a:rPr lang="en-US" sz="1300" b="0" dirty="0" err="1"/>
              <a:t>Knani</a:t>
            </a:r>
            <a:r>
              <a:rPr lang="en-US" sz="1300" b="0" dirty="0"/>
              <a:t>, </a:t>
            </a:r>
            <a:r>
              <a:rPr lang="en-US" sz="1300" b="0" dirty="0" err="1"/>
              <a:t>Fayçal</a:t>
            </a:r>
            <a:r>
              <a:rPr lang="en-US" sz="1300" b="0" dirty="0"/>
              <a:t> </a:t>
            </a:r>
            <a:r>
              <a:rPr lang="en-US" sz="1300" b="0" dirty="0" err="1"/>
              <a:t>Hamdaoui</a:t>
            </a:r>
            <a:r>
              <a:rPr lang="en-US" sz="1300" b="0" dirty="0"/>
              <a:t>, and </a:t>
            </a:r>
            <a:r>
              <a:rPr lang="en-US" sz="1300" b="0" dirty="0" err="1"/>
              <a:t>Abdellatif</a:t>
            </a:r>
            <a:r>
              <a:rPr lang="en-US" sz="1300" b="0" dirty="0"/>
              <a:t> </a:t>
            </a:r>
            <a:r>
              <a:rPr lang="en-US" sz="1300" b="0" dirty="0" err="1"/>
              <a:t>Mtibaa</a:t>
            </a:r>
            <a:r>
              <a:rPr lang="en-US" sz="1300" b="0" dirty="0"/>
              <a:t> (2022). "A survey on deep multimodal learning for computer vision: advances, trends, applications, and datasets." The Visual Computer 38, no. 8: 2939-2970.</a:t>
            </a:r>
          </a:p>
          <a:p>
            <a:pPr marL="228600" indent="-228600">
              <a:spcAft>
                <a:spcPts val="300"/>
              </a:spcAft>
            </a:pPr>
            <a:r>
              <a:rPr lang="en-US" sz="1300" b="0" dirty="0"/>
              <a:t>Abdelrahman Mohamed, Hung-</a:t>
            </a:r>
            <a:r>
              <a:rPr lang="en-US" sz="1300" b="0" dirty="0" err="1"/>
              <a:t>yi</a:t>
            </a:r>
            <a:r>
              <a:rPr lang="en-US" sz="1300" b="0" dirty="0"/>
              <a:t> Lee, Lasse </a:t>
            </a:r>
            <a:r>
              <a:rPr lang="en-US" sz="1300" b="0" dirty="0" err="1"/>
              <a:t>Borgholt</a:t>
            </a:r>
            <a:r>
              <a:rPr lang="en-US" sz="1300" b="0" dirty="0"/>
              <a:t>, Jakob D. </a:t>
            </a:r>
            <a:r>
              <a:rPr lang="en-US" sz="1300" b="0" dirty="0" err="1"/>
              <a:t>Havtorn</a:t>
            </a:r>
            <a:r>
              <a:rPr lang="en-US" sz="1300" b="0" dirty="0"/>
              <a:t>, Joakim Edin, Christian </a:t>
            </a:r>
            <a:r>
              <a:rPr lang="en-US" sz="1300" b="0" dirty="0" err="1"/>
              <a:t>Igel</a:t>
            </a:r>
            <a:r>
              <a:rPr lang="en-US" sz="1300" b="0" dirty="0"/>
              <a:t>, Katrin Kirchhoff et al. (2022). "Self-Supervised Speech Representation Learning: A Review." </a:t>
            </a:r>
            <a:r>
              <a:rPr lang="en-US" sz="1300" b="0" dirty="0" err="1"/>
              <a:t>arXiv</a:t>
            </a:r>
            <a:r>
              <a:rPr lang="en-US" sz="1300" b="0" dirty="0"/>
              <a:t> preprint arXiv:2205.10643.</a:t>
            </a:r>
          </a:p>
          <a:p>
            <a:pPr marL="228600" indent="-228600">
              <a:spcAft>
                <a:spcPts val="300"/>
              </a:spcAft>
            </a:pPr>
            <a:r>
              <a:rPr lang="en-US" sz="1300" b="0" dirty="0" err="1"/>
              <a:t>Longbing</a:t>
            </a:r>
            <a:r>
              <a:rPr lang="en-US" sz="1300" b="0" dirty="0"/>
              <a:t> Cao (2022). "Decentralized ai: Edge intelligence and smart blockchain, metaverse, web3, and </a:t>
            </a:r>
            <a:r>
              <a:rPr lang="en-US" sz="1300" b="0" dirty="0" err="1"/>
              <a:t>desci</a:t>
            </a:r>
            <a:r>
              <a:rPr lang="en-US" sz="1300" b="0" dirty="0"/>
              <a:t>." IEEE Intelligent Systems 37, no. 3: 6-19.</a:t>
            </a:r>
          </a:p>
          <a:p>
            <a:pPr marL="228600" indent="-228600">
              <a:spcAft>
                <a:spcPts val="300"/>
              </a:spcAft>
            </a:pPr>
            <a:r>
              <a:rPr lang="en-US" sz="1300" b="0" dirty="0" err="1"/>
              <a:t>Thien</a:t>
            </a:r>
            <a:r>
              <a:rPr lang="en-US" sz="1300" b="0" dirty="0"/>
              <a:t> Huynh-The, Quoc-Viet Pham, Xuan-Qui Pham, Thanh </a:t>
            </a:r>
            <a:r>
              <a:rPr lang="en-US" sz="1300" b="0" dirty="0" err="1"/>
              <a:t>Thi</a:t>
            </a:r>
            <a:r>
              <a:rPr lang="en-US" sz="1300" b="0" dirty="0"/>
              <a:t> Nguyen, Zhu Han, and Dong-</a:t>
            </a:r>
            <a:r>
              <a:rPr lang="en-US" sz="1300" b="0" dirty="0" err="1"/>
              <a:t>Seong</a:t>
            </a:r>
            <a:r>
              <a:rPr lang="en-US" sz="1300" b="0" dirty="0"/>
              <a:t> Kim (2022). "Artificial Intelligence for the Metaverse: A Survey." </a:t>
            </a:r>
            <a:r>
              <a:rPr lang="en-US" sz="1300" b="0" dirty="0" err="1"/>
              <a:t>arXiv</a:t>
            </a:r>
            <a:r>
              <a:rPr lang="en-US" sz="1300" b="0" dirty="0"/>
              <a:t> preprint arXiv:2202.10336.</a:t>
            </a:r>
          </a:p>
          <a:p>
            <a:pPr marL="228600" indent="-228600">
              <a:spcAft>
                <a:spcPts val="300"/>
              </a:spcAft>
            </a:pPr>
            <a:r>
              <a:rPr lang="en-US" sz="1300" b="0" dirty="0" err="1"/>
              <a:t>Thippa</a:t>
            </a:r>
            <a:r>
              <a:rPr lang="en-US" sz="1300" b="0" dirty="0"/>
              <a:t> Reddy </a:t>
            </a:r>
            <a:r>
              <a:rPr lang="en-US" sz="1300" b="0" dirty="0" err="1"/>
              <a:t>Gadekallu</a:t>
            </a:r>
            <a:r>
              <a:rPr lang="en-US" sz="1300" b="0" dirty="0"/>
              <a:t>, </a:t>
            </a:r>
            <a:r>
              <a:rPr lang="en-US" sz="1300" b="0" dirty="0" err="1"/>
              <a:t>Thien</a:t>
            </a:r>
            <a:r>
              <a:rPr lang="en-US" sz="1300" b="0" dirty="0"/>
              <a:t> Huynh-The, </a:t>
            </a:r>
            <a:r>
              <a:rPr lang="en-US" sz="1300" b="0" dirty="0" err="1"/>
              <a:t>Weizheng</a:t>
            </a:r>
            <a:r>
              <a:rPr lang="en-US" sz="1300" b="0" dirty="0"/>
              <a:t> Wang, Gokul </a:t>
            </a:r>
            <a:r>
              <a:rPr lang="en-US" sz="1300" b="0" dirty="0" err="1"/>
              <a:t>Yenduri</a:t>
            </a:r>
            <a:r>
              <a:rPr lang="en-US" sz="1300" b="0" dirty="0"/>
              <a:t>, </a:t>
            </a:r>
            <a:r>
              <a:rPr lang="en-US" sz="1300" b="0" dirty="0" err="1"/>
              <a:t>Pasika</a:t>
            </a:r>
            <a:r>
              <a:rPr lang="en-US" sz="1300" b="0" dirty="0"/>
              <a:t> </a:t>
            </a:r>
            <a:r>
              <a:rPr lang="en-US" sz="1300" b="0" dirty="0" err="1"/>
              <a:t>Ranaweera</a:t>
            </a:r>
            <a:r>
              <a:rPr lang="en-US" sz="1300" b="0" dirty="0"/>
              <a:t>, Quoc-Viet Pham, Daniel </a:t>
            </a:r>
            <a:r>
              <a:rPr lang="en-US" sz="1300" b="0" dirty="0" err="1"/>
              <a:t>Benevides</a:t>
            </a:r>
            <a:r>
              <a:rPr lang="en-US" sz="1300" b="0" dirty="0"/>
              <a:t> da Costa, and </a:t>
            </a:r>
            <a:r>
              <a:rPr lang="en-US" sz="1300" b="0" dirty="0" err="1"/>
              <a:t>Madhusanka</a:t>
            </a:r>
            <a:r>
              <a:rPr lang="en-US" sz="1300" b="0" dirty="0"/>
              <a:t> Liyanage (2022). "Blockchain for the Metaverse: A Review." </a:t>
            </a:r>
            <a:r>
              <a:rPr lang="en-US" sz="1300" b="0" dirty="0" err="1"/>
              <a:t>arXiv</a:t>
            </a:r>
            <a:r>
              <a:rPr lang="en-US" sz="1300" b="0" dirty="0"/>
              <a:t> preprint arXiv:2203.09738.</a:t>
            </a:r>
          </a:p>
          <a:p>
            <a:pPr marL="228600" indent="-228600">
              <a:spcAft>
                <a:spcPts val="300"/>
              </a:spcAft>
            </a:pPr>
            <a:r>
              <a:rPr lang="en-US" sz="1300" b="0" dirty="0"/>
              <a:t>Alec Radford, Jong </a:t>
            </a:r>
            <a:r>
              <a:rPr lang="en-US" sz="1300" b="0" dirty="0" err="1"/>
              <a:t>Wook</a:t>
            </a:r>
            <a:r>
              <a:rPr lang="en-US" sz="1300" b="0" dirty="0"/>
              <a:t> Kim, Chris </a:t>
            </a:r>
            <a:r>
              <a:rPr lang="en-US" sz="1300" b="0" dirty="0" err="1"/>
              <a:t>Hallacy</a:t>
            </a:r>
            <a:r>
              <a:rPr lang="en-US" sz="1300" b="0" dirty="0"/>
              <a:t>, Aditya Ramesh, Gabriel Goh, </a:t>
            </a:r>
            <a:r>
              <a:rPr lang="en-US" sz="1300" b="0" dirty="0" err="1"/>
              <a:t>Sandhini</a:t>
            </a:r>
            <a:r>
              <a:rPr lang="en-US" sz="1300" b="0" dirty="0"/>
              <a:t> Agarwal, Girish Sastry et al. (2021) "Learning transferable visual models from natural language supervision." In International Conference on Machine Learning, pp. 8748-8763. PMLR.</a:t>
            </a:r>
          </a:p>
          <a:p>
            <a:pPr marL="228600" indent="-228600">
              <a:spcAft>
                <a:spcPts val="300"/>
              </a:spcAft>
            </a:pPr>
            <a:r>
              <a:rPr lang="en-US" sz="1300" b="0" dirty="0"/>
              <a:t>Aske </a:t>
            </a:r>
            <a:r>
              <a:rPr lang="en-US" sz="1300" b="0" dirty="0" err="1"/>
              <a:t>Plaat</a:t>
            </a:r>
            <a:r>
              <a:rPr lang="en-US" sz="1300" b="0" dirty="0"/>
              <a:t>, Annie Wong, Suzan Verberne, Joost </a:t>
            </a:r>
            <a:r>
              <a:rPr lang="en-US" sz="1300" b="0" dirty="0" err="1"/>
              <a:t>Broekens</a:t>
            </a:r>
            <a:r>
              <a:rPr lang="en-US" sz="1300" b="0" dirty="0"/>
              <a:t>, Niki van Stein, and Thomas Back. (2024) "Reasoning with Large Language Models, a Survey." </a:t>
            </a:r>
            <a:r>
              <a:rPr lang="en-US" sz="1300" b="0" dirty="0" err="1"/>
              <a:t>arXiv</a:t>
            </a:r>
            <a:r>
              <a:rPr lang="en-US" sz="1300" b="0" dirty="0"/>
              <a:t> preprint arXiv:2407.11511.</a:t>
            </a:r>
          </a:p>
          <a:p>
            <a:pPr marL="228600" indent="-228600">
              <a:spcAft>
                <a:spcPts val="300"/>
              </a:spcAft>
            </a:pPr>
            <a:r>
              <a:rPr lang="en-US" sz="1300" b="0" dirty="0" err="1"/>
              <a:t>Madaan</a:t>
            </a:r>
            <a:r>
              <a:rPr lang="en-US" sz="1300" b="0" dirty="0"/>
              <a:t>, Aman, </a:t>
            </a:r>
            <a:r>
              <a:rPr lang="en-US" sz="1300" b="0" dirty="0" err="1"/>
              <a:t>Niket</a:t>
            </a:r>
            <a:r>
              <a:rPr lang="en-US" sz="1300" b="0" dirty="0"/>
              <a:t> Tandon, Prakhar Gupta, Skyler Hallinan, </a:t>
            </a:r>
            <a:r>
              <a:rPr lang="en-US" sz="1300" b="0" dirty="0" err="1"/>
              <a:t>Luyu</a:t>
            </a:r>
            <a:r>
              <a:rPr lang="en-US" sz="1300" b="0" dirty="0"/>
              <a:t> Gao, Sarah </a:t>
            </a:r>
            <a:r>
              <a:rPr lang="en-US" sz="1300" b="0" dirty="0" err="1"/>
              <a:t>Wiegreffe</a:t>
            </a:r>
            <a:r>
              <a:rPr lang="en-US" sz="1300" b="0" dirty="0"/>
              <a:t>, Uri Alon et al. (2024) "Self-refine: Iterative refinement with self-feedback." Advances in Neural Information Processing Systems 36.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2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4171008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9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2024/09/10 Introduction to Artificial Intelligence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2024/09/17 Mid-Autumn Festival (Day off)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2024/09/24 Artificial Intelligence and Intelligent Agents; Problem Solving</a:t>
            </a:r>
          </a:p>
          <a:p>
            <a:pPr marL="0" indent="0">
              <a:buNone/>
            </a:pPr>
            <a:r>
              <a:rPr lang="en-US" sz="2800" dirty="0"/>
              <a:t>4 2024/10/01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2024/10/08 Case Study on Artificial Intelligence I</a:t>
            </a:r>
          </a:p>
          <a:p>
            <a:pPr marL="0" indent="0">
              <a:buNone/>
            </a:pPr>
            <a:r>
              <a:rPr lang="en-US" sz="2800" dirty="0"/>
              <a:t>6 2024/10/15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0D9FF-21B5-FCC5-6135-6726D7F3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17DCB-0C08-89EA-D172-F18B9E2B32D0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</p:spTree>
    <p:extLst>
      <p:ext uri="{BB962C8B-B14F-4D97-AF65-F5344CB8AC3E}">
        <p14:creationId xmlns:p14="http://schemas.microsoft.com/office/powerpoint/2010/main" val="3127580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82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449852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58506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276710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99323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895738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41744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07551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2024/10/22 The Theory of Learning and Ensemble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2024/10/29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2024/11/05 Self-Learning</a:t>
            </a:r>
          </a:p>
          <a:p>
            <a:pPr marL="0" indent="0">
              <a:buNone/>
            </a:pPr>
            <a:r>
              <a:rPr lang="en-US" sz="2800" dirty="0"/>
              <a:t>10 2024/11/12 Deep Learning, Reinforcement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2024/11/19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2024/11/26 Deep Learning for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31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Hadi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Muhammad Usman, Rizwan Qureshi, Abbas Shah, Muhammad Irfan, Anas Zafar, Muhammad Bilal Shaikh, Naveed Akhtar, Jia Wu,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Seyedali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Mirjalili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"Large language models: a comprehensive survey of its applications, challenges, limitations, and future prospects."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Authorea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Preprints (2023).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11FC9-FB75-777C-DEE0-1FE94A89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742123"/>
            <a:ext cx="10997855" cy="5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40176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5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956476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41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(GPT-4o,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Claude.ai</a:t>
            </a:r>
            <a:r>
              <a:rPr lang="en-US" altLang="zh-TW" sz="3600" dirty="0"/>
              <a:t> (Claude 3.5)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Google Gemini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Chat.LMSys.org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Perplexity.ai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ChatPDF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Video: D-ID, </a:t>
            </a:r>
            <a:r>
              <a:rPr lang="en-US" altLang="zh-TW" sz="3600" dirty="0" err="1"/>
              <a:t>Synthesia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20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(GPT-4o, GPT-4)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https://chatgpt.com/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EA8D2-1C30-B6C0-E6A0-70E69F86D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381" y="866806"/>
            <a:ext cx="8223250" cy="556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5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2024/12/03 Computer Vision and Robotics</a:t>
            </a:r>
          </a:p>
          <a:p>
            <a:pPr marL="0" indent="0">
              <a:buNone/>
            </a:pPr>
            <a:r>
              <a:rPr lang="en-US" sz="2800" dirty="0"/>
              <a:t>14 2024/12/10 Generative AI, </a:t>
            </a:r>
            <a:br>
              <a:rPr lang="en-US" sz="2800" dirty="0"/>
            </a:br>
            <a:r>
              <a:rPr lang="en-US" sz="2800" dirty="0"/>
              <a:t>                           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2024/12/24 Final Project Report 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3828786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92EDE-492B-9552-E48B-C08559B8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59" y="1030310"/>
            <a:ext cx="7254307" cy="55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67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3.5, GPT-4o, Gemini 1.5 Pro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BC31-9CD4-BF15-BE43-3C853AFD9D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500" y="996443"/>
            <a:ext cx="6443170" cy="55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2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 </a:t>
            </a:r>
            <a:r>
              <a:rPr lang="en-US" sz="3600" dirty="0"/>
              <a:t>State-of-the-art vision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2CA2A-ACFF-EE60-34E1-C6737F508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55" y="937784"/>
            <a:ext cx="11143848" cy="56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1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7429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Google Gemini</a:t>
            </a:r>
            <a:br>
              <a:rPr lang="en-US" dirty="0"/>
            </a:br>
            <a:r>
              <a:rPr lang="en-US" sz="4000" dirty="0"/>
              <a:t>Largest and most capable AI model</a:t>
            </a:r>
            <a:br>
              <a:rPr lang="en-US" sz="4000" dirty="0"/>
            </a:br>
            <a:r>
              <a:rPr lang="en-US" sz="4000" dirty="0"/>
              <a:t>Making AI more helpful for everyone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F22FA-CCEF-0283-AFCF-C0570450A2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7" y="1998546"/>
            <a:ext cx="11222180" cy="4602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https://blog.google/technology/ai/google-gemini-ai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4336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/>
              <a:t>LMSYS Chatbot Arena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88B00-22E6-E0D0-8FFB-78F9201BE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922" y="716631"/>
            <a:ext cx="9510959" cy="5834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https://lmarena.ai/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AD436-1D63-0211-56CA-07CDD84CA924}"/>
              </a:ext>
            </a:extLst>
          </p:cNvPr>
          <p:cNvSpPr txBox="1"/>
          <p:nvPr/>
        </p:nvSpPr>
        <p:spPr>
          <a:xfrm>
            <a:off x="134790" y="3863335"/>
            <a:ext cx="2092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Claude 3.5 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8BC4C4-9D1A-1A66-BF7D-AD29952950C4}"/>
              </a:ext>
            </a:extLst>
          </p:cNvPr>
          <p:cNvSpPr/>
          <p:nvPr/>
        </p:nvSpPr>
        <p:spPr>
          <a:xfrm>
            <a:off x="2254921" y="1296379"/>
            <a:ext cx="9452167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9452EC-BB80-2E11-2FDF-1CF4E48C669D}"/>
              </a:ext>
            </a:extLst>
          </p:cNvPr>
          <p:cNvSpPr/>
          <p:nvPr/>
        </p:nvSpPr>
        <p:spPr>
          <a:xfrm>
            <a:off x="2254921" y="3955390"/>
            <a:ext cx="9452168" cy="36933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6BC27-B402-E564-C59D-262360765975}"/>
              </a:ext>
            </a:extLst>
          </p:cNvPr>
          <p:cNvSpPr txBox="1"/>
          <p:nvPr/>
        </p:nvSpPr>
        <p:spPr>
          <a:xfrm>
            <a:off x="162087" y="1318779"/>
            <a:ext cx="1871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GPT-4o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DC73923-33CA-C04E-3E62-BD293EC84B33}"/>
              </a:ext>
            </a:extLst>
          </p:cNvPr>
          <p:cNvSpPr/>
          <p:nvPr/>
        </p:nvSpPr>
        <p:spPr>
          <a:xfrm>
            <a:off x="2284317" y="5294306"/>
            <a:ext cx="9452168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95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9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5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663811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4" y="122627"/>
            <a:ext cx="10926305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3271495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1467" y="274638"/>
            <a:ext cx="10176933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Artificial Intelligence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Intelligent Agents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Problem Solving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04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998" y="1484784"/>
            <a:ext cx="8325475" cy="4896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12236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Question Answering (QA)</a:t>
            </a:r>
          </a:p>
        </p:txBody>
      </p:sp>
    </p:spTree>
    <p:extLst>
      <p:ext uri="{BB962C8B-B14F-4D97-AF65-F5344CB8AC3E}">
        <p14:creationId xmlns:p14="http://schemas.microsoft.com/office/powerpoint/2010/main" val="40086053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1171950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87" y="56101"/>
            <a:ext cx="10662834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2042305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6"/>
          <a:stretch/>
        </p:blipFill>
        <p:spPr>
          <a:xfrm>
            <a:off x="2140215" y="1377301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1780483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Task-Oriented Dialogue (</a:t>
            </a:r>
            <a:r>
              <a:rPr lang="en-US" dirty="0" err="1"/>
              <a:t>ToD</a:t>
            </a:r>
            <a:r>
              <a:rPr lang="en-US" dirty="0"/>
              <a:t>) System</a:t>
            </a:r>
            <a:br>
              <a:rPr lang="en-US" dirty="0"/>
            </a:br>
            <a:r>
              <a:rPr lang="en-US" b="0" dirty="0"/>
              <a:t>Speech, Text,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A86A6-346C-BFD1-9492-5353D72B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53" y="1460667"/>
            <a:ext cx="10039493" cy="4958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99782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Razumovskaia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Evgeniia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Goran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Glavas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Olga Majewska,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Edoardo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M. Ponti, Anna Korhonen, and Ivan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Vulic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"Crossing the conversational chasm: A primer on natural language processing for multilingual task-oriented dialogue systems." Journal of Artificial Intelligence Research 74 (2022): 1351-1402.</a:t>
            </a:r>
          </a:p>
        </p:txBody>
      </p:sp>
    </p:spTree>
    <p:extLst>
      <p:ext uri="{BB962C8B-B14F-4D97-AF65-F5344CB8AC3E}">
        <p14:creationId xmlns:p14="http://schemas.microsoft.com/office/powerpoint/2010/main" val="1617451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2846173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AI and Blockchain </a:t>
            </a:r>
            <a:br>
              <a:rPr lang="en-US" dirty="0"/>
            </a:br>
            <a:r>
              <a:rPr lang="en-US" dirty="0"/>
              <a:t>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3879785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735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3181360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7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603" y="274638"/>
            <a:ext cx="10203194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603" y="1207096"/>
            <a:ext cx="10203194" cy="5030217"/>
          </a:xfrm>
        </p:spPr>
        <p:txBody>
          <a:bodyPr/>
          <a:lstStyle/>
          <a:p>
            <a:pPr marL="320040" indent="-320040"/>
            <a:r>
              <a:rPr lang="en-US" sz="4400" dirty="0"/>
              <a:t>Artificial Intelligence</a:t>
            </a:r>
          </a:p>
          <a:p>
            <a:pPr marL="320040" indent="-320040"/>
            <a:r>
              <a:rPr lang="en-US" sz="4400" dirty="0"/>
              <a:t>Intelligent Agents</a:t>
            </a:r>
          </a:p>
          <a:p>
            <a:pPr marL="320040" indent="-320040"/>
            <a:r>
              <a:rPr lang="en-US" sz="4400" dirty="0"/>
              <a:t>Problem Solving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136773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4016"/>
            <a:ext cx="8229600" cy="16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Acting Rationally: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Rational Agent Approach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73" y="2204864"/>
            <a:ext cx="10555705" cy="410445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AI has focused on the study and construction of agents that </a:t>
            </a:r>
            <a:r>
              <a:rPr lang="en-US" sz="4000" b="1" dirty="0">
                <a:solidFill>
                  <a:srgbClr val="C00000"/>
                </a:solidFill>
              </a:rPr>
              <a:t>do the right thing.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Standard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28125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3"/>
            <a:ext cx="8640960" cy="12049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Neuroscience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parts of a </a:t>
            </a:r>
            <a:r>
              <a:rPr lang="en-US" dirty="0">
                <a:solidFill>
                  <a:srgbClr val="FF0000"/>
                </a:solidFill>
              </a:rPr>
              <a:t>nerve cell </a:t>
            </a:r>
            <a:r>
              <a:rPr lang="en-US" dirty="0">
                <a:solidFill>
                  <a:schemeClr val="accent1"/>
                </a:solidFill>
              </a:rPr>
              <a:t>or </a:t>
            </a:r>
            <a:r>
              <a:rPr lang="en-US" dirty="0">
                <a:solidFill>
                  <a:srgbClr val="FF0000"/>
                </a:solidFill>
              </a:rPr>
              <a:t>neuron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45281-1FA8-0D45-A300-CF26291CB3B3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68" y="1573152"/>
            <a:ext cx="8171588" cy="452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6218">
            <a:extLst>
              <a:ext uri="{FF2B5EF4-FFF2-40B4-BE49-F238E27FC236}">
                <a16:creationId xmlns:a16="http://schemas.microsoft.com/office/drawing/2014/main" id="{45850FAC-95A2-8542-84E2-9E96F1DCBDD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169680" y="2294173"/>
            <a:ext cx="3275006" cy="8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675005"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Axonal</a:t>
            </a:r>
            <a:r>
              <a:rPr lang="en-US" sz="1600" spc="-1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arborization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Axon</a:t>
            </a:r>
            <a:r>
              <a:rPr lang="en-US" sz="1600" spc="-5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en-US" sz="1600" spc="-5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another</a:t>
            </a:r>
            <a:r>
              <a:rPr lang="en-US" sz="1600" spc="-5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cell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26219">
            <a:extLst>
              <a:ext uri="{FF2B5EF4-FFF2-40B4-BE49-F238E27FC236}">
                <a16:creationId xmlns:a16="http://schemas.microsoft.com/office/drawing/2014/main" id="{99E56C46-5815-E24A-B133-C464B29F24F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5018651" y="3422038"/>
            <a:ext cx="738397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Synapse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26220">
            <a:extLst>
              <a:ext uri="{FF2B5EF4-FFF2-40B4-BE49-F238E27FC236}">
                <a16:creationId xmlns:a16="http://schemas.microsoft.com/office/drawing/2014/main" id="{F8C532CC-5496-1B47-B243-DE66E8425A9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098365" y="3746353"/>
            <a:ext cx="773145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Dendrite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26221">
            <a:extLst>
              <a:ext uri="{FF2B5EF4-FFF2-40B4-BE49-F238E27FC236}">
                <a16:creationId xmlns:a16="http://schemas.microsoft.com/office/drawing/2014/main" id="{3DF2444B-CF65-E44D-A482-98153248757C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100185" y="3852045"/>
            <a:ext cx="502399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Axon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26222">
            <a:extLst>
              <a:ext uri="{FF2B5EF4-FFF2-40B4-BE49-F238E27FC236}">
                <a16:creationId xmlns:a16="http://schemas.microsoft.com/office/drawing/2014/main" id="{CDB94AEC-1C40-EB47-A91B-3FB7FBB2F22E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991141" y="4826439"/>
            <a:ext cx="726814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Nucleus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26223">
            <a:extLst>
              <a:ext uri="{FF2B5EF4-FFF2-40B4-BE49-F238E27FC236}">
                <a16:creationId xmlns:a16="http://schemas.microsoft.com/office/drawing/2014/main" id="{321B3EE4-A49D-D54C-897B-F1FA63C0BD02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8984275" y="5493892"/>
            <a:ext cx="820923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Synapses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26222">
            <a:extLst>
              <a:ext uri="{FF2B5EF4-FFF2-40B4-BE49-F238E27FC236}">
                <a16:creationId xmlns:a16="http://schemas.microsoft.com/office/drawing/2014/main" id="{D18BBE79-57FF-214A-B48C-190B80E46269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062160" y="6130678"/>
            <a:ext cx="1593680" cy="4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n-US" sz="1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Cell body or soma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43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143" y="27525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Comparison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Computer and Human Brain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B562E5-3171-CE41-AB3A-0A58B8967DAB}"/>
              </a:ext>
            </a:extLst>
          </p:cNvPr>
          <p:cNvGraphicFramePr>
            <a:graphicFrameLocks noGrp="1"/>
          </p:cNvGraphicFramePr>
          <p:nvPr/>
        </p:nvGraphicFramePr>
        <p:xfrm>
          <a:off x="1703513" y="1628801"/>
          <a:ext cx="8865279" cy="4680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1979">
                  <a:extLst>
                    <a:ext uri="{9D8B030D-6E8A-4147-A177-3AD203B41FA5}">
                      <a16:colId xmlns:a16="http://schemas.microsoft.com/office/drawing/2014/main" val="333636467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50431419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588375308"/>
                    </a:ext>
                  </a:extLst>
                </a:gridCol>
                <a:gridCol w="2016796">
                  <a:extLst>
                    <a:ext uri="{9D8B030D-6E8A-4147-A177-3AD203B41FA5}">
                      <a16:colId xmlns:a16="http://schemas.microsoft.com/office/drawing/2014/main" val="522093102"/>
                    </a:ext>
                  </a:extLst>
                </a:gridCol>
              </a:tblGrid>
              <a:tr h="848031">
                <a:tc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</a:rPr>
                        <a:t>Supercomputer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</a:rPr>
                        <a:t>Personal Computer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Human Brain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802009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Computational units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6</a:t>
                      </a:r>
                      <a:r>
                        <a:rPr lang="en-US" sz="2000" u="none" strike="noStrike">
                          <a:effectLst/>
                        </a:rPr>
                        <a:t> GPUs + CPUs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8 CPU cores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6</a:t>
                      </a:r>
                      <a:r>
                        <a:rPr lang="en-US" sz="2000" u="none" strike="noStrike">
                          <a:effectLst/>
                        </a:rPr>
                        <a:t> columns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856852896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15</a:t>
                      </a:r>
                      <a:r>
                        <a:rPr lang="en-US" sz="2000" u="none" strike="noStrike">
                          <a:effectLst/>
                        </a:rPr>
                        <a:t> transistors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10</a:t>
                      </a:r>
                      <a:r>
                        <a:rPr lang="en-US" sz="2000" u="none" strike="noStrike">
                          <a:effectLst/>
                        </a:rPr>
                        <a:t> transistors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11</a:t>
                      </a:r>
                      <a:r>
                        <a:rPr lang="en-US" sz="2000" u="none" strike="noStrike">
                          <a:effectLst/>
                        </a:rPr>
                        <a:t> neurons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18551159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Storage units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16</a:t>
                      </a:r>
                      <a:r>
                        <a:rPr lang="en-US" sz="2000" u="none" strike="noStrike">
                          <a:effectLst/>
                        </a:rPr>
                        <a:t> bytes 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10</a:t>
                      </a:r>
                      <a:r>
                        <a:rPr lang="en-US" sz="2000" u="none" strike="noStrike">
                          <a:effectLst/>
                        </a:rPr>
                        <a:t> bytes 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11</a:t>
                      </a:r>
                      <a:r>
                        <a:rPr lang="en-US" sz="2000" u="none" strike="noStrike">
                          <a:effectLst/>
                        </a:rPr>
                        <a:t> neurons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792006732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17</a:t>
                      </a:r>
                      <a:r>
                        <a:rPr lang="en-US" sz="2000" u="none" strike="noStrike">
                          <a:effectLst/>
                        </a:rPr>
                        <a:t> bytes disk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12</a:t>
                      </a:r>
                      <a:r>
                        <a:rPr lang="en-US" sz="2000" u="none" strike="noStrike">
                          <a:effectLst/>
                        </a:rPr>
                        <a:t> bytes disk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14</a:t>
                      </a:r>
                      <a:r>
                        <a:rPr lang="en-US" sz="2000" u="none" strike="noStrike">
                          <a:effectLst/>
                        </a:rPr>
                        <a:t> synapses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674434058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Cycle time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−9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−9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−3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687319391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Operations/sec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18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10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17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590726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1026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9213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scene from the blocks world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8945C6-2100-384B-86ED-6333876F67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8846" y="1403350"/>
            <a:ext cx="8303618" cy="4761954"/>
            <a:chOff x="2421" y="437"/>
            <a:chExt cx="7941" cy="455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AAD636-AD92-9942-9721-6CE5CCB3DD9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21" y="2947"/>
              <a:ext cx="7941" cy="2044"/>
            </a:xfrm>
            <a:custGeom>
              <a:avLst/>
              <a:gdLst>
                <a:gd name="T0" fmla="+- 0 10362 2422"/>
                <a:gd name="T1" fmla="*/ T0 w 7941"/>
                <a:gd name="T2" fmla="+- 0 2947 2947"/>
                <a:gd name="T3" fmla="*/ 2947 h 2044"/>
                <a:gd name="T4" fmla="+- 0 5113 2422"/>
                <a:gd name="T5" fmla="*/ T4 w 7941"/>
                <a:gd name="T6" fmla="+- 0 2947 2947"/>
                <a:gd name="T7" fmla="*/ 2947 h 2044"/>
                <a:gd name="T8" fmla="+- 0 2422 2422"/>
                <a:gd name="T9" fmla="*/ T8 w 7941"/>
                <a:gd name="T10" fmla="+- 0 4991 2947"/>
                <a:gd name="T11" fmla="*/ 4991 h 2044"/>
                <a:gd name="T12" fmla="+- 0 8346 2422"/>
                <a:gd name="T13" fmla="*/ T12 w 7941"/>
                <a:gd name="T14" fmla="+- 0 4991 2947"/>
                <a:gd name="T15" fmla="*/ 4991 h 2044"/>
                <a:gd name="T16" fmla="+- 0 8387 2422"/>
                <a:gd name="T17" fmla="*/ T16 w 7941"/>
                <a:gd name="T18" fmla="+- 0 4949 2947"/>
                <a:gd name="T19" fmla="*/ 4949 h 2044"/>
                <a:gd name="T20" fmla="+- 0 10321 2422"/>
                <a:gd name="T21" fmla="*/ T20 w 7941"/>
                <a:gd name="T22" fmla="+- 0 2989 2947"/>
                <a:gd name="T23" fmla="*/ 2989 h 2044"/>
                <a:gd name="T24" fmla="+- 0 10362 2422"/>
                <a:gd name="T25" fmla="*/ T24 w 7941"/>
                <a:gd name="T26" fmla="+- 0 2947 2947"/>
                <a:gd name="T27" fmla="*/ 2947 h 2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7941" h="2044">
                  <a:moveTo>
                    <a:pt x="7940" y="0"/>
                  </a:moveTo>
                  <a:lnTo>
                    <a:pt x="2691" y="0"/>
                  </a:lnTo>
                  <a:lnTo>
                    <a:pt x="0" y="2044"/>
                  </a:lnTo>
                  <a:lnTo>
                    <a:pt x="5924" y="2044"/>
                  </a:lnTo>
                  <a:lnTo>
                    <a:pt x="5965" y="2002"/>
                  </a:lnTo>
                  <a:lnTo>
                    <a:pt x="7899" y="42"/>
                  </a:lnTo>
                  <a:lnTo>
                    <a:pt x="794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52434C2-4519-3241-8E2A-BE506435EBF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69" y="2967"/>
              <a:ext cx="7844" cy="1989"/>
            </a:xfrm>
            <a:custGeom>
              <a:avLst/>
              <a:gdLst>
                <a:gd name="T0" fmla="+- 0 10312 2469"/>
                <a:gd name="T1" fmla="*/ T0 w 7844"/>
                <a:gd name="T2" fmla="+- 0 2968 2968"/>
                <a:gd name="T3" fmla="*/ 2968 h 1989"/>
                <a:gd name="T4" fmla="+- 0 5120 2469"/>
                <a:gd name="T5" fmla="*/ T4 w 7844"/>
                <a:gd name="T6" fmla="+- 0 2968 2968"/>
                <a:gd name="T7" fmla="*/ 2968 h 1989"/>
                <a:gd name="T8" fmla="+- 0 2469 2469"/>
                <a:gd name="T9" fmla="*/ T8 w 7844"/>
                <a:gd name="T10" fmla="+- 0 4956 2968"/>
                <a:gd name="T11" fmla="*/ 4956 h 1989"/>
                <a:gd name="T12" fmla="+- 0 8324 2469"/>
                <a:gd name="T13" fmla="*/ T12 w 7844"/>
                <a:gd name="T14" fmla="+- 0 4956 2968"/>
                <a:gd name="T15" fmla="*/ 4956 h 1989"/>
                <a:gd name="T16" fmla="+- 0 10312 2469"/>
                <a:gd name="T17" fmla="*/ T16 w 7844"/>
                <a:gd name="T18" fmla="+- 0 2968 2968"/>
                <a:gd name="T19" fmla="*/ 2968 h 19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844" h="1989">
                  <a:moveTo>
                    <a:pt x="7843" y="0"/>
                  </a:moveTo>
                  <a:lnTo>
                    <a:pt x="2651" y="0"/>
                  </a:lnTo>
                  <a:lnTo>
                    <a:pt x="0" y="1988"/>
                  </a:lnTo>
                  <a:lnTo>
                    <a:pt x="5855" y="1988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B9C0798-3B8D-C943-B05C-350C77DFC4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2212"/>
              <a:ext cx="331" cy="1087"/>
            </a:xfrm>
            <a:custGeom>
              <a:avLst/>
              <a:gdLst>
                <a:gd name="T0" fmla="+- 0 9698 9370"/>
                <a:gd name="T1" fmla="*/ T0 w 331"/>
                <a:gd name="T2" fmla="+- 0 2212 2212"/>
                <a:gd name="T3" fmla="*/ 2212 h 1087"/>
                <a:gd name="T4" fmla="+- 0 9370 9370"/>
                <a:gd name="T5" fmla="*/ T4 w 331"/>
                <a:gd name="T6" fmla="+- 0 2441 2212"/>
                <a:gd name="T7" fmla="*/ 2441 h 1087"/>
                <a:gd name="T8" fmla="+- 0 9370 9370"/>
                <a:gd name="T9" fmla="*/ T8 w 331"/>
                <a:gd name="T10" fmla="+- 0 3299 2212"/>
                <a:gd name="T11" fmla="*/ 3299 h 1087"/>
                <a:gd name="T12" fmla="+- 0 9700 9370"/>
                <a:gd name="T13" fmla="*/ T12 w 331"/>
                <a:gd name="T14" fmla="+- 0 2960 2212"/>
                <a:gd name="T15" fmla="*/ 2960 h 1087"/>
                <a:gd name="T16" fmla="+- 0 9698 9370"/>
                <a:gd name="T17" fmla="*/ T16 w 331"/>
                <a:gd name="T18" fmla="+- 0 2212 2212"/>
                <a:gd name="T19" fmla="*/ 2212 h 10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1" h="1087">
                  <a:moveTo>
                    <a:pt x="328" y="0"/>
                  </a:moveTo>
                  <a:lnTo>
                    <a:pt x="0" y="229"/>
                  </a:lnTo>
                  <a:lnTo>
                    <a:pt x="0" y="1087"/>
                  </a:lnTo>
                  <a:lnTo>
                    <a:pt x="330" y="748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AutoShape 26128">
              <a:extLst>
                <a:ext uri="{FF2B5EF4-FFF2-40B4-BE49-F238E27FC236}">
                  <a16:creationId xmlns:a16="http://schemas.microsoft.com/office/drawing/2014/main" id="{7A27319E-AE1E-5346-9E01-3EE4DF498E7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2212"/>
              <a:ext cx="345" cy="1104"/>
            </a:xfrm>
            <a:custGeom>
              <a:avLst/>
              <a:gdLst>
                <a:gd name="T0" fmla="+- 0 9691 9363"/>
                <a:gd name="T1" fmla="*/ T0 w 345"/>
                <a:gd name="T2" fmla="+- 0 2212 2212"/>
                <a:gd name="T3" fmla="*/ 2212 h 1104"/>
                <a:gd name="T4" fmla="+- 0 9706 9363"/>
                <a:gd name="T5" fmla="*/ T4 w 345"/>
                <a:gd name="T6" fmla="+- 0 2292 2212"/>
                <a:gd name="T7" fmla="*/ 2292 h 1104"/>
                <a:gd name="T8" fmla="+- 0 9706 9363"/>
                <a:gd name="T9" fmla="*/ T8 w 345"/>
                <a:gd name="T10" fmla="+- 0 2332 2212"/>
                <a:gd name="T11" fmla="*/ 2332 h 1104"/>
                <a:gd name="T12" fmla="+- 0 9692 9363"/>
                <a:gd name="T13" fmla="*/ T12 w 345"/>
                <a:gd name="T14" fmla="+- 0 2412 2212"/>
                <a:gd name="T15" fmla="*/ 2412 h 1104"/>
                <a:gd name="T16" fmla="+- 0 9706 9363"/>
                <a:gd name="T17" fmla="*/ T16 w 345"/>
                <a:gd name="T18" fmla="+- 0 2332 2212"/>
                <a:gd name="T19" fmla="*/ 2332 h 1104"/>
                <a:gd name="T20" fmla="+- 0 9692 9363"/>
                <a:gd name="T21" fmla="*/ T20 w 345"/>
                <a:gd name="T22" fmla="+- 0 2452 2212"/>
                <a:gd name="T23" fmla="*/ 2452 h 1104"/>
                <a:gd name="T24" fmla="+- 0 9706 9363"/>
                <a:gd name="T25" fmla="*/ T24 w 345"/>
                <a:gd name="T26" fmla="+- 0 2532 2212"/>
                <a:gd name="T27" fmla="*/ 2532 h 1104"/>
                <a:gd name="T28" fmla="+- 0 9706 9363"/>
                <a:gd name="T29" fmla="*/ T28 w 345"/>
                <a:gd name="T30" fmla="+- 0 2572 2212"/>
                <a:gd name="T31" fmla="*/ 2572 h 1104"/>
                <a:gd name="T32" fmla="+- 0 9693 9363"/>
                <a:gd name="T33" fmla="*/ T32 w 345"/>
                <a:gd name="T34" fmla="+- 0 2652 2212"/>
                <a:gd name="T35" fmla="*/ 2652 h 1104"/>
                <a:gd name="T36" fmla="+- 0 9706 9363"/>
                <a:gd name="T37" fmla="*/ T36 w 345"/>
                <a:gd name="T38" fmla="+- 0 2572 2212"/>
                <a:gd name="T39" fmla="*/ 2572 h 1104"/>
                <a:gd name="T40" fmla="+- 0 9693 9363"/>
                <a:gd name="T41" fmla="*/ T40 w 345"/>
                <a:gd name="T42" fmla="+- 0 2692 2212"/>
                <a:gd name="T43" fmla="*/ 2692 h 1104"/>
                <a:gd name="T44" fmla="+- 0 9707 9363"/>
                <a:gd name="T45" fmla="*/ T44 w 345"/>
                <a:gd name="T46" fmla="+- 0 2772 2212"/>
                <a:gd name="T47" fmla="*/ 2772 h 1104"/>
                <a:gd name="T48" fmla="+- 0 9707 9363"/>
                <a:gd name="T49" fmla="*/ T48 w 345"/>
                <a:gd name="T50" fmla="+- 0 2812 2212"/>
                <a:gd name="T51" fmla="*/ 2812 h 1104"/>
                <a:gd name="T52" fmla="+- 0 9693 9363"/>
                <a:gd name="T53" fmla="*/ T52 w 345"/>
                <a:gd name="T54" fmla="+- 0 2892 2212"/>
                <a:gd name="T55" fmla="*/ 2892 h 1104"/>
                <a:gd name="T56" fmla="+- 0 9707 9363"/>
                <a:gd name="T57" fmla="*/ T56 w 345"/>
                <a:gd name="T58" fmla="+- 0 2812 2212"/>
                <a:gd name="T59" fmla="*/ 2812 h 1104"/>
                <a:gd name="T60" fmla="+- 0 9693 9363"/>
                <a:gd name="T61" fmla="*/ T60 w 345"/>
                <a:gd name="T62" fmla="+- 0 2932 2212"/>
                <a:gd name="T63" fmla="*/ 2932 h 1104"/>
                <a:gd name="T64" fmla="+- 0 9659 9363"/>
                <a:gd name="T65" fmla="*/ T64 w 345"/>
                <a:gd name="T66" fmla="+- 0 2993 2212"/>
                <a:gd name="T67" fmla="*/ 2993 h 1104"/>
                <a:gd name="T68" fmla="+- 0 9707 9363"/>
                <a:gd name="T69" fmla="*/ T68 w 345"/>
                <a:gd name="T70" fmla="+- 0 2963 2212"/>
                <a:gd name="T71" fmla="*/ 2963 h 1104"/>
                <a:gd name="T72" fmla="+- 0 9631 9363"/>
                <a:gd name="T73" fmla="*/ T72 w 345"/>
                <a:gd name="T74" fmla="+- 0 3022 2212"/>
                <a:gd name="T75" fmla="*/ 3022 h 1104"/>
                <a:gd name="T76" fmla="+- 0 9585 9363"/>
                <a:gd name="T77" fmla="*/ T76 w 345"/>
                <a:gd name="T78" fmla="+- 0 3088 2212"/>
                <a:gd name="T79" fmla="*/ 3088 h 1104"/>
                <a:gd name="T80" fmla="+- 0 9631 9363"/>
                <a:gd name="T81" fmla="*/ T80 w 345"/>
                <a:gd name="T82" fmla="+- 0 3022 2212"/>
                <a:gd name="T83" fmla="*/ 3022 h 1104"/>
                <a:gd name="T84" fmla="+- 0 9492 9363"/>
                <a:gd name="T85" fmla="*/ T84 w 345"/>
                <a:gd name="T86" fmla="+- 0 3165 2212"/>
                <a:gd name="T87" fmla="*/ 3165 h 1104"/>
                <a:gd name="T88" fmla="+- 0 9557 9363"/>
                <a:gd name="T89" fmla="*/ T88 w 345"/>
                <a:gd name="T90" fmla="+- 0 3117 2212"/>
                <a:gd name="T91" fmla="*/ 3117 h 1104"/>
                <a:gd name="T92" fmla="+- 0 9464 9363"/>
                <a:gd name="T93" fmla="*/ T92 w 345"/>
                <a:gd name="T94" fmla="+- 0 3193 2212"/>
                <a:gd name="T95" fmla="*/ 3193 h 1104"/>
                <a:gd name="T96" fmla="+- 0 9418 9363"/>
                <a:gd name="T97" fmla="*/ T96 w 345"/>
                <a:gd name="T98" fmla="+- 0 3260 2212"/>
                <a:gd name="T99" fmla="*/ 3260 h 1104"/>
                <a:gd name="T100" fmla="+- 0 9464 9363"/>
                <a:gd name="T101" fmla="*/ T100 w 345"/>
                <a:gd name="T102" fmla="+- 0 3193 2212"/>
                <a:gd name="T103" fmla="*/ 3193 h 1104"/>
                <a:gd name="T104" fmla="+- 0 9363 9363"/>
                <a:gd name="T105" fmla="*/ T104 w 345"/>
                <a:gd name="T106" fmla="+- 0 3241 2212"/>
                <a:gd name="T107" fmla="*/ 3241 h 1104"/>
                <a:gd name="T108" fmla="+- 0 9390 9363"/>
                <a:gd name="T109" fmla="*/ T108 w 345"/>
                <a:gd name="T110" fmla="+- 0 3289 2212"/>
                <a:gd name="T111" fmla="*/ 3289 h 1104"/>
                <a:gd name="T112" fmla="+- 0 9377 9363"/>
                <a:gd name="T113" fmla="*/ T112 w 345"/>
                <a:gd name="T114" fmla="+- 0 3282 2212"/>
                <a:gd name="T115" fmla="*/ 3282 h 1104"/>
                <a:gd name="T116" fmla="+- 0 9380 9363"/>
                <a:gd name="T117" fmla="*/ T116 w 345"/>
                <a:gd name="T118" fmla="+- 0 3279 2212"/>
                <a:gd name="T119" fmla="*/ 3279 h 1104"/>
                <a:gd name="T120" fmla="+- 0 9383 9363"/>
                <a:gd name="T121" fmla="*/ T120 w 345"/>
                <a:gd name="T122" fmla="+- 0 3282 2212"/>
                <a:gd name="T123" fmla="*/ 3282 h 1104"/>
                <a:gd name="T124" fmla="+- 0 9377 9363"/>
                <a:gd name="T125" fmla="*/ T124 w 345"/>
                <a:gd name="T126" fmla="+- 0 3121 2212"/>
                <a:gd name="T127" fmla="*/ 3121 h 1104"/>
                <a:gd name="T128" fmla="+- 0 9363 9363"/>
                <a:gd name="T129" fmla="*/ T128 w 345"/>
                <a:gd name="T130" fmla="+- 0 3201 2212"/>
                <a:gd name="T131" fmla="*/ 3201 h 1104"/>
                <a:gd name="T132" fmla="+- 0 9377 9363"/>
                <a:gd name="T133" fmla="*/ T132 w 345"/>
                <a:gd name="T134" fmla="+- 0 3121 2212"/>
                <a:gd name="T135" fmla="*/ 3121 h 1104"/>
                <a:gd name="T136" fmla="+- 0 9363 9363"/>
                <a:gd name="T137" fmla="*/ T136 w 345"/>
                <a:gd name="T138" fmla="+- 0 3001 2212"/>
                <a:gd name="T139" fmla="*/ 3001 h 1104"/>
                <a:gd name="T140" fmla="+- 0 9377 9363"/>
                <a:gd name="T141" fmla="*/ T140 w 345"/>
                <a:gd name="T142" fmla="+- 0 3081 2212"/>
                <a:gd name="T143" fmla="*/ 3081 h 1104"/>
                <a:gd name="T144" fmla="+- 0 9377 9363"/>
                <a:gd name="T145" fmla="*/ T144 w 345"/>
                <a:gd name="T146" fmla="+- 0 2881 2212"/>
                <a:gd name="T147" fmla="*/ 2881 h 1104"/>
                <a:gd name="T148" fmla="+- 0 9363 9363"/>
                <a:gd name="T149" fmla="*/ T148 w 345"/>
                <a:gd name="T150" fmla="+- 0 2961 2212"/>
                <a:gd name="T151" fmla="*/ 2961 h 1104"/>
                <a:gd name="T152" fmla="+- 0 9377 9363"/>
                <a:gd name="T153" fmla="*/ T152 w 345"/>
                <a:gd name="T154" fmla="+- 0 2881 2212"/>
                <a:gd name="T155" fmla="*/ 2881 h 1104"/>
                <a:gd name="T156" fmla="+- 0 9363 9363"/>
                <a:gd name="T157" fmla="*/ T156 w 345"/>
                <a:gd name="T158" fmla="+- 0 2761 2212"/>
                <a:gd name="T159" fmla="*/ 2761 h 1104"/>
                <a:gd name="T160" fmla="+- 0 9377 9363"/>
                <a:gd name="T161" fmla="*/ T160 w 345"/>
                <a:gd name="T162" fmla="+- 0 2841 2212"/>
                <a:gd name="T163" fmla="*/ 2841 h 1104"/>
                <a:gd name="T164" fmla="+- 0 9377 9363"/>
                <a:gd name="T165" fmla="*/ T164 w 345"/>
                <a:gd name="T166" fmla="+- 0 2641 2212"/>
                <a:gd name="T167" fmla="*/ 2641 h 1104"/>
                <a:gd name="T168" fmla="+- 0 9363 9363"/>
                <a:gd name="T169" fmla="*/ T168 w 345"/>
                <a:gd name="T170" fmla="+- 0 2721 2212"/>
                <a:gd name="T171" fmla="*/ 2721 h 1104"/>
                <a:gd name="T172" fmla="+- 0 9377 9363"/>
                <a:gd name="T173" fmla="*/ T172 w 345"/>
                <a:gd name="T174" fmla="+- 0 2641 2212"/>
                <a:gd name="T175" fmla="*/ 2641 h 1104"/>
                <a:gd name="T176" fmla="+- 0 9363 9363"/>
                <a:gd name="T177" fmla="*/ T176 w 345"/>
                <a:gd name="T178" fmla="+- 0 2521 2212"/>
                <a:gd name="T179" fmla="*/ 2521 h 1104"/>
                <a:gd name="T180" fmla="+- 0 9377 9363"/>
                <a:gd name="T181" fmla="*/ T180 w 345"/>
                <a:gd name="T182" fmla="+- 0 2601 2212"/>
                <a:gd name="T183" fmla="*/ 2601 h 1104"/>
                <a:gd name="T184" fmla="+- 0 9377 9363"/>
                <a:gd name="T185" fmla="*/ T184 w 345"/>
                <a:gd name="T186" fmla="+- 0 2441 2212"/>
                <a:gd name="T187" fmla="*/ 2441 h 1104"/>
                <a:gd name="T188" fmla="+- 0 9363 9363"/>
                <a:gd name="T189" fmla="*/ T188 w 345"/>
                <a:gd name="T190" fmla="+- 0 2481 2212"/>
                <a:gd name="T191" fmla="*/ 2481 h 1104"/>
                <a:gd name="T192" fmla="+- 0 9377 9363"/>
                <a:gd name="T193" fmla="*/ T192 w 345"/>
                <a:gd name="T194" fmla="+- 0 2441 2212"/>
                <a:gd name="T195" fmla="*/ 2441 h 11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345" h="1104">
                  <a:moveTo>
                    <a:pt x="342" y="0"/>
                  </a:moveTo>
                  <a:lnTo>
                    <a:pt x="328" y="0"/>
                  </a:lnTo>
                  <a:lnTo>
                    <a:pt x="329" y="80"/>
                  </a:lnTo>
                  <a:lnTo>
                    <a:pt x="343" y="80"/>
                  </a:lnTo>
                  <a:lnTo>
                    <a:pt x="342" y="0"/>
                  </a:lnTo>
                  <a:close/>
                  <a:moveTo>
                    <a:pt x="343" y="120"/>
                  </a:moveTo>
                  <a:lnTo>
                    <a:pt x="329" y="120"/>
                  </a:lnTo>
                  <a:lnTo>
                    <a:pt x="329" y="200"/>
                  </a:lnTo>
                  <a:lnTo>
                    <a:pt x="343" y="200"/>
                  </a:lnTo>
                  <a:lnTo>
                    <a:pt x="343" y="120"/>
                  </a:lnTo>
                  <a:close/>
                  <a:moveTo>
                    <a:pt x="343" y="240"/>
                  </a:moveTo>
                  <a:lnTo>
                    <a:pt x="329" y="240"/>
                  </a:lnTo>
                  <a:lnTo>
                    <a:pt x="329" y="320"/>
                  </a:lnTo>
                  <a:lnTo>
                    <a:pt x="343" y="320"/>
                  </a:lnTo>
                  <a:lnTo>
                    <a:pt x="343" y="240"/>
                  </a:lnTo>
                  <a:close/>
                  <a:moveTo>
                    <a:pt x="343" y="360"/>
                  </a:moveTo>
                  <a:lnTo>
                    <a:pt x="329" y="360"/>
                  </a:lnTo>
                  <a:lnTo>
                    <a:pt x="330" y="440"/>
                  </a:lnTo>
                  <a:lnTo>
                    <a:pt x="343" y="440"/>
                  </a:lnTo>
                  <a:lnTo>
                    <a:pt x="343" y="360"/>
                  </a:lnTo>
                  <a:close/>
                  <a:moveTo>
                    <a:pt x="344" y="480"/>
                  </a:moveTo>
                  <a:lnTo>
                    <a:pt x="330" y="480"/>
                  </a:lnTo>
                  <a:lnTo>
                    <a:pt x="330" y="560"/>
                  </a:lnTo>
                  <a:lnTo>
                    <a:pt x="344" y="560"/>
                  </a:lnTo>
                  <a:lnTo>
                    <a:pt x="344" y="480"/>
                  </a:lnTo>
                  <a:close/>
                  <a:moveTo>
                    <a:pt x="344" y="600"/>
                  </a:moveTo>
                  <a:lnTo>
                    <a:pt x="330" y="600"/>
                  </a:lnTo>
                  <a:lnTo>
                    <a:pt x="330" y="680"/>
                  </a:lnTo>
                  <a:lnTo>
                    <a:pt x="344" y="680"/>
                  </a:lnTo>
                  <a:lnTo>
                    <a:pt x="344" y="600"/>
                  </a:lnTo>
                  <a:close/>
                  <a:moveTo>
                    <a:pt x="344" y="720"/>
                  </a:moveTo>
                  <a:lnTo>
                    <a:pt x="330" y="720"/>
                  </a:lnTo>
                  <a:lnTo>
                    <a:pt x="331" y="746"/>
                  </a:lnTo>
                  <a:lnTo>
                    <a:pt x="296" y="781"/>
                  </a:lnTo>
                  <a:lnTo>
                    <a:pt x="306" y="791"/>
                  </a:lnTo>
                  <a:lnTo>
                    <a:pt x="344" y="751"/>
                  </a:lnTo>
                  <a:lnTo>
                    <a:pt x="344" y="720"/>
                  </a:lnTo>
                  <a:close/>
                  <a:moveTo>
                    <a:pt x="268" y="810"/>
                  </a:moveTo>
                  <a:lnTo>
                    <a:pt x="212" y="867"/>
                  </a:lnTo>
                  <a:lnTo>
                    <a:pt x="222" y="876"/>
                  </a:lnTo>
                  <a:lnTo>
                    <a:pt x="278" y="819"/>
                  </a:lnTo>
                  <a:lnTo>
                    <a:pt x="268" y="810"/>
                  </a:lnTo>
                  <a:close/>
                  <a:moveTo>
                    <a:pt x="184" y="895"/>
                  </a:moveTo>
                  <a:lnTo>
                    <a:pt x="129" y="953"/>
                  </a:lnTo>
                  <a:lnTo>
                    <a:pt x="138" y="962"/>
                  </a:lnTo>
                  <a:lnTo>
                    <a:pt x="194" y="905"/>
                  </a:lnTo>
                  <a:lnTo>
                    <a:pt x="184" y="895"/>
                  </a:lnTo>
                  <a:close/>
                  <a:moveTo>
                    <a:pt x="101" y="981"/>
                  </a:moveTo>
                  <a:lnTo>
                    <a:pt x="45" y="1039"/>
                  </a:lnTo>
                  <a:lnTo>
                    <a:pt x="55" y="1048"/>
                  </a:lnTo>
                  <a:lnTo>
                    <a:pt x="111" y="991"/>
                  </a:lnTo>
                  <a:lnTo>
                    <a:pt x="101" y="981"/>
                  </a:lnTo>
                  <a:close/>
                  <a:moveTo>
                    <a:pt x="14" y="1029"/>
                  </a:moveTo>
                  <a:lnTo>
                    <a:pt x="0" y="1029"/>
                  </a:lnTo>
                  <a:lnTo>
                    <a:pt x="0" y="1104"/>
                  </a:lnTo>
                  <a:lnTo>
                    <a:pt x="27" y="1077"/>
                  </a:lnTo>
                  <a:lnTo>
                    <a:pt x="20" y="1070"/>
                  </a:lnTo>
                  <a:lnTo>
                    <a:pt x="14" y="1070"/>
                  </a:lnTo>
                  <a:lnTo>
                    <a:pt x="14" y="1029"/>
                  </a:lnTo>
                  <a:close/>
                  <a:moveTo>
                    <a:pt x="17" y="1067"/>
                  </a:moveTo>
                  <a:lnTo>
                    <a:pt x="14" y="1070"/>
                  </a:lnTo>
                  <a:lnTo>
                    <a:pt x="20" y="1070"/>
                  </a:lnTo>
                  <a:lnTo>
                    <a:pt x="17" y="1067"/>
                  </a:lnTo>
                  <a:close/>
                  <a:moveTo>
                    <a:pt x="14" y="909"/>
                  </a:moveTo>
                  <a:lnTo>
                    <a:pt x="0" y="909"/>
                  </a:lnTo>
                  <a:lnTo>
                    <a:pt x="0" y="989"/>
                  </a:lnTo>
                  <a:lnTo>
                    <a:pt x="14" y="989"/>
                  </a:lnTo>
                  <a:lnTo>
                    <a:pt x="14" y="909"/>
                  </a:lnTo>
                  <a:close/>
                  <a:moveTo>
                    <a:pt x="14" y="789"/>
                  </a:moveTo>
                  <a:lnTo>
                    <a:pt x="0" y="789"/>
                  </a:lnTo>
                  <a:lnTo>
                    <a:pt x="0" y="869"/>
                  </a:lnTo>
                  <a:lnTo>
                    <a:pt x="14" y="869"/>
                  </a:lnTo>
                  <a:lnTo>
                    <a:pt x="14" y="789"/>
                  </a:lnTo>
                  <a:close/>
                  <a:moveTo>
                    <a:pt x="14" y="669"/>
                  </a:moveTo>
                  <a:lnTo>
                    <a:pt x="0" y="669"/>
                  </a:lnTo>
                  <a:lnTo>
                    <a:pt x="0" y="749"/>
                  </a:lnTo>
                  <a:lnTo>
                    <a:pt x="14" y="749"/>
                  </a:lnTo>
                  <a:lnTo>
                    <a:pt x="14" y="669"/>
                  </a:lnTo>
                  <a:close/>
                  <a:moveTo>
                    <a:pt x="14" y="549"/>
                  </a:moveTo>
                  <a:lnTo>
                    <a:pt x="0" y="549"/>
                  </a:lnTo>
                  <a:lnTo>
                    <a:pt x="0" y="629"/>
                  </a:lnTo>
                  <a:lnTo>
                    <a:pt x="14" y="629"/>
                  </a:lnTo>
                  <a:lnTo>
                    <a:pt x="14" y="549"/>
                  </a:lnTo>
                  <a:close/>
                  <a:moveTo>
                    <a:pt x="14" y="429"/>
                  </a:moveTo>
                  <a:lnTo>
                    <a:pt x="0" y="429"/>
                  </a:lnTo>
                  <a:lnTo>
                    <a:pt x="0" y="509"/>
                  </a:lnTo>
                  <a:lnTo>
                    <a:pt x="14" y="509"/>
                  </a:lnTo>
                  <a:lnTo>
                    <a:pt x="14" y="429"/>
                  </a:lnTo>
                  <a:close/>
                  <a:moveTo>
                    <a:pt x="14" y="309"/>
                  </a:moveTo>
                  <a:lnTo>
                    <a:pt x="0" y="309"/>
                  </a:lnTo>
                  <a:lnTo>
                    <a:pt x="0" y="389"/>
                  </a:lnTo>
                  <a:lnTo>
                    <a:pt x="14" y="389"/>
                  </a:lnTo>
                  <a:lnTo>
                    <a:pt x="14" y="309"/>
                  </a:lnTo>
                  <a:close/>
                  <a:moveTo>
                    <a:pt x="14" y="229"/>
                  </a:moveTo>
                  <a:lnTo>
                    <a:pt x="0" y="229"/>
                  </a:lnTo>
                  <a:lnTo>
                    <a:pt x="0" y="269"/>
                  </a:lnTo>
                  <a:lnTo>
                    <a:pt x="14" y="269"/>
                  </a:lnTo>
                  <a:lnTo>
                    <a:pt x="14" y="2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705CE-0C51-1445-ACAE-21161EC533D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49" y="2467"/>
              <a:ext cx="42" cy="829"/>
            </a:xfrm>
            <a:custGeom>
              <a:avLst/>
              <a:gdLst>
                <a:gd name="T0" fmla="+- 0 9391 9349"/>
                <a:gd name="T1" fmla="*/ T0 w 42"/>
                <a:gd name="T2" fmla="+- 0 2467 2467"/>
                <a:gd name="T3" fmla="*/ 2467 h 829"/>
                <a:gd name="T4" fmla="+- 0 9370 9349"/>
                <a:gd name="T5" fmla="*/ T4 w 42"/>
                <a:gd name="T6" fmla="+- 0 2467 2467"/>
                <a:gd name="T7" fmla="*/ 2467 h 829"/>
                <a:gd name="T8" fmla="+- 0 9349 9349"/>
                <a:gd name="T9" fmla="*/ T8 w 42"/>
                <a:gd name="T10" fmla="+- 0 2467 2467"/>
                <a:gd name="T11" fmla="*/ 2467 h 829"/>
                <a:gd name="T12" fmla="+- 0 9349 9349"/>
                <a:gd name="T13" fmla="*/ T12 w 42"/>
                <a:gd name="T14" fmla="+- 0 3296 2467"/>
                <a:gd name="T15" fmla="*/ 3296 h 829"/>
                <a:gd name="T16" fmla="+- 0 9370 9349"/>
                <a:gd name="T17" fmla="*/ T16 w 42"/>
                <a:gd name="T18" fmla="+- 0 3296 2467"/>
                <a:gd name="T19" fmla="*/ 3296 h 829"/>
                <a:gd name="T20" fmla="+- 0 9391 9349"/>
                <a:gd name="T21" fmla="*/ T20 w 42"/>
                <a:gd name="T22" fmla="+- 0 3296 2467"/>
                <a:gd name="T23" fmla="*/ 3296 h 829"/>
                <a:gd name="T24" fmla="+- 0 9391 9349"/>
                <a:gd name="T25" fmla="*/ T24 w 42"/>
                <a:gd name="T26" fmla="+- 0 2467 2467"/>
                <a:gd name="T27" fmla="*/ 2467 h 8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2" h="829">
                  <a:moveTo>
                    <a:pt x="42" y="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829"/>
                  </a:lnTo>
                  <a:lnTo>
                    <a:pt x="21" y="829"/>
                  </a:lnTo>
                  <a:lnTo>
                    <a:pt x="42" y="8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F92C8E-6F77-E74D-AC4E-E17D568237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3147"/>
              <a:ext cx="1326" cy="1326"/>
            </a:xfrm>
            <a:prstGeom prst="rect">
              <a:avLst/>
            </a:pr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AutoShape 26131">
              <a:extLst>
                <a:ext uri="{FF2B5EF4-FFF2-40B4-BE49-F238E27FC236}">
                  <a16:creationId xmlns:a16="http://schemas.microsoft.com/office/drawing/2014/main" id="{06634984-FBAE-234E-B21B-5DD1E41B4D3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0" y="3140"/>
              <a:ext cx="1340" cy="1340"/>
            </a:xfrm>
            <a:custGeom>
              <a:avLst/>
              <a:gdLst>
                <a:gd name="T0" fmla="+- 0 7325 5990"/>
                <a:gd name="T1" fmla="*/ T0 w 1340"/>
                <a:gd name="T2" fmla="+- 0 3141 3141"/>
                <a:gd name="T3" fmla="*/ 3141 h 1340"/>
                <a:gd name="T4" fmla="+- 0 5995 5990"/>
                <a:gd name="T5" fmla="*/ T4 w 1340"/>
                <a:gd name="T6" fmla="+- 0 3141 3141"/>
                <a:gd name="T7" fmla="*/ 3141 h 1340"/>
                <a:gd name="T8" fmla="+- 0 5994 5990"/>
                <a:gd name="T9" fmla="*/ T8 w 1340"/>
                <a:gd name="T10" fmla="+- 0 3141 3141"/>
                <a:gd name="T11" fmla="*/ 3141 h 1340"/>
                <a:gd name="T12" fmla="+- 0 5991 5990"/>
                <a:gd name="T13" fmla="*/ T12 w 1340"/>
                <a:gd name="T14" fmla="+- 0 3144 3141"/>
                <a:gd name="T15" fmla="*/ 3144 h 1340"/>
                <a:gd name="T16" fmla="+- 0 5990 5990"/>
                <a:gd name="T17" fmla="*/ T16 w 1340"/>
                <a:gd name="T18" fmla="+- 0 3146 3141"/>
                <a:gd name="T19" fmla="*/ 3146 h 1340"/>
                <a:gd name="T20" fmla="+- 0 5990 5990"/>
                <a:gd name="T21" fmla="*/ T20 w 1340"/>
                <a:gd name="T22" fmla="+- 0 4475 3141"/>
                <a:gd name="T23" fmla="*/ 4475 h 1340"/>
                <a:gd name="T24" fmla="+- 0 5991 5990"/>
                <a:gd name="T25" fmla="*/ T24 w 1340"/>
                <a:gd name="T26" fmla="+- 0 4477 3141"/>
                <a:gd name="T27" fmla="*/ 4477 h 1340"/>
                <a:gd name="T28" fmla="+- 0 5992 5990"/>
                <a:gd name="T29" fmla="*/ T28 w 1340"/>
                <a:gd name="T30" fmla="+- 0 4478 3141"/>
                <a:gd name="T31" fmla="*/ 4478 h 1340"/>
                <a:gd name="T32" fmla="+- 0 5994 5990"/>
                <a:gd name="T33" fmla="*/ T32 w 1340"/>
                <a:gd name="T34" fmla="+- 0 4479 3141"/>
                <a:gd name="T35" fmla="*/ 4479 h 1340"/>
                <a:gd name="T36" fmla="+- 0 5995 5990"/>
                <a:gd name="T37" fmla="*/ T36 w 1340"/>
                <a:gd name="T38" fmla="+- 0 4480 3141"/>
                <a:gd name="T39" fmla="*/ 4480 h 1340"/>
                <a:gd name="T40" fmla="+- 0 5997 5990"/>
                <a:gd name="T41" fmla="*/ T40 w 1340"/>
                <a:gd name="T42" fmla="+- 0 4480 3141"/>
                <a:gd name="T43" fmla="*/ 4480 h 1340"/>
                <a:gd name="T44" fmla="+- 0 5997 5990"/>
                <a:gd name="T45" fmla="*/ T44 w 1340"/>
                <a:gd name="T46" fmla="+- 0 4466 3141"/>
                <a:gd name="T47" fmla="*/ 4466 h 1340"/>
                <a:gd name="T48" fmla="+- 0 6004 5990"/>
                <a:gd name="T49" fmla="*/ T48 w 1340"/>
                <a:gd name="T50" fmla="+- 0 4466 3141"/>
                <a:gd name="T51" fmla="*/ 4466 h 1340"/>
                <a:gd name="T52" fmla="+- 0 6004 5990"/>
                <a:gd name="T53" fmla="*/ T52 w 1340"/>
                <a:gd name="T54" fmla="+- 0 3154 3141"/>
                <a:gd name="T55" fmla="*/ 3154 h 1340"/>
                <a:gd name="T56" fmla="+- 0 7330 5990"/>
                <a:gd name="T57" fmla="*/ T56 w 1340"/>
                <a:gd name="T58" fmla="+- 0 3154 3141"/>
                <a:gd name="T59" fmla="*/ 3154 h 1340"/>
                <a:gd name="T60" fmla="+- 0 7330 5990"/>
                <a:gd name="T61" fmla="*/ T60 w 1340"/>
                <a:gd name="T62" fmla="+- 0 3146 3141"/>
                <a:gd name="T63" fmla="*/ 3146 h 1340"/>
                <a:gd name="T64" fmla="+- 0 7329 5990"/>
                <a:gd name="T65" fmla="*/ T64 w 1340"/>
                <a:gd name="T66" fmla="+- 0 3144 3141"/>
                <a:gd name="T67" fmla="*/ 3144 h 1340"/>
                <a:gd name="T68" fmla="+- 0 7326 5990"/>
                <a:gd name="T69" fmla="*/ T68 w 1340"/>
                <a:gd name="T70" fmla="+- 0 3141 3141"/>
                <a:gd name="T71" fmla="*/ 3141 h 1340"/>
                <a:gd name="T72" fmla="+- 0 7325 5990"/>
                <a:gd name="T73" fmla="*/ T72 w 1340"/>
                <a:gd name="T74" fmla="+- 0 3141 3141"/>
                <a:gd name="T75" fmla="*/ 3141 h 1340"/>
                <a:gd name="T76" fmla="+- 0 6004 5990"/>
                <a:gd name="T77" fmla="*/ T76 w 1340"/>
                <a:gd name="T78" fmla="+- 0 4466 3141"/>
                <a:gd name="T79" fmla="*/ 4466 h 1340"/>
                <a:gd name="T80" fmla="+- 0 5997 5990"/>
                <a:gd name="T81" fmla="*/ T80 w 1340"/>
                <a:gd name="T82" fmla="+- 0 4466 3141"/>
                <a:gd name="T83" fmla="*/ 4466 h 1340"/>
                <a:gd name="T84" fmla="+- 0 5997 5990"/>
                <a:gd name="T85" fmla="*/ T84 w 1340"/>
                <a:gd name="T86" fmla="+- 0 4480 3141"/>
                <a:gd name="T87" fmla="*/ 4480 h 1340"/>
                <a:gd name="T88" fmla="+- 0 7325 5990"/>
                <a:gd name="T89" fmla="*/ T88 w 1340"/>
                <a:gd name="T90" fmla="+- 0 4480 3141"/>
                <a:gd name="T91" fmla="*/ 4480 h 1340"/>
                <a:gd name="T92" fmla="+- 0 7326 5990"/>
                <a:gd name="T93" fmla="*/ T92 w 1340"/>
                <a:gd name="T94" fmla="+- 0 4479 3141"/>
                <a:gd name="T95" fmla="*/ 4479 h 1340"/>
                <a:gd name="T96" fmla="+- 0 7328 5990"/>
                <a:gd name="T97" fmla="*/ T96 w 1340"/>
                <a:gd name="T98" fmla="+- 0 4478 3141"/>
                <a:gd name="T99" fmla="*/ 4478 h 1340"/>
                <a:gd name="T100" fmla="+- 0 7329 5990"/>
                <a:gd name="T101" fmla="*/ T100 w 1340"/>
                <a:gd name="T102" fmla="+- 0 4477 3141"/>
                <a:gd name="T103" fmla="*/ 4477 h 1340"/>
                <a:gd name="T104" fmla="+- 0 7330 5990"/>
                <a:gd name="T105" fmla="*/ T104 w 1340"/>
                <a:gd name="T106" fmla="+- 0 4475 3141"/>
                <a:gd name="T107" fmla="*/ 4475 h 1340"/>
                <a:gd name="T108" fmla="+- 0 7330 5990"/>
                <a:gd name="T109" fmla="*/ T108 w 1340"/>
                <a:gd name="T110" fmla="+- 0 4473 3141"/>
                <a:gd name="T111" fmla="*/ 4473 h 1340"/>
                <a:gd name="T112" fmla="+- 0 6004 5990"/>
                <a:gd name="T113" fmla="*/ T112 w 1340"/>
                <a:gd name="T114" fmla="+- 0 4473 3141"/>
                <a:gd name="T115" fmla="*/ 4473 h 1340"/>
                <a:gd name="T116" fmla="+- 0 6004 5990"/>
                <a:gd name="T117" fmla="*/ T116 w 1340"/>
                <a:gd name="T118" fmla="+- 0 4466 3141"/>
                <a:gd name="T119" fmla="*/ 4466 h 1340"/>
                <a:gd name="T120" fmla="+- 0 7330 5990"/>
                <a:gd name="T121" fmla="*/ T120 w 1340"/>
                <a:gd name="T122" fmla="+- 0 3154 3141"/>
                <a:gd name="T123" fmla="*/ 3154 h 1340"/>
                <a:gd name="T124" fmla="+- 0 7316 5990"/>
                <a:gd name="T125" fmla="*/ T124 w 1340"/>
                <a:gd name="T126" fmla="+- 0 3154 3141"/>
                <a:gd name="T127" fmla="*/ 3154 h 1340"/>
                <a:gd name="T128" fmla="+- 0 7316 5990"/>
                <a:gd name="T129" fmla="*/ T128 w 1340"/>
                <a:gd name="T130" fmla="+- 0 4466 3141"/>
                <a:gd name="T131" fmla="*/ 4466 h 1340"/>
                <a:gd name="T132" fmla="+- 0 6004 5990"/>
                <a:gd name="T133" fmla="*/ T132 w 1340"/>
                <a:gd name="T134" fmla="+- 0 4466 3141"/>
                <a:gd name="T135" fmla="*/ 4466 h 1340"/>
                <a:gd name="T136" fmla="+- 0 6004 5990"/>
                <a:gd name="T137" fmla="*/ T136 w 1340"/>
                <a:gd name="T138" fmla="+- 0 4473 3141"/>
                <a:gd name="T139" fmla="*/ 4473 h 1340"/>
                <a:gd name="T140" fmla="+- 0 7330 5990"/>
                <a:gd name="T141" fmla="*/ T140 w 1340"/>
                <a:gd name="T142" fmla="+- 0 4473 3141"/>
                <a:gd name="T143" fmla="*/ 4473 h 1340"/>
                <a:gd name="T144" fmla="+- 0 7330 5990"/>
                <a:gd name="T145" fmla="*/ T144 w 1340"/>
                <a:gd name="T146" fmla="+- 0 3154 3141"/>
                <a:gd name="T147" fmla="*/ 3154 h 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340" h="1340">
                  <a:moveTo>
                    <a:pt x="133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334"/>
                  </a:lnTo>
                  <a:lnTo>
                    <a:pt x="1" y="1336"/>
                  </a:lnTo>
                  <a:lnTo>
                    <a:pt x="2" y="1337"/>
                  </a:lnTo>
                  <a:lnTo>
                    <a:pt x="4" y="1338"/>
                  </a:lnTo>
                  <a:lnTo>
                    <a:pt x="5" y="1339"/>
                  </a:lnTo>
                  <a:lnTo>
                    <a:pt x="7" y="1339"/>
                  </a:lnTo>
                  <a:lnTo>
                    <a:pt x="7" y="1325"/>
                  </a:lnTo>
                  <a:lnTo>
                    <a:pt x="14" y="1325"/>
                  </a:lnTo>
                  <a:lnTo>
                    <a:pt x="14" y="13"/>
                  </a:lnTo>
                  <a:lnTo>
                    <a:pt x="1340" y="13"/>
                  </a:lnTo>
                  <a:lnTo>
                    <a:pt x="1340" y="5"/>
                  </a:lnTo>
                  <a:lnTo>
                    <a:pt x="1339" y="3"/>
                  </a:lnTo>
                  <a:lnTo>
                    <a:pt x="1336" y="0"/>
                  </a:lnTo>
                  <a:lnTo>
                    <a:pt x="1335" y="0"/>
                  </a:lnTo>
                  <a:close/>
                  <a:moveTo>
                    <a:pt x="14" y="1325"/>
                  </a:moveTo>
                  <a:lnTo>
                    <a:pt x="7" y="1325"/>
                  </a:lnTo>
                  <a:lnTo>
                    <a:pt x="7" y="1339"/>
                  </a:lnTo>
                  <a:lnTo>
                    <a:pt x="1335" y="1339"/>
                  </a:lnTo>
                  <a:lnTo>
                    <a:pt x="1336" y="1338"/>
                  </a:lnTo>
                  <a:lnTo>
                    <a:pt x="1338" y="1337"/>
                  </a:lnTo>
                  <a:lnTo>
                    <a:pt x="1339" y="1336"/>
                  </a:lnTo>
                  <a:lnTo>
                    <a:pt x="1340" y="1334"/>
                  </a:lnTo>
                  <a:lnTo>
                    <a:pt x="1340" y="1332"/>
                  </a:lnTo>
                  <a:lnTo>
                    <a:pt x="14" y="1332"/>
                  </a:lnTo>
                  <a:lnTo>
                    <a:pt x="14" y="1325"/>
                  </a:lnTo>
                  <a:close/>
                  <a:moveTo>
                    <a:pt x="1340" y="13"/>
                  </a:moveTo>
                  <a:lnTo>
                    <a:pt x="1326" y="13"/>
                  </a:lnTo>
                  <a:lnTo>
                    <a:pt x="1326" y="1325"/>
                  </a:lnTo>
                  <a:lnTo>
                    <a:pt x="14" y="1325"/>
                  </a:lnTo>
                  <a:lnTo>
                    <a:pt x="14" y="1332"/>
                  </a:lnTo>
                  <a:lnTo>
                    <a:pt x="1340" y="1332"/>
                  </a:lnTo>
                  <a:lnTo>
                    <a:pt x="1340" y="1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F8A520-79C2-D64F-9A28-4ACED74DB61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80" y="3023"/>
              <a:ext cx="1437" cy="1547"/>
            </a:xfrm>
            <a:prstGeom prst="rect">
              <a:avLst/>
            </a:pr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AutoShape 26133">
              <a:extLst>
                <a:ext uri="{FF2B5EF4-FFF2-40B4-BE49-F238E27FC236}">
                  <a16:creationId xmlns:a16="http://schemas.microsoft.com/office/drawing/2014/main" id="{EFEF5FB8-CAE3-9446-BE59-2E74CE12F7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3" y="3016"/>
              <a:ext cx="1450" cy="1561"/>
            </a:xfrm>
            <a:custGeom>
              <a:avLst/>
              <a:gdLst>
                <a:gd name="T0" fmla="+- 0 4418 2973"/>
                <a:gd name="T1" fmla="*/ T0 w 1450"/>
                <a:gd name="T2" fmla="+- 0 3016 3016"/>
                <a:gd name="T3" fmla="*/ 3016 h 1561"/>
                <a:gd name="T4" fmla="+- 0 2978 2973"/>
                <a:gd name="T5" fmla="*/ T4 w 1450"/>
                <a:gd name="T6" fmla="+- 0 3016 3016"/>
                <a:gd name="T7" fmla="*/ 3016 h 1561"/>
                <a:gd name="T8" fmla="+- 0 2977 2973"/>
                <a:gd name="T9" fmla="*/ T8 w 1450"/>
                <a:gd name="T10" fmla="+- 0 3017 3016"/>
                <a:gd name="T11" fmla="*/ 3017 h 1561"/>
                <a:gd name="T12" fmla="+- 0 2975 2973"/>
                <a:gd name="T13" fmla="*/ T12 w 1450"/>
                <a:gd name="T14" fmla="+- 0 3018 3016"/>
                <a:gd name="T15" fmla="*/ 3018 h 1561"/>
                <a:gd name="T16" fmla="+- 0 2974 2973"/>
                <a:gd name="T17" fmla="*/ T16 w 1450"/>
                <a:gd name="T18" fmla="+- 0 3020 3016"/>
                <a:gd name="T19" fmla="*/ 3020 h 1561"/>
                <a:gd name="T20" fmla="+- 0 2973 2973"/>
                <a:gd name="T21" fmla="*/ T20 w 1450"/>
                <a:gd name="T22" fmla="+- 0 3021 3016"/>
                <a:gd name="T23" fmla="*/ 3021 h 1561"/>
                <a:gd name="T24" fmla="+- 0 2973 2973"/>
                <a:gd name="T25" fmla="*/ T24 w 1450"/>
                <a:gd name="T26" fmla="+- 0 4572 3016"/>
                <a:gd name="T27" fmla="*/ 4572 h 1561"/>
                <a:gd name="T28" fmla="+- 0 2974 2973"/>
                <a:gd name="T29" fmla="*/ T28 w 1450"/>
                <a:gd name="T30" fmla="+- 0 4573 3016"/>
                <a:gd name="T31" fmla="*/ 4573 h 1561"/>
                <a:gd name="T32" fmla="+- 0 2977 2973"/>
                <a:gd name="T33" fmla="*/ T32 w 1450"/>
                <a:gd name="T34" fmla="+- 0 4576 3016"/>
                <a:gd name="T35" fmla="*/ 4576 h 1561"/>
                <a:gd name="T36" fmla="+- 0 2978 2973"/>
                <a:gd name="T37" fmla="*/ T36 w 1450"/>
                <a:gd name="T38" fmla="+- 0 4577 3016"/>
                <a:gd name="T39" fmla="*/ 4577 h 1561"/>
                <a:gd name="T40" fmla="+- 0 4418 2973"/>
                <a:gd name="T41" fmla="*/ T40 w 1450"/>
                <a:gd name="T42" fmla="+- 0 4577 3016"/>
                <a:gd name="T43" fmla="*/ 4577 h 1561"/>
                <a:gd name="T44" fmla="+- 0 4420 2973"/>
                <a:gd name="T45" fmla="*/ T44 w 1450"/>
                <a:gd name="T46" fmla="+- 0 4576 3016"/>
                <a:gd name="T47" fmla="*/ 4576 h 1561"/>
                <a:gd name="T48" fmla="+- 0 4422 2973"/>
                <a:gd name="T49" fmla="*/ T48 w 1450"/>
                <a:gd name="T50" fmla="+- 0 4573 3016"/>
                <a:gd name="T51" fmla="*/ 4573 h 1561"/>
                <a:gd name="T52" fmla="+- 0 4423 2973"/>
                <a:gd name="T53" fmla="*/ T52 w 1450"/>
                <a:gd name="T54" fmla="+- 0 4572 3016"/>
                <a:gd name="T55" fmla="*/ 4572 h 1561"/>
                <a:gd name="T56" fmla="+- 0 4423 2973"/>
                <a:gd name="T57" fmla="*/ T56 w 1450"/>
                <a:gd name="T58" fmla="+- 0 4563 3016"/>
                <a:gd name="T59" fmla="*/ 4563 h 1561"/>
                <a:gd name="T60" fmla="+- 0 2987 2973"/>
                <a:gd name="T61" fmla="*/ T60 w 1450"/>
                <a:gd name="T62" fmla="+- 0 4563 3016"/>
                <a:gd name="T63" fmla="*/ 4563 h 1561"/>
                <a:gd name="T64" fmla="+- 0 2987 2973"/>
                <a:gd name="T65" fmla="*/ T64 w 1450"/>
                <a:gd name="T66" fmla="+- 0 3030 3016"/>
                <a:gd name="T67" fmla="*/ 3030 h 1561"/>
                <a:gd name="T68" fmla="+- 0 2980 2973"/>
                <a:gd name="T69" fmla="*/ T68 w 1450"/>
                <a:gd name="T70" fmla="+- 0 3030 3016"/>
                <a:gd name="T71" fmla="*/ 3030 h 1561"/>
                <a:gd name="T72" fmla="+- 0 2980 2973"/>
                <a:gd name="T73" fmla="*/ T72 w 1450"/>
                <a:gd name="T74" fmla="+- 0 3023 3016"/>
                <a:gd name="T75" fmla="*/ 3023 h 1561"/>
                <a:gd name="T76" fmla="+- 0 4423 2973"/>
                <a:gd name="T77" fmla="*/ T76 w 1450"/>
                <a:gd name="T78" fmla="+- 0 3023 3016"/>
                <a:gd name="T79" fmla="*/ 3023 h 1561"/>
                <a:gd name="T80" fmla="+- 0 4423 2973"/>
                <a:gd name="T81" fmla="*/ T80 w 1450"/>
                <a:gd name="T82" fmla="+- 0 3021 3016"/>
                <a:gd name="T83" fmla="*/ 3021 h 1561"/>
                <a:gd name="T84" fmla="+- 0 4422 2973"/>
                <a:gd name="T85" fmla="*/ T84 w 1450"/>
                <a:gd name="T86" fmla="+- 0 3020 3016"/>
                <a:gd name="T87" fmla="*/ 3020 h 1561"/>
                <a:gd name="T88" fmla="+- 0 4420 2973"/>
                <a:gd name="T89" fmla="*/ T88 w 1450"/>
                <a:gd name="T90" fmla="+- 0 3017 3016"/>
                <a:gd name="T91" fmla="*/ 3017 h 1561"/>
                <a:gd name="T92" fmla="+- 0 4418 2973"/>
                <a:gd name="T93" fmla="*/ T92 w 1450"/>
                <a:gd name="T94" fmla="+- 0 3016 3016"/>
                <a:gd name="T95" fmla="*/ 3016 h 1561"/>
                <a:gd name="T96" fmla="+- 0 4423 2973"/>
                <a:gd name="T97" fmla="*/ T96 w 1450"/>
                <a:gd name="T98" fmla="+- 0 3023 3016"/>
                <a:gd name="T99" fmla="*/ 3023 h 1561"/>
                <a:gd name="T100" fmla="+- 0 2987 2973"/>
                <a:gd name="T101" fmla="*/ T100 w 1450"/>
                <a:gd name="T102" fmla="+- 0 3023 3016"/>
                <a:gd name="T103" fmla="*/ 3023 h 1561"/>
                <a:gd name="T104" fmla="+- 0 2987 2973"/>
                <a:gd name="T105" fmla="*/ T104 w 1450"/>
                <a:gd name="T106" fmla="+- 0 3030 3016"/>
                <a:gd name="T107" fmla="*/ 3030 h 1561"/>
                <a:gd name="T108" fmla="+- 0 4409 2973"/>
                <a:gd name="T109" fmla="*/ T108 w 1450"/>
                <a:gd name="T110" fmla="+- 0 3030 3016"/>
                <a:gd name="T111" fmla="*/ 3030 h 1561"/>
                <a:gd name="T112" fmla="+- 0 4409 2973"/>
                <a:gd name="T113" fmla="*/ T112 w 1450"/>
                <a:gd name="T114" fmla="+- 0 4563 3016"/>
                <a:gd name="T115" fmla="*/ 4563 h 1561"/>
                <a:gd name="T116" fmla="+- 0 4423 2973"/>
                <a:gd name="T117" fmla="*/ T116 w 1450"/>
                <a:gd name="T118" fmla="+- 0 4563 3016"/>
                <a:gd name="T119" fmla="*/ 4563 h 1561"/>
                <a:gd name="T120" fmla="+- 0 4423 2973"/>
                <a:gd name="T121" fmla="*/ T120 w 1450"/>
                <a:gd name="T122" fmla="+- 0 3023 3016"/>
                <a:gd name="T123" fmla="*/ 3023 h 1561"/>
                <a:gd name="T124" fmla="+- 0 2987 2973"/>
                <a:gd name="T125" fmla="*/ T124 w 1450"/>
                <a:gd name="T126" fmla="+- 0 3023 3016"/>
                <a:gd name="T127" fmla="*/ 3023 h 1561"/>
                <a:gd name="T128" fmla="+- 0 2980 2973"/>
                <a:gd name="T129" fmla="*/ T128 w 1450"/>
                <a:gd name="T130" fmla="+- 0 3023 3016"/>
                <a:gd name="T131" fmla="*/ 3023 h 1561"/>
                <a:gd name="T132" fmla="+- 0 2980 2973"/>
                <a:gd name="T133" fmla="*/ T132 w 1450"/>
                <a:gd name="T134" fmla="+- 0 3030 3016"/>
                <a:gd name="T135" fmla="*/ 3030 h 1561"/>
                <a:gd name="T136" fmla="+- 0 2987 2973"/>
                <a:gd name="T137" fmla="*/ T136 w 1450"/>
                <a:gd name="T138" fmla="+- 0 3030 3016"/>
                <a:gd name="T139" fmla="*/ 3030 h 1561"/>
                <a:gd name="T140" fmla="+- 0 2987 2973"/>
                <a:gd name="T141" fmla="*/ T140 w 1450"/>
                <a:gd name="T142" fmla="+- 0 3023 3016"/>
                <a:gd name="T143" fmla="*/ 3023 h 15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1450" h="1561">
                  <a:moveTo>
                    <a:pt x="1445" y="0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1556"/>
                  </a:lnTo>
                  <a:lnTo>
                    <a:pt x="1" y="1557"/>
                  </a:lnTo>
                  <a:lnTo>
                    <a:pt x="4" y="1560"/>
                  </a:lnTo>
                  <a:lnTo>
                    <a:pt x="5" y="1561"/>
                  </a:lnTo>
                  <a:lnTo>
                    <a:pt x="1445" y="1561"/>
                  </a:lnTo>
                  <a:lnTo>
                    <a:pt x="1447" y="1560"/>
                  </a:lnTo>
                  <a:lnTo>
                    <a:pt x="1449" y="1557"/>
                  </a:lnTo>
                  <a:lnTo>
                    <a:pt x="1450" y="1556"/>
                  </a:lnTo>
                  <a:lnTo>
                    <a:pt x="1450" y="1547"/>
                  </a:lnTo>
                  <a:lnTo>
                    <a:pt x="14" y="1547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450" y="7"/>
                  </a:lnTo>
                  <a:lnTo>
                    <a:pt x="1450" y="5"/>
                  </a:lnTo>
                  <a:lnTo>
                    <a:pt x="1449" y="4"/>
                  </a:lnTo>
                  <a:lnTo>
                    <a:pt x="1447" y="1"/>
                  </a:lnTo>
                  <a:lnTo>
                    <a:pt x="1445" y="0"/>
                  </a:lnTo>
                  <a:close/>
                  <a:moveTo>
                    <a:pt x="1450" y="7"/>
                  </a:moveTo>
                  <a:lnTo>
                    <a:pt x="14" y="7"/>
                  </a:lnTo>
                  <a:lnTo>
                    <a:pt x="14" y="14"/>
                  </a:lnTo>
                  <a:lnTo>
                    <a:pt x="1436" y="14"/>
                  </a:lnTo>
                  <a:lnTo>
                    <a:pt x="1436" y="1547"/>
                  </a:lnTo>
                  <a:lnTo>
                    <a:pt x="1450" y="1547"/>
                  </a:lnTo>
                  <a:lnTo>
                    <a:pt x="1450" y="7"/>
                  </a:lnTo>
                  <a:close/>
                  <a:moveTo>
                    <a:pt x="14" y="7"/>
                  </a:moveTo>
                  <a:lnTo>
                    <a:pt x="7" y="7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CA01DA-E791-6643-98B8-C54109E71AB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80" y="2581"/>
              <a:ext cx="2099" cy="442"/>
            </a:xfrm>
            <a:custGeom>
              <a:avLst/>
              <a:gdLst>
                <a:gd name="T0" fmla="+- 0 5079 2980"/>
                <a:gd name="T1" fmla="*/ T0 w 2099"/>
                <a:gd name="T2" fmla="+- 0 2581 2581"/>
                <a:gd name="T3" fmla="*/ 2581 h 442"/>
                <a:gd name="T4" fmla="+- 0 3864 2980"/>
                <a:gd name="T5" fmla="*/ T4 w 2099"/>
                <a:gd name="T6" fmla="+- 0 2581 2581"/>
                <a:gd name="T7" fmla="*/ 2581 h 442"/>
                <a:gd name="T8" fmla="+- 0 2980 2980"/>
                <a:gd name="T9" fmla="*/ T8 w 2099"/>
                <a:gd name="T10" fmla="+- 0 3023 2581"/>
                <a:gd name="T11" fmla="*/ 3023 h 442"/>
                <a:gd name="T12" fmla="+- 0 4416 2980"/>
                <a:gd name="T13" fmla="*/ T12 w 2099"/>
                <a:gd name="T14" fmla="+- 0 3023 2581"/>
                <a:gd name="T15" fmla="*/ 3023 h 442"/>
                <a:gd name="T16" fmla="+- 0 5079 2980"/>
                <a:gd name="T17" fmla="*/ T16 w 2099"/>
                <a:gd name="T18" fmla="+- 0 2581 2581"/>
                <a:gd name="T19" fmla="*/ 2581 h 4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99" h="442">
                  <a:moveTo>
                    <a:pt x="2099" y="0"/>
                  </a:moveTo>
                  <a:lnTo>
                    <a:pt x="884" y="0"/>
                  </a:lnTo>
                  <a:lnTo>
                    <a:pt x="0" y="442"/>
                  </a:lnTo>
                  <a:lnTo>
                    <a:pt x="1436" y="442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A70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26135">
              <a:extLst>
                <a:ext uri="{FF2B5EF4-FFF2-40B4-BE49-F238E27FC236}">
                  <a16:creationId xmlns:a16="http://schemas.microsoft.com/office/drawing/2014/main" id="{917077E8-8CF0-B342-8C24-E71788F9C31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2" y="2574"/>
              <a:ext cx="2114" cy="456"/>
            </a:xfrm>
            <a:custGeom>
              <a:avLst/>
              <a:gdLst>
                <a:gd name="T0" fmla="+- 0 5082 2973"/>
                <a:gd name="T1" fmla="*/ T0 w 2114"/>
                <a:gd name="T2" fmla="+- 0 2574 2574"/>
                <a:gd name="T3" fmla="*/ 2574 h 456"/>
                <a:gd name="T4" fmla="+- 0 3864 2973"/>
                <a:gd name="T5" fmla="*/ T4 w 2114"/>
                <a:gd name="T6" fmla="+- 0 2574 2574"/>
                <a:gd name="T7" fmla="*/ 2574 h 456"/>
                <a:gd name="T8" fmla="+- 0 3861 2973"/>
                <a:gd name="T9" fmla="*/ T8 w 2114"/>
                <a:gd name="T10" fmla="+- 0 2575 2574"/>
                <a:gd name="T11" fmla="*/ 2575 h 456"/>
                <a:gd name="T12" fmla="+- 0 2974 2973"/>
                <a:gd name="T13" fmla="*/ T12 w 2114"/>
                <a:gd name="T14" fmla="+- 0 3018 2574"/>
                <a:gd name="T15" fmla="*/ 3018 h 456"/>
                <a:gd name="T16" fmla="+- 0 2973 2973"/>
                <a:gd name="T17" fmla="*/ T16 w 2114"/>
                <a:gd name="T18" fmla="+- 0 3022 2574"/>
                <a:gd name="T19" fmla="*/ 3022 h 456"/>
                <a:gd name="T20" fmla="+- 0 2974 2973"/>
                <a:gd name="T21" fmla="*/ T20 w 2114"/>
                <a:gd name="T22" fmla="+- 0 3028 2574"/>
                <a:gd name="T23" fmla="*/ 3028 h 456"/>
                <a:gd name="T24" fmla="+- 0 2977 2973"/>
                <a:gd name="T25" fmla="*/ T24 w 2114"/>
                <a:gd name="T26" fmla="+- 0 3030 2574"/>
                <a:gd name="T27" fmla="*/ 3030 h 456"/>
                <a:gd name="T28" fmla="+- 0 2980 2973"/>
                <a:gd name="T29" fmla="*/ T28 w 2114"/>
                <a:gd name="T30" fmla="+- 0 3030 2574"/>
                <a:gd name="T31" fmla="*/ 3030 h 456"/>
                <a:gd name="T32" fmla="+- 0 2980 2973"/>
                <a:gd name="T33" fmla="*/ T32 w 2114"/>
                <a:gd name="T34" fmla="+- 0 3016 2574"/>
                <a:gd name="T35" fmla="*/ 3016 h 456"/>
                <a:gd name="T36" fmla="+- 0 3009 2973"/>
                <a:gd name="T37" fmla="*/ T36 w 2114"/>
                <a:gd name="T38" fmla="+- 0 3016 2574"/>
                <a:gd name="T39" fmla="*/ 3016 h 456"/>
                <a:gd name="T40" fmla="+- 0 3866 2973"/>
                <a:gd name="T41" fmla="*/ T40 w 2114"/>
                <a:gd name="T42" fmla="+- 0 2588 2574"/>
                <a:gd name="T43" fmla="*/ 2588 h 456"/>
                <a:gd name="T44" fmla="+- 0 5081 2973"/>
                <a:gd name="T45" fmla="*/ T44 w 2114"/>
                <a:gd name="T46" fmla="+- 0 2588 2574"/>
                <a:gd name="T47" fmla="*/ 2588 h 456"/>
                <a:gd name="T48" fmla="+- 0 5085 2973"/>
                <a:gd name="T49" fmla="*/ T48 w 2114"/>
                <a:gd name="T50" fmla="+- 0 2585 2574"/>
                <a:gd name="T51" fmla="*/ 2585 h 456"/>
                <a:gd name="T52" fmla="+- 0 5087 2973"/>
                <a:gd name="T53" fmla="*/ T52 w 2114"/>
                <a:gd name="T54" fmla="+- 0 2582 2574"/>
                <a:gd name="T55" fmla="*/ 2582 h 456"/>
                <a:gd name="T56" fmla="+- 0 5085 2973"/>
                <a:gd name="T57" fmla="*/ T56 w 2114"/>
                <a:gd name="T58" fmla="+- 0 2576 2574"/>
                <a:gd name="T59" fmla="*/ 2576 h 456"/>
                <a:gd name="T60" fmla="+- 0 5082 2973"/>
                <a:gd name="T61" fmla="*/ T60 w 2114"/>
                <a:gd name="T62" fmla="+- 0 2574 2574"/>
                <a:gd name="T63" fmla="*/ 2574 h 456"/>
                <a:gd name="T64" fmla="+- 0 2980 2973"/>
                <a:gd name="T65" fmla="*/ T64 w 2114"/>
                <a:gd name="T66" fmla="+- 0 3023 2574"/>
                <a:gd name="T67" fmla="*/ 3023 h 456"/>
                <a:gd name="T68" fmla="+- 0 2980 2973"/>
                <a:gd name="T69" fmla="*/ T68 w 2114"/>
                <a:gd name="T70" fmla="+- 0 3030 2574"/>
                <a:gd name="T71" fmla="*/ 3030 h 456"/>
                <a:gd name="T72" fmla="+- 0 4416 2973"/>
                <a:gd name="T73" fmla="*/ T72 w 2114"/>
                <a:gd name="T74" fmla="+- 0 3030 2574"/>
                <a:gd name="T75" fmla="*/ 3030 h 456"/>
                <a:gd name="T76" fmla="+- 0 4419 2973"/>
                <a:gd name="T77" fmla="*/ T76 w 2114"/>
                <a:gd name="T78" fmla="+- 0 3029 2574"/>
                <a:gd name="T79" fmla="*/ 3029 h 456"/>
                <a:gd name="T80" fmla="+- 0 2983 2973"/>
                <a:gd name="T81" fmla="*/ T80 w 2114"/>
                <a:gd name="T82" fmla="+- 0 3029 2574"/>
                <a:gd name="T83" fmla="*/ 3029 h 456"/>
                <a:gd name="T84" fmla="+- 0 2980 2973"/>
                <a:gd name="T85" fmla="*/ T84 w 2114"/>
                <a:gd name="T86" fmla="+- 0 3023 2574"/>
                <a:gd name="T87" fmla="*/ 3023 h 456"/>
                <a:gd name="T88" fmla="+- 0 3009 2973"/>
                <a:gd name="T89" fmla="*/ T88 w 2114"/>
                <a:gd name="T90" fmla="+- 0 3016 2574"/>
                <a:gd name="T91" fmla="*/ 3016 h 456"/>
                <a:gd name="T92" fmla="+- 0 2980 2973"/>
                <a:gd name="T93" fmla="*/ T92 w 2114"/>
                <a:gd name="T94" fmla="+- 0 3016 2574"/>
                <a:gd name="T95" fmla="*/ 3016 h 456"/>
                <a:gd name="T96" fmla="+- 0 2980 2973"/>
                <a:gd name="T97" fmla="*/ T96 w 2114"/>
                <a:gd name="T98" fmla="+- 0 3023 2574"/>
                <a:gd name="T99" fmla="*/ 3023 h 456"/>
                <a:gd name="T100" fmla="+- 0 2983 2973"/>
                <a:gd name="T101" fmla="*/ T100 w 2114"/>
                <a:gd name="T102" fmla="+- 0 3029 2574"/>
                <a:gd name="T103" fmla="*/ 3029 h 456"/>
                <a:gd name="T104" fmla="+- 0 3009 2973"/>
                <a:gd name="T105" fmla="*/ T104 w 2114"/>
                <a:gd name="T106" fmla="+- 0 3016 2574"/>
                <a:gd name="T107" fmla="*/ 3016 h 456"/>
                <a:gd name="T108" fmla="+- 0 5081 2973"/>
                <a:gd name="T109" fmla="*/ T108 w 2114"/>
                <a:gd name="T110" fmla="+- 0 2588 2574"/>
                <a:gd name="T111" fmla="*/ 2588 h 456"/>
                <a:gd name="T112" fmla="+- 0 5056 2973"/>
                <a:gd name="T113" fmla="*/ T112 w 2114"/>
                <a:gd name="T114" fmla="+- 0 2588 2574"/>
                <a:gd name="T115" fmla="*/ 2588 h 456"/>
                <a:gd name="T116" fmla="+- 0 4414 2973"/>
                <a:gd name="T117" fmla="*/ T116 w 2114"/>
                <a:gd name="T118" fmla="+- 0 3016 2574"/>
                <a:gd name="T119" fmla="*/ 3016 h 456"/>
                <a:gd name="T120" fmla="+- 0 3009 2973"/>
                <a:gd name="T121" fmla="*/ T120 w 2114"/>
                <a:gd name="T122" fmla="+- 0 3016 2574"/>
                <a:gd name="T123" fmla="*/ 3016 h 456"/>
                <a:gd name="T124" fmla="+- 0 2983 2973"/>
                <a:gd name="T125" fmla="*/ T124 w 2114"/>
                <a:gd name="T126" fmla="+- 0 3029 2574"/>
                <a:gd name="T127" fmla="*/ 3029 h 456"/>
                <a:gd name="T128" fmla="+- 0 4419 2973"/>
                <a:gd name="T129" fmla="*/ T128 w 2114"/>
                <a:gd name="T130" fmla="+- 0 3029 2574"/>
                <a:gd name="T131" fmla="*/ 3029 h 456"/>
                <a:gd name="T132" fmla="+- 0 4420 2973"/>
                <a:gd name="T133" fmla="*/ T132 w 2114"/>
                <a:gd name="T134" fmla="+- 0 3029 2574"/>
                <a:gd name="T135" fmla="*/ 3029 h 456"/>
                <a:gd name="T136" fmla="+- 0 5081 2973"/>
                <a:gd name="T137" fmla="*/ T136 w 2114"/>
                <a:gd name="T138" fmla="+- 0 2588 2574"/>
                <a:gd name="T139" fmla="*/ 2588 h 4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2114" h="456">
                  <a:moveTo>
                    <a:pt x="2109" y="0"/>
                  </a:moveTo>
                  <a:lnTo>
                    <a:pt x="891" y="0"/>
                  </a:lnTo>
                  <a:lnTo>
                    <a:pt x="888" y="1"/>
                  </a:lnTo>
                  <a:lnTo>
                    <a:pt x="1" y="444"/>
                  </a:lnTo>
                  <a:lnTo>
                    <a:pt x="0" y="448"/>
                  </a:lnTo>
                  <a:lnTo>
                    <a:pt x="1" y="454"/>
                  </a:lnTo>
                  <a:lnTo>
                    <a:pt x="4" y="456"/>
                  </a:lnTo>
                  <a:lnTo>
                    <a:pt x="7" y="456"/>
                  </a:lnTo>
                  <a:lnTo>
                    <a:pt x="7" y="442"/>
                  </a:lnTo>
                  <a:lnTo>
                    <a:pt x="36" y="442"/>
                  </a:lnTo>
                  <a:lnTo>
                    <a:pt x="893" y="14"/>
                  </a:lnTo>
                  <a:lnTo>
                    <a:pt x="2108" y="14"/>
                  </a:lnTo>
                  <a:lnTo>
                    <a:pt x="2112" y="11"/>
                  </a:lnTo>
                  <a:lnTo>
                    <a:pt x="2114" y="8"/>
                  </a:lnTo>
                  <a:lnTo>
                    <a:pt x="2112" y="2"/>
                  </a:lnTo>
                  <a:lnTo>
                    <a:pt x="2109" y="0"/>
                  </a:lnTo>
                  <a:close/>
                  <a:moveTo>
                    <a:pt x="7" y="449"/>
                  </a:moveTo>
                  <a:lnTo>
                    <a:pt x="7" y="456"/>
                  </a:lnTo>
                  <a:lnTo>
                    <a:pt x="1443" y="456"/>
                  </a:lnTo>
                  <a:lnTo>
                    <a:pt x="1446" y="455"/>
                  </a:lnTo>
                  <a:lnTo>
                    <a:pt x="10" y="455"/>
                  </a:lnTo>
                  <a:lnTo>
                    <a:pt x="7" y="449"/>
                  </a:lnTo>
                  <a:close/>
                  <a:moveTo>
                    <a:pt x="36" y="442"/>
                  </a:moveTo>
                  <a:lnTo>
                    <a:pt x="7" y="442"/>
                  </a:lnTo>
                  <a:lnTo>
                    <a:pt x="7" y="449"/>
                  </a:lnTo>
                  <a:lnTo>
                    <a:pt x="10" y="455"/>
                  </a:lnTo>
                  <a:lnTo>
                    <a:pt x="36" y="442"/>
                  </a:lnTo>
                  <a:close/>
                  <a:moveTo>
                    <a:pt x="2108" y="14"/>
                  </a:moveTo>
                  <a:lnTo>
                    <a:pt x="2083" y="14"/>
                  </a:lnTo>
                  <a:lnTo>
                    <a:pt x="1441" y="442"/>
                  </a:lnTo>
                  <a:lnTo>
                    <a:pt x="36" y="442"/>
                  </a:lnTo>
                  <a:lnTo>
                    <a:pt x="10" y="455"/>
                  </a:lnTo>
                  <a:lnTo>
                    <a:pt x="1446" y="455"/>
                  </a:lnTo>
                  <a:lnTo>
                    <a:pt x="1447" y="455"/>
                  </a:lnTo>
                  <a:lnTo>
                    <a:pt x="2108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6CAC947-7D82-704D-9D48-8DF6DD5CA8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16" y="2581"/>
              <a:ext cx="663" cy="1989"/>
            </a:xfrm>
            <a:custGeom>
              <a:avLst/>
              <a:gdLst>
                <a:gd name="T0" fmla="+- 0 5079 4416"/>
                <a:gd name="T1" fmla="*/ T0 w 663"/>
                <a:gd name="T2" fmla="+- 0 2581 2581"/>
                <a:gd name="T3" fmla="*/ 2581 h 1989"/>
                <a:gd name="T4" fmla="+- 0 4416 4416"/>
                <a:gd name="T5" fmla="*/ T4 w 663"/>
                <a:gd name="T6" fmla="+- 0 3023 2581"/>
                <a:gd name="T7" fmla="*/ 3023 h 1989"/>
                <a:gd name="T8" fmla="+- 0 4416 4416"/>
                <a:gd name="T9" fmla="*/ T8 w 663"/>
                <a:gd name="T10" fmla="+- 0 4570 2581"/>
                <a:gd name="T11" fmla="*/ 4570 h 1989"/>
                <a:gd name="T12" fmla="+- 0 5079 4416"/>
                <a:gd name="T13" fmla="*/ T12 w 663"/>
                <a:gd name="T14" fmla="+- 0 4017 2581"/>
                <a:gd name="T15" fmla="*/ 4017 h 1989"/>
                <a:gd name="T16" fmla="+- 0 5079 4416"/>
                <a:gd name="T17" fmla="*/ T16 w 663"/>
                <a:gd name="T18" fmla="+- 0 2581 2581"/>
                <a:gd name="T19" fmla="*/ 2581 h 19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63" h="1989">
                  <a:moveTo>
                    <a:pt x="663" y="0"/>
                  </a:moveTo>
                  <a:lnTo>
                    <a:pt x="0" y="442"/>
                  </a:lnTo>
                  <a:lnTo>
                    <a:pt x="0" y="1989"/>
                  </a:lnTo>
                  <a:lnTo>
                    <a:pt x="663" y="1436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AutoShape 26137">
              <a:extLst>
                <a:ext uri="{FF2B5EF4-FFF2-40B4-BE49-F238E27FC236}">
                  <a16:creationId xmlns:a16="http://schemas.microsoft.com/office/drawing/2014/main" id="{09B59C5B-0B89-2942-A70D-FC26EAA9AE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09" y="2574"/>
              <a:ext cx="677" cy="2004"/>
            </a:xfrm>
            <a:custGeom>
              <a:avLst/>
              <a:gdLst>
                <a:gd name="T0" fmla="+- 0 5075 4409"/>
                <a:gd name="T1" fmla="*/ T0 w 677"/>
                <a:gd name="T2" fmla="+- 0 2576 2574"/>
                <a:gd name="T3" fmla="*/ 2576 h 2004"/>
                <a:gd name="T4" fmla="+- 0 4410 4409"/>
                <a:gd name="T5" fmla="*/ T4 w 677"/>
                <a:gd name="T6" fmla="+- 0 3019 2574"/>
                <a:gd name="T7" fmla="*/ 3019 h 2004"/>
                <a:gd name="T8" fmla="+- 0 4409 4409"/>
                <a:gd name="T9" fmla="*/ T8 w 677"/>
                <a:gd name="T10" fmla="+- 0 3021 2574"/>
                <a:gd name="T11" fmla="*/ 3021 h 2004"/>
                <a:gd name="T12" fmla="+- 0 4409 4409"/>
                <a:gd name="T13" fmla="*/ T12 w 677"/>
                <a:gd name="T14" fmla="+- 0 4572 2574"/>
                <a:gd name="T15" fmla="*/ 4572 h 2004"/>
                <a:gd name="T16" fmla="+- 0 4411 4409"/>
                <a:gd name="T17" fmla="*/ T16 w 677"/>
                <a:gd name="T18" fmla="+- 0 4575 2574"/>
                <a:gd name="T19" fmla="*/ 4575 h 2004"/>
                <a:gd name="T20" fmla="+- 0 4416 4409"/>
                <a:gd name="T21" fmla="*/ T20 w 677"/>
                <a:gd name="T22" fmla="+- 0 4577 2574"/>
                <a:gd name="T23" fmla="*/ 4577 h 2004"/>
                <a:gd name="T24" fmla="+- 0 4419 4409"/>
                <a:gd name="T25" fmla="*/ T24 w 677"/>
                <a:gd name="T26" fmla="+- 0 4577 2574"/>
                <a:gd name="T27" fmla="*/ 4577 h 2004"/>
                <a:gd name="T28" fmla="+- 0 4445 4409"/>
                <a:gd name="T29" fmla="*/ T28 w 677"/>
                <a:gd name="T30" fmla="+- 0 4555 2574"/>
                <a:gd name="T31" fmla="*/ 4555 h 2004"/>
                <a:gd name="T32" fmla="+- 0 4423 4409"/>
                <a:gd name="T33" fmla="*/ T32 w 677"/>
                <a:gd name="T34" fmla="+- 0 4555 2574"/>
                <a:gd name="T35" fmla="*/ 4555 h 2004"/>
                <a:gd name="T36" fmla="+- 0 4423 4409"/>
                <a:gd name="T37" fmla="*/ T36 w 677"/>
                <a:gd name="T38" fmla="+- 0 3027 2574"/>
                <a:gd name="T39" fmla="*/ 3027 h 2004"/>
                <a:gd name="T40" fmla="+- 0 5072 4409"/>
                <a:gd name="T41" fmla="*/ T40 w 677"/>
                <a:gd name="T42" fmla="+- 0 2594 2574"/>
                <a:gd name="T43" fmla="*/ 2594 h 2004"/>
                <a:gd name="T44" fmla="+- 0 5072 4409"/>
                <a:gd name="T45" fmla="*/ T44 w 677"/>
                <a:gd name="T46" fmla="+- 0 2581 2574"/>
                <a:gd name="T47" fmla="*/ 2581 h 2004"/>
                <a:gd name="T48" fmla="+- 0 5079 4409"/>
                <a:gd name="T49" fmla="*/ T48 w 677"/>
                <a:gd name="T50" fmla="+- 0 2581 2574"/>
                <a:gd name="T51" fmla="*/ 2581 h 2004"/>
                <a:gd name="T52" fmla="+- 0 5075 4409"/>
                <a:gd name="T53" fmla="*/ T52 w 677"/>
                <a:gd name="T54" fmla="+- 0 2576 2574"/>
                <a:gd name="T55" fmla="*/ 2576 h 2004"/>
                <a:gd name="T56" fmla="+- 0 5080 4409"/>
                <a:gd name="T57" fmla="*/ T56 w 677"/>
                <a:gd name="T58" fmla="+- 0 2574 2574"/>
                <a:gd name="T59" fmla="*/ 2574 h 2004"/>
                <a:gd name="T60" fmla="+- 0 5077 4409"/>
                <a:gd name="T61" fmla="*/ T60 w 677"/>
                <a:gd name="T62" fmla="+- 0 2574 2574"/>
                <a:gd name="T63" fmla="*/ 2574 h 2004"/>
                <a:gd name="T64" fmla="+- 0 5075 4409"/>
                <a:gd name="T65" fmla="*/ T64 w 677"/>
                <a:gd name="T66" fmla="+- 0 2576 2574"/>
                <a:gd name="T67" fmla="*/ 2576 h 2004"/>
                <a:gd name="T68" fmla="+- 0 5083 4409"/>
                <a:gd name="T69" fmla="*/ T68 w 677"/>
                <a:gd name="T70" fmla="+- 0 2587 2574"/>
                <a:gd name="T71" fmla="*/ 2587 h 2004"/>
                <a:gd name="T72" fmla="+- 0 5072 4409"/>
                <a:gd name="T73" fmla="*/ T72 w 677"/>
                <a:gd name="T74" fmla="+- 0 2594 2574"/>
                <a:gd name="T75" fmla="*/ 2594 h 2004"/>
                <a:gd name="T76" fmla="+- 0 5072 4409"/>
                <a:gd name="T77" fmla="*/ T76 w 677"/>
                <a:gd name="T78" fmla="+- 0 4014 2574"/>
                <a:gd name="T79" fmla="*/ 4014 h 2004"/>
                <a:gd name="T80" fmla="+- 0 4423 4409"/>
                <a:gd name="T81" fmla="*/ T80 w 677"/>
                <a:gd name="T82" fmla="+- 0 4555 2574"/>
                <a:gd name="T83" fmla="*/ 4555 h 2004"/>
                <a:gd name="T84" fmla="+- 0 4445 4409"/>
                <a:gd name="T85" fmla="*/ T84 w 677"/>
                <a:gd name="T86" fmla="+- 0 4555 2574"/>
                <a:gd name="T87" fmla="*/ 4555 h 2004"/>
                <a:gd name="T88" fmla="+- 0 5085 4409"/>
                <a:gd name="T89" fmla="*/ T88 w 677"/>
                <a:gd name="T90" fmla="+- 0 4021 2574"/>
                <a:gd name="T91" fmla="*/ 4021 h 2004"/>
                <a:gd name="T92" fmla="+- 0 5086 4409"/>
                <a:gd name="T93" fmla="*/ T92 w 677"/>
                <a:gd name="T94" fmla="+- 0 4019 2574"/>
                <a:gd name="T95" fmla="*/ 4019 h 2004"/>
                <a:gd name="T96" fmla="+- 0 5086 4409"/>
                <a:gd name="T97" fmla="*/ T96 w 677"/>
                <a:gd name="T98" fmla="+- 0 2579 2574"/>
                <a:gd name="T99" fmla="*/ 2579 h 2004"/>
                <a:gd name="T100" fmla="+- 0 5085 4409"/>
                <a:gd name="T101" fmla="*/ T100 w 677"/>
                <a:gd name="T102" fmla="+- 0 2576 2574"/>
                <a:gd name="T103" fmla="*/ 2576 h 2004"/>
                <a:gd name="T104" fmla="+- 0 5080 4409"/>
                <a:gd name="T105" fmla="*/ T104 w 677"/>
                <a:gd name="T106" fmla="+- 0 2574 2574"/>
                <a:gd name="T107" fmla="*/ 2574 h 2004"/>
                <a:gd name="T108" fmla="+- 0 5079 4409"/>
                <a:gd name="T109" fmla="*/ T108 w 677"/>
                <a:gd name="T110" fmla="+- 0 2581 2574"/>
                <a:gd name="T111" fmla="*/ 2581 h 2004"/>
                <a:gd name="T112" fmla="+- 0 5072 4409"/>
                <a:gd name="T113" fmla="*/ T112 w 677"/>
                <a:gd name="T114" fmla="+- 0 2581 2574"/>
                <a:gd name="T115" fmla="*/ 2581 h 2004"/>
                <a:gd name="T116" fmla="+- 0 5072 4409"/>
                <a:gd name="T117" fmla="*/ T116 w 677"/>
                <a:gd name="T118" fmla="+- 0 2594 2574"/>
                <a:gd name="T119" fmla="*/ 2594 h 2004"/>
                <a:gd name="T120" fmla="+- 0 5083 4409"/>
                <a:gd name="T121" fmla="*/ T120 w 677"/>
                <a:gd name="T122" fmla="+- 0 2587 2574"/>
                <a:gd name="T123" fmla="*/ 2587 h 2004"/>
                <a:gd name="T124" fmla="+- 0 5079 4409"/>
                <a:gd name="T125" fmla="*/ T124 w 677"/>
                <a:gd name="T126" fmla="+- 0 2581 2574"/>
                <a:gd name="T127" fmla="*/ 2581 h 20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677" h="2004">
                  <a:moveTo>
                    <a:pt x="666" y="2"/>
                  </a:moveTo>
                  <a:lnTo>
                    <a:pt x="1" y="445"/>
                  </a:lnTo>
                  <a:lnTo>
                    <a:pt x="0" y="447"/>
                  </a:lnTo>
                  <a:lnTo>
                    <a:pt x="0" y="1998"/>
                  </a:lnTo>
                  <a:lnTo>
                    <a:pt x="2" y="2001"/>
                  </a:lnTo>
                  <a:lnTo>
                    <a:pt x="7" y="2003"/>
                  </a:lnTo>
                  <a:lnTo>
                    <a:pt x="10" y="2003"/>
                  </a:lnTo>
                  <a:lnTo>
                    <a:pt x="36" y="1981"/>
                  </a:lnTo>
                  <a:lnTo>
                    <a:pt x="14" y="1981"/>
                  </a:lnTo>
                  <a:lnTo>
                    <a:pt x="14" y="453"/>
                  </a:lnTo>
                  <a:lnTo>
                    <a:pt x="663" y="20"/>
                  </a:lnTo>
                  <a:lnTo>
                    <a:pt x="663" y="7"/>
                  </a:lnTo>
                  <a:lnTo>
                    <a:pt x="670" y="7"/>
                  </a:lnTo>
                  <a:lnTo>
                    <a:pt x="666" y="2"/>
                  </a:lnTo>
                  <a:close/>
                  <a:moveTo>
                    <a:pt x="671" y="0"/>
                  </a:moveTo>
                  <a:lnTo>
                    <a:pt x="668" y="0"/>
                  </a:lnTo>
                  <a:lnTo>
                    <a:pt x="666" y="2"/>
                  </a:lnTo>
                  <a:lnTo>
                    <a:pt x="674" y="13"/>
                  </a:lnTo>
                  <a:lnTo>
                    <a:pt x="663" y="20"/>
                  </a:lnTo>
                  <a:lnTo>
                    <a:pt x="663" y="1440"/>
                  </a:lnTo>
                  <a:lnTo>
                    <a:pt x="14" y="1981"/>
                  </a:lnTo>
                  <a:lnTo>
                    <a:pt x="36" y="1981"/>
                  </a:lnTo>
                  <a:lnTo>
                    <a:pt x="676" y="1447"/>
                  </a:lnTo>
                  <a:lnTo>
                    <a:pt x="677" y="1445"/>
                  </a:lnTo>
                  <a:lnTo>
                    <a:pt x="677" y="5"/>
                  </a:lnTo>
                  <a:lnTo>
                    <a:pt x="676" y="2"/>
                  </a:lnTo>
                  <a:lnTo>
                    <a:pt x="671" y="0"/>
                  </a:lnTo>
                  <a:close/>
                  <a:moveTo>
                    <a:pt x="670" y="7"/>
                  </a:moveTo>
                  <a:lnTo>
                    <a:pt x="663" y="7"/>
                  </a:lnTo>
                  <a:lnTo>
                    <a:pt x="663" y="20"/>
                  </a:lnTo>
                  <a:lnTo>
                    <a:pt x="674" y="13"/>
                  </a:lnTo>
                  <a:lnTo>
                    <a:pt x="670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681B2C-FF30-164D-8BF3-267668B558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8" y="3630"/>
              <a:ext cx="1326" cy="1326"/>
            </a:xfrm>
            <a:prstGeom prst="rect">
              <a:avLst/>
            </a:pr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AutoShape 26139">
              <a:extLst>
                <a:ext uri="{FF2B5EF4-FFF2-40B4-BE49-F238E27FC236}">
                  <a16:creationId xmlns:a16="http://schemas.microsoft.com/office/drawing/2014/main" id="{DDF6F1B0-6456-524B-A8E5-88492342B37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1" y="3623"/>
              <a:ext cx="1340" cy="1340"/>
            </a:xfrm>
            <a:custGeom>
              <a:avLst/>
              <a:gdLst>
                <a:gd name="T0" fmla="+- 0 6006 4672"/>
                <a:gd name="T1" fmla="*/ T0 w 1340"/>
                <a:gd name="T2" fmla="+- 0 3624 3624"/>
                <a:gd name="T3" fmla="*/ 3624 h 1340"/>
                <a:gd name="T4" fmla="+- 0 4677 4672"/>
                <a:gd name="T5" fmla="*/ T4 w 1340"/>
                <a:gd name="T6" fmla="+- 0 3624 3624"/>
                <a:gd name="T7" fmla="*/ 3624 h 1340"/>
                <a:gd name="T8" fmla="+- 0 4675 4672"/>
                <a:gd name="T9" fmla="*/ T8 w 1340"/>
                <a:gd name="T10" fmla="+- 0 3625 3624"/>
                <a:gd name="T11" fmla="*/ 3625 h 1340"/>
                <a:gd name="T12" fmla="+- 0 4672 4672"/>
                <a:gd name="T13" fmla="*/ T12 w 1340"/>
                <a:gd name="T14" fmla="+- 0 3627 3624"/>
                <a:gd name="T15" fmla="*/ 3627 h 1340"/>
                <a:gd name="T16" fmla="+- 0 4672 4672"/>
                <a:gd name="T17" fmla="*/ T16 w 1340"/>
                <a:gd name="T18" fmla="+- 0 3629 3624"/>
                <a:gd name="T19" fmla="*/ 3629 h 1340"/>
                <a:gd name="T20" fmla="+- 0 4672 4672"/>
                <a:gd name="T21" fmla="*/ T20 w 1340"/>
                <a:gd name="T22" fmla="+- 0 4958 3624"/>
                <a:gd name="T23" fmla="*/ 4958 h 1340"/>
                <a:gd name="T24" fmla="+- 0 4672 4672"/>
                <a:gd name="T25" fmla="*/ T24 w 1340"/>
                <a:gd name="T26" fmla="+- 0 4960 3624"/>
                <a:gd name="T27" fmla="*/ 4960 h 1340"/>
                <a:gd name="T28" fmla="+- 0 4674 4672"/>
                <a:gd name="T29" fmla="*/ T28 w 1340"/>
                <a:gd name="T30" fmla="+- 0 4961 3624"/>
                <a:gd name="T31" fmla="*/ 4961 h 1340"/>
                <a:gd name="T32" fmla="+- 0 4675 4672"/>
                <a:gd name="T33" fmla="*/ T32 w 1340"/>
                <a:gd name="T34" fmla="+- 0 4962 3624"/>
                <a:gd name="T35" fmla="*/ 4962 h 1340"/>
                <a:gd name="T36" fmla="+- 0 4677 4672"/>
                <a:gd name="T37" fmla="*/ T36 w 1340"/>
                <a:gd name="T38" fmla="+- 0 4963 3624"/>
                <a:gd name="T39" fmla="*/ 4963 h 1340"/>
                <a:gd name="T40" fmla="+- 0 4679 4672"/>
                <a:gd name="T41" fmla="*/ T40 w 1340"/>
                <a:gd name="T42" fmla="+- 0 4963 3624"/>
                <a:gd name="T43" fmla="*/ 4963 h 1340"/>
                <a:gd name="T44" fmla="+- 0 4679 4672"/>
                <a:gd name="T45" fmla="*/ T44 w 1340"/>
                <a:gd name="T46" fmla="+- 0 4949 3624"/>
                <a:gd name="T47" fmla="*/ 4949 h 1340"/>
                <a:gd name="T48" fmla="+- 0 4685 4672"/>
                <a:gd name="T49" fmla="*/ T48 w 1340"/>
                <a:gd name="T50" fmla="+- 0 4949 3624"/>
                <a:gd name="T51" fmla="*/ 4949 h 1340"/>
                <a:gd name="T52" fmla="+- 0 4685 4672"/>
                <a:gd name="T53" fmla="*/ T52 w 1340"/>
                <a:gd name="T54" fmla="+- 0 3638 3624"/>
                <a:gd name="T55" fmla="*/ 3638 h 1340"/>
                <a:gd name="T56" fmla="+- 0 6011 4672"/>
                <a:gd name="T57" fmla="*/ T56 w 1340"/>
                <a:gd name="T58" fmla="+- 0 3638 3624"/>
                <a:gd name="T59" fmla="*/ 3638 h 1340"/>
                <a:gd name="T60" fmla="+- 0 6011 4672"/>
                <a:gd name="T61" fmla="*/ T60 w 1340"/>
                <a:gd name="T62" fmla="+- 0 3629 3624"/>
                <a:gd name="T63" fmla="*/ 3629 h 1340"/>
                <a:gd name="T64" fmla="+- 0 6010 4672"/>
                <a:gd name="T65" fmla="*/ T64 w 1340"/>
                <a:gd name="T66" fmla="+- 0 3627 3624"/>
                <a:gd name="T67" fmla="*/ 3627 h 1340"/>
                <a:gd name="T68" fmla="+- 0 6008 4672"/>
                <a:gd name="T69" fmla="*/ T68 w 1340"/>
                <a:gd name="T70" fmla="+- 0 3625 3624"/>
                <a:gd name="T71" fmla="*/ 3625 h 1340"/>
                <a:gd name="T72" fmla="+- 0 6006 4672"/>
                <a:gd name="T73" fmla="*/ T72 w 1340"/>
                <a:gd name="T74" fmla="+- 0 3624 3624"/>
                <a:gd name="T75" fmla="*/ 3624 h 1340"/>
                <a:gd name="T76" fmla="+- 0 4685 4672"/>
                <a:gd name="T77" fmla="*/ T76 w 1340"/>
                <a:gd name="T78" fmla="+- 0 4949 3624"/>
                <a:gd name="T79" fmla="*/ 4949 h 1340"/>
                <a:gd name="T80" fmla="+- 0 4679 4672"/>
                <a:gd name="T81" fmla="*/ T80 w 1340"/>
                <a:gd name="T82" fmla="+- 0 4949 3624"/>
                <a:gd name="T83" fmla="*/ 4949 h 1340"/>
                <a:gd name="T84" fmla="+- 0 4679 4672"/>
                <a:gd name="T85" fmla="*/ T84 w 1340"/>
                <a:gd name="T86" fmla="+- 0 4963 3624"/>
                <a:gd name="T87" fmla="*/ 4963 h 1340"/>
                <a:gd name="T88" fmla="+- 0 6006 4672"/>
                <a:gd name="T89" fmla="*/ T88 w 1340"/>
                <a:gd name="T90" fmla="+- 0 4963 3624"/>
                <a:gd name="T91" fmla="*/ 4963 h 1340"/>
                <a:gd name="T92" fmla="+- 0 6008 4672"/>
                <a:gd name="T93" fmla="*/ T92 w 1340"/>
                <a:gd name="T94" fmla="+- 0 4962 3624"/>
                <a:gd name="T95" fmla="*/ 4962 h 1340"/>
                <a:gd name="T96" fmla="+- 0 6009 4672"/>
                <a:gd name="T97" fmla="*/ T96 w 1340"/>
                <a:gd name="T98" fmla="+- 0 4961 3624"/>
                <a:gd name="T99" fmla="*/ 4961 h 1340"/>
                <a:gd name="T100" fmla="+- 0 6010 4672"/>
                <a:gd name="T101" fmla="*/ T100 w 1340"/>
                <a:gd name="T102" fmla="+- 0 4960 3624"/>
                <a:gd name="T103" fmla="*/ 4960 h 1340"/>
                <a:gd name="T104" fmla="+- 0 6011 4672"/>
                <a:gd name="T105" fmla="*/ T104 w 1340"/>
                <a:gd name="T106" fmla="+- 0 4958 3624"/>
                <a:gd name="T107" fmla="*/ 4958 h 1340"/>
                <a:gd name="T108" fmla="+- 0 6011 4672"/>
                <a:gd name="T109" fmla="*/ T108 w 1340"/>
                <a:gd name="T110" fmla="+- 0 4956 3624"/>
                <a:gd name="T111" fmla="*/ 4956 h 1340"/>
                <a:gd name="T112" fmla="+- 0 4685 4672"/>
                <a:gd name="T113" fmla="*/ T112 w 1340"/>
                <a:gd name="T114" fmla="+- 0 4956 3624"/>
                <a:gd name="T115" fmla="*/ 4956 h 1340"/>
                <a:gd name="T116" fmla="+- 0 4685 4672"/>
                <a:gd name="T117" fmla="*/ T116 w 1340"/>
                <a:gd name="T118" fmla="+- 0 4949 3624"/>
                <a:gd name="T119" fmla="*/ 4949 h 1340"/>
                <a:gd name="T120" fmla="+- 0 6011 4672"/>
                <a:gd name="T121" fmla="*/ T120 w 1340"/>
                <a:gd name="T122" fmla="+- 0 3638 3624"/>
                <a:gd name="T123" fmla="*/ 3638 h 1340"/>
                <a:gd name="T124" fmla="+- 0 5997 4672"/>
                <a:gd name="T125" fmla="*/ T124 w 1340"/>
                <a:gd name="T126" fmla="+- 0 3638 3624"/>
                <a:gd name="T127" fmla="*/ 3638 h 1340"/>
                <a:gd name="T128" fmla="+- 0 5997 4672"/>
                <a:gd name="T129" fmla="*/ T128 w 1340"/>
                <a:gd name="T130" fmla="+- 0 4949 3624"/>
                <a:gd name="T131" fmla="*/ 4949 h 1340"/>
                <a:gd name="T132" fmla="+- 0 4685 4672"/>
                <a:gd name="T133" fmla="*/ T132 w 1340"/>
                <a:gd name="T134" fmla="+- 0 4949 3624"/>
                <a:gd name="T135" fmla="*/ 4949 h 1340"/>
                <a:gd name="T136" fmla="+- 0 4685 4672"/>
                <a:gd name="T137" fmla="*/ T136 w 1340"/>
                <a:gd name="T138" fmla="+- 0 4956 3624"/>
                <a:gd name="T139" fmla="*/ 4956 h 1340"/>
                <a:gd name="T140" fmla="+- 0 6011 4672"/>
                <a:gd name="T141" fmla="*/ T140 w 1340"/>
                <a:gd name="T142" fmla="+- 0 4956 3624"/>
                <a:gd name="T143" fmla="*/ 4956 h 1340"/>
                <a:gd name="T144" fmla="+- 0 6011 4672"/>
                <a:gd name="T145" fmla="*/ T144 w 1340"/>
                <a:gd name="T146" fmla="+- 0 3638 3624"/>
                <a:gd name="T147" fmla="*/ 3638 h 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340" h="1340">
                  <a:moveTo>
                    <a:pt x="1334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4"/>
                  </a:lnTo>
                  <a:lnTo>
                    <a:pt x="0" y="1336"/>
                  </a:lnTo>
                  <a:lnTo>
                    <a:pt x="2" y="1337"/>
                  </a:lnTo>
                  <a:lnTo>
                    <a:pt x="3" y="1338"/>
                  </a:lnTo>
                  <a:lnTo>
                    <a:pt x="5" y="1339"/>
                  </a:lnTo>
                  <a:lnTo>
                    <a:pt x="7" y="1339"/>
                  </a:lnTo>
                  <a:lnTo>
                    <a:pt x="7" y="1325"/>
                  </a:lnTo>
                  <a:lnTo>
                    <a:pt x="13" y="1325"/>
                  </a:lnTo>
                  <a:lnTo>
                    <a:pt x="13" y="14"/>
                  </a:lnTo>
                  <a:lnTo>
                    <a:pt x="1339" y="14"/>
                  </a:lnTo>
                  <a:lnTo>
                    <a:pt x="1339" y="5"/>
                  </a:lnTo>
                  <a:lnTo>
                    <a:pt x="1338" y="3"/>
                  </a:lnTo>
                  <a:lnTo>
                    <a:pt x="1336" y="1"/>
                  </a:lnTo>
                  <a:lnTo>
                    <a:pt x="1334" y="0"/>
                  </a:lnTo>
                  <a:close/>
                  <a:moveTo>
                    <a:pt x="13" y="1325"/>
                  </a:moveTo>
                  <a:lnTo>
                    <a:pt x="7" y="1325"/>
                  </a:lnTo>
                  <a:lnTo>
                    <a:pt x="7" y="1339"/>
                  </a:lnTo>
                  <a:lnTo>
                    <a:pt x="1334" y="1339"/>
                  </a:lnTo>
                  <a:lnTo>
                    <a:pt x="1336" y="1338"/>
                  </a:lnTo>
                  <a:lnTo>
                    <a:pt x="1337" y="1337"/>
                  </a:lnTo>
                  <a:lnTo>
                    <a:pt x="1338" y="1336"/>
                  </a:lnTo>
                  <a:lnTo>
                    <a:pt x="1339" y="1334"/>
                  </a:lnTo>
                  <a:lnTo>
                    <a:pt x="1339" y="1332"/>
                  </a:lnTo>
                  <a:lnTo>
                    <a:pt x="13" y="1332"/>
                  </a:lnTo>
                  <a:lnTo>
                    <a:pt x="13" y="1325"/>
                  </a:lnTo>
                  <a:close/>
                  <a:moveTo>
                    <a:pt x="1339" y="14"/>
                  </a:moveTo>
                  <a:lnTo>
                    <a:pt x="1325" y="14"/>
                  </a:lnTo>
                  <a:lnTo>
                    <a:pt x="1325" y="1325"/>
                  </a:lnTo>
                  <a:lnTo>
                    <a:pt x="13" y="1325"/>
                  </a:lnTo>
                  <a:lnTo>
                    <a:pt x="13" y="1332"/>
                  </a:lnTo>
                  <a:lnTo>
                    <a:pt x="1339" y="1332"/>
                  </a:lnTo>
                  <a:lnTo>
                    <a:pt x="1339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287BE1B-1868-644E-AEFD-E30439AE67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8" y="3299"/>
              <a:ext cx="1768" cy="332"/>
            </a:xfrm>
            <a:custGeom>
              <a:avLst/>
              <a:gdLst>
                <a:gd name="T0" fmla="+- 0 6446 4679"/>
                <a:gd name="T1" fmla="*/ T0 w 1768"/>
                <a:gd name="T2" fmla="+- 0 3299 3299"/>
                <a:gd name="T3" fmla="*/ 3299 h 332"/>
                <a:gd name="T4" fmla="+- 0 5120 4679"/>
                <a:gd name="T5" fmla="*/ T4 w 1768"/>
                <a:gd name="T6" fmla="+- 0 3299 3299"/>
                <a:gd name="T7" fmla="*/ 3299 h 332"/>
                <a:gd name="T8" fmla="+- 0 4679 4679"/>
                <a:gd name="T9" fmla="*/ T8 w 1768"/>
                <a:gd name="T10" fmla="+- 0 3631 3299"/>
                <a:gd name="T11" fmla="*/ 3631 h 332"/>
                <a:gd name="T12" fmla="+- 0 6004 4679"/>
                <a:gd name="T13" fmla="*/ T12 w 1768"/>
                <a:gd name="T14" fmla="+- 0 3631 3299"/>
                <a:gd name="T15" fmla="*/ 3631 h 332"/>
                <a:gd name="T16" fmla="+- 0 6446 4679"/>
                <a:gd name="T17" fmla="*/ T16 w 1768"/>
                <a:gd name="T18" fmla="+- 0 3299 3299"/>
                <a:gd name="T19" fmla="*/ 3299 h 3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68" h="332">
                  <a:moveTo>
                    <a:pt x="1767" y="0"/>
                  </a:moveTo>
                  <a:lnTo>
                    <a:pt x="441" y="0"/>
                  </a:lnTo>
                  <a:lnTo>
                    <a:pt x="0" y="332"/>
                  </a:lnTo>
                  <a:lnTo>
                    <a:pt x="1325" y="332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rgbClr val="007B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AutoShape 26141">
              <a:extLst>
                <a:ext uri="{FF2B5EF4-FFF2-40B4-BE49-F238E27FC236}">
                  <a16:creationId xmlns:a16="http://schemas.microsoft.com/office/drawing/2014/main" id="{FDBD9879-0539-944D-9BB4-1F78DAA2B8D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1" y="3292"/>
              <a:ext cx="1783" cy="346"/>
            </a:xfrm>
            <a:custGeom>
              <a:avLst/>
              <a:gdLst>
                <a:gd name="T0" fmla="+- 0 6449 4671"/>
                <a:gd name="T1" fmla="*/ T0 w 1783"/>
                <a:gd name="T2" fmla="+- 0 3292 3292"/>
                <a:gd name="T3" fmla="*/ 3292 h 346"/>
                <a:gd name="T4" fmla="+- 0 5120 4671"/>
                <a:gd name="T5" fmla="*/ T4 w 1783"/>
                <a:gd name="T6" fmla="+- 0 3292 3292"/>
                <a:gd name="T7" fmla="*/ 3292 h 346"/>
                <a:gd name="T8" fmla="+- 0 5116 4671"/>
                <a:gd name="T9" fmla="*/ T8 w 1783"/>
                <a:gd name="T10" fmla="+- 0 3294 3292"/>
                <a:gd name="T11" fmla="*/ 3294 h 346"/>
                <a:gd name="T12" fmla="+- 0 4672 4671"/>
                <a:gd name="T13" fmla="*/ T12 w 1783"/>
                <a:gd name="T14" fmla="+- 0 3627 3292"/>
                <a:gd name="T15" fmla="*/ 3627 h 346"/>
                <a:gd name="T16" fmla="+- 0 4671 4671"/>
                <a:gd name="T17" fmla="*/ T16 w 1783"/>
                <a:gd name="T18" fmla="+- 0 3630 3292"/>
                <a:gd name="T19" fmla="*/ 3630 h 346"/>
                <a:gd name="T20" fmla="+- 0 4673 4671"/>
                <a:gd name="T21" fmla="*/ T20 w 1783"/>
                <a:gd name="T22" fmla="+- 0 3636 3292"/>
                <a:gd name="T23" fmla="*/ 3636 h 346"/>
                <a:gd name="T24" fmla="+- 0 4676 4671"/>
                <a:gd name="T25" fmla="*/ T24 w 1783"/>
                <a:gd name="T26" fmla="+- 0 3638 3292"/>
                <a:gd name="T27" fmla="*/ 3638 h 346"/>
                <a:gd name="T28" fmla="+- 0 4679 4671"/>
                <a:gd name="T29" fmla="*/ T28 w 1783"/>
                <a:gd name="T30" fmla="+- 0 3638 3292"/>
                <a:gd name="T31" fmla="*/ 3638 h 346"/>
                <a:gd name="T32" fmla="+- 0 4679 4671"/>
                <a:gd name="T33" fmla="*/ T32 w 1783"/>
                <a:gd name="T34" fmla="+- 0 3624 3292"/>
                <a:gd name="T35" fmla="*/ 3624 h 346"/>
                <a:gd name="T36" fmla="+- 0 4699 4671"/>
                <a:gd name="T37" fmla="*/ T36 w 1783"/>
                <a:gd name="T38" fmla="+- 0 3624 3292"/>
                <a:gd name="T39" fmla="*/ 3624 h 346"/>
                <a:gd name="T40" fmla="+- 0 5123 4671"/>
                <a:gd name="T41" fmla="*/ T40 w 1783"/>
                <a:gd name="T42" fmla="+- 0 3306 3292"/>
                <a:gd name="T43" fmla="*/ 3306 h 346"/>
                <a:gd name="T44" fmla="+- 0 6448 4671"/>
                <a:gd name="T45" fmla="*/ T44 w 1783"/>
                <a:gd name="T46" fmla="+- 0 3306 3292"/>
                <a:gd name="T47" fmla="*/ 3306 h 346"/>
                <a:gd name="T48" fmla="+- 0 6453 4671"/>
                <a:gd name="T49" fmla="*/ T48 w 1783"/>
                <a:gd name="T50" fmla="+- 0 3303 3292"/>
                <a:gd name="T51" fmla="*/ 3303 h 346"/>
                <a:gd name="T52" fmla="+- 0 6454 4671"/>
                <a:gd name="T53" fmla="*/ T52 w 1783"/>
                <a:gd name="T54" fmla="+- 0 3300 3292"/>
                <a:gd name="T55" fmla="*/ 3300 h 346"/>
                <a:gd name="T56" fmla="+- 0 6452 4671"/>
                <a:gd name="T57" fmla="*/ T56 w 1783"/>
                <a:gd name="T58" fmla="+- 0 3294 3292"/>
                <a:gd name="T59" fmla="*/ 3294 h 346"/>
                <a:gd name="T60" fmla="+- 0 6449 4671"/>
                <a:gd name="T61" fmla="*/ T60 w 1783"/>
                <a:gd name="T62" fmla="+- 0 3292 3292"/>
                <a:gd name="T63" fmla="*/ 3292 h 346"/>
                <a:gd name="T64" fmla="+- 0 4679 4671"/>
                <a:gd name="T65" fmla="*/ T64 w 1783"/>
                <a:gd name="T66" fmla="+- 0 3631 3292"/>
                <a:gd name="T67" fmla="*/ 3631 h 346"/>
                <a:gd name="T68" fmla="+- 0 4679 4671"/>
                <a:gd name="T69" fmla="*/ T68 w 1783"/>
                <a:gd name="T70" fmla="+- 0 3638 3292"/>
                <a:gd name="T71" fmla="*/ 3638 h 346"/>
                <a:gd name="T72" fmla="+- 0 6004 4671"/>
                <a:gd name="T73" fmla="*/ T72 w 1783"/>
                <a:gd name="T74" fmla="+- 0 3638 3292"/>
                <a:gd name="T75" fmla="*/ 3638 h 346"/>
                <a:gd name="T76" fmla="+- 0 6008 4671"/>
                <a:gd name="T77" fmla="*/ T76 w 1783"/>
                <a:gd name="T78" fmla="+- 0 3636 3292"/>
                <a:gd name="T79" fmla="*/ 3636 h 346"/>
                <a:gd name="T80" fmla="+- 0 4683 4671"/>
                <a:gd name="T81" fmla="*/ T80 w 1783"/>
                <a:gd name="T82" fmla="+- 0 3636 3292"/>
                <a:gd name="T83" fmla="*/ 3636 h 346"/>
                <a:gd name="T84" fmla="+- 0 4679 4671"/>
                <a:gd name="T85" fmla="*/ T84 w 1783"/>
                <a:gd name="T86" fmla="+- 0 3631 3292"/>
                <a:gd name="T87" fmla="*/ 3631 h 346"/>
                <a:gd name="T88" fmla="+- 0 4699 4671"/>
                <a:gd name="T89" fmla="*/ T88 w 1783"/>
                <a:gd name="T90" fmla="+- 0 3624 3292"/>
                <a:gd name="T91" fmla="*/ 3624 h 346"/>
                <a:gd name="T92" fmla="+- 0 4679 4671"/>
                <a:gd name="T93" fmla="*/ T92 w 1783"/>
                <a:gd name="T94" fmla="+- 0 3624 3292"/>
                <a:gd name="T95" fmla="*/ 3624 h 346"/>
                <a:gd name="T96" fmla="+- 0 4679 4671"/>
                <a:gd name="T97" fmla="*/ T96 w 1783"/>
                <a:gd name="T98" fmla="+- 0 3631 3292"/>
                <a:gd name="T99" fmla="*/ 3631 h 346"/>
                <a:gd name="T100" fmla="+- 0 4683 4671"/>
                <a:gd name="T101" fmla="*/ T100 w 1783"/>
                <a:gd name="T102" fmla="+- 0 3636 3292"/>
                <a:gd name="T103" fmla="*/ 3636 h 346"/>
                <a:gd name="T104" fmla="+- 0 4699 4671"/>
                <a:gd name="T105" fmla="*/ T104 w 1783"/>
                <a:gd name="T106" fmla="+- 0 3624 3292"/>
                <a:gd name="T107" fmla="*/ 3624 h 346"/>
                <a:gd name="T108" fmla="+- 0 6448 4671"/>
                <a:gd name="T109" fmla="*/ T108 w 1783"/>
                <a:gd name="T110" fmla="+- 0 3306 3292"/>
                <a:gd name="T111" fmla="*/ 3306 h 346"/>
                <a:gd name="T112" fmla="+- 0 6425 4671"/>
                <a:gd name="T113" fmla="*/ T112 w 1783"/>
                <a:gd name="T114" fmla="+- 0 3306 3292"/>
                <a:gd name="T115" fmla="*/ 3306 h 346"/>
                <a:gd name="T116" fmla="+- 0 6002 4671"/>
                <a:gd name="T117" fmla="*/ T116 w 1783"/>
                <a:gd name="T118" fmla="+- 0 3624 3292"/>
                <a:gd name="T119" fmla="*/ 3624 h 346"/>
                <a:gd name="T120" fmla="+- 0 4699 4671"/>
                <a:gd name="T121" fmla="*/ T120 w 1783"/>
                <a:gd name="T122" fmla="+- 0 3624 3292"/>
                <a:gd name="T123" fmla="*/ 3624 h 346"/>
                <a:gd name="T124" fmla="+- 0 4683 4671"/>
                <a:gd name="T125" fmla="*/ T124 w 1783"/>
                <a:gd name="T126" fmla="+- 0 3636 3292"/>
                <a:gd name="T127" fmla="*/ 3636 h 346"/>
                <a:gd name="T128" fmla="+- 0 6008 4671"/>
                <a:gd name="T129" fmla="*/ T128 w 1783"/>
                <a:gd name="T130" fmla="+- 0 3636 3292"/>
                <a:gd name="T131" fmla="*/ 3636 h 346"/>
                <a:gd name="T132" fmla="+- 0 6448 4671"/>
                <a:gd name="T133" fmla="*/ T132 w 1783"/>
                <a:gd name="T134" fmla="+- 0 3306 3292"/>
                <a:gd name="T135" fmla="*/ 3306 h 3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1783" h="346">
                  <a:moveTo>
                    <a:pt x="1778" y="0"/>
                  </a:moveTo>
                  <a:lnTo>
                    <a:pt x="449" y="0"/>
                  </a:lnTo>
                  <a:lnTo>
                    <a:pt x="445" y="2"/>
                  </a:lnTo>
                  <a:lnTo>
                    <a:pt x="1" y="335"/>
                  </a:lnTo>
                  <a:lnTo>
                    <a:pt x="0" y="338"/>
                  </a:lnTo>
                  <a:lnTo>
                    <a:pt x="2" y="344"/>
                  </a:lnTo>
                  <a:lnTo>
                    <a:pt x="5" y="346"/>
                  </a:lnTo>
                  <a:lnTo>
                    <a:pt x="8" y="346"/>
                  </a:lnTo>
                  <a:lnTo>
                    <a:pt x="8" y="332"/>
                  </a:lnTo>
                  <a:lnTo>
                    <a:pt x="28" y="332"/>
                  </a:lnTo>
                  <a:lnTo>
                    <a:pt x="452" y="14"/>
                  </a:lnTo>
                  <a:lnTo>
                    <a:pt x="1777" y="14"/>
                  </a:lnTo>
                  <a:lnTo>
                    <a:pt x="1782" y="11"/>
                  </a:lnTo>
                  <a:lnTo>
                    <a:pt x="1783" y="8"/>
                  </a:lnTo>
                  <a:lnTo>
                    <a:pt x="1781" y="2"/>
                  </a:lnTo>
                  <a:lnTo>
                    <a:pt x="1778" y="0"/>
                  </a:lnTo>
                  <a:close/>
                  <a:moveTo>
                    <a:pt x="8" y="339"/>
                  </a:moveTo>
                  <a:lnTo>
                    <a:pt x="8" y="346"/>
                  </a:lnTo>
                  <a:lnTo>
                    <a:pt x="1333" y="346"/>
                  </a:lnTo>
                  <a:lnTo>
                    <a:pt x="1337" y="344"/>
                  </a:lnTo>
                  <a:lnTo>
                    <a:pt x="12" y="344"/>
                  </a:lnTo>
                  <a:lnTo>
                    <a:pt x="8" y="339"/>
                  </a:lnTo>
                  <a:close/>
                  <a:moveTo>
                    <a:pt x="28" y="332"/>
                  </a:moveTo>
                  <a:lnTo>
                    <a:pt x="8" y="332"/>
                  </a:lnTo>
                  <a:lnTo>
                    <a:pt x="8" y="339"/>
                  </a:lnTo>
                  <a:lnTo>
                    <a:pt x="12" y="344"/>
                  </a:lnTo>
                  <a:lnTo>
                    <a:pt x="28" y="332"/>
                  </a:lnTo>
                  <a:close/>
                  <a:moveTo>
                    <a:pt x="1777" y="14"/>
                  </a:moveTo>
                  <a:lnTo>
                    <a:pt x="1754" y="14"/>
                  </a:lnTo>
                  <a:lnTo>
                    <a:pt x="1331" y="332"/>
                  </a:lnTo>
                  <a:lnTo>
                    <a:pt x="28" y="332"/>
                  </a:lnTo>
                  <a:lnTo>
                    <a:pt x="12" y="344"/>
                  </a:lnTo>
                  <a:lnTo>
                    <a:pt x="1337" y="344"/>
                  </a:lnTo>
                  <a:lnTo>
                    <a:pt x="1777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C27DE0A-CC78-0444-9C11-36F14ACB530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04" y="3299"/>
              <a:ext cx="442" cy="1657"/>
            </a:xfrm>
            <a:custGeom>
              <a:avLst/>
              <a:gdLst>
                <a:gd name="T0" fmla="+- 0 6446 6004"/>
                <a:gd name="T1" fmla="*/ T0 w 442"/>
                <a:gd name="T2" fmla="+- 0 3299 3299"/>
                <a:gd name="T3" fmla="*/ 3299 h 1657"/>
                <a:gd name="T4" fmla="+- 0 6004 6004"/>
                <a:gd name="T5" fmla="*/ T4 w 442"/>
                <a:gd name="T6" fmla="+- 0 3631 3299"/>
                <a:gd name="T7" fmla="*/ 3631 h 1657"/>
                <a:gd name="T8" fmla="+- 0 6004 6004"/>
                <a:gd name="T9" fmla="*/ T8 w 442"/>
                <a:gd name="T10" fmla="+- 0 4956 3299"/>
                <a:gd name="T11" fmla="*/ 4956 h 1657"/>
                <a:gd name="T12" fmla="+- 0 6446 6004"/>
                <a:gd name="T13" fmla="*/ T12 w 442"/>
                <a:gd name="T14" fmla="+- 0 4514 3299"/>
                <a:gd name="T15" fmla="*/ 4514 h 1657"/>
                <a:gd name="T16" fmla="+- 0 6446 6004"/>
                <a:gd name="T17" fmla="*/ T16 w 442"/>
                <a:gd name="T18" fmla="+- 0 3299 3299"/>
                <a:gd name="T19" fmla="*/ 3299 h 1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2" h="1657">
                  <a:moveTo>
                    <a:pt x="442" y="0"/>
                  </a:moveTo>
                  <a:lnTo>
                    <a:pt x="0" y="332"/>
                  </a:lnTo>
                  <a:lnTo>
                    <a:pt x="0" y="1657"/>
                  </a:lnTo>
                  <a:lnTo>
                    <a:pt x="442" y="1215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AutoShape 26143">
              <a:extLst>
                <a:ext uri="{FF2B5EF4-FFF2-40B4-BE49-F238E27FC236}">
                  <a16:creationId xmlns:a16="http://schemas.microsoft.com/office/drawing/2014/main" id="{B1F92DA0-42BA-FD4D-BBCF-C4C855673E2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3292"/>
              <a:ext cx="456" cy="1672"/>
            </a:xfrm>
            <a:custGeom>
              <a:avLst/>
              <a:gdLst>
                <a:gd name="T0" fmla="+- 0 6442 5997"/>
                <a:gd name="T1" fmla="*/ T0 w 456"/>
                <a:gd name="T2" fmla="+- 0 3294 3292"/>
                <a:gd name="T3" fmla="*/ 3294 h 1672"/>
                <a:gd name="T4" fmla="+- 0 5998 5997"/>
                <a:gd name="T5" fmla="*/ T4 w 456"/>
                <a:gd name="T6" fmla="+- 0 3627 3292"/>
                <a:gd name="T7" fmla="*/ 3627 h 1672"/>
                <a:gd name="T8" fmla="+- 0 5997 5997"/>
                <a:gd name="T9" fmla="*/ T8 w 456"/>
                <a:gd name="T10" fmla="+- 0 3629 3292"/>
                <a:gd name="T11" fmla="*/ 3629 h 1672"/>
                <a:gd name="T12" fmla="+- 0 5997 5997"/>
                <a:gd name="T13" fmla="*/ T12 w 456"/>
                <a:gd name="T14" fmla="+- 0 4959 3292"/>
                <a:gd name="T15" fmla="*/ 4959 h 1672"/>
                <a:gd name="T16" fmla="+- 0 5999 5997"/>
                <a:gd name="T17" fmla="*/ T16 w 456"/>
                <a:gd name="T18" fmla="+- 0 4962 3292"/>
                <a:gd name="T19" fmla="*/ 4962 h 1672"/>
                <a:gd name="T20" fmla="+- 0 6004 5997"/>
                <a:gd name="T21" fmla="*/ T20 w 456"/>
                <a:gd name="T22" fmla="+- 0 4964 3292"/>
                <a:gd name="T23" fmla="*/ 4964 h 1672"/>
                <a:gd name="T24" fmla="+- 0 6007 5997"/>
                <a:gd name="T25" fmla="*/ T24 w 456"/>
                <a:gd name="T26" fmla="+- 0 4963 3292"/>
                <a:gd name="T27" fmla="*/ 4963 h 1672"/>
                <a:gd name="T28" fmla="+- 0 6031 5997"/>
                <a:gd name="T29" fmla="*/ T28 w 456"/>
                <a:gd name="T30" fmla="+- 0 4940 3292"/>
                <a:gd name="T31" fmla="*/ 4940 h 1672"/>
                <a:gd name="T32" fmla="+- 0 6011 5997"/>
                <a:gd name="T33" fmla="*/ T32 w 456"/>
                <a:gd name="T34" fmla="+- 0 4940 3292"/>
                <a:gd name="T35" fmla="*/ 4940 h 1672"/>
                <a:gd name="T36" fmla="+- 0 6011 5997"/>
                <a:gd name="T37" fmla="*/ T36 w 456"/>
                <a:gd name="T38" fmla="+- 0 3634 3292"/>
                <a:gd name="T39" fmla="*/ 3634 h 1672"/>
                <a:gd name="T40" fmla="+- 0 6439 5997"/>
                <a:gd name="T41" fmla="*/ T40 w 456"/>
                <a:gd name="T42" fmla="+- 0 3313 3292"/>
                <a:gd name="T43" fmla="*/ 3313 h 1672"/>
                <a:gd name="T44" fmla="+- 0 6439 5997"/>
                <a:gd name="T45" fmla="*/ T44 w 456"/>
                <a:gd name="T46" fmla="+- 0 3299 3292"/>
                <a:gd name="T47" fmla="*/ 3299 h 1672"/>
                <a:gd name="T48" fmla="+- 0 6446 5997"/>
                <a:gd name="T49" fmla="*/ T48 w 456"/>
                <a:gd name="T50" fmla="+- 0 3299 3292"/>
                <a:gd name="T51" fmla="*/ 3299 h 1672"/>
                <a:gd name="T52" fmla="+- 0 6442 5997"/>
                <a:gd name="T53" fmla="*/ T52 w 456"/>
                <a:gd name="T54" fmla="+- 0 3294 3292"/>
                <a:gd name="T55" fmla="*/ 3294 h 1672"/>
                <a:gd name="T56" fmla="+- 0 6447 5997"/>
                <a:gd name="T57" fmla="*/ T56 w 456"/>
                <a:gd name="T58" fmla="+- 0 3292 3292"/>
                <a:gd name="T59" fmla="*/ 3292 h 1672"/>
                <a:gd name="T60" fmla="+- 0 6444 5997"/>
                <a:gd name="T61" fmla="*/ T60 w 456"/>
                <a:gd name="T62" fmla="+- 0 3292 3292"/>
                <a:gd name="T63" fmla="*/ 3292 h 1672"/>
                <a:gd name="T64" fmla="+- 0 6442 5997"/>
                <a:gd name="T65" fmla="*/ T64 w 456"/>
                <a:gd name="T66" fmla="+- 0 3294 3292"/>
                <a:gd name="T67" fmla="*/ 3294 h 1672"/>
                <a:gd name="T68" fmla="+- 0 6450 5997"/>
                <a:gd name="T69" fmla="*/ T68 w 456"/>
                <a:gd name="T70" fmla="+- 0 3305 3292"/>
                <a:gd name="T71" fmla="*/ 3305 h 1672"/>
                <a:gd name="T72" fmla="+- 0 6439 5997"/>
                <a:gd name="T73" fmla="*/ T72 w 456"/>
                <a:gd name="T74" fmla="+- 0 3313 3292"/>
                <a:gd name="T75" fmla="*/ 3313 h 1672"/>
                <a:gd name="T76" fmla="+- 0 6439 5997"/>
                <a:gd name="T77" fmla="*/ T76 w 456"/>
                <a:gd name="T78" fmla="+- 0 4512 3292"/>
                <a:gd name="T79" fmla="*/ 4512 h 1672"/>
                <a:gd name="T80" fmla="+- 0 6011 5997"/>
                <a:gd name="T81" fmla="*/ T80 w 456"/>
                <a:gd name="T82" fmla="+- 0 4940 3292"/>
                <a:gd name="T83" fmla="*/ 4940 h 1672"/>
                <a:gd name="T84" fmla="+- 0 6031 5997"/>
                <a:gd name="T85" fmla="*/ T84 w 456"/>
                <a:gd name="T86" fmla="+- 0 4940 3292"/>
                <a:gd name="T87" fmla="*/ 4940 h 1672"/>
                <a:gd name="T88" fmla="+- 0 6452 5997"/>
                <a:gd name="T89" fmla="*/ T88 w 456"/>
                <a:gd name="T90" fmla="+- 0 4518 3292"/>
                <a:gd name="T91" fmla="*/ 4518 h 1672"/>
                <a:gd name="T92" fmla="+- 0 6453 5997"/>
                <a:gd name="T93" fmla="*/ T92 w 456"/>
                <a:gd name="T94" fmla="+- 0 4516 3292"/>
                <a:gd name="T95" fmla="*/ 4516 h 1672"/>
                <a:gd name="T96" fmla="+- 0 6453 5997"/>
                <a:gd name="T97" fmla="*/ T96 w 456"/>
                <a:gd name="T98" fmla="+- 0 3297 3292"/>
                <a:gd name="T99" fmla="*/ 3297 h 1672"/>
                <a:gd name="T100" fmla="+- 0 6451 5997"/>
                <a:gd name="T101" fmla="*/ T100 w 456"/>
                <a:gd name="T102" fmla="+- 0 3294 3292"/>
                <a:gd name="T103" fmla="*/ 3294 h 1672"/>
                <a:gd name="T104" fmla="+- 0 6447 5997"/>
                <a:gd name="T105" fmla="*/ T104 w 456"/>
                <a:gd name="T106" fmla="+- 0 3292 3292"/>
                <a:gd name="T107" fmla="*/ 3292 h 1672"/>
                <a:gd name="T108" fmla="+- 0 6446 5997"/>
                <a:gd name="T109" fmla="*/ T108 w 456"/>
                <a:gd name="T110" fmla="+- 0 3299 3292"/>
                <a:gd name="T111" fmla="*/ 3299 h 1672"/>
                <a:gd name="T112" fmla="+- 0 6439 5997"/>
                <a:gd name="T113" fmla="*/ T112 w 456"/>
                <a:gd name="T114" fmla="+- 0 3299 3292"/>
                <a:gd name="T115" fmla="*/ 3299 h 1672"/>
                <a:gd name="T116" fmla="+- 0 6439 5997"/>
                <a:gd name="T117" fmla="*/ T116 w 456"/>
                <a:gd name="T118" fmla="+- 0 3313 3292"/>
                <a:gd name="T119" fmla="*/ 3313 h 1672"/>
                <a:gd name="T120" fmla="+- 0 6450 5997"/>
                <a:gd name="T121" fmla="*/ T120 w 456"/>
                <a:gd name="T122" fmla="+- 0 3305 3292"/>
                <a:gd name="T123" fmla="*/ 3305 h 1672"/>
                <a:gd name="T124" fmla="+- 0 6446 5997"/>
                <a:gd name="T125" fmla="*/ T124 w 456"/>
                <a:gd name="T126" fmla="+- 0 3299 3292"/>
                <a:gd name="T127" fmla="*/ 3299 h 16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456" h="1672">
                  <a:moveTo>
                    <a:pt x="445" y="2"/>
                  </a:moveTo>
                  <a:lnTo>
                    <a:pt x="1" y="335"/>
                  </a:lnTo>
                  <a:lnTo>
                    <a:pt x="0" y="337"/>
                  </a:lnTo>
                  <a:lnTo>
                    <a:pt x="0" y="1667"/>
                  </a:lnTo>
                  <a:lnTo>
                    <a:pt x="2" y="1670"/>
                  </a:lnTo>
                  <a:lnTo>
                    <a:pt x="7" y="1672"/>
                  </a:lnTo>
                  <a:lnTo>
                    <a:pt x="10" y="1671"/>
                  </a:lnTo>
                  <a:lnTo>
                    <a:pt x="34" y="1648"/>
                  </a:lnTo>
                  <a:lnTo>
                    <a:pt x="14" y="1648"/>
                  </a:lnTo>
                  <a:lnTo>
                    <a:pt x="14" y="342"/>
                  </a:lnTo>
                  <a:lnTo>
                    <a:pt x="442" y="21"/>
                  </a:lnTo>
                  <a:lnTo>
                    <a:pt x="442" y="7"/>
                  </a:lnTo>
                  <a:lnTo>
                    <a:pt x="449" y="7"/>
                  </a:lnTo>
                  <a:lnTo>
                    <a:pt x="445" y="2"/>
                  </a:lnTo>
                  <a:close/>
                  <a:moveTo>
                    <a:pt x="450" y="0"/>
                  </a:moveTo>
                  <a:lnTo>
                    <a:pt x="447" y="0"/>
                  </a:lnTo>
                  <a:lnTo>
                    <a:pt x="445" y="2"/>
                  </a:lnTo>
                  <a:lnTo>
                    <a:pt x="453" y="13"/>
                  </a:lnTo>
                  <a:lnTo>
                    <a:pt x="442" y="21"/>
                  </a:lnTo>
                  <a:lnTo>
                    <a:pt x="442" y="1220"/>
                  </a:lnTo>
                  <a:lnTo>
                    <a:pt x="14" y="1648"/>
                  </a:lnTo>
                  <a:lnTo>
                    <a:pt x="34" y="1648"/>
                  </a:lnTo>
                  <a:lnTo>
                    <a:pt x="455" y="1226"/>
                  </a:lnTo>
                  <a:lnTo>
                    <a:pt x="456" y="1224"/>
                  </a:lnTo>
                  <a:lnTo>
                    <a:pt x="456" y="5"/>
                  </a:lnTo>
                  <a:lnTo>
                    <a:pt x="454" y="2"/>
                  </a:lnTo>
                  <a:lnTo>
                    <a:pt x="450" y="0"/>
                  </a:lnTo>
                  <a:close/>
                  <a:moveTo>
                    <a:pt x="449" y="7"/>
                  </a:moveTo>
                  <a:lnTo>
                    <a:pt x="442" y="7"/>
                  </a:lnTo>
                  <a:lnTo>
                    <a:pt x="442" y="21"/>
                  </a:lnTo>
                  <a:lnTo>
                    <a:pt x="453" y="13"/>
                  </a:lnTo>
                  <a:lnTo>
                    <a:pt x="449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45E2C9-21FA-FA4D-8E46-707A253F4AC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0" y="4332"/>
              <a:ext cx="517" cy="557"/>
            </a:xfrm>
            <a:prstGeom prst="rect">
              <a:avLst/>
            </a:pr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AutoShape 26145">
              <a:extLst>
                <a:ext uri="{FF2B5EF4-FFF2-40B4-BE49-F238E27FC236}">
                  <a16:creationId xmlns:a16="http://schemas.microsoft.com/office/drawing/2014/main" id="{7E800525-618E-674A-B21A-4126E550D38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4" y="4325"/>
              <a:ext cx="531" cy="571"/>
            </a:xfrm>
            <a:custGeom>
              <a:avLst/>
              <a:gdLst>
                <a:gd name="T0" fmla="+- 0 3660 3134"/>
                <a:gd name="T1" fmla="*/ T0 w 531"/>
                <a:gd name="T2" fmla="+- 0 4326 4326"/>
                <a:gd name="T3" fmla="*/ 4326 h 571"/>
                <a:gd name="T4" fmla="+- 0 3139 3134"/>
                <a:gd name="T5" fmla="*/ T4 w 531"/>
                <a:gd name="T6" fmla="+- 0 4326 4326"/>
                <a:gd name="T7" fmla="*/ 4326 h 571"/>
                <a:gd name="T8" fmla="+- 0 3137 3134"/>
                <a:gd name="T9" fmla="*/ T8 w 531"/>
                <a:gd name="T10" fmla="+- 0 4326 4326"/>
                <a:gd name="T11" fmla="*/ 4326 h 571"/>
                <a:gd name="T12" fmla="+- 0 3135 3134"/>
                <a:gd name="T13" fmla="*/ T12 w 531"/>
                <a:gd name="T14" fmla="+- 0 4329 4326"/>
                <a:gd name="T15" fmla="*/ 4329 h 571"/>
                <a:gd name="T16" fmla="+- 0 3134 3134"/>
                <a:gd name="T17" fmla="*/ T16 w 531"/>
                <a:gd name="T18" fmla="+- 0 4331 4326"/>
                <a:gd name="T19" fmla="*/ 4331 h 571"/>
                <a:gd name="T20" fmla="+- 0 3134 3134"/>
                <a:gd name="T21" fmla="*/ T20 w 531"/>
                <a:gd name="T22" fmla="+- 0 4891 4326"/>
                <a:gd name="T23" fmla="*/ 4891 h 571"/>
                <a:gd name="T24" fmla="+- 0 3135 3134"/>
                <a:gd name="T25" fmla="*/ T24 w 531"/>
                <a:gd name="T26" fmla="+- 0 4893 4326"/>
                <a:gd name="T27" fmla="*/ 4893 h 571"/>
                <a:gd name="T28" fmla="+- 0 3137 3134"/>
                <a:gd name="T29" fmla="*/ T28 w 531"/>
                <a:gd name="T30" fmla="+- 0 4896 4326"/>
                <a:gd name="T31" fmla="*/ 4896 h 571"/>
                <a:gd name="T32" fmla="+- 0 3139 3134"/>
                <a:gd name="T33" fmla="*/ T32 w 531"/>
                <a:gd name="T34" fmla="+- 0 4896 4326"/>
                <a:gd name="T35" fmla="*/ 4896 h 571"/>
                <a:gd name="T36" fmla="+- 0 3660 3134"/>
                <a:gd name="T37" fmla="*/ T36 w 531"/>
                <a:gd name="T38" fmla="+- 0 4896 4326"/>
                <a:gd name="T39" fmla="*/ 4896 h 571"/>
                <a:gd name="T40" fmla="+- 0 3661 3134"/>
                <a:gd name="T41" fmla="*/ T40 w 531"/>
                <a:gd name="T42" fmla="+- 0 4896 4326"/>
                <a:gd name="T43" fmla="*/ 4896 h 571"/>
                <a:gd name="T44" fmla="+- 0 3664 3134"/>
                <a:gd name="T45" fmla="*/ T44 w 531"/>
                <a:gd name="T46" fmla="+- 0 4893 4326"/>
                <a:gd name="T47" fmla="*/ 4893 h 571"/>
                <a:gd name="T48" fmla="+- 0 3665 3134"/>
                <a:gd name="T49" fmla="*/ T48 w 531"/>
                <a:gd name="T50" fmla="+- 0 4891 4326"/>
                <a:gd name="T51" fmla="*/ 4891 h 571"/>
                <a:gd name="T52" fmla="+- 0 3665 3134"/>
                <a:gd name="T53" fmla="*/ T52 w 531"/>
                <a:gd name="T54" fmla="+- 0 4882 4326"/>
                <a:gd name="T55" fmla="*/ 4882 h 571"/>
                <a:gd name="T56" fmla="+- 0 3148 3134"/>
                <a:gd name="T57" fmla="*/ T56 w 531"/>
                <a:gd name="T58" fmla="+- 0 4882 4326"/>
                <a:gd name="T59" fmla="*/ 4882 h 571"/>
                <a:gd name="T60" fmla="+- 0 3148 3134"/>
                <a:gd name="T61" fmla="*/ T60 w 531"/>
                <a:gd name="T62" fmla="+- 0 4339 4326"/>
                <a:gd name="T63" fmla="*/ 4339 h 571"/>
                <a:gd name="T64" fmla="+- 0 3141 3134"/>
                <a:gd name="T65" fmla="*/ T64 w 531"/>
                <a:gd name="T66" fmla="+- 0 4339 4326"/>
                <a:gd name="T67" fmla="*/ 4339 h 571"/>
                <a:gd name="T68" fmla="+- 0 3141 3134"/>
                <a:gd name="T69" fmla="*/ T68 w 531"/>
                <a:gd name="T70" fmla="+- 0 4333 4326"/>
                <a:gd name="T71" fmla="*/ 4333 h 571"/>
                <a:gd name="T72" fmla="+- 0 3665 3134"/>
                <a:gd name="T73" fmla="*/ T72 w 531"/>
                <a:gd name="T74" fmla="+- 0 4333 4326"/>
                <a:gd name="T75" fmla="*/ 4333 h 571"/>
                <a:gd name="T76" fmla="+- 0 3665 3134"/>
                <a:gd name="T77" fmla="*/ T76 w 531"/>
                <a:gd name="T78" fmla="+- 0 4331 4326"/>
                <a:gd name="T79" fmla="*/ 4331 h 571"/>
                <a:gd name="T80" fmla="+- 0 3664 3134"/>
                <a:gd name="T81" fmla="*/ T80 w 531"/>
                <a:gd name="T82" fmla="+- 0 4329 4326"/>
                <a:gd name="T83" fmla="*/ 4329 h 571"/>
                <a:gd name="T84" fmla="+- 0 3661 3134"/>
                <a:gd name="T85" fmla="*/ T84 w 531"/>
                <a:gd name="T86" fmla="+- 0 4326 4326"/>
                <a:gd name="T87" fmla="*/ 4326 h 571"/>
                <a:gd name="T88" fmla="+- 0 3660 3134"/>
                <a:gd name="T89" fmla="*/ T88 w 531"/>
                <a:gd name="T90" fmla="+- 0 4326 4326"/>
                <a:gd name="T91" fmla="*/ 4326 h 571"/>
                <a:gd name="T92" fmla="+- 0 3665 3134"/>
                <a:gd name="T93" fmla="*/ T92 w 531"/>
                <a:gd name="T94" fmla="+- 0 4333 4326"/>
                <a:gd name="T95" fmla="*/ 4333 h 571"/>
                <a:gd name="T96" fmla="+- 0 3148 3134"/>
                <a:gd name="T97" fmla="*/ T96 w 531"/>
                <a:gd name="T98" fmla="+- 0 4333 4326"/>
                <a:gd name="T99" fmla="*/ 4333 h 571"/>
                <a:gd name="T100" fmla="+- 0 3148 3134"/>
                <a:gd name="T101" fmla="*/ T100 w 531"/>
                <a:gd name="T102" fmla="+- 0 4339 4326"/>
                <a:gd name="T103" fmla="*/ 4339 h 571"/>
                <a:gd name="T104" fmla="+- 0 3651 3134"/>
                <a:gd name="T105" fmla="*/ T104 w 531"/>
                <a:gd name="T106" fmla="+- 0 4339 4326"/>
                <a:gd name="T107" fmla="*/ 4339 h 571"/>
                <a:gd name="T108" fmla="+- 0 3651 3134"/>
                <a:gd name="T109" fmla="*/ T108 w 531"/>
                <a:gd name="T110" fmla="+- 0 4882 4326"/>
                <a:gd name="T111" fmla="*/ 4882 h 571"/>
                <a:gd name="T112" fmla="+- 0 3665 3134"/>
                <a:gd name="T113" fmla="*/ T112 w 531"/>
                <a:gd name="T114" fmla="+- 0 4882 4326"/>
                <a:gd name="T115" fmla="*/ 4882 h 571"/>
                <a:gd name="T116" fmla="+- 0 3665 3134"/>
                <a:gd name="T117" fmla="*/ T116 w 531"/>
                <a:gd name="T118" fmla="+- 0 4333 4326"/>
                <a:gd name="T119" fmla="*/ 4333 h 571"/>
                <a:gd name="T120" fmla="+- 0 3148 3134"/>
                <a:gd name="T121" fmla="*/ T120 w 531"/>
                <a:gd name="T122" fmla="+- 0 4333 4326"/>
                <a:gd name="T123" fmla="*/ 4333 h 571"/>
                <a:gd name="T124" fmla="+- 0 3141 3134"/>
                <a:gd name="T125" fmla="*/ T124 w 531"/>
                <a:gd name="T126" fmla="+- 0 4333 4326"/>
                <a:gd name="T127" fmla="*/ 4333 h 571"/>
                <a:gd name="T128" fmla="+- 0 3141 3134"/>
                <a:gd name="T129" fmla="*/ T128 w 531"/>
                <a:gd name="T130" fmla="+- 0 4339 4326"/>
                <a:gd name="T131" fmla="*/ 4339 h 571"/>
                <a:gd name="T132" fmla="+- 0 3148 3134"/>
                <a:gd name="T133" fmla="*/ T132 w 531"/>
                <a:gd name="T134" fmla="+- 0 4339 4326"/>
                <a:gd name="T135" fmla="*/ 4339 h 571"/>
                <a:gd name="T136" fmla="+- 0 3148 3134"/>
                <a:gd name="T137" fmla="*/ T136 w 531"/>
                <a:gd name="T138" fmla="+- 0 4333 4326"/>
                <a:gd name="T139" fmla="*/ 4333 h 5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531" h="571">
                  <a:moveTo>
                    <a:pt x="526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65"/>
                  </a:lnTo>
                  <a:lnTo>
                    <a:pt x="1" y="567"/>
                  </a:lnTo>
                  <a:lnTo>
                    <a:pt x="3" y="570"/>
                  </a:lnTo>
                  <a:lnTo>
                    <a:pt x="5" y="570"/>
                  </a:lnTo>
                  <a:lnTo>
                    <a:pt x="526" y="570"/>
                  </a:lnTo>
                  <a:lnTo>
                    <a:pt x="527" y="570"/>
                  </a:lnTo>
                  <a:lnTo>
                    <a:pt x="530" y="567"/>
                  </a:lnTo>
                  <a:lnTo>
                    <a:pt x="531" y="565"/>
                  </a:lnTo>
                  <a:lnTo>
                    <a:pt x="531" y="556"/>
                  </a:lnTo>
                  <a:lnTo>
                    <a:pt x="14" y="556"/>
                  </a:lnTo>
                  <a:lnTo>
                    <a:pt x="14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531" y="7"/>
                  </a:lnTo>
                  <a:lnTo>
                    <a:pt x="531" y="5"/>
                  </a:lnTo>
                  <a:lnTo>
                    <a:pt x="530" y="3"/>
                  </a:lnTo>
                  <a:lnTo>
                    <a:pt x="527" y="0"/>
                  </a:lnTo>
                  <a:lnTo>
                    <a:pt x="526" y="0"/>
                  </a:lnTo>
                  <a:close/>
                  <a:moveTo>
                    <a:pt x="531" y="7"/>
                  </a:moveTo>
                  <a:lnTo>
                    <a:pt x="14" y="7"/>
                  </a:lnTo>
                  <a:lnTo>
                    <a:pt x="14" y="13"/>
                  </a:lnTo>
                  <a:lnTo>
                    <a:pt x="517" y="13"/>
                  </a:lnTo>
                  <a:lnTo>
                    <a:pt x="517" y="556"/>
                  </a:lnTo>
                  <a:lnTo>
                    <a:pt x="531" y="556"/>
                  </a:lnTo>
                  <a:lnTo>
                    <a:pt x="531" y="7"/>
                  </a:lnTo>
                  <a:close/>
                  <a:moveTo>
                    <a:pt x="14" y="7"/>
                  </a:moveTo>
                  <a:lnTo>
                    <a:pt x="7" y="7"/>
                  </a:lnTo>
                  <a:lnTo>
                    <a:pt x="7" y="13"/>
                  </a:lnTo>
                  <a:lnTo>
                    <a:pt x="14" y="13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B0E3443-5B00-D242-A0B1-37E3765BCA4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0" y="4173"/>
              <a:ext cx="756" cy="160"/>
            </a:xfrm>
            <a:custGeom>
              <a:avLst/>
              <a:gdLst>
                <a:gd name="T0" fmla="+- 0 3896 3141"/>
                <a:gd name="T1" fmla="*/ T0 w 756"/>
                <a:gd name="T2" fmla="+- 0 4174 4174"/>
                <a:gd name="T3" fmla="*/ 4174 h 160"/>
                <a:gd name="T4" fmla="+- 0 3459 3141"/>
                <a:gd name="T5" fmla="*/ T4 w 756"/>
                <a:gd name="T6" fmla="+- 0 4174 4174"/>
                <a:gd name="T7" fmla="*/ 4174 h 160"/>
                <a:gd name="T8" fmla="+- 0 3141 3141"/>
                <a:gd name="T9" fmla="*/ T8 w 756"/>
                <a:gd name="T10" fmla="+- 0 4333 4174"/>
                <a:gd name="T11" fmla="*/ 4333 h 160"/>
                <a:gd name="T12" fmla="+- 0 3658 3141"/>
                <a:gd name="T13" fmla="*/ T12 w 756"/>
                <a:gd name="T14" fmla="+- 0 4333 4174"/>
                <a:gd name="T15" fmla="*/ 4333 h 160"/>
                <a:gd name="T16" fmla="+- 0 3896 3141"/>
                <a:gd name="T17" fmla="*/ T16 w 756"/>
                <a:gd name="T18" fmla="+- 0 4174 4174"/>
                <a:gd name="T19" fmla="*/ 4174 h 1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56" h="160">
                  <a:moveTo>
                    <a:pt x="755" y="0"/>
                  </a:moveTo>
                  <a:lnTo>
                    <a:pt x="318" y="0"/>
                  </a:lnTo>
                  <a:lnTo>
                    <a:pt x="0" y="159"/>
                  </a:lnTo>
                  <a:lnTo>
                    <a:pt x="517" y="159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rgbClr val="A4A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AutoShape 26147">
              <a:extLst>
                <a:ext uri="{FF2B5EF4-FFF2-40B4-BE49-F238E27FC236}">
                  <a16:creationId xmlns:a16="http://schemas.microsoft.com/office/drawing/2014/main" id="{0A5FA6E6-3378-C94F-8FDF-AA139E06467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11" y="4166"/>
              <a:ext cx="808" cy="173"/>
            </a:xfrm>
            <a:custGeom>
              <a:avLst/>
              <a:gdLst>
                <a:gd name="T0" fmla="+- 0 3919 3112"/>
                <a:gd name="T1" fmla="*/ T0 w 808"/>
                <a:gd name="T2" fmla="+- 0 4167 4167"/>
                <a:gd name="T3" fmla="*/ 4167 h 173"/>
                <a:gd name="T4" fmla="+- 0 3457 3112"/>
                <a:gd name="T5" fmla="*/ T4 w 808"/>
                <a:gd name="T6" fmla="+- 0 4167 4167"/>
                <a:gd name="T7" fmla="*/ 4167 h 173"/>
                <a:gd name="T8" fmla="+- 0 3112 3112"/>
                <a:gd name="T9" fmla="*/ T8 w 808"/>
                <a:gd name="T10" fmla="+- 0 4339 4167"/>
                <a:gd name="T11" fmla="*/ 4339 h 173"/>
                <a:gd name="T12" fmla="+- 0 3141 3112"/>
                <a:gd name="T13" fmla="*/ T12 w 808"/>
                <a:gd name="T14" fmla="+- 0 4339 4167"/>
                <a:gd name="T15" fmla="*/ 4339 h 173"/>
                <a:gd name="T16" fmla="+- 0 3141 3112"/>
                <a:gd name="T17" fmla="*/ T16 w 808"/>
                <a:gd name="T18" fmla="+- 0 4326 4167"/>
                <a:gd name="T19" fmla="*/ 4326 h 173"/>
                <a:gd name="T20" fmla="+- 0 3170 3112"/>
                <a:gd name="T21" fmla="*/ T20 w 808"/>
                <a:gd name="T22" fmla="+- 0 4326 4167"/>
                <a:gd name="T23" fmla="*/ 4326 h 173"/>
                <a:gd name="T24" fmla="+- 0 3461 3112"/>
                <a:gd name="T25" fmla="*/ T24 w 808"/>
                <a:gd name="T26" fmla="+- 0 4180 4167"/>
                <a:gd name="T27" fmla="*/ 4180 h 173"/>
                <a:gd name="T28" fmla="+- 0 3899 3112"/>
                <a:gd name="T29" fmla="*/ T28 w 808"/>
                <a:gd name="T30" fmla="+- 0 4180 4167"/>
                <a:gd name="T31" fmla="*/ 4180 h 173"/>
                <a:gd name="T32" fmla="+- 0 3919 3112"/>
                <a:gd name="T33" fmla="*/ T32 w 808"/>
                <a:gd name="T34" fmla="+- 0 4167 4167"/>
                <a:gd name="T35" fmla="*/ 4167 h 173"/>
                <a:gd name="T36" fmla="+- 0 3141 3112"/>
                <a:gd name="T37" fmla="*/ T36 w 808"/>
                <a:gd name="T38" fmla="+- 0 4333 4167"/>
                <a:gd name="T39" fmla="*/ 4333 h 173"/>
                <a:gd name="T40" fmla="+- 0 3141 3112"/>
                <a:gd name="T41" fmla="*/ T40 w 808"/>
                <a:gd name="T42" fmla="+- 0 4339 4167"/>
                <a:gd name="T43" fmla="*/ 4339 h 173"/>
                <a:gd name="T44" fmla="+- 0 3660 3112"/>
                <a:gd name="T45" fmla="*/ T44 w 808"/>
                <a:gd name="T46" fmla="+- 0 4339 4167"/>
                <a:gd name="T47" fmla="*/ 4339 h 173"/>
                <a:gd name="T48" fmla="+- 0 3661 3112"/>
                <a:gd name="T49" fmla="*/ T48 w 808"/>
                <a:gd name="T50" fmla="+- 0 4339 4167"/>
                <a:gd name="T51" fmla="*/ 4339 h 173"/>
                <a:gd name="T52" fmla="+- 0 3144 3112"/>
                <a:gd name="T53" fmla="*/ T52 w 808"/>
                <a:gd name="T54" fmla="+- 0 4339 4167"/>
                <a:gd name="T55" fmla="*/ 4339 h 173"/>
                <a:gd name="T56" fmla="+- 0 3141 3112"/>
                <a:gd name="T57" fmla="*/ T56 w 808"/>
                <a:gd name="T58" fmla="+- 0 4333 4167"/>
                <a:gd name="T59" fmla="*/ 4333 h 173"/>
                <a:gd name="T60" fmla="+- 0 3170 3112"/>
                <a:gd name="T61" fmla="*/ T60 w 808"/>
                <a:gd name="T62" fmla="+- 0 4326 4167"/>
                <a:gd name="T63" fmla="*/ 4326 h 173"/>
                <a:gd name="T64" fmla="+- 0 3141 3112"/>
                <a:gd name="T65" fmla="*/ T64 w 808"/>
                <a:gd name="T66" fmla="+- 0 4326 4167"/>
                <a:gd name="T67" fmla="*/ 4326 h 173"/>
                <a:gd name="T68" fmla="+- 0 3141 3112"/>
                <a:gd name="T69" fmla="*/ T68 w 808"/>
                <a:gd name="T70" fmla="+- 0 4333 4167"/>
                <a:gd name="T71" fmla="*/ 4333 h 173"/>
                <a:gd name="T72" fmla="+- 0 3144 3112"/>
                <a:gd name="T73" fmla="*/ T72 w 808"/>
                <a:gd name="T74" fmla="+- 0 4339 4167"/>
                <a:gd name="T75" fmla="*/ 4339 h 173"/>
                <a:gd name="T76" fmla="+- 0 3170 3112"/>
                <a:gd name="T77" fmla="*/ T76 w 808"/>
                <a:gd name="T78" fmla="+- 0 4326 4167"/>
                <a:gd name="T79" fmla="*/ 4326 h 173"/>
                <a:gd name="T80" fmla="+- 0 3899 3112"/>
                <a:gd name="T81" fmla="*/ T80 w 808"/>
                <a:gd name="T82" fmla="+- 0 4180 4167"/>
                <a:gd name="T83" fmla="*/ 4180 h 173"/>
                <a:gd name="T84" fmla="+- 0 3874 3112"/>
                <a:gd name="T85" fmla="*/ T84 w 808"/>
                <a:gd name="T86" fmla="+- 0 4180 4167"/>
                <a:gd name="T87" fmla="*/ 4180 h 173"/>
                <a:gd name="T88" fmla="+- 0 3656 3112"/>
                <a:gd name="T89" fmla="*/ T88 w 808"/>
                <a:gd name="T90" fmla="+- 0 4326 4167"/>
                <a:gd name="T91" fmla="*/ 4326 h 173"/>
                <a:gd name="T92" fmla="+- 0 3170 3112"/>
                <a:gd name="T93" fmla="*/ T92 w 808"/>
                <a:gd name="T94" fmla="+- 0 4326 4167"/>
                <a:gd name="T95" fmla="*/ 4326 h 173"/>
                <a:gd name="T96" fmla="+- 0 3144 3112"/>
                <a:gd name="T97" fmla="*/ T96 w 808"/>
                <a:gd name="T98" fmla="+- 0 4339 4167"/>
                <a:gd name="T99" fmla="*/ 4339 h 173"/>
                <a:gd name="T100" fmla="+- 0 3661 3112"/>
                <a:gd name="T101" fmla="*/ T100 w 808"/>
                <a:gd name="T102" fmla="+- 0 4339 4167"/>
                <a:gd name="T103" fmla="*/ 4339 h 173"/>
                <a:gd name="T104" fmla="+- 0 3899 3112"/>
                <a:gd name="T105" fmla="*/ T104 w 808"/>
                <a:gd name="T106" fmla="+- 0 4180 4167"/>
                <a:gd name="T107" fmla="*/ 4180 h 1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808" h="173">
                  <a:moveTo>
                    <a:pt x="807" y="0"/>
                  </a:moveTo>
                  <a:lnTo>
                    <a:pt x="345" y="0"/>
                  </a:lnTo>
                  <a:lnTo>
                    <a:pt x="0" y="172"/>
                  </a:lnTo>
                  <a:lnTo>
                    <a:pt x="29" y="172"/>
                  </a:lnTo>
                  <a:lnTo>
                    <a:pt x="29" y="159"/>
                  </a:lnTo>
                  <a:lnTo>
                    <a:pt x="58" y="159"/>
                  </a:lnTo>
                  <a:lnTo>
                    <a:pt x="349" y="13"/>
                  </a:lnTo>
                  <a:lnTo>
                    <a:pt x="787" y="13"/>
                  </a:lnTo>
                  <a:lnTo>
                    <a:pt x="807" y="0"/>
                  </a:lnTo>
                  <a:close/>
                  <a:moveTo>
                    <a:pt x="29" y="166"/>
                  </a:moveTo>
                  <a:lnTo>
                    <a:pt x="29" y="172"/>
                  </a:lnTo>
                  <a:lnTo>
                    <a:pt x="548" y="172"/>
                  </a:lnTo>
                  <a:lnTo>
                    <a:pt x="549" y="172"/>
                  </a:lnTo>
                  <a:lnTo>
                    <a:pt x="32" y="172"/>
                  </a:lnTo>
                  <a:lnTo>
                    <a:pt x="29" y="166"/>
                  </a:lnTo>
                  <a:close/>
                  <a:moveTo>
                    <a:pt x="58" y="159"/>
                  </a:moveTo>
                  <a:lnTo>
                    <a:pt x="29" y="159"/>
                  </a:lnTo>
                  <a:lnTo>
                    <a:pt x="29" y="166"/>
                  </a:lnTo>
                  <a:lnTo>
                    <a:pt x="32" y="172"/>
                  </a:lnTo>
                  <a:lnTo>
                    <a:pt x="58" y="159"/>
                  </a:lnTo>
                  <a:close/>
                  <a:moveTo>
                    <a:pt x="787" y="13"/>
                  </a:moveTo>
                  <a:lnTo>
                    <a:pt x="762" y="13"/>
                  </a:lnTo>
                  <a:lnTo>
                    <a:pt x="544" y="159"/>
                  </a:lnTo>
                  <a:lnTo>
                    <a:pt x="58" y="159"/>
                  </a:lnTo>
                  <a:lnTo>
                    <a:pt x="32" y="172"/>
                  </a:lnTo>
                  <a:lnTo>
                    <a:pt x="549" y="172"/>
                  </a:lnTo>
                  <a:lnTo>
                    <a:pt x="787" y="1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FF83FB2-275E-A940-B09D-1F910F2D13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7" y="4173"/>
              <a:ext cx="239" cy="716"/>
            </a:xfrm>
            <a:custGeom>
              <a:avLst/>
              <a:gdLst>
                <a:gd name="T0" fmla="+- 0 3896 3658"/>
                <a:gd name="T1" fmla="*/ T0 w 239"/>
                <a:gd name="T2" fmla="+- 0 4174 4174"/>
                <a:gd name="T3" fmla="*/ 4174 h 716"/>
                <a:gd name="T4" fmla="+- 0 3658 3658"/>
                <a:gd name="T5" fmla="*/ T4 w 239"/>
                <a:gd name="T6" fmla="+- 0 4333 4174"/>
                <a:gd name="T7" fmla="*/ 4333 h 716"/>
                <a:gd name="T8" fmla="+- 0 3658 3658"/>
                <a:gd name="T9" fmla="*/ T8 w 239"/>
                <a:gd name="T10" fmla="+- 0 4889 4174"/>
                <a:gd name="T11" fmla="*/ 4889 h 716"/>
                <a:gd name="T12" fmla="+- 0 3896 3658"/>
                <a:gd name="T13" fmla="*/ T12 w 239"/>
                <a:gd name="T14" fmla="+- 0 4691 4174"/>
                <a:gd name="T15" fmla="*/ 4691 h 716"/>
                <a:gd name="T16" fmla="+- 0 3896 3658"/>
                <a:gd name="T17" fmla="*/ T16 w 239"/>
                <a:gd name="T18" fmla="+- 0 4174 4174"/>
                <a:gd name="T19" fmla="*/ 4174 h 7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9" h="716">
                  <a:moveTo>
                    <a:pt x="238" y="0"/>
                  </a:moveTo>
                  <a:lnTo>
                    <a:pt x="0" y="159"/>
                  </a:lnTo>
                  <a:lnTo>
                    <a:pt x="0" y="715"/>
                  </a:lnTo>
                  <a:lnTo>
                    <a:pt x="238" y="517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AutoShape 26149">
              <a:extLst>
                <a:ext uri="{FF2B5EF4-FFF2-40B4-BE49-F238E27FC236}">
                  <a16:creationId xmlns:a16="http://schemas.microsoft.com/office/drawing/2014/main" id="{67D937B9-5867-2A49-9532-409E51FF7F8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0" y="4166"/>
              <a:ext cx="253" cy="731"/>
            </a:xfrm>
            <a:custGeom>
              <a:avLst/>
              <a:gdLst>
                <a:gd name="T0" fmla="+- 0 3893 3651"/>
                <a:gd name="T1" fmla="*/ T0 w 253"/>
                <a:gd name="T2" fmla="+- 0 4168 4166"/>
                <a:gd name="T3" fmla="*/ 4168 h 731"/>
                <a:gd name="T4" fmla="+- 0 3652 3651"/>
                <a:gd name="T5" fmla="*/ T4 w 253"/>
                <a:gd name="T6" fmla="+- 0 4328 4166"/>
                <a:gd name="T7" fmla="*/ 4328 h 731"/>
                <a:gd name="T8" fmla="+- 0 3651 3651"/>
                <a:gd name="T9" fmla="*/ T8 w 253"/>
                <a:gd name="T10" fmla="+- 0 4330 4166"/>
                <a:gd name="T11" fmla="*/ 4330 h 731"/>
                <a:gd name="T12" fmla="+- 0 3651 3651"/>
                <a:gd name="T13" fmla="*/ T12 w 253"/>
                <a:gd name="T14" fmla="+- 0 4892 4166"/>
                <a:gd name="T15" fmla="*/ 4892 h 731"/>
                <a:gd name="T16" fmla="+- 0 3653 3651"/>
                <a:gd name="T17" fmla="*/ T16 w 253"/>
                <a:gd name="T18" fmla="+- 0 4894 4166"/>
                <a:gd name="T19" fmla="*/ 4894 h 731"/>
                <a:gd name="T20" fmla="+- 0 3657 3651"/>
                <a:gd name="T21" fmla="*/ T20 w 253"/>
                <a:gd name="T22" fmla="+- 0 4897 4166"/>
                <a:gd name="T23" fmla="*/ 4897 h 731"/>
                <a:gd name="T24" fmla="+- 0 3660 3651"/>
                <a:gd name="T25" fmla="*/ T24 w 253"/>
                <a:gd name="T26" fmla="+- 0 4896 4166"/>
                <a:gd name="T27" fmla="*/ 4896 h 731"/>
                <a:gd name="T28" fmla="+- 0 3686 3651"/>
                <a:gd name="T29" fmla="*/ T28 w 253"/>
                <a:gd name="T30" fmla="+- 0 4875 4166"/>
                <a:gd name="T31" fmla="*/ 4875 h 731"/>
                <a:gd name="T32" fmla="+- 0 3665 3651"/>
                <a:gd name="T33" fmla="*/ T32 w 253"/>
                <a:gd name="T34" fmla="+- 0 4875 4166"/>
                <a:gd name="T35" fmla="*/ 4875 h 731"/>
                <a:gd name="T36" fmla="+- 0 3665 3651"/>
                <a:gd name="T37" fmla="*/ T36 w 253"/>
                <a:gd name="T38" fmla="+- 0 4336 4166"/>
                <a:gd name="T39" fmla="*/ 4336 h 731"/>
                <a:gd name="T40" fmla="+- 0 3890 3651"/>
                <a:gd name="T41" fmla="*/ T40 w 253"/>
                <a:gd name="T42" fmla="+- 0 4186 4166"/>
                <a:gd name="T43" fmla="*/ 4186 h 731"/>
                <a:gd name="T44" fmla="+- 0 3890 3651"/>
                <a:gd name="T45" fmla="*/ T44 w 253"/>
                <a:gd name="T46" fmla="+- 0 4174 4166"/>
                <a:gd name="T47" fmla="*/ 4174 h 731"/>
                <a:gd name="T48" fmla="+- 0 3896 3651"/>
                <a:gd name="T49" fmla="*/ T48 w 253"/>
                <a:gd name="T50" fmla="+- 0 4174 4166"/>
                <a:gd name="T51" fmla="*/ 4174 h 731"/>
                <a:gd name="T52" fmla="+- 0 3893 3651"/>
                <a:gd name="T53" fmla="*/ T52 w 253"/>
                <a:gd name="T54" fmla="+- 0 4168 4166"/>
                <a:gd name="T55" fmla="*/ 4168 h 731"/>
                <a:gd name="T56" fmla="+- 0 3897 3651"/>
                <a:gd name="T57" fmla="*/ T56 w 253"/>
                <a:gd name="T58" fmla="+- 0 4166 4166"/>
                <a:gd name="T59" fmla="*/ 4166 h 731"/>
                <a:gd name="T60" fmla="+- 0 3895 3651"/>
                <a:gd name="T61" fmla="*/ T60 w 253"/>
                <a:gd name="T62" fmla="+- 0 4166 4166"/>
                <a:gd name="T63" fmla="*/ 4166 h 731"/>
                <a:gd name="T64" fmla="+- 0 3893 3651"/>
                <a:gd name="T65" fmla="*/ T64 w 253"/>
                <a:gd name="T66" fmla="+- 0 4168 4166"/>
                <a:gd name="T67" fmla="*/ 4168 h 731"/>
                <a:gd name="T68" fmla="+- 0 3900 3651"/>
                <a:gd name="T69" fmla="*/ T68 w 253"/>
                <a:gd name="T70" fmla="+- 0 4179 4166"/>
                <a:gd name="T71" fmla="*/ 4179 h 731"/>
                <a:gd name="T72" fmla="+- 0 3890 3651"/>
                <a:gd name="T73" fmla="*/ T72 w 253"/>
                <a:gd name="T74" fmla="+- 0 4186 4166"/>
                <a:gd name="T75" fmla="*/ 4186 h 731"/>
                <a:gd name="T76" fmla="+- 0 3890 3651"/>
                <a:gd name="T77" fmla="*/ T76 w 253"/>
                <a:gd name="T78" fmla="+- 0 4687 4166"/>
                <a:gd name="T79" fmla="*/ 4687 h 731"/>
                <a:gd name="T80" fmla="+- 0 3665 3651"/>
                <a:gd name="T81" fmla="*/ T80 w 253"/>
                <a:gd name="T82" fmla="+- 0 4875 4166"/>
                <a:gd name="T83" fmla="*/ 4875 h 731"/>
                <a:gd name="T84" fmla="+- 0 3686 3651"/>
                <a:gd name="T85" fmla="*/ T84 w 253"/>
                <a:gd name="T86" fmla="+- 0 4875 4166"/>
                <a:gd name="T87" fmla="*/ 4875 h 731"/>
                <a:gd name="T88" fmla="+- 0 3901 3651"/>
                <a:gd name="T89" fmla="*/ T88 w 253"/>
                <a:gd name="T90" fmla="+- 0 4696 4166"/>
                <a:gd name="T91" fmla="*/ 4696 h 731"/>
                <a:gd name="T92" fmla="+- 0 3902 3651"/>
                <a:gd name="T93" fmla="*/ T92 w 253"/>
                <a:gd name="T94" fmla="+- 0 4694 4166"/>
                <a:gd name="T95" fmla="*/ 4694 h 731"/>
                <a:gd name="T96" fmla="+- 0 3903 3651"/>
                <a:gd name="T97" fmla="*/ T96 w 253"/>
                <a:gd name="T98" fmla="+- 0 4693 4166"/>
                <a:gd name="T99" fmla="*/ 4693 h 731"/>
                <a:gd name="T100" fmla="+- 0 3903 3651"/>
                <a:gd name="T101" fmla="*/ T100 w 253"/>
                <a:gd name="T102" fmla="+- 0 4171 4166"/>
                <a:gd name="T103" fmla="*/ 4171 h 731"/>
                <a:gd name="T104" fmla="+- 0 3902 3651"/>
                <a:gd name="T105" fmla="*/ T104 w 253"/>
                <a:gd name="T106" fmla="+- 0 4169 4166"/>
                <a:gd name="T107" fmla="*/ 4169 h 731"/>
                <a:gd name="T108" fmla="+- 0 3897 3651"/>
                <a:gd name="T109" fmla="*/ T108 w 253"/>
                <a:gd name="T110" fmla="+- 0 4166 4166"/>
                <a:gd name="T111" fmla="*/ 4166 h 731"/>
                <a:gd name="T112" fmla="+- 0 3896 3651"/>
                <a:gd name="T113" fmla="*/ T112 w 253"/>
                <a:gd name="T114" fmla="+- 0 4174 4166"/>
                <a:gd name="T115" fmla="*/ 4174 h 731"/>
                <a:gd name="T116" fmla="+- 0 3890 3651"/>
                <a:gd name="T117" fmla="*/ T116 w 253"/>
                <a:gd name="T118" fmla="+- 0 4174 4166"/>
                <a:gd name="T119" fmla="*/ 4174 h 731"/>
                <a:gd name="T120" fmla="+- 0 3890 3651"/>
                <a:gd name="T121" fmla="*/ T120 w 253"/>
                <a:gd name="T122" fmla="+- 0 4186 4166"/>
                <a:gd name="T123" fmla="*/ 4186 h 731"/>
                <a:gd name="T124" fmla="+- 0 3900 3651"/>
                <a:gd name="T125" fmla="*/ T124 w 253"/>
                <a:gd name="T126" fmla="+- 0 4179 4166"/>
                <a:gd name="T127" fmla="*/ 4179 h 731"/>
                <a:gd name="T128" fmla="+- 0 3896 3651"/>
                <a:gd name="T129" fmla="*/ T128 w 253"/>
                <a:gd name="T130" fmla="+- 0 4174 4166"/>
                <a:gd name="T131" fmla="*/ 4174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253" h="731">
                  <a:moveTo>
                    <a:pt x="242" y="2"/>
                  </a:moveTo>
                  <a:lnTo>
                    <a:pt x="1" y="162"/>
                  </a:lnTo>
                  <a:lnTo>
                    <a:pt x="0" y="164"/>
                  </a:lnTo>
                  <a:lnTo>
                    <a:pt x="0" y="726"/>
                  </a:lnTo>
                  <a:lnTo>
                    <a:pt x="2" y="728"/>
                  </a:lnTo>
                  <a:lnTo>
                    <a:pt x="6" y="731"/>
                  </a:lnTo>
                  <a:lnTo>
                    <a:pt x="9" y="730"/>
                  </a:lnTo>
                  <a:lnTo>
                    <a:pt x="35" y="709"/>
                  </a:lnTo>
                  <a:lnTo>
                    <a:pt x="14" y="709"/>
                  </a:lnTo>
                  <a:lnTo>
                    <a:pt x="14" y="170"/>
                  </a:lnTo>
                  <a:lnTo>
                    <a:pt x="239" y="20"/>
                  </a:lnTo>
                  <a:lnTo>
                    <a:pt x="239" y="8"/>
                  </a:lnTo>
                  <a:lnTo>
                    <a:pt x="245" y="8"/>
                  </a:lnTo>
                  <a:lnTo>
                    <a:pt x="242" y="2"/>
                  </a:lnTo>
                  <a:close/>
                  <a:moveTo>
                    <a:pt x="246" y="0"/>
                  </a:moveTo>
                  <a:lnTo>
                    <a:pt x="244" y="0"/>
                  </a:lnTo>
                  <a:lnTo>
                    <a:pt x="242" y="2"/>
                  </a:lnTo>
                  <a:lnTo>
                    <a:pt x="249" y="13"/>
                  </a:lnTo>
                  <a:lnTo>
                    <a:pt x="239" y="20"/>
                  </a:lnTo>
                  <a:lnTo>
                    <a:pt x="239" y="521"/>
                  </a:lnTo>
                  <a:lnTo>
                    <a:pt x="14" y="709"/>
                  </a:lnTo>
                  <a:lnTo>
                    <a:pt x="35" y="709"/>
                  </a:lnTo>
                  <a:lnTo>
                    <a:pt x="250" y="530"/>
                  </a:lnTo>
                  <a:lnTo>
                    <a:pt x="251" y="528"/>
                  </a:lnTo>
                  <a:lnTo>
                    <a:pt x="252" y="527"/>
                  </a:lnTo>
                  <a:lnTo>
                    <a:pt x="252" y="5"/>
                  </a:lnTo>
                  <a:lnTo>
                    <a:pt x="251" y="3"/>
                  </a:lnTo>
                  <a:lnTo>
                    <a:pt x="246" y="0"/>
                  </a:lnTo>
                  <a:close/>
                  <a:moveTo>
                    <a:pt x="245" y="8"/>
                  </a:moveTo>
                  <a:lnTo>
                    <a:pt x="239" y="8"/>
                  </a:lnTo>
                  <a:lnTo>
                    <a:pt x="239" y="20"/>
                  </a:lnTo>
                  <a:lnTo>
                    <a:pt x="249" y="13"/>
                  </a:lnTo>
                  <a:lnTo>
                    <a:pt x="245" y="8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275BEE3-FE05-AD4D-99EE-255A094B9F3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3" y="3804"/>
              <a:ext cx="512" cy="531"/>
            </a:xfrm>
            <a:custGeom>
              <a:avLst/>
              <a:gdLst>
                <a:gd name="T0" fmla="+- 0 3587 3144"/>
                <a:gd name="T1" fmla="*/ T0 w 512"/>
                <a:gd name="T2" fmla="+- 0 3804 3804"/>
                <a:gd name="T3" fmla="*/ 3804 h 531"/>
                <a:gd name="T4" fmla="+- 0 3144 3144"/>
                <a:gd name="T5" fmla="*/ T4 w 512"/>
                <a:gd name="T6" fmla="+- 0 4335 3804"/>
                <a:gd name="T7" fmla="*/ 4335 h 531"/>
                <a:gd name="T8" fmla="+- 0 3655 3144"/>
                <a:gd name="T9" fmla="*/ T8 w 512"/>
                <a:gd name="T10" fmla="+- 0 4335 3804"/>
                <a:gd name="T11" fmla="*/ 4335 h 531"/>
                <a:gd name="T12" fmla="+- 0 3587 3144"/>
                <a:gd name="T13" fmla="*/ T12 w 512"/>
                <a:gd name="T14" fmla="+- 0 3804 3804"/>
                <a:gd name="T15" fmla="*/ 3804 h 5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512" h="531">
                  <a:moveTo>
                    <a:pt x="443" y="0"/>
                  </a:moveTo>
                  <a:lnTo>
                    <a:pt x="0" y="531"/>
                  </a:lnTo>
                  <a:lnTo>
                    <a:pt x="511" y="531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AutoShape 26151">
              <a:extLst>
                <a:ext uri="{FF2B5EF4-FFF2-40B4-BE49-F238E27FC236}">
                  <a16:creationId xmlns:a16="http://schemas.microsoft.com/office/drawing/2014/main" id="{919C2DB2-98FB-5D4D-AE03-DE43F16DAF2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6" y="3797"/>
              <a:ext cx="527" cy="545"/>
            </a:xfrm>
            <a:custGeom>
              <a:avLst/>
              <a:gdLst>
                <a:gd name="T0" fmla="+- 0 3586 3136"/>
                <a:gd name="T1" fmla="*/ T0 w 527"/>
                <a:gd name="T2" fmla="+- 0 3797 3797"/>
                <a:gd name="T3" fmla="*/ 3797 h 545"/>
                <a:gd name="T4" fmla="+- 0 3584 3136"/>
                <a:gd name="T5" fmla="*/ T4 w 527"/>
                <a:gd name="T6" fmla="+- 0 3798 3797"/>
                <a:gd name="T7" fmla="*/ 3798 h 545"/>
                <a:gd name="T8" fmla="+- 0 3139 3136"/>
                <a:gd name="T9" fmla="*/ T8 w 527"/>
                <a:gd name="T10" fmla="+- 0 4330 3797"/>
                <a:gd name="T11" fmla="*/ 4330 h 545"/>
                <a:gd name="T12" fmla="+- 0 3137 3136"/>
                <a:gd name="T13" fmla="*/ T12 w 527"/>
                <a:gd name="T14" fmla="+- 0 4332 3797"/>
                <a:gd name="T15" fmla="*/ 4332 h 545"/>
                <a:gd name="T16" fmla="+- 0 3136 3136"/>
                <a:gd name="T17" fmla="*/ T16 w 527"/>
                <a:gd name="T18" fmla="+- 0 4335 3797"/>
                <a:gd name="T19" fmla="*/ 4335 h 545"/>
                <a:gd name="T20" fmla="+- 0 3139 3136"/>
                <a:gd name="T21" fmla="*/ T20 w 527"/>
                <a:gd name="T22" fmla="+- 0 4340 3797"/>
                <a:gd name="T23" fmla="*/ 4340 h 545"/>
                <a:gd name="T24" fmla="+- 0 3141 3136"/>
                <a:gd name="T25" fmla="*/ T24 w 527"/>
                <a:gd name="T26" fmla="+- 0 4342 3797"/>
                <a:gd name="T27" fmla="*/ 4342 h 545"/>
                <a:gd name="T28" fmla="+- 0 3657 3136"/>
                <a:gd name="T29" fmla="*/ T28 w 527"/>
                <a:gd name="T30" fmla="+- 0 4342 3797"/>
                <a:gd name="T31" fmla="*/ 4342 h 545"/>
                <a:gd name="T32" fmla="+- 0 3659 3136"/>
                <a:gd name="T33" fmla="*/ T32 w 527"/>
                <a:gd name="T34" fmla="+- 0 4341 3797"/>
                <a:gd name="T35" fmla="*/ 4341 h 545"/>
                <a:gd name="T36" fmla="+- 0 3662 3136"/>
                <a:gd name="T37" fmla="*/ T36 w 527"/>
                <a:gd name="T38" fmla="+- 0 4338 3797"/>
                <a:gd name="T39" fmla="*/ 4338 h 545"/>
                <a:gd name="T40" fmla="+- 0 3663 3136"/>
                <a:gd name="T41" fmla="*/ T40 w 527"/>
                <a:gd name="T42" fmla="+- 0 4336 3797"/>
                <a:gd name="T43" fmla="*/ 4336 h 545"/>
                <a:gd name="T44" fmla="+- 0 3662 3136"/>
                <a:gd name="T45" fmla="*/ T44 w 527"/>
                <a:gd name="T46" fmla="+- 0 4336 3797"/>
                <a:gd name="T47" fmla="*/ 4336 h 545"/>
                <a:gd name="T48" fmla="+- 0 3649 3136"/>
                <a:gd name="T49" fmla="*/ T48 w 527"/>
                <a:gd name="T50" fmla="+- 0 4336 3797"/>
                <a:gd name="T51" fmla="*/ 4336 h 545"/>
                <a:gd name="T52" fmla="+- 0 3648 3136"/>
                <a:gd name="T53" fmla="*/ T52 w 527"/>
                <a:gd name="T54" fmla="+- 0 4328 3797"/>
                <a:gd name="T55" fmla="*/ 4328 h 545"/>
                <a:gd name="T56" fmla="+- 0 3159 3136"/>
                <a:gd name="T57" fmla="*/ T56 w 527"/>
                <a:gd name="T58" fmla="+- 0 4328 3797"/>
                <a:gd name="T59" fmla="*/ 4328 h 545"/>
                <a:gd name="T60" fmla="+- 0 3582 3136"/>
                <a:gd name="T61" fmla="*/ T60 w 527"/>
                <a:gd name="T62" fmla="+- 0 3821 3797"/>
                <a:gd name="T63" fmla="*/ 3821 h 545"/>
                <a:gd name="T64" fmla="+- 0 3596 3136"/>
                <a:gd name="T65" fmla="*/ T64 w 527"/>
                <a:gd name="T66" fmla="+- 0 3821 3797"/>
                <a:gd name="T67" fmla="*/ 3821 h 545"/>
                <a:gd name="T68" fmla="+- 0 3594 3136"/>
                <a:gd name="T69" fmla="*/ T68 w 527"/>
                <a:gd name="T70" fmla="+- 0 3801 3797"/>
                <a:gd name="T71" fmla="*/ 3801 h 545"/>
                <a:gd name="T72" fmla="+- 0 3592 3136"/>
                <a:gd name="T73" fmla="*/ T72 w 527"/>
                <a:gd name="T74" fmla="+- 0 3799 3797"/>
                <a:gd name="T75" fmla="*/ 3799 h 545"/>
                <a:gd name="T76" fmla="+- 0 3586 3136"/>
                <a:gd name="T77" fmla="*/ T76 w 527"/>
                <a:gd name="T78" fmla="+- 0 3797 3797"/>
                <a:gd name="T79" fmla="*/ 3797 h 545"/>
                <a:gd name="T80" fmla="+- 0 3596 3136"/>
                <a:gd name="T81" fmla="*/ T80 w 527"/>
                <a:gd name="T82" fmla="+- 0 3821 3797"/>
                <a:gd name="T83" fmla="*/ 3821 h 545"/>
                <a:gd name="T84" fmla="+- 0 3582 3136"/>
                <a:gd name="T85" fmla="*/ T84 w 527"/>
                <a:gd name="T86" fmla="+- 0 3821 3797"/>
                <a:gd name="T87" fmla="*/ 3821 h 545"/>
                <a:gd name="T88" fmla="+- 0 3649 3136"/>
                <a:gd name="T89" fmla="*/ T88 w 527"/>
                <a:gd name="T90" fmla="+- 0 4336 3797"/>
                <a:gd name="T91" fmla="*/ 4336 h 545"/>
                <a:gd name="T92" fmla="+- 0 3655 3136"/>
                <a:gd name="T93" fmla="*/ T92 w 527"/>
                <a:gd name="T94" fmla="+- 0 4335 3797"/>
                <a:gd name="T95" fmla="*/ 4335 h 545"/>
                <a:gd name="T96" fmla="+- 0 3655 3136"/>
                <a:gd name="T97" fmla="*/ T96 w 527"/>
                <a:gd name="T98" fmla="+- 0 4328 3797"/>
                <a:gd name="T99" fmla="*/ 4328 h 545"/>
                <a:gd name="T100" fmla="+- 0 3661 3136"/>
                <a:gd name="T101" fmla="*/ T100 w 527"/>
                <a:gd name="T102" fmla="+- 0 4328 3797"/>
                <a:gd name="T103" fmla="*/ 4328 h 545"/>
                <a:gd name="T104" fmla="+- 0 3596 3136"/>
                <a:gd name="T105" fmla="*/ T104 w 527"/>
                <a:gd name="T106" fmla="+- 0 3821 3797"/>
                <a:gd name="T107" fmla="*/ 3821 h 545"/>
                <a:gd name="T108" fmla="+- 0 3662 3136"/>
                <a:gd name="T109" fmla="*/ T108 w 527"/>
                <a:gd name="T110" fmla="+- 0 4334 3797"/>
                <a:gd name="T111" fmla="*/ 4334 h 545"/>
                <a:gd name="T112" fmla="+- 0 3649 3136"/>
                <a:gd name="T113" fmla="*/ T112 w 527"/>
                <a:gd name="T114" fmla="+- 0 4336 3797"/>
                <a:gd name="T115" fmla="*/ 4336 h 545"/>
                <a:gd name="T116" fmla="+- 0 3662 3136"/>
                <a:gd name="T117" fmla="*/ T116 w 527"/>
                <a:gd name="T118" fmla="+- 0 4336 3797"/>
                <a:gd name="T119" fmla="*/ 4336 h 545"/>
                <a:gd name="T120" fmla="+- 0 3662 3136"/>
                <a:gd name="T121" fmla="*/ T120 w 527"/>
                <a:gd name="T122" fmla="+- 0 4334 3797"/>
                <a:gd name="T123" fmla="*/ 4334 h 545"/>
                <a:gd name="T124" fmla="+- 0 3661 3136"/>
                <a:gd name="T125" fmla="*/ T124 w 527"/>
                <a:gd name="T126" fmla="+- 0 4328 3797"/>
                <a:gd name="T127" fmla="*/ 4328 h 545"/>
                <a:gd name="T128" fmla="+- 0 3655 3136"/>
                <a:gd name="T129" fmla="*/ T128 w 527"/>
                <a:gd name="T130" fmla="+- 0 4328 3797"/>
                <a:gd name="T131" fmla="*/ 4328 h 545"/>
                <a:gd name="T132" fmla="+- 0 3655 3136"/>
                <a:gd name="T133" fmla="*/ T132 w 527"/>
                <a:gd name="T134" fmla="+- 0 4335 3797"/>
                <a:gd name="T135" fmla="*/ 4335 h 545"/>
                <a:gd name="T136" fmla="+- 0 3662 3136"/>
                <a:gd name="T137" fmla="*/ T136 w 527"/>
                <a:gd name="T138" fmla="+- 0 4334 3797"/>
                <a:gd name="T139" fmla="*/ 4334 h 545"/>
                <a:gd name="T140" fmla="+- 0 3661 3136"/>
                <a:gd name="T141" fmla="*/ T140 w 527"/>
                <a:gd name="T142" fmla="+- 0 4328 3797"/>
                <a:gd name="T143" fmla="*/ 4328 h 5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527" h="545">
                  <a:moveTo>
                    <a:pt x="450" y="0"/>
                  </a:moveTo>
                  <a:lnTo>
                    <a:pt x="448" y="1"/>
                  </a:lnTo>
                  <a:lnTo>
                    <a:pt x="3" y="533"/>
                  </a:lnTo>
                  <a:lnTo>
                    <a:pt x="1" y="535"/>
                  </a:lnTo>
                  <a:lnTo>
                    <a:pt x="0" y="538"/>
                  </a:lnTo>
                  <a:lnTo>
                    <a:pt x="3" y="543"/>
                  </a:lnTo>
                  <a:lnTo>
                    <a:pt x="5" y="545"/>
                  </a:lnTo>
                  <a:lnTo>
                    <a:pt x="521" y="545"/>
                  </a:lnTo>
                  <a:lnTo>
                    <a:pt x="523" y="544"/>
                  </a:lnTo>
                  <a:lnTo>
                    <a:pt x="526" y="541"/>
                  </a:lnTo>
                  <a:lnTo>
                    <a:pt x="527" y="539"/>
                  </a:lnTo>
                  <a:lnTo>
                    <a:pt x="526" y="539"/>
                  </a:lnTo>
                  <a:lnTo>
                    <a:pt x="513" y="539"/>
                  </a:lnTo>
                  <a:lnTo>
                    <a:pt x="512" y="531"/>
                  </a:lnTo>
                  <a:lnTo>
                    <a:pt x="23" y="531"/>
                  </a:lnTo>
                  <a:lnTo>
                    <a:pt x="446" y="24"/>
                  </a:lnTo>
                  <a:lnTo>
                    <a:pt x="460" y="24"/>
                  </a:lnTo>
                  <a:lnTo>
                    <a:pt x="458" y="4"/>
                  </a:lnTo>
                  <a:lnTo>
                    <a:pt x="456" y="2"/>
                  </a:lnTo>
                  <a:lnTo>
                    <a:pt x="450" y="0"/>
                  </a:lnTo>
                  <a:close/>
                  <a:moveTo>
                    <a:pt x="460" y="24"/>
                  </a:moveTo>
                  <a:lnTo>
                    <a:pt x="446" y="24"/>
                  </a:lnTo>
                  <a:lnTo>
                    <a:pt x="513" y="539"/>
                  </a:lnTo>
                  <a:lnTo>
                    <a:pt x="519" y="538"/>
                  </a:lnTo>
                  <a:lnTo>
                    <a:pt x="519" y="531"/>
                  </a:lnTo>
                  <a:lnTo>
                    <a:pt x="525" y="531"/>
                  </a:lnTo>
                  <a:lnTo>
                    <a:pt x="460" y="24"/>
                  </a:lnTo>
                  <a:close/>
                  <a:moveTo>
                    <a:pt x="526" y="537"/>
                  </a:moveTo>
                  <a:lnTo>
                    <a:pt x="513" y="539"/>
                  </a:lnTo>
                  <a:lnTo>
                    <a:pt x="526" y="539"/>
                  </a:lnTo>
                  <a:lnTo>
                    <a:pt x="526" y="537"/>
                  </a:lnTo>
                  <a:close/>
                  <a:moveTo>
                    <a:pt x="525" y="531"/>
                  </a:moveTo>
                  <a:lnTo>
                    <a:pt x="519" y="531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25" y="53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FC7AF0-9A29-0F40-B27E-8D0E445B4B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87" y="3806"/>
              <a:ext cx="307" cy="529"/>
            </a:xfrm>
            <a:custGeom>
              <a:avLst/>
              <a:gdLst>
                <a:gd name="T0" fmla="+- 0 3587 3587"/>
                <a:gd name="T1" fmla="*/ T0 w 307"/>
                <a:gd name="T2" fmla="+- 0 3807 3807"/>
                <a:gd name="T3" fmla="*/ 3807 h 529"/>
                <a:gd name="T4" fmla="+- 0 3655 3587"/>
                <a:gd name="T5" fmla="*/ T4 w 307"/>
                <a:gd name="T6" fmla="+- 0 4335 3807"/>
                <a:gd name="T7" fmla="*/ 4335 h 529"/>
                <a:gd name="T8" fmla="+- 0 3894 3587"/>
                <a:gd name="T9" fmla="*/ T8 w 307"/>
                <a:gd name="T10" fmla="+- 0 4175 3807"/>
                <a:gd name="T11" fmla="*/ 4175 h 529"/>
                <a:gd name="T12" fmla="+- 0 3587 3587"/>
                <a:gd name="T13" fmla="*/ T12 w 307"/>
                <a:gd name="T14" fmla="+- 0 3807 3807"/>
                <a:gd name="T15" fmla="*/ 3807 h 5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307" h="529">
                  <a:moveTo>
                    <a:pt x="0" y="0"/>
                  </a:moveTo>
                  <a:lnTo>
                    <a:pt x="68" y="528"/>
                  </a:lnTo>
                  <a:lnTo>
                    <a:pt x="30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AutoShape 26153">
              <a:extLst>
                <a:ext uri="{FF2B5EF4-FFF2-40B4-BE49-F238E27FC236}">
                  <a16:creationId xmlns:a16="http://schemas.microsoft.com/office/drawing/2014/main" id="{1EE6009F-F55F-3143-8D6A-37BC2246F67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79" y="3799"/>
              <a:ext cx="321" cy="543"/>
            </a:xfrm>
            <a:custGeom>
              <a:avLst/>
              <a:gdLst>
                <a:gd name="T0" fmla="+- 0 3587 3580"/>
                <a:gd name="T1" fmla="*/ T0 w 321"/>
                <a:gd name="T2" fmla="+- 0 3807 3799"/>
                <a:gd name="T3" fmla="*/ 3807 h 543"/>
                <a:gd name="T4" fmla="+- 0 3580 3580"/>
                <a:gd name="T5" fmla="*/ T4 w 321"/>
                <a:gd name="T6" fmla="+- 0 3807 3799"/>
                <a:gd name="T7" fmla="*/ 3807 h 543"/>
                <a:gd name="T8" fmla="+- 0 3649 3580"/>
                <a:gd name="T9" fmla="*/ T8 w 321"/>
                <a:gd name="T10" fmla="+- 0 4338 3799"/>
                <a:gd name="T11" fmla="*/ 4338 h 543"/>
                <a:gd name="T12" fmla="+- 0 3650 3580"/>
                <a:gd name="T13" fmla="*/ T12 w 321"/>
                <a:gd name="T14" fmla="+- 0 4340 3799"/>
                <a:gd name="T15" fmla="*/ 4340 h 543"/>
                <a:gd name="T16" fmla="+- 0 3655 3580"/>
                <a:gd name="T17" fmla="*/ T16 w 321"/>
                <a:gd name="T18" fmla="+- 0 4342 3799"/>
                <a:gd name="T19" fmla="*/ 4342 h 543"/>
                <a:gd name="T20" fmla="+- 0 3657 3580"/>
                <a:gd name="T21" fmla="*/ T20 w 321"/>
                <a:gd name="T22" fmla="+- 0 4342 3799"/>
                <a:gd name="T23" fmla="*/ 4342 h 543"/>
                <a:gd name="T24" fmla="+- 0 3686 3580"/>
                <a:gd name="T25" fmla="*/ T24 w 321"/>
                <a:gd name="T26" fmla="+- 0 4323 3799"/>
                <a:gd name="T27" fmla="*/ 4323 h 543"/>
                <a:gd name="T28" fmla="+- 0 3661 3580"/>
                <a:gd name="T29" fmla="*/ T28 w 321"/>
                <a:gd name="T30" fmla="+- 0 4323 3799"/>
                <a:gd name="T31" fmla="*/ 4323 h 543"/>
                <a:gd name="T32" fmla="+- 0 3597 3580"/>
                <a:gd name="T33" fmla="*/ T32 w 321"/>
                <a:gd name="T34" fmla="+- 0 3829 3799"/>
                <a:gd name="T35" fmla="*/ 3829 h 543"/>
                <a:gd name="T36" fmla="+- 0 3582 3580"/>
                <a:gd name="T37" fmla="*/ T36 w 321"/>
                <a:gd name="T38" fmla="+- 0 3811 3799"/>
                <a:gd name="T39" fmla="*/ 3811 h 543"/>
                <a:gd name="T40" fmla="+- 0 3587 3580"/>
                <a:gd name="T41" fmla="*/ T40 w 321"/>
                <a:gd name="T42" fmla="+- 0 3807 3799"/>
                <a:gd name="T43" fmla="*/ 3807 h 543"/>
                <a:gd name="T44" fmla="+- 0 3595 3580"/>
                <a:gd name="T45" fmla="*/ T44 w 321"/>
                <a:gd name="T46" fmla="+- 0 3806 3799"/>
                <a:gd name="T47" fmla="*/ 3806 h 543"/>
                <a:gd name="T48" fmla="+- 0 3594 3580"/>
                <a:gd name="T49" fmla="*/ T48 w 321"/>
                <a:gd name="T50" fmla="+- 0 3806 3799"/>
                <a:gd name="T51" fmla="*/ 3806 h 543"/>
                <a:gd name="T52" fmla="+- 0 3597 3580"/>
                <a:gd name="T53" fmla="*/ T52 w 321"/>
                <a:gd name="T54" fmla="+- 0 3829 3799"/>
                <a:gd name="T55" fmla="*/ 3829 h 543"/>
                <a:gd name="T56" fmla="+- 0 3883 3580"/>
                <a:gd name="T57" fmla="*/ T56 w 321"/>
                <a:gd name="T58" fmla="+- 0 4174 3799"/>
                <a:gd name="T59" fmla="*/ 4174 h 543"/>
                <a:gd name="T60" fmla="+- 0 3661 3580"/>
                <a:gd name="T61" fmla="*/ T60 w 321"/>
                <a:gd name="T62" fmla="+- 0 4323 3799"/>
                <a:gd name="T63" fmla="*/ 4323 h 543"/>
                <a:gd name="T64" fmla="+- 0 3686 3580"/>
                <a:gd name="T65" fmla="*/ T64 w 321"/>
                <a:gd name="T66" fmla="+- 0 4323 3799"/>
                <a:gd name="T67" fmla="*/ 4323 h 543"/>
                <a:gd name="T68" fmla="+- 0 3899 3580"/>
                <a:gd name="T69" fmla="*/ T68 w 321"/>
                <a:gd name="T70" fmla="+- 0 4180 3799"/>
                <a:gd name="T71" fmla="*/ 4180 h 543"/>
                <a:gd name="T72" fmla="+- 0 3900 3580"/>
                <a:gd name="T73" fmla="*/ T72 w 321"/>
                <a:gd name="T74" fmla="+- 0 4178 3799"/>
                <a:gd name="T75" fmla="*/ 4178 h 543"/>
                <a:gd name="T76" fmla="+- 0 3901 3580"/>
                <a:gd name="T77" fmla="*/ T76 w 321"/>
                <a:gd name="T78" fmla="+- 0 4174 3799"/>
                <a:gd name="T79" fmla="*/ 4174 h 543"/>
                <a:gd name="T80" fmla="+- 0 3900 3580"/>
                <a:gd name="T81" fmla="*/ T80 w 321"/>
                <a:gd name="T82" fmla="+- 0 4172 3799"/>
                <a:gd name="T83" fmla="*/ 4172 h 543"/>
                <a:gd name="T84" fmla="+- 0 3595 3580"/>
                <a:gd name="T85" fmla="*/ T84 w 321"/>
                <a:gd name="T86" fmla="+- 0 3806 3799"/>
                <a:gd name="T87" fmla="*/ 3806 h 543"/>
                <a:gd name="T88" fmla="+- 0 3594 3580"/>
                <a:gd name="T89" fmla="*/ T88 w 321"/>
                <a:gd name="T90" fmla="+- 0 3806 3799"/>
                <a:gd name="T91" fmla="*/ 3806 h 543"/>
                <a:gd name="T92" fmla="+- 0 3587 3580"/>
                <a:gd name="T93" fmla="*/ T92 w 321"/>
                <a:gd name="T94" fmla="+- 0 3807 3799"/>
                <a:gd name="T95" fmla="*/ 3807 h 543"/>
                <a:gd name="T96" fmla="+- 0 3582 3580"/>
                <a:gd name="T97" fmla="*/ T96 w 321"/>
                <a:gd name="T98" fmla="+- 0 3811 3799"/>
                <a:gd name="T99" fmla="*/ 3811 h 543"/>
                <a:gd name="T100" fmla="+- 0 3597 3580"/>
                <a:gd name="T101" fmla="*/ T100 w 321"/>
                <a:gd name="T102" fmla="+- 0 3829 3799"/>
                <a:gd name="T103" fmla="*/ 3829 h 543"/>
                <a:gd name="T104" fmla="+- 0 3594 3580"/>
                <a:gd name="T105" fmla="*/ T104 w 321"/>
                <a:gd name="T106" fmla="+- 0 3806 3799"/>
                <a:gd name="T107" fmla="*/ 3806 h 543"/>
                <a:gd name="T108" fmla="+- 0 3587 3580"/>
                <a:gd name="T109" fmla="*/ T108 w 321"/>
                <a:gd name="T110" fmla="+- 0 3799 3799"/>
                <a:gd name="T111" fmla="*/ 3799 h 543"/>
                <a:gd name="T112" fmla="+- 0 3581 3580"/>
                <a:gd name="T113" fmla="*/ T112 w 321"/>
                <a:gd name="T114" fmla="+- 0 3801 3799"/>
                <a:gd name="T115" fmla="*/ 3801 h 543"/>
                <a:gd name="T116" fmla="+- 0 3580 3580"/>
                <a:gd name="T117" fmla="*/ T116 w 321"/>
                <a:gd name="T118" fmla="+- 0 3804 3799"/>
                <a:gd name="T119" fmla="*/ 3804 h 543"/>
                <a:gd name="T120" fmla="+- 0 3580 3580"/>
                <a:gd name="T121" fmla="*/ T120 w 321"/>
                <a:gd name="T122" fmla="+- 0 3807 3799"/>
                <a:gd name="T123" fmla="*/ 3807 h 543"/>
                <a:gd name="T124" fmla="+- 0 3594 3580"/>
                <a:gd name="T125" fmla="*/ T124 w 321"/>
                <a:gd name="T126" fmla="+- 0 3806 3799"/>
                <a:gd name="T127" fmla="*/ 3806 h 543"/>
                <a:gd name="T128" fmla="+- 0 3595 3580"/>
                <a:gd name="T129" fmla="*/ T128 w 321"/>
                <a:gd name="T130" fmla="+- 0 3806 3799"/>
                <a:gd name="T131" fmla="*/ 3806 h 543"/>
                <a:gd name="T132" fmla="+- 0 3590 3580"/>
                <a:gd name="T133" fmla="*/ T132 w 321"/>
                <a:gd name="T134" fmla="+- 0 3800 3799"/>
                <a:gd name="T135" fmla="*/ 3800 h 543"/>
                <a:gd name="T136" fmla="+- 0 3587 3580"/>
                <a:gd name="T137" fmla="*/ T136 w 321"/>
                <a:gd name="T138" fmla="+- 0 3799 3799"/>
                <a:gd name="T139" fmla="*/ 3799 h 5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321" h="543">
                  <a:moveTo>
                    <a:pt x="7" y="8"/>
                  </a:moveTo>
                  <a:lnTo>
                    <a:pt x="0" y="8"/>
                  </a:lnTo>
                  <a:lnTo>
                    <a:pt x="69" y="539"/>
                  </a:lnTo>
                  <a:lnTo>
                    <a:pt x="70" y="541"/>
                  </a:lnTo>
                  <a:lnTo>
                    <a:pt x="75" y="543"/>
                  </a:lnTo>
                  <a:lnTo>
                    <a:pt x="77" y="543"/>
                  </a:lnTo>
                  <a:lnTo>
                    <a:pt x="106" y="524"/>
                  </a:lnTo>
                  <a:lnTo>
                    <a:pt x="81" y="524"/>
                  </a:lnTo>
                  <a:lnTo>
                    <a:pt x="17" y="30"/>
                  </a:lnTo>
                  <a:lnTo>
                    <a:pt x="2" y="12"/>
                  </a:lnTo>
                  <a:lnTo>
                    <a:pt x="7" y="8"/>
                  </a:lnTo>
                  <a:close/>
                  <a:moveTo>
                    <a:pt x="15" y="7"/>
                  </a:moveTo>
                  <a:lnTo>
                    <a:pt x="14" y="7"/>
                  </a:lnTo>
                  <a:lnTo>
                    <a:pt x="17" y="30"/>
                  </a:lnTo>
                  <a:lnTo>
                    <a:pt x="303" y="375"/>
                  </a:lnTo>
                  <a:lnTo>
                    <a:pt x="81" y="524"/>
                  </a:lnTo>
                  <a:lnTo>
                    <a:pt x="106" y="524"/>
                  </a:lnTo>
                  <a:lnTo>
                    <a:pt x="319" y="381"/>
                  </a:lnTo>
                  <a:lnTo>
                    <a:pt x="320" y="379"/>
                  </a:lnTo>
                  <a:lnTo>
                    <a:pt x="321" y="375"/>
                  </a:lnTo>
                  <a:lnTo>
                    <a:pt x="320" y="373"/>
                  </a:lnTo>
                  <a:lnTo>
                    <a:pt x="15" y="7"/>
                  </a:lnTo>
                  <a:close/>
                  <a:moveTo>
                    <a:pt x="14" y="7"/>
                  </a:moveTo>
                  <a:lnTo>
                    <a:pt x="7" y="8"/>
                  </a:lnTo>
                  <a:lnTo>
                    <a:pt x="2" y="12"/>
                  </a:lnTo>
                  <a:lnTo>
                    <a:pt x="17" y="30"/>
                  </a:lnTo>
                  <a:lnTo>
                    <a:pt x="14" y="7"/>
                  </a:lnTo>
                  <a:close/>
                  <a:moveTo>
                    <a:pt x="7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AutoShape 26154">
              <a:extLst>
                <a:ext uri="{FF2B5EF4-FFF2-40B4-BE49-F238E27FC236}">
                  <a16:creationId xmlns:a16="http://schemas.microsoft.com/office/drawing/2014/main" id="{30EA0EDA-B781-7448-AFE1-3E89BA3D72B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2451"/>
              <a:ext cx="1021" cy="17"/>
            </a:xfrm>
            <a:custGeom>
              <a:avLst/>
              <a:gdLst>
                <a:gd name="T0" fmla="+- 0 8390 8363"/>
                <a:gd name="T1" fmla="*/ T0 w 1021"/>
                <a:gd name="T2" fmla="+- 0 2452 2452"/>
                <a:gd name="T3" fmla="*/ 2452 h 17"/>
                <a:gd name="T4" fmla="+- 0 8363 8363"/>
                <a:gd name="T5" fmla="*/ T4 w 1021"/>
                <a:gd name="T6" fmla="+- 0 2452 2452"/>
                <a:gd name="T7" fmla="*/ 2452 h 17"/>
                <a:gd name="T8" fmla="+- 0 8363 8363"/>
                <a:gd name="T9" fmla="*/ T8 w 1021"/>
                <a:gd name="T10" fmla="+- 0 2468 2452"/>
                <a:gd name="T11" fmla="*/ 2468 h 17"/>
                <a:gd name="T12" fmla="+- 0 8390 8363"/>
                <a:gd name="T13" fmla="*/ T12 w 1021"/>
                <a:gd name="T14" fmla="+- 0 2468 2452"/>
                <a:gd name="T15" fmla="*/ 2468 h 17"/>
                <a:gd name="T16" fmla="+- 0 8390 8363"/>
                <a:gd name="T17" fmla="*/ T16 w 1021"/>
                <a:gd name="T18" fmla="+- 0 2452 2452"/>
                <a:gd name="T19" fmla="*/ 2452 h 17"/>
                <a:gd name="T20" fmla="+- 0 9384 8363"/>
                <a:gd name="T21" fmla="*/ T20 w 1021"/>
                <a:gd name="T22" fmla="+- 0 2452 2452"/>
                <a:gd name="T23" fmla="*/ 2452 h 17"/>
                <a:gd name="T24" fmla="+- 0 9356 8363"/>
                <a:gd name="T25" fmla="*/ T24 w 1021"/>
                <a:gd name="T26" fmla="+- 0 2452 2452"/>
                <a:gd name="T27" fmla="*/ 2452 h 17"/>
                <a:gd name="T28" fmla="+- 0 9356 8363"/>
                <a:gd name="T29" fmla="*/ T28 w 1021"/>
                <a:gd name="T30" fmla="+- 0 2468 2452"/>
                <a:gd name="T31" fmla="*/ 2468 h 17"/>
                <a:gd name="T32" fmla="+- 0 9384 8363"/>
                <a:gd name="T33" fmla="*/ T32 w 1021"/>
                <a:gd name="T34" fmla="+- 0 2468 2452"/>
                <a:gd name="T35" fmla="*/ 2468 h 17"/>
                <a:gd name="T36" fmla="+- 0 9384 8363"/>
                <a:gd name="T37" fmla="*/ T36 w 1021"/>
                <a:gd name="T38" fmla="+- 0 2452 2452"/>
                <a:gd name="T39" fmla="*/ 2452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021" h="17">
                  <a:moveTo>
                    <a:pt x="2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27" y="16"/>
                  </a:lnTo>
                  <a:lnTo>
                    <a:pt x="27" y="0"/>
                  </a:lnTo>
                  <a:close/>
                  <a:moveTo>
                    <a:pt x="1021" y="0"/>
                  </a:moveTo>
                  <a:lnTo>
                    <a:pt x="993" y="0"/>
                  </a:lnTo>
                  <a:lnTo>
                    <a:pt x="993" y="16"/>
                  </a:lnTo>
                  <a:lnTo>
                    <a:pt x="1021" y="16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101C38-37C1-4A4A-AD71-DCCAEFD3AAF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2" y="2954"/>
              <a:ext cx="612" cy="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AutoShape 26156">
              <a:extLst>
                <a:ext uri="{FF2B5EF4-FFF2-40B4-BE49-F238E27FC236}">
                  <a16:creationId xmlns:a16="http://schemas.microsoft.com/office/drawing/2014/main" id="{5A0710D1-8EDF-CF4E-B1CD-8E425FB84C4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31" y="2965"/>
              <a:ext cx="1839" cy="901"/>
            </a:xfrm>
            <a:custGeom>
              <a:avLst/>
              <a:gdLst>
                <a:gd name="T0" fmla="+- 0 7594 7532"/>
                <a:gd name="T1" fmla="*/ T0 w 1839"/>
                <a:gd name="T2" fmla="+- 0 3804 2965"/>
                <a:gd name="T3" fmla="*/ 3804 h 901"/>
                <a:gd name="T4" fmla="+- 0 7541 7532"/>
                <a:gd name="T5" fmla="*/ T4 w 1839"/>
                <a:gd name="T6" fmla="+- 0 3865 2965"/>
                <a:gd name="T7" fmla="*/ 3865 h 901"/>
                <a:gd name="T8" fmla="+- 0 7695 7532"/>
                <a:gd name="T9" fmla="*/ T8 w 1839"/>
                <a:gd name="T10" fmla="+- 0 3738 2965"/>
                <a:gd name="T11" fmla="*/ 3738 h 901"/>
                <a:gd name="T12" fmla="+- 0 7624 7532"/>
                <a:gd name="T13" fmla="*/ T12 w 1839"/>
                <a:gd name="T14" fmla="+- 0 3778 2965"/>
                <a:gd name="T15" fmla="*/ 3778 h 901"/>
                <a:gd name="T16" fmla="+- 0 7695 7532"/>
                <a:gd name="T17" fmla="*/ T16 w 1839"/>
                <a:gd name="T18" fmla="+- 0 3738 2965"/>
                <a:gd name="T19" fmla="*/ 3738 h 901"/>
                <a:gd name="T20" fmla="+- 0 7779 7532"/>
                <a:gd name="T21" fmla="*/ T20 w 1839"/>
                <a:gd name="T22" fmla="+- 0 3651 2965"/>
                <a:gd name="T23" fmla="*/ 3651 h 901"/>
                <a:gd name="T24" fmla="+- 0 7726 7532"/>
                <a:gd name="T25" fmla="*/ T24 w 1839"/>
                <a:gd name="T26" fmla="+- 0 3713 2965"/>
                <a:gd name="T27" fmla="*/ 3713 h 901"/>
                <a:gd name="T28" fmla="+- 0 7880 7532"/>
                <a:gd name="T29" fmla="*/ T28 w 1839"/>
                <a:gd name="T30" fmla="+- 0 3586 2965"/>
                <a:gd name="T31" fmla="*/ 3586 h 901"/>
                <a:gd name="T32" fmla="+- 0 7810 7532"/>
                <a:gd name="T33" fmla="*/ T32 w 1839"/>
                <a:gd name="T34" fmla="+- 0 3626 2965"/>
                <a:gd name="T35" fmla="*/ 3626 h 901"/>
                <a:gd name="T36" fmla="+- 0 7880 7532"/>
                <a:gd name="T37" fmla="*/ T36 w 1839"/>
                <a:gd name="T38" fmla="+- 0 3586 2965"/>
                <a:gd name="T39" fmla="*/ 3586 h 901"/>
                <a:gd name="T40" fmla="+- 0 7964 7532"/>
                <a:gd name="T41" fmla="*/ T40 w 1839"/>
                <a:gd name="T42" fmla="+- 0 3499 2965"/>
                <a:gd name="T43" fmla="*/ 3499 h 901"/>
                <a:gd name="T44" fmla="+- 0 7911 7532"/>
                <a:gd name="T45" fmla="*/ T44 w 1839"/>
                <a:gd name="T46" fmla="+- 0 3560 2965"/>
                <a:gd name="T47" fmla="*/ 3560 h 901"/>
                <a:gd name="T48" fmla="+- 0 8066 7532"/>
                <a:gd name="T49" fmla="*/ T48 w 1839"/>
                <a:gd name="T50" fmla="+- 0 3433 2965"/>
                <a:gd name="T51" fmla="*/ 3433 h 901"/>
                <a:gd name="T52" fmla="+- 0 7995 7532"/>
                <a:gd name="T53" fmla="*/ T52 w 1839"/>
                <a:gd name="T54" fmla="+- 0 3473 2965"/>
                <a:gd name="T55" fmla="*/ 3473 h 901"/>
                <a:gd name="T56" fmla="+- 0 8066 7532"/>
                <a:gd name="T57" fmla="*/ T56 w 1839"/>
                <a:gd name="T58" fmla="+- 0 3433 2965"/>
                <a:gd name="T59" fmla="*/ 3433 h 901"/>
                <a:gd name="T60" fmla="+- 0 8150 7532"/>
                <a:gd name="T61" fmla="*/ T60 w 1839"/>
                <a:gd name="T62" fmla="+- 0 3346 2965"/>
                <a:gd name="T63" fmla="*/ 3346 h 901"/>
                <a:gd name="T64" fmla="+- 0 8097 7532"/>
                <a:gd name="T65" fmla="*/ T64 w 1839"/>
                <a:gd name="T66" fmla="+- 0 3408 2965"/>
                <a:gd name="T67" fmla="*/ 3408 h 901"/>
                <a:gd name="T68" fmla="+- 0 8251 7532"/>
                <a:gd name="T69" fmla="*/ T68 w 1839"/>
                <a:gd name="T70" fmla="+- 0 3281 2965"/>
                <a:gd name="T71" fmla="*/ 3281 h 901"/>
                <a:gd name="T72" fmla="+- 0 8180 7532"/>
                <a:gd name="T73" fmla="*/ T72 w 1839"/>
                <a:gd name="T74" fmla="+- 0 3321 2965"/>
                <a:gd name="T75" fmla="*/ 3321 h 901"/>
                <a:gd name="T76" fmla="+- 0 8251 7532"/>
                <a:gd name="T77" fmla="*/ T76 w 1839"/>
                <a:gd name="T78" fmla="+- 0 3281 2965"/>
                <a:gd name="T79" fmla="*/ 3281 h 901"/>
                <a:gd name="T80" fmla="+- 0 8335 7532"/>
                <a:gd name="T81" fmla="*/ T80 w 1839"/>
                <a:gd name="T82" fmla="+- 0 3194 2965"/>
                <a:gd name="T83" fmla="*/ 3194 h 901"/>
                <a:gd name="T84" fmla="+- 0 8282 7532"/>
                <a:gd name="T85" fmla="*/ T84 w 1839"/>
                <a:gd name="T86" fmla="+- 0 3255 2965"/>
                <a:gd name="T87" fmla="*/ 3255 h 901"/>
                <a:gd name="T88" fmla="+- 0 8436 7532"/>
                <a:gd name="T89" fmla="*/ T88 w 1839"/>
                <a:gd name="T90" fmla="+- 0 3128 2965"/>
                <a:gd name="T91" fmla="*/ 3128 h 901"/>
                <a:gd name="T92" fmla="+- 0 8366 7532"/>
                <a:gd name="T93" fmla="*/ T92 w 1839"/>
                <a:gd name="T94" fmla="+- 0 3168 2965"/>
                <a:gd name="T95" fmla="*/ 3168 h 901"/>
                <a:gd name="T96" fmla="+- 0 8436 7532"/>
                <a:gd name="T97" fmla="*/ T96 w 1839"/>
                <a:gd name="T98" fmla="+- 0 3128 2965"/>
                <a:gd name="T99" fmla="*/ 3128 h 901"/>
                <a:gd name="T100" fmla="+- 0 8520 7532"/>
                <a:gd name="T101" fmla="*/ T100 w 1839"/>
                <a:gd name="T102" fmla="+- 0 3041 2965"/>
                <a:gd name="T103" fmla="*/ 3041 h 901"/>
                <a:gd name="T104" fmla="+- 0 8467 7532"/>
                <a:gd name="T105" fmla="*/ T104 w 1839"/>
                <a:gd name="T106" fmla="+- 0 3103 2965"/>
                <a:gd name="T107" fmla="*/ 3103 h 901"/>
                <a:gd name="T108" fmla="+- 0 8622 7532"/>
                <a:gd name="T109" fmla="*/ T108 w 1839"/>
                <a:gd name="T110" fmla="+- 0 2976 2965"/>
                <a:gd name="T111" fmla="*/ 2976 h 901"/>
                <a:gd name="T112" fmla="+- 0 8551 7532"/>
                <a:gd name="T113" fmla="*/ T112 w 1839"/>
                <a:gd name="T114" fmla="+- 0 3016 2965"/>
                <a:gd name="T115" fmla="*/ 3016 h 901"/>
                <a:gd name="T116" fmla="+- 0 8622 7532"/>
                <a:gd name="T117" fmla="*/ T116 w 1839"/>
                <a:gd name="T118" fmla="+- 0 2976 2965"/>
                <a:gd name="T119" fmla="*/ 2976 h 901"/>
                <a:gd name="T120" fmla="+- 0 9365 7532"/>
                <a:gd name="T121" fmla="*/ T120 w 1839"/>
                <a:gd name="T122" fmla="+- 0 3299 2965"/>
                <a:gd name="T123" fmla="*/ 3299 h 901"/>
                <a:gd name="T124" fmla="+- 0 9370 7532"/>
                <a:gd name="T125" fmla="*/ T124 w 1839"/>
                <a:gd name="T126" fmla="+- 0 3306 2965"/>
                <a:gd name="T127" fmla="*/ 3306 h 9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1839" h="901">
                  <a:moveTo>
                    <a:pt x="70" y="849"/>
                  </a:moveTo>
                  <a:lnTo>
                    <a:pt x="62" y="839"/>
                  </a:lnTo>
                  <a:lnTo>
                    <a:pt x="0" y="890"/>
                  </a:lnTo>
                  <a:lnTo>
                    <a:pt x="9" y="900"/>
                  </a:lnTo>
                  <a:lnTo>
                    <a:pt x="70" y="849"/>
                  </a:lnTo>
                  <a:close/>
                  <a:moveTo>
                    <a:pt x="163" y="773"/>
                  </a:moveTo>
                  <a:lnTo>
                    <a:pt x="154" y="763"/>
                  </a:lnTo>
                  <a:lnTo>
                    <a:pt x="92" y="813"/>
                  </a:lnTo>
                  <a:lnTo>
                    <a:pt x="101" y="824"/>
                  </a:lnTo>
                  <a:lnTo>
                    <a:pt x="163" y="773"/>
                  </a:lnTo>
                  <a:close/>
                  <a:moveTo>
                    <a:pt x="256" y="697"/>
                  </a:moveTo>
                  <a:lnTo>
                    <a:pt x="247" y="686"/>
                  </a:lnTo>
                  <a:lnTo>
                    <a:pt x="185" y="737"/>
                  </a:lnTo>
                  <a:lnTo>
                    <a:pt x="194" y="748"/>
                  </a:lnTo>
                  <a:lnTo>
                    <a:pt x="256" y="697"/>
                  </a:lnTo>
                  <a:close/>
                  <a:moveTo>
                    <a:pt x="348" y="621"/>
                  </a:moveTo>
                  <a:lnTo>
                    <a:pt x="340" y="610"/>
                  </a:lnTo>
                  <a:lnTo>
                    <a:pt x="278" y="661"/>
                  </a:lnTo>
                  <a:lnTo>
                    <a:pt x="287" y="672"/>
                  </a:lnTo>
                  <a:lnTo>
                    <a:pt x="348" y="621"/>
                  </a:lnTo>
                  <a:close/>
                  <a:moveTo>
                    <a:pt x="441" y="545"/>
                  </a:moveTo>
                  <a:lnTo>
                    <a:pt x="432" y="534"/>
                  </a:lnTo>
                  <a:lnTo>
                    <a:pt x="370" y="585"/>
                  </a:lnTo>
                  <a:lnTo>
                    <a:pt x="379" y="595"/>
                  </a:lnTo>
                  <a:lnTo>
                    <a:pt x="441" y="545"/>
                  </a:lnTo>
                  <a:close/>
                  <a:moveTo>
                    <a:pt x="534" y="468"/>
                  </a:moveTo>
                  <a:lnTo>
                    <a:pt x="525" y="458"/>
                  </a:lnTo>
                  <a:lnTo>
                    <a:pt x="463" y="508"/>
                  </a:lnTo>
                  <a:lnTo>
                    <a:pt x="472" y="519"/>
                  </a:lnTo>
                  <a:lnTo>
                    <a:pt x="534" y="468"/>
                  </a:lnTo>
                  <a:close/>
                  <a:moveTo>
                    <a:pt x="626" y="392"/>
                  </a:moveTo>
                  <a:lnTo>
                    <a:pt x="618" y="381"/>
                  </a:lnTo>
                  <a:lnTo>
                    <a:pt x="556" y="432"/>
                  </a:lnTo>
                  <a:lnTo>
                    <a:pt x="565" y="443"/>
                  </a:lnTo>
                  <a:lnTo>
                    <a:pt x="626" y="392"/>
                  </a:lnTo>
                  <a:close/>
                  <a:moveTo>
                    <a:pt x="719" y="316"/>
                  </a:moveTo>
                  <a:lnTo>
                    <a:pt x="710" y="305"/>
                  </a:lnTo>
                  <a:lnTo>
                    <a:pt x="648" y="356"/>
                  </a:lnTo>
                  <a:lnTo>
                    <a:pt x="657" y="367"/>
                  </a:lnTo>
                  <a:lnTo>
                    <a:pt x="719" y="316"/>
                  </a:lnTo>
                  <a:close/>
                  <a:moveTo>
                    <a:pt x="812" y="240"/>
                  </a:moveTo>
                  <a:lnTo>
                    <a:pt x="803" y="229"/>
                  </a:lnTo>
                  <a:lnTo>
                    <a:pt x="741" y="280"/>
                  </a:lnTo>
                  <a:lnTo>
                    <a:pt x="750" y="290"/>
                  </a:lnTo>
                  <a:lnTo>
                    <a:pt x="812" y="240"/>
                  </a:lnTo>
                  <a:close/>
                  <a:moveTo>
                    <a:pt x="904" y="163"/>
                  </a:moveTo>
                  <a:lnTo>
                    <a:pt x="896" y="153"/>
                  </a:lnTo>
                  <a:lnTo>
                    <a:pt x="834" y="203"/>
                  </a:lnTo>
                  <a:lnTo>
                    <a:pt x="843" y="214"/>
                  </a:lnTo>
                  <a:lnTo>
                    <a:pt x="904" y="163"/>
                  </a:lnTo>
                  <a:close/>
                  <a:moveTo>
                    <a:pt x="997" y="87"/>
                  </a:moveTo>
                  <a:lnTo>
                    <a:pt x="988" y="76"/>
                  </a:lnTo>
                  <a:lnTo>
                    <a:pt x="926" y="127"/>
                  </a:lnTo>
                  <a:lnTo>
                    <a:pt x="935" y="138"/>
                  </a:lnTo>
                  <a:lnTo>
                    <a:pt x="997" y="87"/>
                  </a:lnTo>
                  <a:close/>
                  <a:moveTo>
                    <a:pt x="1090" y="11"/>
                  </a:moveTo>
                  <a:lnTo>
                    <a:pt x="1081" y="0"/>
                  </a:lnTo>
                  <a:lnTo>
                    <a:pt x="1019" y="51"/>
                  </a:lnTo>
                  <a:lnTo>
                    <a:pt x="1028" y="62"/>
                  </a:lnTo>
                  <a:lnTo>
                    <a:pt x="1090" y="11"/>
                  </a:lnTo>
                  <a:close/>
                  <a:moveTo>
                    <a:pt x="1838" y="334"/>
                  </a:moveTo>
                  <a:lnTo>
                    <a:pt x="1833" y="334"/>
                  </a:lnTo>
                  <a:lnTo>
                    <a:pt x="1833" y="341"/>
                  </a:lnTo>
                  <a:lnTo>
                    <a:pt x="1838" y="341"/>
                  </a:lnTo>
                  <a:lnTo>
                    <a:pt x="1838" y="33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D2E577F-7E4D-384B-A180-DC809402AD0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36"/>
              <a:ext cx="995" cy="864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AutoShape 26158">
              <a:extLst>
                <a:ext uri="{FF2B5EF4-FFF2-40B4-BE49-F238E27FC236}">
                  <a16:creationId xmlns:a16="http://schemas.microsoft.com/office/drawing/2014/main" id="{7F43BCD9-CF3C-2246-BAD3-2CF9EE2B3D0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36"/>
              <a:ext cx="1008" cy="871"/>
            </a:xfrm>
            <a:custGeom>
              <a:avLst/>
              <a:gdLst>
                <a:gd name="T0" fmla="+- 0 8369 8369"/>
                <a:gd name="T1" fmla="*/ T0 w 1008"/>
                <a:gd name="T2" fmla="+- 0 3237 2436"/>
                <a:gd name="T3" fmla="*/ 3237 h 871"/>
                <a:gd name="T4" fmla="+- 0 8383 8369"/>
                <a:gd name="T5" fmla="*/ T4 w 1008"/>
                <a:gd name="T6" fmla="+- 0 3037 2436"/>
                <a:gd name="T7" fmla="*/ 3037 h 871"/>
                <a:gd name="T8" fmla="+- 0 8383 8369"/>
                <a:gd name="T9" fmla="*/ T8 w 1008"/>
                <a:gd name="T10" fmla="+- 0 3117 2436"/>
                <a:gd name="T11" fmla="*/ 3117 h 871"/>
                <a:gd name="T12" fmla="+- 0 8369 8369"/>
                <a:gd name="T13" fmla="*/ T12 w 1008"/>
                <a:gd name="T14" fmla="+- 0 2917 2436"/>
                <a:gd name="T15" fmla="*/ 2917 h 871"/>
                <a:gd name="T16" fmla="+- 0 8383 8369"/>
                <a:gd name="T17" fmla="*/ T16 w 1008"/>
                <a:gd name="T18" fmla="+- 0 2917 2436"/>
                <a:gd name="T19" fmla="*/ 2917 h 871"/>
                <a:gd name="T20" fmla="+- 0 8369 8369"/>
                <a:gd name="T21" fmla="*/ T20 w 1008"/>
                <a:gd name="T22" fmla="+- 0 2877 2436"/>
                <a:gd name="T23" fmla="*/ 2877 h 871"/>
                <a:gd name="T24" fmla="+- 0 8383 8369"/>
                <a:gd name="T25" fmla="*/ T24 w 1008"/>
                <a:gd name="T26" fmla="+- 0 2677 2436"/>
                <a:gd name="T27" fmla="*/ 2677 h 871"/>
                <a:gd name="T28" fmla="+- 0 8383 8369"/>
                <a:gd name="T29" fmla="*/ T28 w 1008"/>
                <a:gd name="T30" fmla="+- 0 2757 2436"/>
                <a:gd name="T31" fmla="*/ 2757 h 871"/>
                <a:gd name="T32" fmla="+- 0 8369 8369"/>
                <a:gd name="T33" fmla="*/ T32 w 1008"/>
                <a:gd name="T34" fmla="+- 0 2557 2436"/>
                <a:gd name="T35" fmla="*/ 2557 h 871"/>
                <a:gd name="T36" fmla="+- 0 8383 8369"/>
                <a:gd name="T37" fmla="*/ T36 w 1008"/>
                <a:gd name="T38" fmla="+- 0 2557 2436"/>
                <a:gd name="T39" fmla="*/ 2557 h 871"/>
                <a:gd name="T40" fmla="+- 0 8369 8369"/>
                <a:gd name="T41" fmla="*/ T40 w 1008"/>
                <a:gd name="T42" fmla="+- 0 2517 2436"/>
                <a:gd name="T43" fmla="*/ 2517 h 871"/>
                <a:gd name="T44" fmla="+- 0 8433 8369"/>
                <a:gd name="T45" fmla="*/ T44 w 1008"/>
                <a:gd name="T46" fmla="+- 0 3292 2436"/>
                <a:gd name="T47" fmla="*/ 3292 h 871"/>
                <a:gd name="T48" fmla="+- 0 8369 8369"/>
                <a:gd name="T49" fmla="*/ T48 w 1008"/>
                <a:gd name="T50" fmla="+- 0 3278 2436"/>
                <a:gd name="T51" fmla="*/ 3278 h 871"/>
                <a:gd name="T52" fmla="+- 0 8433 8369"/>
                <a:gd name="T53" fmla="*/ T52 w 1008"/>
                <a:gd name="T54" fmla="+- 0 3306 2436"/>
                <a:gd name="T55" fmla="*/ 3306 h 871"/>
                <a:gd name="T56" fmla="+- 0 8473 8369"/>
                <a:gd name="T57" fmla="*/ T56 w 1008"/>
                <a:gd name="T58" fmla="+- 0 3292 2436"/>
                <a:gd name="T59" fmla="*/ 3292 h 871"/>
                <a:gd name="T60" fmla="+- 0 8553 8369"/>
                <a:gd name="T61" fmla="*/ T60 w 1008"/>
                <a:gd name="T62" fmla="+- 0 3292 2436"/>
                <a:gd name="T63" fmla="*/ 3292 h 871"/>
                <a:gd name="T64" fmla="+- 0 8593 8369"/>
                <a:gd name="T65" fmla="*/ T64 w 1008"/>
                <a:gd name="T66" fmla="+- 0 3306 2436"/>
                <a:gd name="T67" fmla="*/ 3306 h 871"/>
                <a:gd name="T68" fmla="+- 0 8793 8369"/>
                <a:gd name="T69" fmla="*/ T68 w 1008"/>
                <a:gd name="T70" fmla="+- 0 3292 2436"/>
                <a:gd name="T71" fmla="*/ 3292 h 871"/>
                <a:gd name="T72" fmla="+- 0 8793 8369"/>
                <a:gd name="T73" fmla="*/ T72 w 1008"/>
                <a:gd name="T74" fmla="+- 0 3306 2436"/>
                <a:gd name="T75" fmla="*/ 3306 h 871"/>
                <a:gd name="T76" fmla="+- 0 8833 8369"/>
                <a:gd name="T77" fmla="*/ T76 w 1008"/>
                <a:gd name="T78" fmla="+- 0 3292 2436"/>
                <a:gd name="T79" fmla="*/ 3292 h 871"/>
                <a:gd name="T80" fmla="+- 0 8913 8369"/>
                <a:gd name="T81" fmla="*/ T80 w 1008"/>
                <a:gd name="T82" fmla="+- 0 3292 2436"/>
                <a:gd name="T83" fmla="*/ 3292 h 871"/>
                <a:gd name="T84" fmla="+- 0 8953 8369"/>
                <a:gd name="T85" fmla="*/ T84 w 1008"/>
                <a:gd name="T86" fmla="+- 0 3306 2436"/>
                <a:gd name="T87" fmla="*/ 3306 h 871"/>
                <a:gd name="T88" fmla="+- 0 9153 8369"/>
                <a:gd name="T89" fmla="*/ T88 w 1008"/>
                <a:gd name="T90" fmla="+- 0 3292 2436"/>
                <a:gd name="T91" fmla="*/ 3292 h 871"/>
                <a:gd name="T92" fmla="+- 0 9153 8369"/>
                <a:gd name="T93" fmla="*/ T92 w 1008"/>
                <a:gd name="T94" fmla="+- 0 3306 2436"/>
                <a:gd name="T95" fmla="*/ 3306 h 871"/>
                <a:gd name="T96" fmla="+- 0 9193 8369"/>
                <a:gd name="T97" fmla="*/ T96 w 1008"/>
                <a:gd name="T98" fmla="+- 0 3292 2436"/>
                <a:gd name="T99" fmla="*/ 3292 h 871"/>
                <a:gd name="T100" fmla="+- 0 9273 8369"/>
                <a:gd name="T101" fmla="*/ T100 w 1008"/>
                <a:gd name="T102" fmla="+- 0 3292 2436"/>
                <a:gd name="T103" fmla="*/ 3292 h 871"/>
                <a:gd name="T104" fmla="+- 0 9363 8369"/>
                <a:gd name="T105" fmla="*/ T104 w 1008"/>
                <a:gd name="T106" fmla="+- 0 3292 2436"/>
                <a:gd name="T107" fmla="*/ 3292 h 871"/>
                <a:gd name="T108" fmla="+- 0 9313 8369"/>
                <a:gd name="T109" fmla="*/ T108 w 1008"/>
                <a:gd name="T110" fmla="+- 0 3306 2436"/>
                <a:gd name="T111" fmla="*/ 3306 h 871"/>
                <a:gd name="T112" fmla="+- 0 9370 8369"/>
                <a:gd name="T113" fmla="*/ T112 w 1008"/>
                <a:gd name="T114" fmla="+- 0 3300 2436"/>
                <a:gd name="T115" fmla="*/ 3300 h 871"/>
                <a:gd name="T116" fmla="+- 0 9377 8369"/>
                <a:gd name="T117" fmla="*/ T116 w 1008"/>
                <a:gd name="T118" fmla="+- 0 3292 2436"/>
                <a:gd name="T119" fmla="*/ 3292 h 871"/>
                <a:gd name="T120" fmla="+- 0 9377 8369"/>
                <a:gd name="T121" fmla="*/ T120 w 1008"/>
                <a:gd name="T122" fmla="+- 0 3292 2436"/>
                <a:gd name="T123" fmla="*/ 3292 h 871"/>
                <a:gd name="T124" fmla="+- 0 9363 8369"/>
                <a:gd name="T125" fmla="*/ T124 w 1008"/>
                <a:gd name="T126" fmla="+- 0 3156 2436"/>
                <a:gd name="T127" fmla="*/ 3156 h 871"/>
                <a:gd name="T128" fmla="+- 0 9377 8369"/>
                <a:gd name="T129" fmla="*/ T128 w 1008"/>
                <a:gd name="T130" fmla="+- 0 3156 2436"/>
                <a:gd name="T131" fmla="*/ 3156 h 871"/>
                <a:gd name="T132" fmla="+- 0 9363 8369"/>
                <a:gd name="T133" fmla="*/ T132 w 1008"/>
                <a:gd name="T134" fmla="+- 0 3116 2436"/>
                <a:gd name="T135" fmla="*/ 3116 h 871"/>
                <a:gd name="T136" fmla="+- 0 9377 8369"/>
                <a:gd name="T137" fmla="*/ T136 w 1008"/>
                <a:gd name="T138" fmla="+- 0 2916 2436"/>
                <a:gd name="T139" fmla="*/ 2916 h 871"/>
                <a:gd name="T140" fmla="+- 0 9377 8369"/>
                <a:gd name="T141" fmla="*/ T140 w 1008"/>
                <a:gd name="T142" fmla="+- 0 2996 2436"/>
                <a:gd name="T143" fmla="*/ 2996 h 871"/>
                <a:gd name="T144" fmla="+- 0 9363 8369"/>
                <a:gd name="T145" fmla="*/ T144 w 1008"/>
                <a:gd name="T146" fmla="+- 0 2796 2436"/>
                <a:gd name="T147" fmla="*/ 2796 h 871"/>
                <a:gd name="T148" fmla="+- 0 9377 8369"/>
                <a:gd name="T149" fmla="*/ T148 w 1008"/>
                <a:gd name="T150" fmla="+- 0 2796 2436"/>
                <a:gd name="T151" fmla="*/ 2796 h 871"/>
                <a:gd name="T152" fmla="+- 0 9363 8369"/>
                <a:gd name="T153" fmla="*/ T152 w 1008"/>
                <a:gd name="T154" fmla="+- 0 2756 2436"/>
                <a:gd name="T155" fmla="*/ 2756 h 871"/>
                <a:gd name="T156" fmla="+- 0 9377 8369"/>
                <a:gd name="T157" fmla="*/ T156 w 1008"/>
                <a:gd name="T158" fmla="+- 0 2556 2436"/>
                <a:gd name="T159" fmla="*/ 2556 h 871"/>
                <a:gd name="T160" fmla="+- 0 9377 8369"/>
                <a:gd name="T161" fmla="*/ T160 w 1008"/>
                <a:gd name="T162" fmla="+- 0 2636 2436"/>
                <a:gd name="T163" fmla="*/ 2636 h 871"/>
                <a:gd name="T164" fmla="+- 0 9363 8369"/>
                <a:gd name="T165" fmla="*/ T164 w 1008"/>
                <a:gd name="T166" fmla="+- 0 2436 2436"/>
                <a:gd name="T167" fmla="*/ 2436 h 871"/>
                <a:gd name="T168" fmla="+- 0 9377 8369"/>
                <a:gd name="T169" fmla="*/ T168 w 1008"/>
                <a:gd name="T170" fmla="+- 0 2436 2436"/>
                <a:gd name="T171" fmla="*/ 2436 h 8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1008" h="871">
                  <a:moveTo>
                    <a:pt x="14" y="721"/>
                  </a:moveTo>
                  <a:lnTo>
                    <a:pt x="0" y="721"/>
                  </a:lnTo>
                  <a:lnTo>
                    <a:pt x="0" y="801"/>
                  </a:lnTo>
                  <a:lnTo>
                    <a:pt x="14" y="801"/>
                  </a:lnTo>
                  <a:lnTo>
                    <a:pt x="14" y="721"/>
                  </a:lnTo>
                  <a:close/>
                  <a:moveTo>
                    <a:pt x="14" y="601"/>
                  </a:moveTo>
                  <a:lnTo>
                    <a:pt x="0" y="601"/>
                  </a:lnTo>
                  <a:lnTo>
                    <a:pt x="0" y="681"/>
                  </a:lnTo>
                  <a:lnTo>
                    <a:pt x="14" y="681"/>
                  </a:lnTo>
                  <a:lnTo>
                    <a:pt x="14" y="601"/>
                  </a:lnTo>
                  <a:close/>
                  <a:moveTo>
                    <a:pt x="14" y="481"/>
                  </a:moveTo>
                  <a:lnTo>
                    <a:pt x="0" y="481"/>
                  </a:lnTo>
                  <a:lnTo>
                    <a:pt x="0" y="561"/>
                  </a:lnTo>
                  <a:lnTo>
                    <a:pt x="14" y="561"/>
                  </a:lnTo>
                  <a:lnTo>
                    <a:pt x="14" y="481"/>
                  </a:lnTo>
                  <a:close/>
                  <a:moveTo>
                    <a:pt x="14" y="361"/>
                  </a:moveTo>
                  <a:lnTo>
                    <a:pt x="0" y="361"/>
                  </a:lnTo>
                  <a:lnTo>
                    <a:pt x="0" y="441"/>
                  </a:lnTo>
                  <a:lnTo>
                    <a:pt x="14" y="441"/>
                  </a:lnTo>
                  <a:lnTo>
                    <a:pt x="14" y="361"/>
                  </a:lnTo>
                  <a:close/>
                  <a:moveTo>
                    <a:pt x="14" y="241"/>
                  </a:moveTo>
                  <a:lnTo>
                    <a:pt x="0" y="241"/>
                  </a:lnTo>
                  <a:lnTo>
                    <a:pt x="0" y="321"/>
                  </a:lnTo>
                  <a:lnTo>
                    <a:pt x="14" y="321"/>
                  </a:lnTo>
                  <a:lnTo>
                    <a:pt x="14" y="241"/>
                  </a:lnTo>
                  <a:close/>
                  <a:moveTo>
                    <a:pt x="14" y="121"/>
                  </a:moveTo>
                  <a:lnTo>
                    <a:pt x="0" y="121"/>
                  </a:lnTo>
                  <a:lnTo>
                    <a:pt x="0" y="201"/>
                  </a:lnTo>
                  <a:lnTo>
                    <a:pt x="14" y="201"/>
                  </a:lnTo>
                  <a:lnTo>
                    <a:pt x="14" y="121"/>
                  </a:lnTo>
                  <a:close/>
                  <a:moveTo>
                    <a:pt x="14" y="1"/>
                  </a:moveTo>
                  <a:lnTo>
                    <a:pt x="0" y="1"/>
                  </a:lnTo>
                  <a:lnTo>
                    <a:pt x="0" y="81"/>
                  </a:lnTo>
                  <a:lnTo>
                    <a:pt x="14" y="81"/>
                  </a:lnTo>
                  <a:lnTo>
                    <a:pt x="14" y="1"/>
                  </a:lnTo>
                  <a:close/>
                  <a:moveTo>
                    <a:pt x="64" y="856"/>
                  </a:moveTo>
                  <a:lnTo>
                    <a:pt x="14" y="856"/>
                  </a:lnTo>
                  <a:lnTo>
                    <a:pt x="14" y="842"/>
                  </a:lnTo>
                  <a:lnTo>
                    <a:pt x="0" y="842"/>
                  </a:lnTo>
                  <a:lnTo>
                    <a:pt x="0" y="856"/>
                  </a:lnTo>
                  <a:lnTo>
                    <a:pt x="0" y="870"/>
                  </a:lnTo>
                  <a:lnTo>
                    <a:pt x="64" y="870"/>
                  </a:lnTo>
                  <a:lnTo>
                    <a:pt x="64" y="856"/>
                  </a:lnTo>
                  <a:close/>
                  <a:moveTo>
                    <a:pt x="184" y="856"/>
                  </a:moveTo>
                  <a:lnTo>
                    <a:pt x="104" y="856"/>
                  </a:lnTo>
                  <a:lnTo>
                    <a:pt x="104" y="870"/>
                  </a:lnTo>
                  <a:lnTo>
                    <a:pt x="184" y="870"/>
                  </a:lnTo>
                  <a:lnTo>
                    <a:pt x="184" y="856"/>
                  </a:lnTo>
                  <a:close/>
                  <a:moveTo>
                    <a:pt x="304" y="856"/>
                  </a:moveTo>
                  <a:lnTo>
                    <a:pt x="224" y="856"/>
                  </a:lnTo>
                  <a:lnTo>
                    <a:pt x="224" y="870"/>
                  </a:lnTo>
                  <a:lnTo>
                    <a:pt x="304" y="870"/>
                  </a:lnTo>
                  <a:lnTo>
                    <a:pt x="304" y="856"/>
                  </a:lnTo>
                  <a:close/>
                  <a:moveTo>
                    <a:pt x="424" y="856"/>
                  </a:moveTo>
                  <a:lnTo>
                    <a:pt x="344" y="856"/>
                  </a:lnTo>
                  <a:lnTo>
                    <a:pt x="344" y="870"/>
                  </a:lnTo>
                  <a:lnTo>
                    <a:pt x="424" y="870"/>
                  </a:lnTo>
                  <a:lnTo>
                    <a:pt x="424" y="856"/>
                  </a:lnTo>
                  <a:close/>
                  <a:moveTo>
                    <a:pt x="544" y="856"/>
                  </a:moveTo>
                  <a:lnTo>
                    <a:pt x="464" y="856"/>
                  </a:lnTo>
                  <a:lnTo>
                    <a:pt x="464" y="870"/>
                  </a:lnTo>
                  <a:lnTo>
                    <a:pt x="544" y="870"/>
                  </a:lnTo>
                  <a:lnTo>
                    <a:pt x="544" y="856"/>
                  </a:lnTo>
                  <a:close/>
                  <a:moveTo>
                    <a:pt x="664" y="856"/>
                  </a:moveTo>
                  <a:lnTo>
                    <a:pt x="584" y="856"/>
                  </a:lnTo>
                  <a:lnTo>
                    <a:pt x="584" y="870"/>
                  </a:lnTo>
                  <a:lnTo>
                    <a:pt x="664" y="870"/>
                  </a:lnTo>
                  <a:lnTo>
                    <a:pt x="664" y="856"/>
                  </a:lnTo>
                  <a:close/>
                  <a:moveTo>
                    <a:pt x="784" y="856"/>
                  </a:moveTo>
                  <a:lnTo>
                    <a:pt x="704" y="856"/>
                  </a:lnTo>
                  <a:lnTo>
                    <a:pt x="704" y="870"/>
                  </a:lnTo>
                  <a:lnTo>
                    <a:pt x="784" y="870"/>
                  </a:lnTo>
                  <a:lnTo>
                    <a:pt x="784" y="856"/>
                  </a:lnTo>
                  <a:close/>
                  <a:moveTo>
                    <a:pt x="904" y="856"/>
                  </a:moveTo>
                  <a:lnTo>
                    <a:pt x="824" y="856"/>
                  </a:lnTo>
                  <a:lnTo>
                    <a:pt x="824" y="870"/>
                  </a:lnTo>
                  <a:lnTo>
                    <a:pt x="904" y="870"/>
                  </a:lnTo>
                  <a:lnTo>
                    <a:pt x="904" y="856"/>
                  </a:lnTo>
                  <a:close/>
                  <a:moveTo>
                    <a:pt x="1008" y="840"/>
                  </a:moveTo>
                  <a:lnTo>
                    <a:pt x="994" y="840"/>
                  </a:lnTo>
                  <a:lnTo>
                    <a:pt x="994" y="856"/>
                  </a:lnTo>
                  <a:lnTo>
                    <a:pt x="944" y="856"/>
                  </a:lnTo>
                  <a:lnTo>
                    <a:pt x="944" y="864"/>
                  </a:lnTo>
                  <a:lnTo>
                    <a:pt x="944" y="870"/>
                  </a:lnTo>
                  <a:lnTo>
                    <a:pt x="1008" y="870"/>
                  </a:lnTo>
                  <a:lnTo>
                    <a:pt x="1008" y="864"/>
                  </a:lnTo>
                  <a:lnTo>
                    <a:pt x="1001" y="864"/>
                  </a:lnTo>
                  <a:lnTo>
                    <a:pt x="1001" y="863"/>
                  </a:lnTo>
                  <a:lnTo>
                    <a:pt x="1008" y="863"/>
                  </a:lnTo>
                  <a:lnTo>
                    <a:pt x="1008" y="856"/>
                  </a:lnTo>
                  <a:lnTo>
                    <a:pt x="1001" y="856"/>
                  </a:lnTo>
                  <a:lnTo>
                    <a:pt x="1008" y="856"/>
                  </a:lnTo>
                  <a:lnTo>
                    <a:pt x="1008" y="840"/>
                  </a:lnTo>
                  <a:close/>
                  <a:moveTo>
                    <a:pt x="1008" y="720"/>
                  </a:moveTo>
                  <a:lnTo>
                    <a:pt x="994" y="720"/>
                  </a:lnTo>
                  <a:lnTo>
                    <a:pt x="994" y="800"/>
                  </a:lnTo>
                  <a:lnTo>
                    <a:pt x="1008" y="800"/>
                  </a:lnTo>
                  <a:lnTo>
                    <a:pt x="1008" y="720"/>
                  </a:lnTo>
                  <a:close/>
                  <a:moveTo>
                    <a:pt x="1008" y="600"/>
                  </a:moveTo>
                  <a:lnTo>
                    <a:pt x="994" y="600"/>
                  </a:lnTo>
                  <a:lnTo>
                    <a:pt x="994" y="680"/>
                  </a:lnTo>
                  <a:lnTo>
                    <a:pt x="1008" y="680"/>
                  </a:lnTo>
                  <a:lnTo>
                    <a:pt x="1008" y="600"/>
                  </a:lnTo>
                  <a:close/>
                  <a:moveTo>
                    <a:pt x="1008" y="480"/>
                  </a:moveTo>
                  <a:lnTo>
                    <a:pt x="994" y="480"/>
                  </a:lnTo>
                  <a:lnTo>
                    <a:pt x="994" y="560"/>
                  </a:lnTo>
                  <a:lnTo>
                    <a:pt x="1008" y="560"/>
                  </a:lnTo>
                  <a:lnTo>
                    <a:pt x="1008" y="480"/>
                  </a:lnTo>
                  <a:close/>
                  <a:moveTo>
                    <a:pt x="1008" y="360"/>
                  </a:moveTo>
                  <a:lnTo>
                    <a:pt x="994" y="360"/>
                  </a:lnTo>
                  <a:lnTo>
                    <a:pt x="994" y="440"/>
                  </a:lnTo>
                  <a:lnTo>
                    <a:pt x="1008" y="440"/>
                  </a:lnTo>
                  <a:lnTo>
                    <a:pt x="1008" y="360"/>
                  </a:lnTo>
                  <a:close/>
                  <a:moveTo>
                    <a:pt x="1008" y="240"/>
                  </a:moveTo>
                  <a:lnTo>
                    <a:pt x="994" y="240"/>
                  </a:lnTo>
                  <a:lnTo>
                    <a:pt x="994" y="320"/>
                  </a:lnTo>
                  <a:lnTo>
                    <a:pt x="1008" y="320"/>
                  </a:lnTo>
                  <a:lnTo>
                    <a:pt x="1008" y="240"/>
                  </a:lnTo>
                  <a:close/>
                  <a:moveTo>
                    <a:pt x="1008" y="120"/>
                  </a:moveTo>
                  <a:lnTo>
                    <a:pt x="994" y="120"/>
                  </a:lnTo>
                  <a:lnTo>
                    <a:pt x="994" y="200"/>
                  </a:lnTo>
                  <a:lnTo>
                    <a:pt x="1008" y="200"/>
                  </a:lnTo>
                  <a:lnTo>
                    <a:pt x="1008" y="120"/>
                  </a:lnTo>
                  <a:close/>
                  <a:moveTo>
                    <a:pt x="1008" y="0"/>
                  </a:moveTo>
                  <a:lnTo>
                    <a:pt x="994" y="0"/>
                  </a:lnTo>
                  <a:lnTo>
                    <a:pt x="994" y="80"/>
                  </a:lnTo>
                  <a:lnTo>
                    <a:pt x="1008" y="80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322DF44-F1C5-1E41-9BCF-C61B0889CC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475"/>
              <a:ext cx="833" cy="472"/>
            </a:xfrm>
            <a:custGeom>
              <a:avLst/>
              <a:gdLst>
                <a:gd name="T0" fmla="+- 0 8376 7543"/>
                <a:gd name="T1" fmla="*/ T0 w 833"/>
                <a:gd name="T2" fmla="+- 0 2518 2476"/>
                <a:gd name="T3" fmla="*/ 2518 h 472"/>
                <a:gd name="T4" fmla="+- 0 8369 7543"/>
                <a:gd name="T5" fmla="*/ T4 w 833"/>
                <a:gd name="T6" fmla="+- 0 2518 2476"/>
                <a:gd name="T7" fmla="*/ 2518 h 472"/>
                <a:gd name="T8" fmla="+- 0 8369 7543"/>
                <a:gd name="T9" fmla="*/ T8 w 833"/>
                <a:gd name="T10" fmla="+- 0 2476 2476"/>
                <a:gd name="T11" fmla="*/ 2476 h 472"/>
                <a:gd name="T12" fmla="+- 0 7543 7543"/>
                <a:gd name="T13" fmla="*/ T12 w 833"/>
                <a:gd name="T14" fmla="+- 0 2476 2476"/>
                <a:gd name="T15" fmla="*/ 2476 h 472"/>
                <a:gd name="T16" fmla="+- 0 7543 7543"/>
                <a:gd name="T17" fmla="*/ T16 w 833"/>
                <a:gd name="T18" fmla="+- 0 2948 2476"/>
                <a:gd name="T19" fmla="*/ 2948 h 472"/>
                <a:gd name="T20" fmla="+- 0 8369 7543"/>
                <a:gd name="T21" fmla="*/ T20 w 833"/>
                <a:gd name="T22" fmla="+- 0 2948 2476"/>
                <a:gd name="T23" fmla="*/ 2948 h 472"/>
                <a:gd name="T24" fmla="+- 0 8369 7543"/>
                <a:gd name="T25" fmla="*/ T24 w 833"/>
                <a:gd name="T26" fmla="+- 0 2918 2476"/>
                <a:gd name="T27" fmla="*/ 2918 h 472"/>
                <a:gd name="T28" fmla="+- 0 8376 7543"/>
                <a:gd name="T29" fmla="*/ T28 w 833"/>
                <a:gd name="T30" fmla="+- 0 2918 2476"/>
                <a:gd name="T31" fmla="*/ 2918 h 472"/>
                <a:gd name="T32" fmla="+- 0 8376 7543"/>
                <a:gd name="T33" fmla="*/ T32 w 833"/>
                <a:gd name="T34" fmla="+- 0 2878 2476"/>
                <a:gd name="T35" fmla="*/ 2878 h 472"/>
                <a:gd name="T36" fmla="+- 0 8369 7543"/>
                <a:gd name="T37" fmla="*/ T36 w 833"/>
                <a:gd name="T38" fmla="+- 0 2878 2476"/>
                <a:gd name="T39" fmla="*/ 2878 h 472"/>
                <a:gd name="T40" fmla="+- 0 8369 7543"/>
                <a:gd name="T41" fmla="*/ T40 w 833"/>
                <a:gd name="T42" fmla="+- 0 2798 2476"/>
                <a:gd name="T43" fmla="*/ 2798 h 472"/>
                <a:gd name="T44" fmla="+- 0 8376 7543"/>
                <a:gd name="T45" fmla="*/ T44 w 833"/>
                <a:gd name="T46" fmla="+- 0 2798 2476"/>
                <a:gd name="T47" fmla="*/ 2798 h 472"/>
                <a:gd name="T48" fmla="+- 0 8376 7543"/>
                <a:gd name="T49" fmla="*/ T48 w 833"/>
                <a:gd name="T50" fmla="+- 0 2758 2476"/>
                <a:gd name="T51" fmla="*/ 2758 h 472"/>
                <a:gd name="T52" fmla="+- 0 8369 7543"/>
                <a:gd name="T53" fmla="*/ T52 w 833"/>
                <a:gd name="T54" fmla="+- 0 2758 2476"/>
                <a:gd name="T55" fmla="*/ 2758 h 472"/>
                <a:gd name="T56" fmla="+- 0 8369 7543"/>
                <a:gd name="T57" fmla="*/ T56 w 833"/>
                <a:gd name="T58" fmla="+- 0 2678 2476"/>
                <a:gd name="T59" fmla="*/ 2678 h 472"/>
                <a:gd name="T60" fmla="+- 0 8376 7543"/>
                <a:gd name="T61" fmla="*/ T60 w 833"/>
                <a:gd name="T62" fmla="+- 0 2678 2476"/>
                <a:gd name="T63" fmla="*/ 2678 h 472"/>
                <a:gd name="T64" fmla="+- 0 8376 7543"/>
                <a:gd name="T65" fmla="*/ T64 w 833"/>
                <a:gd name="T66" fmla="+- 0 2638 2476"/>
                <a:gd name="T67" fmla="*/ 2638 h 472"/>
                <a:gd name="T68" fmla="+- 0 8369 7543"/>
                <a:gd name="T69" fmla="*/ T68 w 833"/>
                <a:gd name="T70" fmla="+- 0 2638 2476"/>
                <a:gd name="T71" fmla="*/ 2638 h 472"/>
                <a:gd name="T72" fmla="+- 0 8369 7543"/>
                <a:gd name="T73" fmla="*/ T72 w 833"/>
                <a:gd name="T74" fmla="+- 0 2558 2476"/>
                <a:gd name="T75" fmla="*/ 2558 h 472"/>
                <a:gd name="T76" fmla="+- 0 8376 7543"/>
                <a:gd name="T77" fmla="*/ T76 w 833"/>
                <a:gd name="T78" fmla="+- 0 2558 2476"/>
                <a:gd name="T79" fmla="*/ 2558 h 472"/>
                <a:gd name="T80" fmla="+- 0 8376 7543"/>
                <a:gd name="T81" fmla="*/ T80 w 833"/>
                <a:gd name="T82" fmla="+- 0 2518 2476"/>
                <a:gd name="T83" fmla="*/ 2518 h 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33" h="472">
                  <a:moveTo>
                    <a:pt x="833" y="42"/>
                  </a:moveTo>
                  <a:lnTo>
                    <a:pt x="826" y="42"/>
                  </a:lnTo>
                  <a:lnTo>
                    <a:pt x="826" y="0"/>
                  </a:lnTo>
                  <a:lnTo>
                    <a:pt x="0" y="0"/>
                  </a:lnTo>
                  <a:lnTo>
                    <a:pt x="0" y="472"/>
                  </a:lnTo>
                  <a:lnTo>
                    <a:pt x="826" y="472"/>
                  </a:lnTo>
                  <a:lnTo>
                    <a:pt x="826" y="442"/>
                  </a:lnTo>
                  <a:lnTo>
                    <a:pt x="833" y="442"/>
                  </a:lnTo>
                  <a:lnTo>
                    <a:pt x="833" y="402"/>
                  </a:lnTo>
                  <a:lnTo>
                    <a:pt x="826" y="402"/>
                  </a:lnTo>
                  <a:lnTo>
                    <a:pt x="826" y="322"/>
                  </a:lnTo>
                  <a:lnTo>
                    <a:pt x="833" y="322"/>
                  </a:lnTo>
                  <a:lnTo>
                    <a:pt x="833" y="282"/>
                  </a:lnTo>
                  <a:lnTo>
                    <a:pt x="826" y="282"/>
                  </a:lnTo>
                  <a:lnTo>
                    <a:pt x="826" y="202"/>
                  </a:lnTo>
                  <a:lnTo>
                    <a:pt x="833" y="202"/>
                  </a:lnTo>
                  <a:lnTo>
                    <a:pt x="833" y="162"/>
                  </a:lnTo>
                  <a:lnTo>
                    <a:pt x="826" y="162"/>
                  </a:lnTo>
                  <a:lnTo>
                    <a:pt x="826" y="82"/>
                  </a:lnTo>
                  <a:lnTo>
                    <a:pt x="833" y="82"/>
                  </a:lnTo>
                  <a:lnTo>
                    <a:pt x="833" y="42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29552A-CF96-4348-B856-776D9BB6675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47"/>
              <a:ext cx="826" cy="21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AutoShape 26161">
              <a:extLst>
                <a:ext uri="{FF2B5EF4-FFF2-40B4-BE49-F238E27FC236}">
                  <a16:creationId xmlns:a16="http://schemas.microsoft.com/office/drawing/2014/main" id="{AE90BD18-7697-9E40-A0C2-A8A4056220D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67"/>
              <a:ext cx="1876" cy="886"/>
            </a:xfrm>
            <a:custGeom>
              <a:avLst/>
              <a:gdLst>
                <a:gd name="T0" fmla="+- 0 7602 7543"/>
                <a:gd name="T1" fmla="*/ T0 w 1876"/>
                <a:gd name="T2" fmla="+- 0 3814 2968"/>
                <a:gd name="T3" fmla="*/ 3814 h 886"/>
                <a:gd name="T4" fmla="+- 0 9418 7543"/>
                <a:gd name="T5" fmla="*/ T4 w 1876"/>
                <a:gd name="T6" fmla="+- 0 3804 2968"/>
                <a:gd name="T7" fmla="*/ 3804 h 886"/>
                <a:gd name="T8" fmla="+- 0 7543 7543"/>
                <a:gd name="T9" fmla="*/ T8 w 1876"/>
                <a:gd name="T10" fmla="+- 0 3845 2968"/>
                <a:gd name="T11" fmla="*/ 3845 h 886"/>
                <a:gd name="T12" fmla="+- 0 9418 7543"/>
                <a:gd name="T13" fmla="*/ T12 w 1876"/>
                <a:gd name="T14" fmla="+- 0 3789 2968"/>
                <a:gd name="T15" fmla="*/ 3789 h 886"/>
                <a:gd name="T16" fmla="+- 0 7686 7543"/>
                <a:gd name="T17" fmla="*/ T16 w 1876"/>
                <a:gd name="T18" fmla="+- 0 3728 2968"/>
                <a:gd name="T19" fmla="*/ 3728 h 886"/>
                <a:gd name="T20" fmla="+- 0 7726 7543"/>
                <a:gd name="T21" fmla="*/ T20 w 1876"/>
                <a:gd name="T22" fmla="+- 0 3713 2968"/>
                <a:gd name="T23" fmla="*/ 3713 h 886"/>
                <a:gd name="T24" fmla="+- 0 9418 7543"/>
                <a:gd name="T25" fmla="*/ T24 w 1876"/>
                <a:gd name="T26" fmla="+- 0 3651 2968"/>
                <a:gd name="T27" fmla="*/ 3651 h 886"/>
                <a:gd name="T28" fmla="+- 0 7810 7543"/>
                <a:gd name="T29" fmla="*/ T28 w 1876"/>
                <a:gd name="T30" fmla="+- 0 3626 2968"/>
                <a:gd name="T31" fmla="*/ 3626 h 886"/>
                <a:gd name="T32" fmla="+- 0 9418 7543"/>
                <a:gd name="T33" fmla="*/ T32 w 1876"/>
                <a:gd name="T34" fmla="+- 0 3560 2968"/>
                <a:gd name="T35" fmla="*/ 3560 h 886"/>
                <a:gd name="T36" fmla="+- 0 7964 7543"/>
                <a:gd name="T37" fmla="*/ T36 w 1876"/>
                <a:gd name="T38" fmla="+- 0 3499 2968"/>
                <a:gd name="T39" fmla="*/ 3499 h 886"/>
                <a:gd name="T40" fmla="+- 0 8004 7543"/>
                <a:gd name="T41" fmla="*/ T40 w 1876"/>
                <a:gd name="T42" fmla="+- 0 3484 2968"/>
                <a:gd name="T43" fmla="*/ 3484 h 886"/>
                <a:gd name="T44" fmla="+- 0 9418 7543"/>
                <a:gd name="T45" fmla="*/ T44 w 1876"/>
                <a:gd name="T46" fmla="+- 0 3423 2968"/>
                <a:gd name="T47" fmla="*/ 3423 h 886"/>
                <a:gd name="T48" fmla="+- 0 8088 7543"/>
                <a:gd name="T49" fmla="*/ T48 w 1876"/>
                <a:gd name="T50" fmla="+- 0 3397 2968"/>
                <a:gd name="T51" fmla="*/ 3397 h 886"/>
                <a:gd name="T52" fmla="+- 0 9418 7543"/>
                <a:gd name="T53" fmla="*/ T52 w 1876"/>
                <a:gd name="T54" fmla="+- 0 3332 2968"/>
                <a:gd name="T55" fmla="*/ 3332 h 886"/>
                <a:gd name="T56" fmla="+- 0 8242 7543"/>
                <a:gd name="T57" fmla="*/ T56 w 1876"/>
                <a:gd name="T58" fmla="+- 0 3270 2968"/>
                <a:gd name="T59" fmla="*/ 3270 h 886"/>
                <a:gd name="T60" fmla="+- 0 8282 7543"/>
                <a:gd name="T61" fmla="*/ T60 w 1876"/>
                <a:gd name="T62" fmla="+- 0 3255 2968"/>
                <a:gd name="T63" fmla="*/ 3255 h 886"/>
                <a:gd name="T64" fmla="+- 0 8369 7543"/>
                <a:gd name="T65" fmla="*/ T64 w 1876"/>
                <a:gd name="T66" fmla="+- 0 3194 2968"/>
                <a:gd name="T67" fmla="*/ 3194 h 886"/>
                <a:gd name="T68" fmla="+- 0 8369 7543"/>
                <a:gd name="T69" fmla="*/ T68 w 1876"/>
                <a:gd name="T70" fmla="+- 0 3166 2968"/>
                <a:gd name="T71" fmla="*/ 3166 h 886"/>
                <a:gd name="T72" fmla="+- 0 8376 7543"/>
                <a:gd name="T73" fmla="*/ T72 w 1876"/>
                <a:gd name="T74" fmla="+- 0 3117 2968"/>
                <a:gd name="T75" fmla="*/ 3117 h 886"/>
                <a:gd name="T76" fmla="+- 0 8376 7543"/>
                <a:gd name="T77" fmla="*/ T76 w 1876"/>
                <a:gd name="T78" fmla="+- 0 3037 2968"/>
                <a:gd name="T79" fmla="*/ 3037 h 886"/>
                <a:gd name="T80" fmla="+- 0 8369 7543"/>
                <a:gd name="T81" fmla="*/ T80 w 1876"/>
                <a:gd name="T82" fmla="+- 0 2968 2968"/>
                <a:gd name="T83" fmla="*/ 2968 h 886"/>
                <a:gd name="T84" fmla="+- 0 7695 7543"/>
                <a:gd name="T85" fmla="*/ T84 w 1876"/>
                <a:gd name="T86" fmla="+- 0 3738 2968"/>
                <a:gd name="T87" fmla="*/ 3738 h 886"/>
                <a:gd name="T88" fmla="+- 0 9418 7543"/>
                <a:gd name="T89" fmla="*/ T88 w 1876"/>
                <a:gd name="T90" fmla="+- 0 3728 2968"/>
                <a:gd name="T91" fmla="*/ 3728 h 886"/>
                <a:gd name="T92" fmla="+- 0 7788 7543"/>
                <a:gd name="T93" fmla="*/ T92 w 1876"/>
                <a:gd name="T94" fmla="+- 0 3662 2968"/>
                <a:gd name="T95" fmla="*/ 3662 h 886"/>
                <a:gd name="T96" fmla="+- 0 9418 7543"/>
                <a:gd name="T97" fmla="*/ T96 w 1876"/>
                <a:gd name="T98" fmla="+- 0 3651 2968"/>
                <a:gd name="T99" fmla="*/ 3651 h 886"/>
                <a:gd name="T100" fmla="+- 0 7880 7543"/>
                <a:gd name="T101" fmla="*/ T100 w 1876"/>
                <a:gd name="T102" fmla="+- 0 3586 2968"/>
                <a:gd name="T103" fmla="*/ 3586 h 886"/>
                <a:gd name="T104" fmla="+- 0 9418 7543"/>
                <a:gd name="T105" fmla="*/ T104 w 1876"/>
                <a:gd name="T106" fmla="+- 0 3575 2968"/>
                <a:gd name="T107" fmla="*/ 3575 h 886"/>
                <a:gd name="T108" fmla="+- 0 7973 7543"/>
                <a:gd name="T109" fmla="*/ T108 w 1876"/>
                <a:gd name="T110" fmla="+- 0 3510 2968"/>
                <a:gd name="T111" fmla="*/ 3510 h 886"/>
                <a:gd name="T112" fmla="+- 0 9418 7543"/>
                <a:gd name="T113" fmla="*/ T112 w 1876"/>
                <a:gd name="T114" fmla="+- 0 3499 2968"/>
                <a:gd name="T115" fmla="*/ 3499 h 886"/>
                <a:gd name="T116" fmla="+- 0 8066 7543"/>
                <a:gd name="T117" fmla="*/ T116 w 1876"/>
                <a:gd name="T118" fmla="+- 0 3433 2968"/>
                <a:gd name="T119" fmla="*/ 3433 h 886"/>
                <a:gd name="T120" fmla="+- 0 9418 7543"/>
                <a:gd name="T121" fmla="*/ T120 w 1876"/>
                <a:gd name="T122" fmla="+- 0 3423 2968"/>
                <a:gd name="T123" fmla="*/ 3423 h 886"/>
                <a:gd name="T124" fmla="+- 0 8158 7543"/>
                <a:gd name="T125" fmla="*/ T124 w 1876"/>
                <a:gd name="T126" fmla="+- 0 3357 2968"/>
                <a:gd name="T127" fmla="*/ 3357 h 886"/>
                <a:gd name="T128" fmla="+- 0 9418 7543"/>
                <a:gd name="T129" fmla="*/ T128 w 1876"/>
                <a:gd name="T130" fmla="+- 0 3346 2968"/>
                <a:gd name="T131" fmla="*/ 3346 h 886"/>
                <a:gd name="T132" fmla="+- 0 8251 7543"/>
                <a:gd name="T133" fmla="*/ T132 w 1876"/>
                <a:gd name="T134" fmla="+- 0 3281 2968"/>
                <a:gd name="T135" fmla="*/ 3281 h 886"/>
                <a:gd name="T136" fmla="+- 0 9418 7543"/>
                <a:gd name="T137" fmla="*/ T136 w 1876"/>
                <a:gd name="T138" fmla="+- 0 3316 2968"/>
                <a:gd name="T139" fmla="*/ 3316 h 886"/>
                <a:gd name="T140" fmla="+- 0 8369 7543"/>
                <a:gd name="T141" fmla="*/ T140 w 1876"/>
                <a:gd name="T142" fmla="+- 0 3306 2968"/>
                <a:gd name="T143" fmla="*/ 3306 h 886"/>
                <a:gd name="T144" fmla="+- 0 8376 7543"/>
                <a:gd name="T145" fmla="*/ T144 w 1876"/>
                <a:gd name="T146" fmla="+- 0 3270 2968"/>
                <a:gd name="T147" fmla="*/ 3270 h 886"/>
                <a:gd name="T148" fmla="+- 0 9391 7543"/>
                <a:gd name="T149" fmla="*/ T148 w 1876"/>
                <a:gd name="T150" fmla="+- 0 3296 2968"/>
                <a:gd name="T151" fmla="*/ 3296 h 886"/>
                <a:gd name="T152" fmla="+- 0 9377 7543"/>
                <a:gd name="T153" fmla="*/ T152 w 1876"/>
                <a:gd name="T154" fmla="+- 0 3306 2968"/>
                <a:gd name="T155" fmla="*/ 3306 h 886"/>
                <a:gd name="T156" fmla="+- 0 9418 7543"/>
                <a:gd name="T157" fmla="*/ T156 w 1876"/>
                <a:gd name="T158" fmla="+- 0 3316 2968"/>
                <a:gd name="T159" fmla="*/ 3316 h 886"/>
                <a:gd name="T160" fmla="+- 0 9413 7543"/>
                <a:gd name="T161" fmla="*/ T160 w 1876"/>
                <a:gd name="T162" fmla="+- 0 3255 2968"/>
                <a:gd name="T163" fmla="*/ 3255 h 886"/>
                <a:gd name="T164" fmla="+- 0 8433 7543"/>
                <a:gd name="T165" fmla="*/ T164 w 1876"/>
                <a:gd name="T166" fmla="+- 0 3306 2968"/>
                <a:gd name="T167" fmla="*/ 3306 h 886"/>
                <a:gd name="T168" fmla="+- 0 8593 7543"/>
                <a:gd name="T169" fmla="*/ T168 w 1876"/>
                <a:gd name="T170" fmla="+- 0 3299 2968"/>
                <a:gd name="T171" fmla="*/ 3299 h 886"/>
                <a:gd name="T172" fmla="+- 0 8593 7543"/>
                <a:gd name="T173" fmla="*/ T172 w 1876"/>
                <a:gd name="T174" fmla="+- 0 3306 2968"/>
                <a:gd name="T175" fmla="*/ 3306 h 886"/>
                <a:gd name="T176" fmla="+- 0 8673 7543"/>
                <a:gd name="T177" fmla="*/ T176 w 1876"/>
                <a:gd name="T178" fmla="+- 0 3299 2968"/>
                <a:gd name="T179" fmla="*/ 3299 h 886"/>
                <a:gd name="T180" fmla="+- 0 8713 7543"/>
                <a:gd name="T181" fmla="*/ T180 w 1876"/>
                <a:gd name="T182" fmla="+- 0 3299 2968"/>
                <a:gd name="T183" fmla="*/ 3299 h 886"/>
                <a:gd name="T184" fmla="+- 0 8793 7543"/>
                <a:gd name="T185" fmla="*/ T184 w 1876"/>
                <a:gd name="T186" fmla="+- 0 3306 2968"/>
                <a:gd name="T187" fmla="*/ 3306 h 886"/>
                <a:gd name="T188" fmla="+- 0 8953 7543"/>
                <a:gd name="T189" fmla="*/ T188 w 1876"/>
                <a:gd name="T190" fmla="+- 0 3299 2968"/>
                <a:gd name="T191" fmla="*/ 3299 h 886"/>
                <a:gd name="T192" fmla="+- 0 8953 7543"/>
                <a:gd name="T193" fmla="*/ T192 w 1876"/>
                <a:gd name="T194" fmla="+- 0 3306 2968"/>
                <a:gd name="T195" fmla="*/ 3306 h 886"/>
                <a:gd name="T196" fmla="+- 0 9033 7543"/>
                <a:gd name="T197" fmla="*/ T196 w 1876"/>
                <a:gd name="T198" fmla="+- 0 3299 2968"/>
                <a:gd name="T199" fmla="*/ 3299 h 886"/>
                <a:gd name="T200" fmla="+- 0 9073 7543"/>
                <a:gd name="T201" fmla="*/ T200 w 1876"/>
                <a:gd name="T202" fmla="+- 0 3299 2968"/>
                <a:gd name="T203" fmla="*/ 3299 h 886"/>
                <a:gd name="T204" fmla="+- 0 9153 7543"/>
                <a:gd name="T205" fmla="*/ T204 w 1876"/>
                <a:gd name="T206" fmla="+- 0 3306 2968"/>
                <a:gd name="T207" fmla="*/ 3306 h 886"/>
                <a:gd name="T208" fmla="+- 0 9313 7543"/>
                <a:gd name="T209" fmla="*/ T208 w 1876"/>
                <a:gd name="T210" fmla="+- 0 3299 2968"/>
                <a:gd name="T211" fmla="*/ 3299 h 886"/>
                <a:gd name="T212" fmla="+- 0 9313 7543"/>
                <a:gd name="T213" fmla="*/ T212 w 1876"/>
                <a:gd name="T214" fmla="+- 0 3306 2968"/>
                <a:gd name="T215" fmla="*/ 3306 h 886"/>
                <a:gd name="T216" fmla="+- 0 9418 7543"/>
                <a:gd name="T217" fmla="*/ T216 w 1876"/>
                <a:gd name="T218" fmla="+- 0 3260 2968"/>
                <a:gd name="T219" fmla="*/ 3260 h 886"/>
                <a:gd name="T220" fmla="+- 0 8369 7543"/>
                <a:gd name="T221" fmla="*/ T220 w 1876"/>
                <a:gd name="T222" fmla="+- 0 3194 2968"/>
                <a:gd name="T223" fmla="*/ 3194 h 886"/>
                <a:gd name="T224" fmla="+- 0 8282 7543"/>
                <a:gd name="T225" fmla="*/ T224 w 1876"/>
                <a:gd name="T226" fmla="+- 0 3255 2968"/>
                <a:gd name="T227" fmla="*/ 3255 h 886"/>
                <a:gd name="T228" fmla="+- 0 8369 7543"/>
                <a:gd name="T229" fmla="*/ T228 w 1876"/>
                <a:gd name="T230" fmla="+- 0 3237 2968"/>
                <a:gd name="T231" fmla="*/ 3237 h 8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1876" h="886">
                  <a:moveTo>
                    <a:pt x="1875" y="836"/>
                  </a:moveTo>
                  <a:lnTo>
                    <a:pt x="51" y="836"/>
                  </a:lnTo>
                  <a:lnTo>
                    <a:pt x="59" y="846"/>
                  </a:lnTo>
                  <a:lnTo>
                    <a:pt x="12" y="885"/>
                  </a:lnTo>
                  <a:lnTo>
                    <a:pt x="1875" y="885"/>
                  </a:lnTo>
                  <a:lnTo>
                    <a:pt x="1875" y="836"/>
                  </a:lnTo>
                  <a:close/>
                  <a:moveTo>
                    <a:pt x="826" y="0"/>
                  </a:moveTo>
                  <a:lnTo>
                    <a:pt x="0" y="0"/>
                  </a:lnTo>
                  <a:lnTo>
                    <a:pt x="0" y="877"/>
                  </a:lnTo>
                  <a:lnTo>
                    <a:pt x="51" y="836"/>
                  </a:lnTo>
                  <a:lnTo>
                    <a:pt x="1875" y="836"/>
                  </a:lnTo>
                  <a:lnTo>
                    <a:pt x="1875" y="821"/>
                  </a:lnTo>
                  <a:lnTo>
                    <a:pt x="90" y="821"/>
                  </a:lnTo>
                  <a:lnTo>
                    <a:pt x="81" y="810"/>
                  </a:lnTo>
                  <a:lnTo>
                    <a:pt x="143" y="760"/>
                  </a:lnTo>
                  <a:lnTo>
                    <a:pt x="1875" y="760"/>
                  </a:lnTo>
                  <a:lnTo>
                    <a:pt x="1875" y="745"/>
                  </a:lnTo>
                  <a:lnTo>
                    <a:pt x="183" y="745"/>
                  </a:lnTo>
                  <a:lnTo>
                    <a:pt x="174" y="734"/>
                  </a:lnTo>
                  <a:lnTo>
                    <a:pt x="236" y="683"/>
                  </a:lnTo>
                  <a:lnTo>
                    <a:pt x="1875" y="683"/>
                  </a:lnTo>
                  <a:lnTo>
                    <a:pt x="1875" y="669"/>
                  </a:lnTo>
                  <a:lnTo>
                    <a:pt x="276" y="669"/>
                  </a:lnTo>
                  <a:lnTo>
                    <a:pt x="267" y="658"/>
                  </a:lnTo>
                  <a:lnTo>
                    <a:pt x="329" y="607"/>
                  </a:lnTo>
                  <a:lnTo>
                    <a:pt x="1875" y="607"/>
                  </a:lnTo>
                  <a:lnTo>
                    <a:pt x="1875" y="592"/>
                  </a:lnTo>
                  <a:lnTo>
                    <a:pt x="368" y="592"/>
                  </a:lnTo>
                  <a:lnTo>
                    <a:pt x="359" y="582"/>
                  </a:lnTo>
                  <a:lnTo>
                    <a:pt x="421" y="531"/>
                  </a:lnTo>
                  <a:lnTo>
                    <a:pt x="1875" y="531"/>
                  </a:lnTo>
                  <a:lnTo>
                    <a:pt x="1875" y="516"/>
                  </a:lnTo>
                  <a:lnTo>
                    <a:pt x="461" y="516"/>
                  </a:lnTo>
                  <a:lnTo>
                    <a:pt x="452" y="505"/>
                  </a:lnTo>
                  <a:lnTo>
                    <a:pt x="514" y="455"/>
                  </a:lnTo>
                  <a:lnTo>
                    <a:pt x="1875" y="455"/>
                  </a:lnTo>
                  <a:lnTo>
                    <a:pt x="1875" y="440"/>
                  </a:lnTo>
                  <a:lnTo>
                    <a:pt x="554" y="440"/>
                  </a:lnTo>
                  <a:lnTo>
                    <a:pt x="545" y="429"/>
                  </a:lnTo>
                  <a:lnTo>
                    <a:pt x="607" y="378"/>
                  </a:lnTo>
                  <a:lnTo>
                    <a:pt x="1875" y="378"/>
                  </a:lnTo>
                  <a:lnTo>
                    <a:pt x="1875" y="364"/>
                  </a:lnTo>
                  <a:lnTo>
                    <a:pt x="646" y="364"/>
                  </a:lnTo>
                  <a:lnTo>
                    <a:pt x="637" y="353"/>
                  </a:lnTo>
                  <a:lnTo>
                    <a:pt x="699" y="302"/>
                  </a:lnTo>
                  <a:lnTo>
                    <a:pt x="833" y="302"/>
                  </a:lnTo>
                  <a:lnTo>
                    <a:pt x="833" y="287"/>
                  </a:lnTo>
                  <a:lnTo>
                    <a:pt x="739" y="287"/>
                  </a:lnTo>
                  <a:lnTo>
                    <a:pt x="730" y="277"/>
                  </a:lnTo>
                  <a:lnTo>
                    <a:pt x="792" y="226"/>
                  </a:lnTo>
                  <a:lnTo>
                    <a:pt x="826" y="226"/>
                  </a:lnTo>
                  <a:lnTo>
                    <a:pt x="826" y="204"/>
                  </a:lnTo>
                  <a:lnTo>
                    <a:pt x="823" y="200"/>
                  </a:lnTo>
                  <a:lnTo>
                    <a:pt x="826" y="198"/>
                  </a:lnTo>
                  <a:lnTo>
                    <a:pt x="826" y="189"/>
                  </a:lnTo>
                  <a:lnTo>
                    <a:pt x="833" y="189"/>
                  </a:lnTo>
                  <a:lnTo>
                    <a:pt x="833" y="149"/>
                  </a:lnTo>
                  <a:lnTo>
                    <a:pt x="826" y="149"/>
                  </a:lnTo>
                  <a:lnTo>
                    <a:pt x="826" y="69"/>
                  </a:lnTo>
                  <a:lnTo>
                    <a:pt x="833" y="69"/>
                  </a:lnTo>
                  <a:lnTo>
                    <a:pt x="833" y="29"/>
                  </a:lnTo>
                  <a:lnTo>
                    <a:pt x="826" y="29"/>
                  </a:lnTo>
                  <a:lnTo>
                    <a:pt x="826" y="0"/>
                  </a:lnTo>
                  <a:close/>
                  <a:moveTo>
                    <a:pt x="1875" y="760"/>
                  </a:moveTo>
                  <a:lnTo>
                    <a:pt x="143" y="760"/>
                  </a:lnTo>
                  <a:lnTo>
                    <a:pt x="152" y="770"/>
                  </a:lnTo>
                  <a:lnTo>
                    <a:pt x="90" y="821"/>
                  </a:lnTo>
                  <a:lnTo>
                    <a:pt x="1875" y="821"/>
                  </a:lnTo>
                  <a:lnTo>
                    <a:pt x="1875" y="760"/>
                  </a:lnTo>
                  <a:close/>
                  <a:moveTo>
                    <a:pt x="1875" y="683"/>
                  </a:moveTo>
                  <a:lnTo>
                    <a:pt x="236" y="683"/>
                  </a:lnTo>
                  <a:lnTo>
                    <a:pt x="245" y="694"/>
                  </a:lnTo>
                  <a:lnTo>
                    <a:pt x="183" y="745"/>
                  </a:lnTo>
                  <a:lnTo>
                    <a:pt x="1875" y="745"/>
                  </a:lnTo>
                  <a:lnTo>
                    <a:pt x="1875" y="683"/>
                  </a:lnTo>
                  <a:close/>
                  <a:moveTo>
                    <a:pt x="1875" y="607"/>
                  </a:moveTo>
                  <a:lnTo>
                    <a:pt x="329" y="607"/>
                  </a:lnTo>
                  <a:lnTo>
                    <a:pt x="337" y="618"/>
                  </a:lnTo>
                  <a:lnTo>
                    <a:pt x="276" y="669"/>
                  </a:lnTo>
                  <a:lnTo>
                    <a:pt x="1875" y="669"/>
                  </a:lnTo>
                  <a:lnTo>
                    <a:pt x="1875" y="607"/>
                  </a:lnTo>
                  <a:close/>
                  <a:moveTo>
                    <a:pt x="1875" y="531"/>
                  </a:moveTo>
                  <a:lnTo>
                    <a:pt x="421" y="531"/>
                  </a:lnTo>
                  <a:lnTo>
                    <a:pt x="430" y="542"/>
                  </a:lnTo>
                  <a:lnTo>
                    <a:pt x="368" y="592"/>
                  </a:lnTo>
                  <a:lnTo>
                    <a:pt x="1875" y="592"/>
                  </a:lnTo>
                  <a:lnTo>
                    <a:pt x="1875" y="531"/>
                  </a:lnTo>
                  <a:close/>
                  <a:moveTo>
                    <a:pt x="1875" y="455"/>
                  </a:moveTo>
                  <a:lnTo>
                    <a:pt x="514" y="455"/>
                  </a:lnTo>
                  <a:lnTo>
                    <a:pt x="523" y="465"/>
                  </a:lnTo>
                  <a:lnTo>
                    <a:pt x="461" y="516"/>
                  </a:lnTo>
                  <a:lnTo>
                    <a:pt x="1875" y="516"/>
                  </a:lnTo>
                  <a:lnTo>
                    <a:pt x="1875" y="455"/>
                  </a:lnTo>
                  <a:close/>
                  <a:moveTo>
                    <a:pt x="1875" y="378"/>
                  </a:moveTo>
                  <a:lnTo>
                    <a:pt x="607" y="378"/>
                  </a:lnTo>
                  <a:lnTo>
                    <a:pt x="615" y="389"/>
                  </a:lnTo>
                  <a:lnTo>
                    <a:pt x="554" y="440"/>
                  </a:lnTo>
                  <a:lnTo>
                    <a:pt x="1875" y="440"/>
                  </a:lnTo>
                  <a:lnTo>
                    <a:pt x="1875" y="378"/>
                  </a:lnTo>
                  <a:close/>
                  <a:moveTo>
                    <a:pt x="833" y="302"/>
                  </a:moveTo>
                  <a:lnTo>
                    <a:pt x="699" y="302"/>
                  </a:lnTo>
                  <a:lnTo>
                    <a:pt x="708" y="313"/>
                  </a:lnTo>
                  <a:lnTo>
                    <a:pt x="646" y="364"/>
                  </a:lnTo>
                  <a:lnTo>
                    <a:pt x="1875" y="364"/>
                  </a:lnTo>
                  <a:lnTo>
                    <a:pt x="1875" y="348"/>
                  </a:lnTo>
                  <a:lnTo>
                    <a:pt x="1820" y="348"/>
                  </a:lnTo>
                  <a:lnTo>
                    <a:pt x="1820" y="338"/>
                  </a:lnTo>
                  <a:lnTo>
                    <a:pt x="826" y="338"/>
                  </a:lnTo>
                  <a:lnTo>
                    <a:pt x="826" y="309"/>
                  </a:lnTo>
                  <a:lnTo>
                    <a:pt x="833" y="309"/>
                  </a:lnTo>
                  <a:lnTo>
                    <a:pt x="833" y="302"/>
                  </a:lnTo>
                  <a:close/>
                  <a:moveTo>
                    <a:pt x="1870" y="287"/>
                  </a:moveTo>
                  <a:lnTo>
                    <a:pt x="1848" y="310"/>
                  </a:lnTo>
                  <a:lnTo>
                    <a:pt x="1848" y="328"/>
                  </a:lnTo>
                  <a:lnTo>
                    <a:pt x="1840" y="328"/>
                  </a:lnTo>
                  <a:lnTo>
                    <a:pt x="1834" y="334"/>
                  </a:lnTo>
                  <a:lnTo>
                    <a:pt x="1834" y="338"/>
                  </a:lnTo>
                  <a:lnTo>
                    <a:pt x="1830" y="338"/>
                  </a:lnTo>
                  <a:lnTo>
                    <a:pt x="1820" y="348"/>
                  </a:lnTo>
                  <a:lnTo>
                    <a:pt x="1875" y="348"/>
                  </a:lnTo>
                  <a:lnTo>
                    <a:pt x="1875" y="292"/>
                  </a:lnTo>
                  <a:lnTo>
                    <a:pt x="1870" y="287"/>
                  </a:lnTo>
                  <a:close/>
                  <a:moveTo>
                    <a:pt x="930" y="331"/>
                  </a:moveTo>
                  <a:lnTo>
                    <a:pt x="890" y="331"/>
                  </a:lnTo>
                  <a:lnTo>
                    <a:pt x="890" y="338"/>
                  </a:lnTo>
                  <a:lnTo>
                    <a:pt x="930" y="338"/>
                  </a:lnTo>
                  <a:lnTo>
                    <a:pt x="930" y="331"/>
                  </a:lnTo>
                  <a:close/>
                  <a:moveTo>
                    <a:pt x="1050" y="331"/>
                  </a:moveTo>
                  <a:lnTo>
                    <a:pt x="1010" y="331"/>
                  </a:lnTo>
                  <a:lnTo>
                    <a:pt x="1010" y="338"/>
                  </a:lnTo>
                  <a:lnTo>
                    <a:pt x="1050" y="338"/>
                  </a:lnTo>
                  <a:lnTo>
                    <a:pt x="1050" y="331"/>
                  </a:lnTo>
                  <a:close/>
                  <a:moveTo>
                    <a:pt x="1170" y="331"/>
                  </a:moveTo>
                  <a:lnTo>
                    <a:pt x="1130" y="331"/>
                  </a:lnTo>
                  <a:lnTo>
                    <a:pt x="1130" y="338"/>
                  </a:lnTo>
                  <a:lnTo>
                    <a:pt x="1170" y="338"/>
                  </a:lnTo>
                  <a:lnTo>
                    <a:pt x="1170" y="331"/>
                  </a:lnTo>
                  <a:close/>
                  <a:moveTo>
                    <a:pt x="1290" y="331"/>
                  </a:moveTo>
                  <a:lnTo>
                    <a:pt x="1250" y="331"/>
                  </a:lnTo>
                  <a:lnTo>
                    <a:pt x="1250" y="338"/>
                  </a:lnTo>
                  <a:lnTo>
                    <a:pt x="1290" y="338"/>
                  </a:lnTo>
                  <a:lnTo>
                    <a:pt x="1290" y="331"/>
                  </a:lnTo>
                  <a:close/>
                  <a:moveTo>
                    <a:pt x="1410" y="331"/>
                  </a:moveTo>
                  <a:lnTo>
                    <a:pt x="1370" y="331"/>
                  </a:lnTo>
                  <a:lnTo>
                    <a:pt x="1370" y="338"/>
                  </a:lnTo>
                  <a:lnTo>
                    <a:pt x="1410" y="338"/>
                  </a:lnTo>
                  <a:lnTo>
                    <a:pt x="1410" y="331"/>
                  </a:lnTo>
                  <a:close/>
                  <a:moveTo>
                    <a:pt x="1530" y="331"/>
                  </a:moveTo>
                  <a:lnTo>
                    <a:pt x="1490" y="331"/>
                  </a:lnTo>
                  <a:lnTo>
                    <a:pt x="1490" y="338"/>
                  </a:lnTo>
                  <a:lnTo>
                    <a:pt x="1530" y="338"/>
                  </a:lnTo>
                  <a:lnTo>
                    <a:pt x="1530" y="331"/>
                  </a:lnTo>
                  <a:close/>
                  <a:moveTo>
                    <a:pt x="1650" y="331"/>
                  </a:moveTo>
                  <a:lnTo>
                    <a:pt x="1610" y="331"/>
                  </a:lnTo>
                  <a:lnTo>
                    <a:pt x="1610" y="338"/>
                  </a:lnTo>
                  <a:lnTo>
                    <a:pt x="1650" y="338"/>
                  </a:lnTo>
                  <a:lnTo>
                    <a:pt x="1650" y="331"/>
                  </a:lnTo>
                  <a:close/>
                  <a:moveTo>
                    <a:pt x="1770" y="331"/>
                  </a:moveTo>
                  <a:lnTo>
                    <a:pt x="1730" y="331"/>
                  </a:lnTo>
                  <a:lnTo>
                    <a:pt x="1730" y="338"/>
                  </a:lnTo>
                  <a:lnTo>
                    <a:pt x="1770" y="338"/>
                  </a:lnTo>
                  <a:lnTo>
                    <a:pt x="1770" y="331"/>
                  </a:lnTo>
                  <a:close/>
                  <a:moveTo>
                    <a:pt x="1875" y="292"/>
                  </a:moveTo>
                  <a:lnTo>
                    <a:pt x="1875" y="292"/>
                  </a:lnTo>
                  <a:close/>
                  <a:moveTo>
                    <a:pt x="826" y="226"/>
                  </a:moveTo>
                  <a:lnTo>
                    <a:pt x="792" y="226"/>
                  </a:lnTo>
                  <a:lnTo>
                    <a:pt x="801" y="237"/>
                  </a:lnTo>
                  <a:lnTo>
                    <a:pt x="739" y="287"/>
                  </a:lnTo>
                  <a:lnTo>
                    <a:pt x="833" y="287"/>
                  </a:lnTo>
                  <a:lnTo>
                    <a:pt x="833" y="269"/>
                  </a:lnTo>
                  <a:lnTo>
                    <a:pt x="826" y="269"/>
                  </a:lnTo>
                  <a:lnTo>
                    <a:pt x="826" y="226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C4306FA-D785-6A4A-B0BA-8B8B6386963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67"/>
              <a:ext cx="826" cy="2"/>
            </a:xfrm>
            <a:custGeom>
              <a:avLst/>
              <a:gdLst>
                <a:gd name="T0" fmla="+- 0 8369 7543"/>
                <a:gd name="T1" fmla="*/ T0 w 826"/>
                <a:gd name="T2" fmla="+- 0 7543 7543"/>
                <a:gd name="T3" fmla="*/ T2 w 826"/>
                <a:gd name="T4" fmla="+- 0 8369 7543"/>
                <a:gd name="T5" fmla="*/ T4 w 826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</a:cxnLst>
              <a:rect l="0" t="0" r="r" b="b"/>
              <a:pathLst>
                <a:path w="826">
                  <a:moveTo>
                    <a:pt x="826" y="0"/>
                  </a:moveTo>
                  <a:lnTo>
                    <a:pt x="0" y="0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4A0E422-19EE-1C4B-8116-8E09030BB6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90" y="2475"/>
              <a:ext cx="28" cy="804"/>
            </a:xfrm>
            <a:custGeom>
              <a:avLst/>
              <a:gdLst>
                <a:gd name="T0" fmla="+- 0 9418 9391"/>
                <a:gd name="T1" fmla="*/ T0 w 28"/>
                <a:gd name="T2" fmla="+- 0 2475 2475"/>
                <a:gd name="T3" fmla="*/ 2475 h 804"/>
                <a:gd name="T4" fmla="+- 0 9391 9391"/>
                <a:gd name="T5" fmla="*/ T4 w 28"/>
                <a:gd name="T6" fmla="+- 0 2475 2475"/>
                <a:gd name="T7" fmla="*/ 2475 h 804"/>
                <a:gd name="T8" fmla="+- 0 9391 9391"/>
                <a:gd name="T9" fmla="*/ T8 w 28"/>
                <a:gd name="T10" fmla="+- 0 3278 2475"/>
                <a:gd name="T11" fmla="*/ 3278 h 804"/>
                <a:gd name="T12" fmla="+- 0 9413 9391"/>
                <a:gd name="T13" fmla="*/ T12 w 28"/>
                <a:gd name="T14" fmla="+- 0 3255 2475"/>
                <a:gd name="T15" fmla="*/ 3255 h 804"/>
                <a:gd name="T16" fmla="+- 0 9408 9391"/>
                <a:gd name="T17" fmla="*/ T16 w 28"/>
                <a:gd name="T18" fmla="+- 0 3251 2475"/>
                <a:gd name="T19" fmla="*/ 3251 h 804"/>
                <a:gd name="T20" fmla="+- 0 9418 9391"/>
                <a:gd name="T21" fmla="*/ T20 w 28"/>
                <a:gd name="T22" fmla="+- 0 3240 2475"/>
                <a:gd name="T23" fmla="*/ 3240 h 804"/>
                <a:gd name="T24" fmla="+- 0 9418 9391"/>
                <a:gd name="T25" fmla="*/ T24 w 28"/>
                <a:gd name="T26" fmla="+- 0 2475 2475"/>
                <a:gd name="T27" fmla="*/ 2475 h 8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28" h="804">
                  <a:moveTo>
                    <a:pt x="27" y="0"/>
                  </a:moveTo>
                  <a:lnTo>
                    <a:pt x="0" y="0"/>
                  </a:lnTo>
                  <a:lnTo>
                    <a:pt x="0" y="803"/>
                  </a:lnTo>
                  <a:lnTo>
                    <a:pt x="22" y="780"/>
                  </a:lnTo>
                  <a:lnTo>
                    <a:pt x="17" y="776"/>
                  </a:lnTo>
                  <a:lnTo>
                    <a:pt x="27" y="76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AutoShape 26164">
              <a:extLst>
                <a:ext uri="{FF2B5EF4-FFF2-40B4-BE49-F238E27FC236}">
                  <a16:creationId xmlns:a16="http://schemas.microsoft.com/office/drawing/2014/main" id="{1BFCDC9F-5DCF-624B-A2D0-78ECE91624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3239"/>
              <a:ext cx="56" cy="77"/>
            </a:xfrm>
            <a:custGeom>
              <a:avLst/>
              <a:gdLst>
                <a:gd name="T0" fmla="+- 0 9373 9363"/>
                <a:gd name="T1" fmla="*/ T0 w 56"/>
                <a:gd name="T2" fmla="+- 0 3306 3240"/>
                <a:gd name="T3" fmla="*/ 3306 h 77"/>
                <a:gd name="T4" fmla="+- 0 9363 9363"/>
                <a:gd name="T5" fmla="*/ T4 w 56"/>
                <a:gd name="T6" fmla="+- 0 3306 3240"/>
                <a:gd name="T7" fmla="*/ 3306 h 77"/>
                <a:gd name="T8" fmla="+- 0 9363 9363"/>
                <a:gd name="T9" fmla="*/ T8 w 56"/>
                <a:gd name="T10" fmla="+- 0 3316 3240"/>
                <a:gd name="T11" fmla="*/ 3316 h 77"/>
                <a:gd name="T12" fmla="+- 0 9373 9363"/>
                <a:gd name="T13" fmla="*/ T12 w 56"/>
                <a:gd name="T14" fmla="+- 0 3306 3240"/>
                <a:gd name="T15" fmla="*/ 3306 h 77"/>
                <a:gd name="T16" fmla="+- 0 9383 9363"/>
                <a:gd name="T17" fmla="*/ T16 w 56"/>
                <a:gd name="T18" fmla="+- 0 3296 3240"/>
                <a:gd name="T19" fmla="*/ 3296 h 77"/>
                <a:gd name="T20" fmla="+- 0 9377 9363"/>
                <a:gd name="T21" fmla="*/ T20 w 56"/>
                <a:gd name="T22" fmla="+- 0 3296 3240"/>
                <a:gd name="T23" fmla="*/ 3296 h 77"/>
                <a:gd name="T24" fmla="+- 0 9377 9363"/>
                <a:gd name="T25" fmla="*/ T24 w 56"/>
                <a:gd name="T26" fmla="+- 0 3302 3240"/>
                <a:gd name="T27" fmla="*/ 3302 h 77"/>
                <a:gd name="T28" fmla="+- 0 9383 9363"/>
                <a:gd name="T29" fmla="*/ T28 w 56"/>
                <a:gd name="T30" fmla="+- 0 3296 3240"/>
                <a:gd name="T31" fmla="*/ 3296 h 77"/>
                <a:gd name="T32" fmla="+- 0 9418 9363"/>
                <a:gd name="T33" fmla="*/ T32 w 56"/>
                <a:gd name="T34" fmla="+- 0 3240 3240"/>
                <a:gd name="T35" fmla="*/ 3240 h 77"/>
                <a:gd name="T36" fmla="+- 0 9408 9363"/>
                <a:gd name="T37" fmla="*/ T36 w 56"/>
                <a:gd name="T38" fmla="+- 0 3251 3240"/>
                <a:gd name="T39" fmla="*/ 3251 h 77"/>
                <a:gd name="T40" fmla="+- 0 9413 9363"/>
                <a:gd name="T41" fmla="*/ T40 w 56"/>
                <a:gd name="T42" fmla="+- 0 3255 3240"/>
                <a:gd name="T43" fmla="*/ 3255 h 77"/>
                <a:gd name="T44" fmla="+- 0 9418 9363"/>
                <a:gd name="T45" fmla="*/ T44 w 56"/>
                <a:gd name="T46" fmla="+- 0 3250 3240"/>
                <a:gd name="T47" fmla="*/ 3250 h 77"/>
                <a:gd name="T48" fmla="+- 0 9418 9363"/>
                <a:gd name="T49" fmla="*/ T48 w 56"/>
                <a:gd name="T50" fmla="+- 0 3240 3240"/>
                <a:gd name="T51" fmla="*/ 3240 h 77"/>
                <a:gd name="T52" fmla="+- 0 9418 9363"/>
                <a:gd name="T53" fmla="*/ T52 w 56"/>
                <a:gd name="T54" fmla="+- 0 3250 3240"/>
                <a:gd name="T55" fmla="*/ 3250 h 77"/>
                <a:gd name="T56" fmla="+- 0 9413 9363"/>
                <a:gd name="T57" fmla="*/ T56 w 56"/>
                <a:gd name="T58" fmla="+- 0 3255 3240"/>
                <a:gd name="T59" fmla="*/ 3255 h 77"/>
                <a:gd name="T60" fmla="+- 0 9418 9363"/>
                <a:gd name="T61" fmla="*/ T60 w 56"/>
                <a:gd name="T62" fmla="+- 0 3260 3240"/>
                <a:gd name="T63" fmla="*/ 3260 h 77"/>
                <a:gd name="T64" fmla="+- 0 9418 9363"/>
                <a:gd name="T65" fmla="*/ T64 w 56"/>
                <a:gd name="T66" fmla="+- 0 3260 3240"/>
                <a:gd name="T67" fmla="*/ 3260 h 77"/>
                <a:gd name="T68" fmla="+- 0 9418 9363"/>
                <a:gd name="T69" fmla="*/ T68 w 56"/>
                <a:gd name="T70" fmla="+- 0 3250 3240"/>
                <a:gd name="T71" fmla="*/ 3250 h 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56" h="77">
                  <a:moveTo>
                    <a:pt x="10" y="66"/>
                  </a:moveTo>
                  <a:lnTo>
                    <a:pt x="0" y="66"/>
                  </a:lnTo>
                  <a:lnTo>
                    <a:pt x="0" y="76"/>
                  </a:lnTo>
                  <a:lnTo>
                    <a:pt x="10" y="66"/>
                  </a:lnTo>
                  <a:close/>
                  <a:moveTo>
                    <a:pt x="20" y="56"/>
                  </a:moveTo>
                  <a:lnTo>
                    <a:pt x="14" y="56"/>
                  </a:lnTo>
                  <a:lnTo>
                    <a:pt x="14" y="62"/>
                  </a:lnTo>
                  <a:lnTo>
                    <a:pt x="20" y="56"/>
                  </a:lnTo>
                  <a:close/>
                  <a:moveTo>
                    <a:pt x="55" y="0"/>
                  </a:moveTo>
                  <a:lnTo>
                    <a:pt x="45" y="11"/>
                  </a:lnTo>
                  <a:lnTo>
                    <a:pt x="50" y="15"/>
                  </a:lnTo>
                  <a:lnTo>
                    <a:pt x="55" y="10"/>
                  </a:lnTo>
                  <a:lnTo>
                    <a:pt x="55" y="0"/>
                  </a:lnTo>
                  <a:close/>
                  <a:moveTo>
                    <a:pt x="55" y="10"/>
                  </a:moveTo>
                  <a:lnTo>
                    <a:pt x="50" y="15"/>
                  </a:lnTo>
                  <a:lnTo>
                    <a:pt x="55" y="20"/>
                  </a:lnTo>
                  <a:lnTo>
                    <a:pt x="55" y="1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31B56E-20F3-8A4C-B9AD-95BE4C679F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2475"/>
              <a:ext cx="21" cy="820"/>
            </a:xfrm>
            <a:custGeom>
              <a:avLst/>
              <a:gdLst>
                <a:gd name="T0" fmla="+- 0 9391 9370"/>
                <a:gd name="T1" fmla="*/ T0 w 21"/>
                <a:gd name="T2" fmla="+- 0 2476 2476"/>
                <a:gd name="T3" fmla="*/ 2476 h 820"/>
                <a:gd name="T4" fmla="+- 0 9377 9370"/>
                <a:gd name="T5" fmla="*/ T4 w 21"/>
                <a:gd name="T6" fmla="+- 0 2476 2476"/>
                <a:gd name="T7" fmla="*/ 2476 h 820"/>
                <a:gd name="T8" fmla="+- 0 9377 9370"/>
                <a:gd name="T9" fmla="*/ T8 w 21"/>
                <a:gd name="T10" fmla="+- 0 2516 2476"/>
                <a:gd name="T11" fmla="*/ 2516 h 820"/>
                <a:gd name="T12" fmla="+- 0 9370 9370"/>
                <a:gd name="T13" fmla="*/ T12 w 21"/>
                <a:gd name="T14" fmla="+- 0 2516 2476"/>
                <a:gd name="T15" fmla="*/ 2516 h 820"/>
                <a:gd name="T16" fmla="+- 0 9370 9370"/>
                <a:gd name="T17" fmla="*/ T16 w 21"/>
                <a:gd name="T18" fmla="+- 0 2556 2476"/>
                <a:gd name="T19" fmla="*/ 2556 h 820"/>
                <a:gd name="T20" fmla="+- 0 9377 9370"/>
                <a:gd name="T21" fmla="*/ T20 w 21"/>
                <a:gd name="T22" fmla="+- 0 2556 2476"/>
                <a:gd name="T23" fmla="*/ 2556 h 820"/>
                <a:gd name="T24" fmla="+- 0 9377 9370"/>
                <a:gd name="T25" fmla="*/ T24 w 21"/>
                <a:gd name="T26" fmla="+- 0 2636 2476"/>
                <a:gd name="T27" fmla="*/ 2636 h 820"/>
                <a:gd name="T28" fmla="+- 0 9370 9370"/>
                <a:gd name="T29" fmla="*/ T28 w 21"/>
                <a:gd name="T30" fmla="+- 0 2636 2476"/>
                <a:gd name="T31" fmla="*/ 2636 h 820"/>
                <a:gd name="T32" fmla="+- 0 9370 9370"/>
                <a:gd name="T33" fmla="*/ T32 w 21"/>
                <a:gd name="T34" fmla="+- 0 2676 2476"/>
                <a:gd name="T35" fmla="*/ 2676 h 820"/>
                <a:gd name="T36" fmla="+- 0 9377 9370"/>
                <a:gd name="T37" fmla="*/ T36 w 21"/>
                <a:gd name="T38" fmla="+- 0 2676 2476"/>
                <a:gd name="T39" fmla="*/ 2676 h 820"/>
                <a:gd name="T40" fmla="+- 0 9377 9370"/>
                <a:gd name="T41" fmla="*/ T40 w 21"/>
                <a:gd name="T42" fmla="+- 0 2756 2476"/>
                <a:gd name="T43" fmla="*/ 2756 h 820"/>
                <a:gd name="T44" fmla="+- 0 9370 9370"/>
                <a:gd name="T45" fmla="*/ T44 w 21"/>
                <a:gd name="T46" fmla="+- 0 2756 2476"/>
                <a:gd name="T47" fmla="*/ 2756 h 820"/>
                <a:gd name="T48" fmla="+- 0 9370 9370"/>
                <a:gd name="T49" fmla="*/ T48 w 21"/>
                <a:gd name="T50" fmla="+- 0 2796 2476"/>
                <a:gd name="T51" fmla="*/ 2796 h 820"/>
                <a:gd name="T52" fmla="+- 0 9377 9370"/>
                <a:gd name="T53" fmla="*/ T52 w 21"/>
                <a:gd name="T54" fmla="+- 0 2796 2476"/>
                <a:gd name="T55" fmla="*/ 2796 h 820"/>
                <a:gd name="T56" fmla="+- 0 9377 9370"/>
                <a:gd name="T57" fmla="*/ T56 w 21"/>
                <a:gd name="T58" fmla="+- 0 2876 2476"/>
                <a:gd name="T59" fmla="*/ 2876 h 820"/>
                <a:gd name="T60" fmla="+- 0 9370 9370"/>
                <a:gd name="T61" fmla="*/ T60 w 21"/>
                <a:gd name="T62" fmla="+- 0 2876 2476"/>
                <a:gd name="T63" fmla="*/ 2876 h 820"/>
                <a:gd name="T64" fmla="+- 0 9370 9370"/>
                <a:gd name="T65" fmla="*/ T64 w 21"/>
                <a:gd name="T66" fmla="+- 0 2916 2476"/>
                <a:gd name="T67" fmla="*/ 2916 h 820"/>
                <a:gd name="T68" fmla="+- 0 9377 9370"/>
                <a:gd name="T69" fmla="*/ T68 w 21"/>
                <a:gd name="T70" fmla="+- 0 2916 2476"/>
                <a:gd name="T71" fmla="*/ 2916 h 820"/>
                <a:gd name="T72" fmla="+- 0 9377 9370"/>
                <a:gd name="T73" fmla="*/ T72 w 21"/>
                <a:gd name="T74" fmla="+- 0 2996 2476"/>
                <a:gd name="T75" fmla="*/ 2996 h 820"/>
                <a:gd name="T76" fmla="+- 0 9370 9370"/>
                <a:gd name="T77" fmla="*/ T76 w 21"/>
                <a:gd name="T78" fmla="+- 0 2996 2476"/>
                <a:gd name="T79" fmla="*/ 2996 h 820"/>
                <a:gd name="T80" fmla="+- 0 9370 9370"/>
                <a:gd name="T81" fmla="*/ T80 w 21"/>
                <a:gd name="T82" fmla="+- 0 3036 2476"/>
                <a:gd name="T83" fmla="*/ 3036 h 820"/>
                <a:gd name="T84" fmla="+- 0 9377 9370"/>
                <a:gd name="T85" fmla="*/ T84 w 21"/>
                <a:gd name="T86" fmla="+- 0 3036 2476"/>
                <a:gd name="T87" fmla="*/ 3036 h 820"/>
                <a:gd name="T88" fmla="+- 0 9377 9370"/>
                <a:gd name="T89" fmla="*/ T88 w 21"/>
                <a:gd name="T90" fmla="+- 0 3116 2476"/>
                <a:gd name="T91" fmla="*/ 3116 h 820"/>
                <a:gd name="T92" fmla="+- 0 9370 9370"/>
                <a:gd name="T93" fmla="*/ T92 w 21"/>
                <a:gd name="T94" fmla="+- 0 3116 2476"/>
                <a:gd name="T95" fmla="*/ 3116 h 820"/>
                <a:gd name="T96" fmla="+- 0 9370 9370"/>
                <a:gd name="T97" fmla="*/ T96 w 21"/>
                <a:gd name="T98" fmla="+- 0 3156 2476"/>
                <a:gd name="T99" fmla="*/ 3156 h 820"/>
                <a:gd name="T100" fmla="+- 0 9377 9370"/>
                <a:gd name="T101" fmla="*/ T100 w 21"/>
                <a:gd name="T102" fmla="+- 0 3156 2476"/>
                <a:gd name="T103" fmla="*/ 3156 h 820"/>
                <a:gd name="T104" fmla="+- 0 9377 9370"/>
                <a:gd name="T105" fmla="*/ T104 w 21"/>
                <a:gd name="T106" fmla="+- 0 3236 2476"/>
                <a:gd name="T107" fmla="*/ 3236 h 820"/>
                <a:gd name="T108" fmla="+- 0 9370 9370"/>
                <a:gd name="T109" fmla="*/ T108 w 21"/>
                <a:gd name="T110" fmla="+- 0 3236 2476"/>
                <a:gd name="T111" fmla="*/ 3236 h 820"/>
                <a:gd name="T112" fmla="+- 0 9370 9370"/>
                <a:gd name="T113" fmla="*/ T112 w 21"/>
                <a:gd name="T114" fmla="+- 0 3276 2476"/>
                <a:gd name="T115" fmla="*/ 3276 h 820"/>
                <a:gd name="T116" fmla="+- 0 9377 9370"/>
                <a:gd name="T117" fmla="*/ T116 w 21"/>
                <a:gd name="T118" fmla="+- 0 3276 2476"/>
                <a:gd name="T119" fmla="*/ 3276 h 820"/>
                <a:gd name="T120" fmla="+- 0 9377 9370"/>
                <a:gd name="T121" fmla="*/ T120 w 21"/>
                <a:gd name="T122" fmla="+- 0 3296 2476"/>
                <a:gd name="T123" fmla="*/ 3296 h 820"/>
                <a:gd name="T124" fmla="+- 0 9391 9370"/>
                <a:gd name="T125" fmla="*/ T124 w 21"/>
                <a:gd name="T126" fmla="+- 0 3296 2476"/>
                <a:gd name="T127" fmla="*/ 3296 h 820"/>
                <a:gd name="T128" fmla="+- 0 9391 9370"/>
                <a:gd name="T129" fmla="*/ T128 w 21"/>
                <a:gd name="T130" fmla="+- 0 3276 2476"/>
                <a:gd name="T131" fmla="*/ 3276 h 820"/>
                <a:gd name="T132" fmla="+- 0 9391 9370"/>
                <a:gd name="T133" fmla="*/ T132 w 21"/>
                <a:gd name="T134" fmla="+- 0 3236 2476"/>
                <a:gd name="T135" fmla="*/ 3236 h 820"/>
                <a:gd name="T136" fmla="+- 0 9391 9370"/>
                <a:gd name="T137" fmla="*/ T136 w 21"/>
                <a:gd name="T138" fmla="+- 0 2516 2476"/>
                <a:gd name="T139" fmla="*/ 2516 h 820"/>
                <a:gd name="T140" fmla="+- 0 9391 9370"/>
                <a:gd name="T141" fmla="*/ T140 w 21"/>
                <a:gd name="T142" fmla="+- 0 2476 2476"/>
                <a:gd name="T143" fmla="*/ 2476 h 8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21" h="820">
                  <a:moveTo>
                    <a:pt x="21" y="0"/>
                  </a:moveTo>
                  <a:lnTo>
                    <a:pt x="7" y="0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80"/>
                  </a:lnTo>
                  <a:lnTo>
                    <a:pt x="7" y="80"/>
                  </a:lnTo>
                  <a:lnTo>
                    <a:pt x="7" y="160"/>
                  </a:lnTo>
                  <a:lnTo>
                    <a:pt x="0" y="160"/>
                  </a:lnTo>
                  <a:lnTo>
                    <a:pt x="0" y="200"/>
                  </a:lnTo>
                  <a:lnTo>
                    <a:pt x="7" y="200"/>
                  </a:lnTo>
                  <a:lnTo>
                    <a:pt x="7" y="280"/>
                  </a:lnTo>
                  <a:lnTo>
                    <a:pt x="0" y="280"/>
                  </a:lnTo>
                  <a:lnTo>
                    <a:pt x="0" y="320"/>
                  </a:lnTo>
                  <a:lnTo>
                    <a:pt x="7" y="320"/>
                  </a:lnTo>
                  <a:lnTo>
                    <a:pt x="7" y="400"/>
                  </a:lnTo>
                  <a:lnTo>
                    <a:pt x="0" y="400"/>
                  </a:lnTo>
                  <a:lnTo>
                    <a:pt x="0" y="440"/>
                  </a:lnTo>
                  <a:lnTo>
                    <a:pt x="7" y="440"/>
                  </a:lnTo>
                  <a:lnTo>
                    <a:pt x="7" y="520"/>
                  </a:lnTo>
                  <a:lnTo>
                    <a:pt x="0" y="520"/>
                  </a:lnTo>
                  <a:lnTo>
                    <a:pt x="0" y="560"/>
                  </a:lnTo>
                  <a:lnTo>
                    <a:pt x="7" y="560"/>
                  </a:lnTo>
                  <a:lnTo>
                    <a:pt x="7" y="640"/>
                  </a:lnTo>
                  <a:lnTo>
                    <a:pt x="0" y="640"/>
                  </a:lnTo>
                  <a:lnTo>
                    <a:pt x="0" y="680"/>
                  </a:lnTo>
                  <a:lnTo>
                    <a:pt x="7" y="680"/>
                  </a:lnTo>
                  <a:lnTo>
                    <a:pt x="7" y="760"/>
                  </a:lnTo>
                  <a:lnTo>
                    <a:pt x="0" y="760"/>
                  </a:lnTo>
                  <a:lnTo>
                    <a:pt x="0" y="800"/>
                  </a:lnTo>
                  <a:lnTo>
                    <a:pt x="7" y="800"/>
                  </a:lnTo>
                  <a:lnTo>
                    <a:pt x="7" y="820"/>
                  </a:lnTo>
                  <a:lnTo>
                    <a:pt x="21" y="820"/>
                  </a:lnTo>
                  <a:lnTo>
                    <a:pt x="21" y="800"/>
                  </a:lnTo>
                  <a:lnTo>
                    <a:pt x="21" y="760"/>
                  </a:lnTo>
                  <a:lnTo>
                    <a:pt x="21" y="4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AutoShape 26166">
              <a:extLst>
                <a:ext uri="{FF2B5EF4-FFF2-40B4-BE49-F238E27FC236}">
                  <a16:creationId xmlns:a16="http://schemas.microsoft.com/office/drawing/2014/main" id="{0F429F77-2823-3941-8319-FA4E2329EB4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3165"/>
              <a:ext cx="826" cy="688"/>
            </a:xfrm>
            <a:custGeom>
              <a:avLst/>
              <a:gdLst>
                <a:gd name="T0" fmla="+- 0 7594 7543"/>
                <a:gd name="T1" fmla="*/ T0 w 826"/>
                <a:gd name="T2" fmla="+- 0 3804 3166"/>
                <a:gd name="T3" fmla="*/ 3804 h 688"/>
                <a:gd name="T4" fmla="+- 0 7543 7543"/>
                <a:gd name="T5" fmla="*/ T4 w 826"/>
                <a:gd name="T6" fmla="+- 0 3845 3166"/>
                <a:gd name="T7" fmla="*/ 3845 h 688"/>
                <a:gd name="T8" fmla="+- 0 7543 7543"/>
                <a:gd name="T9" fmla="*/ T8 w 826"/>
                <a:gd name="T10" fmla="+- 0 3853 3166"/>
                <a:gd name="T11" fmla="*/ 3853 h 688"/>
                <a:gd name="T12" fmla="+- 0 7555 7543"/>
                <a:gd name="T13" fmla="*/ T12 w 826"/>
                <a:gd name="T14" fmla="+- 0 3853 3166"/>
                <a:gd name="T15" fmla="*/ 3853 h 688"/>
                <a:gd name="T16" fmla="+- 0 7602 7543"/>
                <a:gd name="T17" fmla="*/ T16 w 826"/>
                <a:gd name="T18" fmla="+- 0 3814 3166"/>
                <a:gd name="T19" fmla="*/ 3814 h 688"/>
                <a:gd name="T20" fmla="+- 0 7594 7543"/>
                <a:gd name="T21" fmla="*/ T20 w 826"/>
                <a:gd name="T22" fmla="+- 0 3804 3166"/>
                <a:gd name="T23" fmla="*/ 3804 h 688"/>
                <a:gd name="T24" fmla="+- 0 7686 7543"/>
                <a:gd name="T25" fmla="*/ T24 w 826"/>
                <a:gd name="T26" fmla="+- 0 3728 3166"/>
                <a:gd name="T27" fmla="*/ 3728 h 688"/>
                <a:gd name="T28" fmla="+- 0 7624 7543"/>
                <a:gd name="T29" fmla="*/ T28 w 826"/>
                <a:gd name="T30" fmla="+- 0 3778 3166"/>
                <a:gd name="T31" fmla="*/ 3778 h 688"/>
                <a:gd name="T32" fmla="+- 0 7633 7543"/>
                <a:gd name="T33" fmla="*/ T32 w 826"/>
                <a:gd name="T34" fmla="+- 0 3789 3166"/>
                <a:gd name="T35" fmla="*/ 3789 h 688"/>
                <a:gd name="T36" fmla="+- 0 7695 7543"/>
                <a:gd name="T37" fmla="*/ T36 w 826"/>
                <a:gd name="T38" fmla="+- 0 3738 3166"/>
                <a:gd name="T39" fmla="*/ 3738 h 688"/>
                <a:gd name="T40" fmla="+- 0 7686 7543"/>
                <a:gd name="T41" fmla="*/ T40 w 826"/>
                <a:gd name="T42" fmla="+- 0 3728 3166"/>
                <a:gd name="T43" fmla="*/ 3728 h 688"/>
                <a:gd name="T44" fmla="+- 0 7779 7543"/>
                <a:gd name="T45" fmla="*/ T44 w 826"/>
                <a:gd name="T46" fmla="+- 0 3651 3166"/>
                <a:gd name="T47" fmla="*/ 3651 h 688"/>
                <a:gd name="T48" fmla="+- 0 7717 7543"/>
                <a:gd name="T49" fmla="*/ T48 w 826"/>
                <a:gd name="T50" fmla="+- 0 3702 3166"/>
                <a:gd name="T51" fmla="*/ 3702 h 688"/>
                <a:gd name="T52" fmla="+- 0 7726 7543"/>
                <a:gd name="T53" fmla="*/ T52 w 826"/>
                <a:gd name="T54" fmla="+- 0 3713 3166"/>
                <a:gd name="T55" fmla="*/ 3713 h 688"/>
                <a:gd name="T56" fmla="+- 0 7788 7543"/>
                <a:gd name="T57" fmla="*/ T56 w 826"/>
                <a:gd name="T58" fmla="+- 0 3662 3166"/>
                <a:gd name="T59" fmla="*/ 3662 h 688"/>
                <a:gd name="T60" fmla="+- 0 7779 7543"/>
                <a:gd name="T61" fmla="*/ T60 w 826"/>
                <a:gd name="T62" fmla="+- 0 3651 3166"/>
                <a:gd name="T63" fmla="*/ 3651 h 688"/>
                <a:gd name="T64" fmla="+- 0 7872 7543"/>
                <a:gd name="T65" fmla="*/ T64 w 826"/>
                <a:gd name="T66" fmla="+- 0 3575 3166"/>
                <a:gd name="T67" fmla="*/ 3575 h 688"/>
                <a:gd name="T68" fmla="+- 0 7810 7543"/>
                <a:gd name="T69" fmla="*/ T68 w 826"/>
                <a:gd name="T70" fmla="+- 0 3626 3166"/>
                <a:gd name="T71" fmla="*/ 3626 h 688"/>
                <a:gd name="T72" fmla="+- 0 7819 7543"/>
                <a:gd name="T73" fmla="*/ T72 w 826"/>
                <a:gd name="T74" fmla="+- 0 3637 3166"/>
                <a:gd name="T75" fmla="*/ 3637 h 688"/>
                <a:gd name="T76" fmla="+- 0 7880 7543"/>
                <a:gd name="T77" fmla="*/ T76 w 826"/>
                <a:gd name="T78" fmla="+- 0 3586 3166"/>
                <a:gd name="T79" fmla="*/ 3586 h 688"/>
                <a:gd name="T80" fmla="+- 0 7872 7543"/>
                <a:gd name="T81" fmla="*/ T80 w 826"/>
                <a:gd name="T82" fmla="+- 0 3575 3166"/>
                <a:gd name="T83" fmla="*/ 3575 h 688"/>
                <a:gd name="T84" fmla="+- 0 7964 7543"/>
                <a:gd name="T85" fmla="*/ T84 w 826"/>
                <a:gd name="T86" fmla="+- 0 3499 3166"/>
                <a:gd name="T87" fmla="*/ 3499 h 688"/>
                <a:gd name="T88" fmla="+- 0 7902 7543"/>
                <a:gd name="T89" fmla="*/ T88 w 826"/>
                <a:gd name="T90" fmla="+- 0 3550 3166"/>
                <a:gd name="T91" fmla="*/ 3550 h 688"/>
                <a:gd name="T92" fmla="+- 0 7911 7543"/>
                <a:gd name="T93" fmla="*/ T92 w 826"/>
                <a:gd name="T94" fmla="+- 0 3560 3166"/>
                <a:gd name="T95" fmla="*/ 3560 h 688"/>
                <a:gd name="T96" fmla="+- 0 7973 7543"/>
                <a:gd name="T97" fmla="*/ T96 w 826"/>
                <a:gd name="T98" fmla="+- 0 3510 3166"/>
                <a:gd name="T99" fmla="*/ 3510 h 688"/>
                <a:gd name="T100" fmla="+- 0 7964 7543"/>
                <a:gd name="T101" fmla="*/ T100 w 826"/>
                <a:gd name="T102" fmla="+- 0 3499 3166"/>
                <a:gd name="T103" fmla="*/ 3499 h 688"/>
                <a:gd name="T104" fmla="+- 0 8057 7543"/>
                <a:gd name="T105" fmla="*/ T104 w 826"/>
                <a:gd name="T106" fmla="+- 0 3423 3166"/>
                <a:gd name="T107" fmla="*/ 3423 h 688"/>
                <a:gd name="T108" fmla="+- 0 7995 7543"/>
                <a:gd name="T109" fmla="*/ T108 w 826"/>
                <a:gd name="T110" fmla="+- 0 3473 3166"/>
                <a:gd name="T111" fmla="*/ 3473 h 688"/>
                <a:gd name="T112" fmla="+- 0 8004 7543"/>
                <a:gd name="T113" fmla="*/ T112 w 826"/>
                <a:gd name="T114" fmla="+- 0 3484 3166"/>
                <a:gd name="T115" fmla="*/ 3484 h 688"/>
                <a:gd name="T116" fmla="+- 0 8066 7543"/>
                <a:gd name="T117" fmla="*/ T116 w 826"/>
                <a:gd name="T118" fmla="+- 0 3433 3166"/>
                <a:gd name="T119" fmla="*/ 3433 h 688"/>
                <a:gd name="T120" fmla="+- 0 8057 7543"/>
                <a:gd name="T121" fmla="*/ T120 w 826"/>
                <a:gd name="T122" fmla="+- 0 3423 3166"/>
                <a:gd name="T123" fmla="*/ 3423 h 688"/>
                <a:gd name="T124" fmla="+- 0 8150 7543"/>
                <a:gd name="T125" fmla="*/ T124 w 826"/>
                <a:gd name="T126" fmla="+- 0 3346 3166"/>
                <a:gd name="T127" fmla="*/ 3346 h 688"/>
                <a:gd name="T128" fmla="+- 0 8088 7543"/>
                <a:gd name="T129" fmla="*/ T128 w 826"/>
                <a:gd name="T130" fmla="+- 0 3397 3166"/>
                <a:gd name="T131" fmla="*/ 3397 h 688"/>
                <a:gd name="T132" fmla="+- 0 8097 7543"/>
                <a:gd name="T133" fmla="*/ T132 w 826"/>
                <a:gd name="T134" fmla="+- 0 3408 3166"/>
                <a:gd name="T135" fmla="*/ 3408 h 688"/>
                <a:gd name="T136" fmla="+- 0 8158 7543"/>
                <a:gd name="T137" fmla="*/ T136 w 826"/>
                <a:gd name="T138" fmla="+- 0 3357 3166"/>
                <a:gd name="T139" fmla="*/ 3357 h 688"/>
                <a:gd name="T140" fmla="+- 0 8150 7543"/>
                <a:gd name="T141" fmla="*/ T140 w 826"/>
                <a:gd name="T142" fmla="+- 0 3346 3166"/>
                <a:gd name="T143" fmla="*/ 3346 h 688"/>
                <a:gd name="T144" fmla="+- 0 8242 7543"/>
                <a:gd name="T145" fmla="*/ T144 w 826"/>
                <a:gd name="T146" fmla="+- 0 3270 3166"/>
                <a:gd name="T147" fmla="*/ 3270 h 688"/>
                <a:gd name="T148" fmla="+- 0 8180 7543"/>
                <a:gd name="T149" fmla="*/ T148 w 826"/>
                <a:gd name="T150" fmla="+- 0 3321 3166"/>
                <a:gd name="T151" fmla="*/ 3321 h 688"/>
                <a:gd name="T152" fmla="+- 0 8189 7543"/>
                <a:gd name="T153" fmla="*/ T152 w 826"/>
                <a:gd name="T154" fmla="+- 0 3332 3166"/>
                <a:gd name="T155" fmla="*/ 3332 h 688"/>
                <a:gd name="T156" fmla="+- 0 8251 7543"/>
                <a:gd name="T157" fmla="*/ T156 w 826"/>
                <a:gd name="T158" fmla="+- 0 3281 3166"/>
                <a:gd name="T159" fmla="*/ 3281 h 688"/>
                <a:gd name="T160" fmla="+- 0 8242 7543"/>
                <a:gd name="T161" fmla="*/ T160 w 826"/>
                <a:gd name="T162" fmla="+- 0 3270 3166"/>
                <a:gd name="T163" fmla="*/ 3270 h 688"/>
                <a:gd name="T164" fmla="+- 0 8335 7543"/>
                <a:gd name="T165" fmla="*/ T164 w 826"/>
                <a:gd name="T166" fmla="+- 0 3194 3166"/>
                <a:gd name="T167" fmla="*/ 3194 h 688"/>
                <a:gd name="T168" fmla="+- 0 8273 7543"/>
                <a:gd name="T169" fmla="*/ T168 w 826"/>
                <a:gd name="T170" fmla="+- 0 3245 3166"/>
                <a:gd name="T171" fmla="*/ 3245 h 688"/>
                <a:gd name="T172" fmla="+- 0 8282 7543"/>
                <a:gd name="T173" fmla="*/ T172 w 826"/>
                <a:gd name="T174" fmla="+- 0 3255 3166"/>
                <a:gd name="T175" fmla="*/ 3255 h 688"/>
                <a:gd name="T176" fmla="+- 0 8344 7543"/>
                <a:gd name="T177" fmla="*/ T176 w 826"/>
                <a:gd name="T178" fmla="+- 0 3205 3166"/>
                <a:gd name="T179" fmla="*/ 3205 h 688"/>
                <a:gd name="T180" fmla="+- 0 8335 7543"/>
                <a:gd name="T181" fmla="*/ T180 w 826"/>
                <a:gd name="T182" fmla="+- 0 3194 3166"/>
                <a:gd name="T183" fmla="*/ 3194 h 688"/>
                <a:gd name="T184" fmla="+- 0 8369 7543"/>
                <a:gd name="T185" fmla="*/ T184 w 826"/>
                <a:gd name="T186" fmla="+- 0 3166 3166"/>
                <a:gd name="T187" fmla="*/ 3166 h 688"/>
                <a:gd name="T188" fmla="+- 0 8366 7543"/>
                <a:gd name="T189" fmla="*/ T188 w 826"/>
                <a:gd name="T190" fmla="+- 0 3168 3166"/>
                <a:gd name="T191" fmla="*/ 3168 h 688"/>
                <a:gd name="T192" fmla="+- 0 8369 7543"/>
                <a:gd name="T193" fmla="*/ T192 w 826"/>
                <a:gd name="T194" fmla="+- 0 3172 3166"/>
                <a:gd name="T195" fmla="*/ 3172 h 688"/>
                <a:gd name="T196" fmla="+- 0 8369 7543"/>
                <a:gd name="T197" fmla="*/ T196 w 826"/>
                <a:gd name="T198" fmla="+- 0 3166 3166"/>
                <a:gd name="T199" fmla="*/ 3166 h 6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26" h="688">
                  <a:moveTo>
                    <a:pt x="51" y="638"/>
                  </a:moveTo>
                  <a:lnTo>
                    <a:pt x="0" y="679"/>
                  </a:lnTo>
                  <a:lnTo>
                    <a:pt x="0" y="687"/>
                  </a:lnTo>
                  <a:lnTo>
                    <a:pt x="12" y="687"/>
                  </a:lnTo>
                  <a:lnTo>
                    <a:pt x="59" y="648"/>
                  </a:lnTo>
                  <a:lnTo>
                    <a:pt x="51" y="638"/>
                  </a:lnTo>
                  <a:close/>
                  <a:moveTo>
                    <a:pt x="143" y="562"/>
                  </a:moveTo>
                  <a:lnTo>
                    <a:pt x="81" y="612"/>
                  </a:lnTo>
                  <a:lnTo>
                    <a:pt x="90" y="623"/>
                  </a:lnTo>
                  <a:lnTo>
                    <a:pt x="152" y="572"/>
                  </a:lnTo>
                  <a:lnTo>
                    <a:pt x="143" y="562"/>
                  </a:lnTo>
                  <a:close/>
                  <a:moveTo>
                    <a:pt x="236" y="485"/>
                  </a:moveTo>
                  <a:lnTo>
                    <a:pt x="174" y="536"/>
                  </a:lnTo>
                  <a:lnTo>
                    <a:pt x="183" y="547"/>
                  </a:lnTo>
                  <a:lnTo>
                    <a:pt x="245" y="496"/>
                  </a:lnTo>
                  <a:lnTo>
                    <a:pt x="236" y="485"/>
                  </a:lnTo>
                  <a:close/>
                  <a:moveTo>
                    <a:pt x="329" y="409"/>
                  </a:moveTo>
                  <a:lnTo>
                    <a:pt x="267" y="460"/>
                  </a:lnTo>
                  <a:lnTo>
                    <a:pt x="276" y="471"/>
                  </a:lnTo>
                  <a:lnTo>
                    <a:pt x="337" y="420"/>
                  </a:lnTo>
                  <a:lnTo>
                    <a:pt x="329" y="409"/>
                  </a:lnTo>
                  <a:close/>
                  <a:moveTo>
                    <a:pt x="421" y="333"/>
                  </a:moveTo>
                  <a:lnTo>
                    <a:pt x="359" y="384"/>
                  </a:lnTo>
                  <a:lnTo>
                    <a:pt x="368" y="394"/>
                  </a:lnTo>
                  <a:lnTo>
                    <a:pt x="430" y="344"/>
                  </a:lnTo>
                  <a:lnTo>
                    <a:pt x="421" y="333"/>
                  </a:lnTo>
                  <a:close/>
                  <a:moveTo>
                    <a:pt x="514" y="257"/>
                  </a:moveTo>
                  <a:lnTo>
                    <a:pt x="452" y="307"/>
                  </a:lnTo>
                  <a:lnTo>
                    <a:pt x="461" y="318"/>
                  </a:lnTo>
                  <a:lnTo>
                    <a:pt x="523" y="267"/>
                  </a:lnTo>
                  <a:lnTo>
                    <a:pt x="514" y="257"/>
                  </a:lnTo>
                  <a:close/>
                  <a:moveTo>
                    <a:pt x="607" y="180"/>
                  </a:moveTo>
                  <a:lnTo>
                    <a:pt x="545" y="231"/>
                  </a:lnTo>
                  <a:lnTo>
                    <a:pt x="554" y="242"/>
                  </a:lnTo>
                  <a:lnTo>
                    <a:pt x="615" y="191"/>
                  </a:lnTo>
                  <a:lnTo>
                    <a:pt x="607" y="180"/>
                  </a:lnTo>
                  <a:close/>
                  <a:moveTo>
                    <a:pt x="699" y="104"/>
                  </a:moveTo>
                  <a:lnTo>
                    <a:pt x="637" y="155"/>
                  </a:lnTo>
                  <a:lnTo>
                    <a:pt x="646" y="166"/>
                  </a:lnTo>
                  <a:lnTo>
                    <a:pt x="708" y="115"/>
                  </a:lnTo>
                  <a:lnTo>
                    <a:pt x="699" y="104"/>
                  </a:lnTo>
                  <a:close/>
                  <a:moveTo>
                    <a:pt x="792" y="28"/>
                  </a:moveTo>
                  <a:lnTo>
                    <a:pt x="730" y="79"/>
                  </a:lnTo>
                  <a:lnTo>
                    <a:pt x="739" y="89"/>
                  </a:lnTo>
                  <a:lnTo>
                    <a:pt x="801" y="39"/>
                  </a:lnTo>
                  <a:lnTo>
                    <a:pt x="792" y="28"/>
                  </a:lnTo>
                  <a:close/>
                  <a:moveTo>
                    <a:pt x="826" y="0"/>
                  </a:moveTo>
                  <a:lnTo>
                    <a:pt x="823" y="2"/>
                  </a:lnTo>
                  <a:lnTo>
                    <a:pt x="826" y="6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87AFD2B-07E8-D04F-BF11-2F7CFB852D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75"/>
              <a:ext cx="995" cy="824"/>
            </a:xfrm>
            <a:custGeom>
              <a:avLst/>
              <a:gdLst>
                <a:gd name="T0" fmla="+- 0 9363 8376"/>
                <a:gd name="T1" fmla="*/ T0 w 995"/>
                <a:gd name="T2" fmla="+- 0 2516 2476"/>
                <a:gd name="T3" fmla="*/ 2516 h 824"/>
                <a:gd name="T4" fmla="+- 0 8383 8376"/>
                <a:gd name="T5" fmla="*/ T4 w 995"/>
                <a:gd name="T6" fmla="+- 0 2476 2476"/>
                <a:gd name="T7" fmla="*/ 2476 h 824"/>
                <a:gd name="T8" fmla="+- 0 8383 8376"/>
                <a:gd name="T9" fmla="*/ T8 w 995"/>
                <a:gd name="T10" fmla="+- 0 2518 2476"/>
                <a:gd name="T11" fmla="*/ 2518 h 824"/>
                <a:gd name="T12" fmla="+- 0 8376 8376"/>
                <a:gd name="T13" fmla="*/ T12 w 995"/>
                <a:gd name="T14" fmla="+- 0 2556 2476"/>
                <a:gd name="T15" fmla="*/ 2556 h 824"/>
                <a:gd name="T16" fmla="+- 0 8383 8376"/>
                <a:gd name="T17" fmla="*/ T16 w 995"/>
                <a:gd name="T18" fmla="+- 0 2558 2476"/>
                <a:gd name="T19" fmla="*/ 2558 h 824"/>
                <a:gd name="T20" fmla="+- 0 8383 8376"/>
                <a:gd name="T21" fmla="*/ T20 w 995"/>
                <a:gd name="T22" fmla="+- 0 2638 2476"/>
                <a:gd name="T23" fmla="*/ 2638 h 824"/>
                <a:gd name="T24" fmla="+- 0 8376 8376"/>
                <a:gd name="T25" fmla="*/ T24 w 995"/>
                <a:gd name="T26" fmla="+- 0 2676 2476"/>
                <a:gd name="T27" fmla="*/ 2676 h 824"/>
                <a:gd name="T28" fmla="+- 0 8383 8376"/>
                <a:gd name="T29" fmla="*/ T28 w 995"/>
                <a:gd name="T30" fmla="+- 0 2678 2476"/>
                <a:gd name="T31" fmla="*/ 2678 h 824"/>
                <a:gd name="T32" fmla="+- 0 8383 8376"/>
                <a:gd name="T33" fmla="*/ T32 w 995"/>
                <a:gd name="T34" fmla="+- 0 2758 2476"/>
                <a:gd name="T35" fmla="*/ 2758 h 824"/>
                <a:gd name="T36" fmla="+- 0 8376 8376"/>
                <a:gd name="T37" fmla="*/ T36 w 995"/>
                <a:gd name="T38" fmla="+- 0 2796 2476"/>
                <a:gd name="T39" fmla="*/ 2796 h 824"/>
                <a:gd name="T40" fmla="+- 0 8383 8376"/>
                <a:gd name="T41" fmla="*/ T40 w 995"/>
                <a:gd name="T42" fmla="+- 0 2798 2476"/>
                <a:gd name="T43" fmla="*/ 2798 h 824"/>
                <a:gd name="T44" fmla="+- 0 8383 8376"/>
                <a:gd name="T45" fmla="*/ T44 w 995"/>
                <a:gd name="T46" fmla="+- 0 2878 2476"/>
                <a:gd name="T47" fmla="*/ 2878 h 824"/>
                <a:gd name="T48" fmla="+- 0 8376 8376"/>
                <a:gd name="T49" fmla="*/ T48 w 995"/>
                <a:gd name="T50" fmla="+- 0 2916 2476"/>
                <a:gd name="T51" fmla="*/ 2916 h 824"/>
                <a:gd name="T52" fmla="+- 0 8383 8376"/>
                <a:gd name="T53" fmla="*/ T52 w 995"/>
                <a:gd name="T54" fmla="+- 0 2918 2476"/>
                <a:gd name="T55" fmla="*/ 2918 h 824"/>
                <a:gd name="T56" fmla="+- 0 8383 8376"/>
                <a:gd name="T57" fmla="*/ T56 w 995"/>
                <a:gd name="T58" fmla="+- 0 2998 2476"/>
                <a:gd name="T59" fmla="*/ 2998 h 824"/>
                <a:gd name="T60" fmla="+- 0 8376 8376"/>
                <a:gd name="T61" fmla="*/ T60 w 995"/>
                <a:gd name="T62" fmla="+- 0 3036 2476"/>
                <a:gd name="T63" fmla="*/ 3036 h 824"/>
                <a:gd name="T64" fmla="+- 0 8383 8376"/>
                <a:gd name="T65" fmla="*/ T64 w 995"/>
                <a:gd name="T66" fmla="+- 0 3038 2476"/>
                <a:gd name="T67" fmla="*/ 3038 h 824"/>
                <a:gd name="T68" fmla="+- 0 8383 8376"/>
                <a:gd name="T69" fmla="*/ T68 w 995"/>
                <a:gd name="T70" fmla="+- 0 3118 2476"/>
                <a:gd name="T71" fmla="*/ 3118 h 824"/>
                <a:gd name="T72" fmla="+- 0 8376 8376"/>
                <a:gd name="T73" fmla="*/ T72 w 995"/>
                <a:gd name="T74" fmla="+- 0 3156 2476"/>
                <a:gd name="T75" fmla="*/ 3156 h 824"/>
                <a:gd name="T76" fmla="+- 0 8383 8376"/>
                <a:gd name="T77" fmla="*/ T76 w 995"/>
                <a:gd name="T78" fmla="+- 0 3158 2476"/>
                <a:gd name="T79" fmla="*/ 3158 h 824"/>
                <a:gd name="T80" fmla="+- 0 8383 8376"/>
                <a:gd name="T81" fmla="*/ T80 w 995"/>
                <a:gd name="T82" fmla="+- 0 3238 2476"/>
                <a:gd name="T83" fmla="*/ 3238 h 824"/>
                <a:gd name="T84" fmla="+- 0 8376 8376"/>
                <a:gd name="T85" fmla="*/ T84 w 995"/>
                <a:gd name="T86" fmla="+- 0 3276 2476"/>
                <a:gd name="T87" fmla="*/ 3276 h 824"/>
                <a:gd name="T88" fmla="+- 0 8383 8376"/>
                <a:gd name="T89" fmla="*/ T88 w 995"/>
                <a:gd name="T90" fmla="+- 0 3278 2476"/>
                <a:gd name="T91" fmla="*/ 3278 h 824"/>
                <a:gd name="T92" fmla="+- 0 8433 8376"/>
                <a:gd name="T93" fmla="*/ T92 w 995"/>
                <a:gd name="T94" fmla="+- 0 3292 2476"/>
                <a:gd name="T95" fmla="*/ 3292 h 824"/>
                <a:gd name="T96" fmla="+- 0 8473 8376"/>
                <a:gd name="T97" fmla="*/ T96 w 995"/>
                <a:gd name="T98" fmla="+- 0 3300 2476"/>
                <a:gd name="T99" fmla="*/ 3300 h 824"/>
                <a:gd name="T100" fmla="+- 0 8553 8376"/>
                <a:gd name="T101" fmla="*/ T100 w 995"/>
                <a:gd name="T102" fmla="+- 0 3292 2476"/>
                <a:gd name="T103" fmla="*/ 3292 h 824"/>
                <a:gd name="T104" fmla="+- 0 8593 8376"/>
                <a:gd name="T105" fmla="*/ T104 w 995"/>
                <a:gd name="T106" fmla="+- 0 3300 2476"/>
                <a:gd name="T107" fmla="*/ 3300 h 824"/>
                <a:gd name="T108" fmla="+- 0 8673 8376"/>
                <a:gd name="T109" fmla="*/ T108 w 995"/>
                <a:gd name="T110" fmla="+- 0 3292 2476"/>
                <a:gd name="T111" fmla="*/ 3292 h 824"/>
                <a:gd name="T112" fmla="+- 0 8713 8376"/>
                <a:gd name="T113" fmla="*/ T112 w 995"/>
                <a:gd name="T114" fmla="+- 0 3300 2476"/>
                <a:gd name="T115" fmla="*/ 3300 h 824"/>
                <a:gd name="T116" fmla="+- 0 8793 8376"/>
                <a:gd name="T117" fmla="*/ T116 w 995"/>
                <a:gd name="T118" fmla="+- 0 3292 2476"/>
                <a:gd name="T119" fmla="*/ 3292 h 824"/>
                <a:gd name="T120" fmla="+- 0 8833 8376"/>
                <a:gd name="T121" fmla="*/ T120 w 995"/>
                <a:gd name="T122" fmla="+- 0 3300 2476"/>
                <a:gd name="T123" fmla="*/ 3300 h 824"/>
                <a:gd name="T124" fmla="+- 0 8913 8376"/>
                <a:gd name="T125" fmla="*/ T124 w 995"/>
                <a:gd name="T126" fmla="+- 0 3292 2476"/>
                <a:gd name="T127" fmla="*/ 3292 h 824"/>
                <a:gd name="T128" fmla="+- 0 8953 8376"/>
                <a:gd name="T129" fmla="*/ T128 w 995"/>
                <a:gd name="T130" fmla="+- 0 3300 2476"/>
                <a:gd name="T131" fmla="*/ 3300 h 824"/>
                <a:gd name="T132" fmla="+- 0 9033 8376"/>
                <a:gd name="T133" fmla="*/ T132 w 995"/>
                <a:gd name="T134" fmla="+- 0 3292 2476"/>
                <a:gd name="T135" fmla="*/ 3292 h 824"/>
                <a:gd name="T136" fmla="+- 0 9073 8376"/>
                <a:gd name="T137" fmla="*/ T136 w 995"/>
                <a:gd name="T138" fmla="+- 0 3300 2476"/>
                <a:gd name="T139" fmla="*/ 3300 h 824"/>
                <a:gd name="T140" fmla="+- 0 9153 8376"/>
                <a:gd name="T141" fmla="*/ T140 w 995"/>
                <a:gd name="T142" fmla="+- 0 3292 2476"/>
                <a:gd name="T143" fmla="*/ 3292 h 824"/>
                <a:gd name="T144" fmla="+- 0 9193 8376"/>
                <a:gd name="T145" fmla="*/ T144 w 995"/>
                <a:gd name="T146" fmla="+- 0 3300 2476"/>
                <a:gd name="T147" fmla="*/ 3300 h 824"/>
                <a:gd name="T148" fmla="+- 0 9273 8376"/>
                <a:gd name="T149" fmla="*/ T148 w 995"/>
                <a:gd name="T150" fmla="+- 0 3292 2476"/>
                <a:gd name="T151" fmla="*/ 3292 h 824"/>
                <a:gd name="T152" fmla="+- 0 9313 8376"/>
                <a:gd name="T153" fmla="*/ T152 w 995"/>
                <a:gd name="T154" fmla="+- 0 3300 2476"/>
                <a:gd name="T155" fmla="*/ 3300 h 824"/>
                <a:gd name="T156" fmla="+- 0 9363 8376"/>
                <a:gd name="T157" fmla="*/ T156 w 995"/>
                <a:gd name="T158" fmla="+- 0 3292 2476"/>
                <a:gd name="T159" fmla="*/ 3292 h 824"/>
                <a:gd name="T160" fmla="+- 0 9363 8376"/>
                <a:gd name="T161" fmla="*/ T160 w 995"/>
                <a:gd name="T162" fmla="+- 0 3276 2476"/>
                <a:gd name="T163" fmla="*/ 3276 h 824"/>
                <a:gd name="T164" fmla="+- 0 9370 8376"/>
                <a:gd name="T165" fmla="*/ T164 w 995"/>
                <a:gd name="T166" fmla="+- 0 3238 2476"/>
                <a:gd name="T167" fmla="*/ 3238 h 824"/>
                <a:gd name="T168" fmla="+- 0 9363 8376"/>
                <a:gd name="T169" fmla="*/ T168 w 995"/>
                <a:gd name="T170" fmla="+- 0 3236 2476"/>
                <a:gd name="T171" fmla="*/ 3236 h 824"/>
                <a:gd name="T172" fmla="+- 0 9363 8376"/>
                <a:gd name="T173" fmla="*/ T172 w 995"/>
                <a:gd name="T174" fmla="+- 0 3156 2476"/>
                <a:gd name="T175" fmla="*/ 3156 h 824"/>
                <a:gd name="T176" fmla="+- 0 9370 8376"/>
                <a:gd name="T177" fmla="*/ T176 w 995"/>
                <a:gd name="T178" fmla="+- 0 3118 2476"/>
                <a:gd name="T179" fmla="*/ 3118 h 824"/>
                <a:gd name="T180" fmla="+- 0 9363 8376"/>
                <a:gd name="T181" fmla="*/ T180 w 995"/>
                <a:gd name="T182" fmla="+- 0 3116 2476"/>
                <a:gd name="T183" fmla="*/ 3116 h 824"/>
                <a:gd name="T184" fmla="+- 0 9363 8376"/>
                <a:gd name="T185" fmla="*/ T184 w 995"/>
                <a:gd name="T186" fmla="+- 0 3036 2476"/>
                <a:gd name="T187" fmla="*/ 3036 h 824"/>
                <a:gd name="T188" fmla="+- 0 9370 8376"/>
                <a:gd name="T189" fmla="*/ T188 w 995"/>
                <a:gd name="T190" fmla="+- 0 2998 2476"/>
                <a:gd name="T191" fmla="*/ 2998 h 824"/>
                <a:gd name="T192" fmla="+- 0 9363 8376"/>
                <a:gd name="T193" fmla="*/ T192 w 995"/>
                <a:gd name="T194" fmla="+- 0 2996 2476"/>
                <a:gd name="T195" fmla="*/ 2996 h 824"/>
                <a:gd name="T196" fmla="+- 0 9363 8376"/>
                <a:gd name="T197" fmla="*/ T196 w 995"/>
                <a:gd name="T198" fmla="+- 0 2916 2476"/>
                <a:gd name="T199" fmla="*/ 2916 h 824"/>
                <a:gd name="T200" fmla="+- 0 9370 8376"/>
                <a:gd name="T201" fmla="*/ T200 w 995"/>
                <a:gd name="T202" fmla="+- 0 2878 2476"/>
                <a:gd name="T203" fmla="*/ 2878 h 824"/>
                <a:gd name="T204" fmla="+- 0 9363 8376"/>
                <a:gd name="T205" fmla="*/ T204 w 995"/>
                <a:gd name="T206" fmla="+- 0 2876 2476"/>
                <a:gd name="T207" fmla="*/ 2876 h 824"/>
                <a:gd name="T208" fmla="+- 0 9363 8376"/>
                <a:gd name="T209" fmla="*/ T208 w 995"/>
                <a:gd name="T210" fmla="+- 0 2796 2476"/>
                <a:gd name="T211" fmla="*/ 2796 h 824"/>
                <a:gd name="T212" fmla="+- 0 9370 8376"/>
                <a:gd name="T213" fmla="*/ T212 w 995"/>
                <a:gd name="T214" fmla="+- 0 2758 2476"/>
                <a:gd name="T215" fmla="*/ 2758 h 824"/>
                <a:gd name="T216" fmla="+- 0 9363 8376"/>
                <a:gd name="T217" fmla="*/ T216 w 995"/>
                <a:gd name="T218" fmla="+- 0 2756 2476"/>
                <a:gd name="T219" fmla="*/ 2756 h 824"/>
                <a:gd name="T220" fmla="+- 0 9363 8376"/>
                <a:gd name="T221" fmla="*/ T220 w 995"/>
                <a:gd name="T222" fmla="+- 0 2676 2476"/>
                <a:gd name="T223" fmla="*/ 2676 h 824"/>
                <a:gd name="T224" fmla="+- 0 9370 8376"/>
                <a:gd name="T225" fmla="*/ T224 w 995"/>
                <a:gd name="T226" fmla="+- 0 2638 2476"/>
                <a:gd name="T227" fmla="*/ 2638 h 824"/>
                <a:gd name="T228" fmla="+- 0 9363 8376"/>
                <a:gd name="T229" fmla="*/ T228 w 995"/>
                <a:gd name="T230" fmla="+- 0 2636 2476"/>
                <a:gd name="T231" fmla="*/ 2636 h 824"/>
                <a:gd name="T232" fmla="+- 0 9363 8376"/>
                <a:gd name="T233" fmla="*/ T232 w 995"/>
                <a:gd name="T234" fmla="+- 0 2556 2476"/>
                <a:gd name="T235" fmla="*/ 2556 h 824"/>
                <a:gd name="T236" fmla="+- 0 9370 8376"/>
                <a:gd name="T237" fmla="*/ T236 w 995"/>
                <a:gd name="T238" fmla="+- 0 2518 2476"/>
                <a:gd name="T239" fmla="*/ 2518 h 8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995" h="824">
                  <a:moveTo>
                    <a:pt x="994" y="40"/>
                  </a:moveTo>
                  <a:lnTo>
                    <a:pt x="987" y="40"/>
                  </a:lnTo>
                  <a:lnTo>
                    <a:pt x="987" y="0"/>
                  </a:lnTo>
                  <a:lnTo>
                    <a:pt x="7" y="0"/>
                  </a:lnTo>
                  <a:lnTo>
                    <a:pt x="7" y="40"/>
                  </a:lnTo>
                  <a:lnTo>
                    <a:pt x="7" y="42"/>
                  </a:lnTo>
                  <a:lnTo>
                    <a:pt x="0" y="42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7" y="82"/>
                  </a:lnTo>
                  <a:lnTo>
                    <a:pt x="7" y="160"/>
                  </a:lnTo>
                  <a:lnTo>
                    <a:pt x="7" y="162"/>
                  </a:lnTo>
                  <a:lnTo>
                    <a:pt x="0" y="162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7" y="202"/>
                  </a:lnTo>
                  <a:lnTo>
                    <a:pt x="7" y="280"/>
                  </a:lnTo>
                  <a:lnTo>
                    <a:pt x="7" y="282"/>
                  </a:lnTo>
                  <a:lnTo>
                    <a:pt x="0" y="282"/>
                  </a:lnTo>
                  <a:lnTo>
                    <a:pt x="0" y="320"/>
                  </a:lnTo>
                  <a:lnTo>
                    <a:pt x="0" y="322"/>
                  </a:lnTo>
                  <a:lnTo>
                    <a:pt x="7" y="322"/>
                  </a:lnTo>
                  <a:lnTo>
                    <a:pt x="7" y="400"/>
                  </a:lnTo>
                  <a:lnTo>
                    <a:pt x="7" y="402"/>
                  </a:lnTo>
                  <a:lnTo>
                    <a:pt x="0" y="402"/>
                  </a:lnTo>
                  <a:lnTo>
                    <a:pt x="0" y="440"/>
                  </a:lnTo>
                  <a:lnTo>
                    <a:pt x="0" y="442"/>
                  </a:lnTo>
                  <a:lnTo>
                    <a:pt x="7" y="442"/>
                  </a:lnTo>
                  <a:lnTo>
                    <a:pt x="7" y="520"/>
                  </a:lnTo>
                  <a:lnTo>
                    <a:pt x="7" y="522"/>
                  </a:lnTo>
                  <a:lnTo>
                    <a:pt x="0" y="522"/>
                  </a:lnTo>
                  <a:lnTo>
                    <a:pt x="0" y="560"/>
                  </a:lnTo>
                  <a:lnTo>
                    <a:pt x="0" y="562"/>
                  </a:lnTo>
                  <a:lnTo>
                    <a:pt x="7" y="562"/>
                  </a:lnTo>
                  <a:lnTo>
                    <a:pt x="7" y="640"/>
                  </a:lnTo>
                  <a:lnTo>
                    <a:pt x="7" y="642"/>
                  </a:lnTo>
                  <a:lnTo>
                    <a:pt x="0" y="642"/>
                  </a:lnTo>
                  <a:lnTo>
                    <a:pt x="0" y="680"/>
                  </a:lnTo>
                  <a:lnTo>
                    <a:pt x="0" y="682"/>
                  </a:lnTo>
                  <a:lnTo>
                    <a:pt x="7" y="682"/>
                  </a:lnTo>
                  <a:lnTo>
                    <a:pt x="7" y="760"/>
                  </a:lnTo>
                  <a:lnTo>
                    <a:pt x="7" y="762"/>
                  </a:lnTo>
                  <a:lnTo>
                    <a:pt x="0" y="762"/>
                  </a:lnTo>
                  <a:lnTo>
                    <a:pt x="0" y="800"/>
                  </a:lnTo>
                  <a:lnTo>
                    <a:pt x="0" y="802"/>
                  </a:lnTo>
                  <a:lnTo>
                    <a:pt x="7" y="802"/>
                  </a:lnTo>
                  <a:lnTo>
                    <a:pt x="7" y="816"/>
                  </a:lnTo>
                  <a:lnTo>
                    <a:pt x="57" y="816"/>
                  </a:lnTo>
                  <a:lnTo>
                    <a:pt x="57" y="824"/>
                  </a:lnTo>
                  <a:lnTo>
                    <a:pt x="97" y="824"/>
                  </a:lnTo>
                  <a:lnTo>
                    <a:pt x="97" y="816"/>
                  </a:lnTo>
                  <a:lnTo>
                    <a:pt x="177" y="816"/>
                  </a:lnTo>
                  <a:lnTo>
                    <a:pt x="177" y="824"/>
                  </a:lnTo>
                  <a:lnTo>
                    <a:pt x="217" y="824"/>
                  </a:lnTo>
                  <a:lnTo>
                    <a:pt x="217" y="816"/>
                  </a:lnTo>
                  <a:lnTo>
                    <a:pt x="297" y="816"/>
                  </a:lnTo>
                  <a:lnTo>
                    <a:pt x="297" y="824"/>
                  </a:lnTo>
                  <a:lnTo>
                    <a:pt x="337" y="824"/>
                  </a:lnTo>
                  <a:lnTo>
                    <a:pt x="337" y="816"/>
                  </a:lnTo>
                  <a:lnTo>
                    <a:pt x="417" y="816"/>
                  </a:lnTo>
                  <a:lnTo>
                    <a:pt x="417" y="824"/>
                  </a:lnTo>
                  <a:lnTo>
                    <a:pt x="457" y="824"/>
                  </a:lnTo>
                  <a:lnTo>
                    <a:pt x="457" y="816"/>
                  </a:lnTo>
                  <a:lnTo>
                    <a:pt x="537" y="816"/>
                  </a:lnTo>
                  <a:lnTo>
                    <a:pt x="537" y="824"/>
                  </a:lnTo>
                  <a:lnTo>
                    <a:pt x="577" y="824"/>
                  </a:lnTo>
                  <a:lnTo>
                    <a:pt x="577" y="816"/>
                  </a:lnTo>
                  <a:lnTo>
                    <a:pt x="657" y="816"/>
                  </a:lnTo>
                  <a:lnTo>
                    <a:pt x="657" y="824"/>
                  </a:lnTo>
                  <a:lnTo>
                    <a:pt x="697" y="824"/>
                  </a:lnTo>
                  <a:lnTo>
                    <a:pt x="697" y="816"/>
                  </a:lnTo>
                  <a:lnTo>
                    <a:pt x="777" y="816"/>
                  </a:lnTo>
                  <a:lnTo>
                    <a:pt x="777" y="824"/>
                  </a:lnTo>
                  <a:lnTo>
                    <a:pt x="817" y="824"/>
                  </a:lnTo>
                  <a:lnTo>
                    <a:pt x="817" y="816"/>
                  </a:lnTo>
                  <a:lnTo>
                    <a:pt x="897" y="816"/>
                  </a:lnTo>
                  <a:lnTo>
                    <a:pt x="897" y="824"/>
                  </a:lnTo>
                  <a:lnTo>
                    <a:pt x="937" y="824"/>
                  </a:lnTo>
                  <a:lnTo>
                    <a:pt x="937" y="816"/>
                  </a:lnTo>
                  <a:lnTo>
                    <a:pt x="987" y="816"/>
                  </a:lnTo>
                  <a:lnTo>
                    <a:pt x="987" y="802"/>
                  </a:lnTo>
                  <a:lnTo>
                    <a:pt x="987" y="800"/>
                  </a:lnTo>
                  <a:lnTo>
                    <a:pt x="994" y="800"/>
                  </a:lnTo>
                  <a:lnTo>
                    <a:pt x="994" y="762"/>
                  </a:lnTo>
                  <a:lnTo>
                    <a:pt x="994" y="760"/>
                  </a:lnTo>
                  <a:lnTo>
                    <a:pt x="987" y="760"/>
                  </a:lnTo>
                  <a:lnTo>
                    <a:pt x="987" y="682"/>
                  </a:lnTo>
                  <a:lnTo>
                    <a:pt x="987" y="680"/>
                  </a:lnTo>
                  <a:lnTo>
                    <a:pt x="994" y="680"/>
                  </a:lnTo>
                  <a:lnTo>
                    <a:pt x="994" y="642"/>
                  </a:lnTo>
                  <a:lnTo>
                    <a:pt x="994" y="640"/>
                  </a:lnTo>
                  <a:lnTo>
                    <a:pt x="987" y="640"/>
                  </a:lnTo>
                  <a:lnTo>
                    <a:pt x="987" y="562"/>
                  </a:lnTo>
                  <a:lnTo>
                    <a:pt x="987" y="560"/>
                  </a:lnTo>
                  <a:lnTo>
                    <a:pt x="994" y="560"/>
                  </a:lnTo>
                  <a:lnTo>
                    <a:pt x="994" y="522"/>
                  </a:lnTo>
                  <a:lnTo>
                    <a:pt x="994" y="520"/>
                  </a:lnTo>
                  <a:lnTo>
                    <a:pt x="987" y="520"/>
                  </a:lnTo>
                  <a:lnTo>
                    <a:pt x="987" y="442"/>
                  </a:lnTo>
                  <a:lnTo>
                    <a:pt x="987" y="440"/>
                  </a:lnTo>
                  <a:lnTo>
                    <a:pt x="994" y="440"/>
                  </a:lnTo>
                  <a:lnTo>
                    <a:pt x="994" y="402"/>
                  </a:lnTo>
                  <a:lnTo>
                    <a:pt x="994" y="400"/>
                  </a:lnTo>
                  <a:lnTo>
                    <a:pt x="987" y="400"/>
                  </a:lnTo>
                  <a:lnTo>
                    <a:pt x="987" y="322"/>
                  </a:lnTo>
                  <a:lnTo>
                    <a:pt x="987" y="320"/>
                  </a:lnTo>
                  <a:lnTo>
                    <a:pt x="994" y="320"/>
                  </a:lnTo>
                  <a:lnTo>
                    <a:pt x="994" y="282"/>
                  </a:lnTo>
                  <a:lnTo>
                    <a:pt x="994" y="280"/>
                  </a:lnTo>
                  <a:lnTo>
                    <a:pt x="987" y="280"/>
                  </a:lnTo>
                  <a:lnTo>
                    <a:pt x="987" y="202"/>
                  </a:lnTo>
                  <a:lnTo>
                    <a:pt x="987" y="200"/>
                  </a:lnTo>
                  <a:lnTo>
                    <a:pt x="994" y="200"/>
                  </a:lnTo>
                  <a:lnTo>
                    <a:pt x="994" y="162"/>
                  </a:lnTo>
                  <a:lnTo>
                    <a:pt x="994" y="160"/>
                  </a:lnTo>
                  <a:lnTo>
                    <a:pt x="987" y="160"/>
                  </a:lnTo>
                  <a:lnTo>
                    <a:pt x="987" y="82"/>
                  </a:lnTo>
                  <a:lnTo>
                    <a:pt x="987" y="80"/>
                  </a:lnTo>
                  <a:lnTo>
                    <a:pt x="994" y="80"/>
                  </a:lnTo>
                  <a:lnTo>
                    <a:pt x="994" y="42"/>
                  </a:lnTo>
                  <a:lnTo>
                    <a:pt x="994" y="40"/>
                  </a:lnTo>
                  <a:close/>
                </a:path>
              </a:pathLst>
            </a:custGeom>
            <a:solidFill>
              <a:srgbClr val="5EB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AutoShape 26168">
              <a:extLst>
                <a:ext uri="{FF2B5EF4-FFF2-40B4-BE49-F238E27FC236}">
                  <a16:creationId xmlns:a16="http://schemas.microsoft.com/office/drawing/2014/main" id="{07CB44CD-45B3-CF4A-AD55-9564C0A05B3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75"/>
              <a:ext cx="1008" cy="832"/>
            </a:xfrm>
            <a:custGeom>
              <a:avLst/>
              <a:gdLst>
                <a:gd name="T0" fmla="+- 0 8376 8369"/>
                <a:gd name="T1" fmla="*/ T0 w 1008"/>
                <a:gd name="T2" fmla="+- 0 3117 2475"/>
                <a:gd name="T3" fmla="*/ 3117 h 832"/>
                <a:gd name="T4" fmla="+- 0 8369 8369"/>
                <a:gd name="T5" fmla="*/ T4 w 1008"/>
                <a:gd name="T6" fmla="+- 0 2947 2475"/>
                <a:gd name="T7" fmla="*/ 2947 h 832"/>
                <a:gd name="T8" fmla="+- 0 8376 8369"/>
                <a:gd name="T9" fmla="*/ T8 w 1008"/>
                <a:gd name="T10" fmla="+- 0 2968 2475"/>
                <a:gd name="T11" fmla="*/ 2968 h 832"/>
                <a:gd name="T12" fmla="+- 0 8369 8369"/>
                <a:gd name="T13" fmla="*/ T12 w 1008"/>
                <a:gd name="T14" fmla="+- 0 2797 2475"/>
                <a:gd name="T15" fmla="*/ 2797 h 832"/>
                <a:gd name="T16" fmla="+- 0 8376 8369"/>
                <a:gd name="T17" fmla="*/ T16 w 1008"/>
                <a:gd name="T18" fmla="+- 0 2677 2475"/>
                <a:gd name="T19" fmla="*/ 2677 h 832"/>
                <a:gd name="T20" fmla="+- 0 8376 8369"/>
                <a:gd name="T21" fmla="*/ T20 w 1008"/>
                <a:gd name="T22" fmla="+- 0 2677 2475"/>
                <a:gd name="T23" fmla="*/ 2677 h 832"/>
                <a:gd name="T24" fmla="+- 0 8376 8369"/>
                <a:gd name="T25" fmla="*/ T24 w 1008"/>
                <a:gd name="T26" fmla="+- 0 2637 2475"/>
                <a:gd name="T27" fmla="*/ 2637 h 832"/>
                <a:gd name="T28" fmla="+- 0 8369 8369"/>
                <a:gd name="T29" fmla="*/ T28 w 1008"/>
                <a:gd name="T30" fmla="+- 0 2517 2475"/>
                <a:gd name="T31" fmla="*/ 2517 h 832"/>
                <a:gd name="T32" fmla="+- 0 8376 8369"/>
                <a:gd name="T33" fmla="*/ T32 w 1008"/>
                <a:gd name="T34" fmla="+- 0 3157 2475"/>
                <a:gd name="T35" fmla="*/ 3157 h 832"/>
                <a:gd name="T36" fmla="+- 0 8376 8369"/>
                <a:gd name="T37" fmla="*/ T36 w 1008"/>
                <a:gd name="T38" fmla="+- 0 3160 2475"/>
                <a:gd name="T39" fmla="*/ 3160 h 832"/>
                <a:gd name="T40" fmla="+- 0 8369 8369"/>
                <a:gd name="T41" fmla="*/ T40 w 1008"/>
                <a:gd name="T42" fmla="+- 0 3166 2475"/>
                <a:gd name="T43" fmla="*/ 3166 h 832"/>
                <a:gd name="T44" fmla="+- 0 8383 8369"/>
                <a:gd name="T45" fmla="*/ T44 w 1008"/>
                <a:gd name="T46" fmla="+- 0 3237 2475"/>
                <a:gd name="T47" fmla="*/ 3237 h 832"/>
                <a:gd name="T48" fmla="+- 0 8376 8369"/>
                <a:gd name="T49" fmla="*/ T48 w 1008"/>
                <a:gd name="T50" fmla="+- 0 3117 2475"/>
                <a:gd name="T51" fmla="*/ 3117 h 832"/>
                <a:gd name="T52" fmla="+- 0 8376 8369"/>
                <a:gd name="T53" fmla="*/ T52 w 1008"/>
                <a:gd name="T54" fmla="+- 0 2917 2475"/>
                <a:gd name="T55" fmla="*/ 2917 h 832"/>
                <a:gd name="T56" fmla="+- 0 8383 8369"/>
                <a:gd name="T57" fmla="*/ T56 w 1008"/>
                <a:gd name="T58" fmla="+- 0 2797 2475"/>
                <a:gd name="T59" fmla="*/ 2797 h 832"/>
                <a:gd name="T60" fmla="+- 0 8383 8369"/>
                <a:gd name="T61" fmla="*/ T60 w 1008"/>
                <a:gd name="T62" fmla="+- 0 2797 2475"/>
                <a:gd name="T63" fmla="*/ 2797 h 832"/>
                <a:gd name="T64" fmla="+- 0 8383 8369"/>
                <a:gd name="T65" fmla="*/ T64 w 1008"/>
                <a:gd name="T66" fmla="+- 0 2757 2475"/>
                <a:gd name="T67" fmla="*/ 2757 h 832"/>
                <a:gd name="T68" fmla="+- 0 8376 8369"/>
                <a:gd name="T69" fmla="*/ T68 w 1008"/>
                <a:gd name="T70" fmla="+- 0 2637 2475"/>
                <a:gd name="T71" fmla="*/ 2637 h 832"/>
                <a:gd name="T72" fmla="+- 0 8376 8369"/>
                <a:gd name="T73" fmla="*/ T72 w 1008"/>
                <a:gd name="T74" fmla="+- 0 2475 2475"/>
                <a:gd name="T75" fmla="*/ 2475 h 832"/>
                <a:gd name="T76" fmla="+- 0 8433 8369"/>
                <a:gd name="T77" fmla="*/ T76 w 1008"/>
                <a:gd name="T78" fmla="+- 0 3292 2475"/>
                <a:gd name="T79" fmla="*/ 3292 h 832"/>
                <a:gd name="T80" fmla="+- 0 8376 8369"/>
                <a:gd name="T81" fmla="*/ T80 w 1008"/>
                <a:gd name="T82" fmla="+- 0 3277 2475"/>
                <a:gd name="T83" fmla="*/ 3277 h 832"/>
                <a:gd name="T84" fmla="+- 0 8433 8369"/>
                <a:gd name="T85" fmla="*/ T84 w 1008"/>
                <a:gd name="T86" fmla="+- 0 3300 2475"/>
                <a:gd name="T87" fmla="*/ 3300 h 832"/>
                <a:gd name="T88" fmla="+- 0 8473 8369"/>
                <a:gd name="T89" fmla="*/ T88 w 1008"/>
                <a:gd name="T90" fmla="+- 0 3292 2475"/>
                <a:gd name="T91" fmla="*/ 3292 h 832"/>
                <a:gd name="T92" fmla="+- 0 8553 8369"/>
                <a:gd name="T93" fmla="*/ T92 w 1008"/>
                <a:gd name="T94" fmla="+- 0 3299 2475"/>
                <a:gd name="T95" fmla="*/ 3299 h 832"/>
                <a:gd name="T96" fmla="+- 0 8593 8369"/>
                <a:gd name="T97" fmla="*/ T96 w 1008"/>
                <a:gd name="T98" fmla="+- 0 3299 2475"/>
                <a:gd name="T99" fmla="*/ 3299 h 832"/>
                <a:gd name="T100" fmla="+- 0 8673 8369"/>
                <a:gd name="T101" fmla="*/ T100 w 1008"/>
                <a:gd name="T102" fmla="+- 0 3292 2475"/>
                <a:gd name="T103" fmla="*/ 3292 h 832"/>
                <a:gd name="T104" fmla="+- 0 8713 8369"/>
                <a:gd name="T105" fmla="*/ T104 w 1008"/>
                <a:gd name="T106" fmla="+- 0 3306 2475"/>
                <a:gd name="T107" fmla="*/ 3306 h 832"/>
                <a:gd name="T108" fmla="+- 0 8913 8369"/>
                <a:gd name="T109" fmla="*/ T108 w 1008"/>
                <a:gd name="T110" fmla="+- 0 3292 2475"/>
                <a:gd name="T111" fmla="*/ 3292 h 832"/>
                <a:gd name="T112" fmla="+- 0 8913 8369"/>
                <a:gd name="T113" fmla="*/ T112 w 1008"/>
                <a:gd name="T114" fmla="+- 0 3306 2475"/>
                <a:gd name="T115" fmla="*/ 3306 h 832"/>
                <a:gd name="T116" fmla="+- 0 8953 8369"/>
                <a:gd name="T117" fmla="*/ T116 w 1008"/>
                <a:gd name="T118" fmla="+- 0 3292 2475"/>
                <a:gd name="T119" fmla="*/ 3292 h 832"/>
                <a:gd name="T120" fmla="+- 0 9033 8369"/>
                <a:gd name="T121" fmla="*/ T120 w 1008"/>
                <a:gd name="T122" fmla="+- 0 3299 2475"/>
                <a:gd name="T123" fmla="*/ 3299 h 832"/>
                <a:gd name="T124" fmla="+- 0 9073 8369"/>
                <a:gd name="T125" fmla="*/ T124 w 1008"/>
                <a:gd name="T126" fmla="+- 0 3299 2475"/>
                <a:gd name="T127" fmla="*/ 3299 h 832"/>
                <a:gd name="T128" fmla="+- 0 9153 8369"/>
                <a:gd name="T129" fmla="*/ T128 w 1008"/>
                <a:gd name="T130" fmla="+- 0 3292 2475"/>
                <a:gd name="T131" fmla="*/ 3292 h 832"/>
                <a:gd name="T132" fmla="+- 0 9193 8369"/>
                <a:gd name="T133" fmla="*/ T132 w 1008"/>
                <a:gd name="T134" fmla="+- 0 3306 2475"/>
                <a:gd name="T135" fmla="*/ 3306 h 832"/>
                <a:gd name="T136" fmla="+- 0 9377 8369"/>
                <a:gd name="T137" fmla="*/ T136 w 1008"/>
                <a:gd name="T138" fmla="+- 0 3276 2475"/>
                <a:gd name="T139" fmla="*/ 3276 h 832"/>
                <a:gd name="T140" fmla="+- 0 9363 8369"/>
                <a:gd name="T141" fmla="*/ T140 w 1008"/>
                <a:gd name="T142" fmla="+- 0 3292 2475"/>
                <a:gd name="T143" fmla="*/ 3292 h 832"/>
                <a:gd name="T144" fmla="+- 0 9313 8369"/>
                <a:gd name="T145" fmla="*/ T144 w 1008"/>
                <a:gd name="T146" fmla="+- 0 3306 2475"/>
                <a:gd name="T147" fmla="*/ 3306 h 832"/>
                <a:gd name="T148" fmla="+- 0 9370 8369"/>
                <a:gd name="T149" fmla="*/ T148 w 1008"/>
                <a:gd name="T150" fmla="+- 0 3306 2475"/>
                <a:gd name="T151" fmla="*/ 3306 h 832"/>
                <a:gd name="T152" fmla="+- 0 9377 8369"/>
                <a:gd name="T153" fmla="*/ T152 w 1008"/>
                <a:gd name="T154" fmla="+- 0 3302 2475"/>
                <a:gd name="T155" fmla="*/ 3302 h 832"/>
                <a:gd name="T156" fmla="+- 0 9370 8369"/>
                <a:gd name="T157" fmla="*/ T156 w 1008"/>
                <a:gd name="T158" fmla="+- 0 3156 2475"/>
                <a:gd name="T159" fmla="*/ 3156 h 832"/>
                <a:gd name="T160" fmla="+- 0 9370 8369"/>
                <a:gd name="T161" fmla="*/ T160 w 1008"/>
                <a:gd name="T162" fmla="+- 0 3236 2475"/>
                <a:gd name="T163" fmla="*/ 3236 h 832"/>
                <a:gd name="T164" fmla="+- 0 9377 8369"/>
                <a:gd name="T165" fmla="*/ T164 w 1008"/>
                <a:gd name="T166" fmla="+- 0 3036 2475"/>
                <a:gd name="T167" fmla="*/ 3036 h 832"/>
                <a:gd name="T168" fmla="+- 0 9363 8369"/>
                <a:gd name="T169" fmla="*/ T168 w 1008"/>
                <a:gd name="T170" fmla="+- 0 3116 2475"/>
                <a:gd name="T171" fmla="*/ 3116 h 832"/>
                <a:gd name="T172" fmla="+- 0 9377 8369"/>
                <a:gd name="T173" fmla="*/ T172 w 1008"/>
                <a:gd name="T174" fmla="+- 0 3036 2475"/>
                <a:gd name="T175" fmla="*/ 3036 h 832"/>
                <a:gd name="T176" fmla="+- 0 9363 8369"/>
                <a:gd name="T177" fmla="*/ T176 w 1008"/>
                <a:gd name="T178" fmla="+- 0 2916 2475"/>
                <a:gd name="T179" fmla="*/ 2916 h 832"/>
                <a:gd name="T180" fmla="+- 0 9377 8369"/>
                <a:gd name="T181" fmla="*/ T180 w 1008"/>
                <a:gd name="T182" fmla="+- 0 2996 2475"/>
                <a:gd name="T183" fmla="*/ 2996 h 832"/>
                <a:gd name="T184" fmla="+- 0 9370 8369"/>
                <a:gd name="T185" fmla="*/ T184 w 1008"/>
                <a:gd name="T186" fmla="+- 0 2796 2475"/>
                <a:gd name="T187" fmla="*/ 2796 h 832"/>
                <a:gd name="T188" fmla="+- 0 9370 8369"/>
                <a:gd name="T189" fmla="*/ T188 w 1008"/>
                <a:gd name="T190" fmla="+- 0 2876 2475"/>
                <a:gd name="T191" fmla="*/ 2876 h 832"/>
                <a:gd name="T192" fmla="+- 0 9370 8369"/>
                <a:gd name="T193" fmla="*/ T192 w 1008"/>
                <a:gd name="T194" fmla="+- 0 2676 2475"/>
                <a:gd name="T195" fmla="*/ 2676 h 832"/>
                <a:gd name="T196" fmla="+- 0 9370 8369"/>
                <a:gd name="T197" fmla="*/ T196 w 1008"/>
                <a:gd name="T198" fmla="+- 0 2756 2475"/>
                <a:gd name="T199" fmla="*/ 2756 h 832"/>
                <a:gd name="T200" fmla="+- 0 9377 8369"/>
                <a:gd name="T201" fmla="*/ T200 w 1008"/>
                <a:gd name="T202" fmla="+- 0 2556 2475"/>
                <a:gd name="T203" fmla="*/ 2556 h 832"/>
                <a:gd name="T204" fmla="+- 0 9363 8369"/>
                <a:gd name="T205" fmla="*/ T204 w 1008"/>
                <a:gd name="T206" fmla="+- 0 2636 2475"/>
                <a:gd name="T207" fmla="*/ 2636 h 832"/>
                <a:gd name="T208" fmla="+- 0 9377 8369"/>
                <a:gd name="T209" fmla="*/ T208 w 1008"/>
                <a:gd name="T210" fmla="+- 0 2556 2475"/>
                <a:gd name="T211" fmla="*/ 2556 h 832"/>
                <a:gd name="T212" fmla="+- 0 9363 8369"/>
                <a:gd name="T213" fmla="*/ T212 w 1008"/>
                <a:gd name="T214" fmla="+- 0 2516 2475"/>
                <a:gd name="T215" fmla="*/ 2516 h 832"/>
                <a:gd name="T216" fmla="+- 0 9377 8369"/>
                <a:gd name="T217" fmla="*/ T216 w 1008"/>
                <a:gd name="T218" fmla="+- 0 2475 2475"/>
                <a:gd name="T219" fmla="*/ 2475 h 8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008" h="832">
                  <a:moveTo>
                    <a:pt x="7" y="562"/>
                  </a:moveTo>
                  <a:lnTo>
                    <a:pt x="0" y="562"/>
                  </a:lnTo>
                  <a:lnTo>
                    <a:pt x="0" y="642"/>
                  </a:lnTo>
                  <a:lnTo>
                    <a:pt x="7" y="642"/>
                  </a:lnTo>
                  <a:lnTo>
                    <a:pt x="7" y="562"/>
                  </a:lnTo>
                  <a:close/>
                  <a:moveTo>
                    <a:pt x="7" y="442"/>
                  </a:moveTo>
                  <a:lnTo>
                    <a:pt x="0" y="442"/>
                  </a:lnTo>
                  <a:lnTo>
                    <a:pt x="0" y="472"/>
                  </a:lnTo>
                  <a:lnTo>
                    <a:pt x="0" y="493"/>
                  </a:lnTo>
                  <a:lnTo>
                    <a:pt x="0" y="522"/>
                  </a:lnTo>
                  <a:lnTo>
                    <a:pt x="7" y="522"/>
                  </a:lnTo>
                  <a:lnTo>
                    <a:pt x="7" y="493"/>
                  </a:lnTo>
                  <a:lnTo>
                    <a:pt x="7" y="472"/>
                  </a:lnTo>
                  <a:lnTo>
                    <a:pt x="7" y="442"/>
                  </a:lnTo>
                  <a:close/>
                  <a:moveTo>
                    <a:pt x="7" y="322"/>
                  </a:moveTo>
                  <a:lnTo>
                    <a:pt x="0" y="322"/>
                  </a:lnTo>
                  <a:lnTo>
                    <a:pt x="0" y="402"/>
                  </a:lnTo>
                  <a:lnTo>
                    <a:pt x="7" y="402"/>
                  </a:lnTo>
                  <a:lnTo>
                    <a:pt x="7" y="322"/>
                  </a:lnTo>
                  <a:close/>
                  <a:moveTo>
                    <a:pt x="7" y="202"/>
                  </a:moveTo>
                  <a:lnTo>
                    <a:pt x="0" y="202"/>
                  </a:lnTo>
                  <a:lnTo>
                    <a:pt x="0" y="282"/>
                  </a:lnTo>
                  <a:lnTo>
                    <a:pt x="7" y="282"/>
                  </a:lnTo>
                  <a:lnTo>
                    <a:pt x="7" y="202"/>
                  </a:lnTo>
                  <a:close/>
                  <a:moveTo>
                    <a:pt x="7" y="82"/>
                  </a:moveTo>
                  <a:lnTo>
                    <a:pt x="0" y="82"/>
                  </a:lnTo>
                  <a:lnTo>
                    <a:pt x="0" y="162"/>
                  </a:lnTo>
                  <a:lnTo>
                    <a:pt x="7" y="162"/>
                  </a:lnTo>
                  <a:lnTo>
                    <a:pt x="7" y="82"/>
                  </a:lnTo>
                  <a:close/>
                  <a:moveTo>
                    <a:pt x="7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7" y="42"/>
                  </a:lnTo>
                  <a:lnTo>
                    <a:pt x="7" y="0"/>
                  </a:lnTo>
                  <a:close/>
                  <a:moveTo>
                    <a:pt x="14" y="682"/>
                  </a:moveTo>
                  <a:lnTo>
                    <a:pt x="7" y="682"/>
                  </a:lnTo>
                  <a:lnTo>
                    <a:pt x="7" y="685"/>
                  </a:lnTo>
                  <a:lnTo>
                    <a:pt x="7" y="703"/>
                  </a:lnTo>
                  <a:lnTo>
                    <a:pt x="7" y="685"/>
                  </a:lnTo>
                  <a:lnTo>
                    <a:pt x="7" y="682"/>
                  </a:lnTo>
                  <a:lnTo>
                    <a:pt x="0" y="682"/>
                  </a:lnTo>
                  <a:lnTo>
                    <a:pt x="0" y="691"/>
                  </a:lnTo>
                  <a:lnTo>
                    <a:pt x="0" y="697"/>
                  </a:lnTo>
                  <a:lnTo>
                    <a:pt x="0" y="762"/>
                  </a:lnTo>
                  <a:lnTo>
                    <a:pt x="7" y="762"/>
                  </a:lnTo>
                  <a:lnTo>
                    <a:pt x="14" y="762"/>
                  </a:lnTo>
                  <a:lnTo>
                    <a:pt x="14" y="682"/>
                  </a:lnTo>
                  <a:close/>
                  <a:moveTo>
                    <a:pt x="14" y="562"/>
                  </a:moveTo>
                  <a:lnTo>
                    <a:pt x="7" y="562"/>
                  </a:lnTo>
                  <a:lnTo>
                    <a:pt x="7" y="642"/>
                  </a:lnTo>
                  <a:lnTo>
                    <a:pt x="14" y="642"/>
                  </a:lnTo>
                  <a:lnTo>
                    <a:pt x="14" y="562"/>
                  </a:lnTo>
                  <a:close/>
                  <a:moveTo>
                    <a:pt x="14" y="442"/>
                  </a:moveTo>
                  <a:lnTo>
                    <a:pt x="7" y="442"/>
                  </a:lnTo>
                  <a:lnTo>
                    <a:pt x="7" y="522"/>
                  </a:lnTo>
                  <a:lnTo>
                    <a:pt x="14" y="522"/>
                  </a:lnTo>
                  <a:lnTo>
                    <a:pt x="14" y="442"/>
                  </a:lnTo>
                  <a:close/>
                  <a:moveTo>
                    <a:pt x="14" y="322"/>
                  </a:moveTo>
                  <a:lnTo>
                    <a:pt x="7" y="322"/>
                  </a:lnTo>
                  <a:lnTo>
                    <a:pt x="7" y="402"/>
                  </a:lnTo>
                  <a:lnTo>
                    <a:pt x="14" y="402"/>
                  </a:lnTo>
                  <a:lnTo>
                    <a:pt x="14" y="322"/>
                  </a:lnTo>
                  <a:close/>
                  <a:moveTo>
                    <a:pt x="14" y="202"/>
                  </a:moveTo>
                  <a:lnTo>
                    <a:pt x="7" y="202"/>
                  </a:lnTo>
                  <a:lnTo>
                    <a:pt x="7" y="282"/>
                  </a:lnTo>
                  <a:lnTo>
                    <a:pt x="14" y="282"/>
                  </a:lnTo>
                  <a:lnTo>
                    <a:pt x="14" y="202"/>
                  </a:lnTo>
                  <a:close/>
                  <a:moveTo>
                    <a:pt x="14" y="82"/>
                  </a:moveTo>
                  <a:lnTo>
                    <a:pt x="7" y="82"/>
                  </a:lnTo>
                  <a:lnTo>
                    <a:pt x="7" y="162"/>
                  </a:lnTo>
                  <a:lnTo>
                    <a:pt x="14" y="162"/>
                  </a:lnTo>
                  <a:lnTo>
                    <a:pt x="14" y="82"/>
                  </a:lnTo>
                  <a:close/>
                  <a:moveTo>
                    <a:pt x="14" y="0"/>
                  </a:moveTo>
                  <a:lnTo>
                    <a:pt x="7" y="0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0"/>
                  </a:lnTo>
                  <a:close/>
                  <a:moveTo>
                    <a:pt x="64" y="817"/>
                  </a:moveTo>
                  <a:lnTo>
                    <a:pt x="14" y="817"/>
                  </a:lnTo>
                  <a:lnTo>
                    <a:pt x="14" y="803"/>
                  </a:lnTo>
                  <a:lnTo>
                    <a:pt x="7" y="803"/>
                  </a:lnTo>
                  <a:lnTo>
                    <a:pt x="7" y="802"/>
                  </a:lnTo>
                  <a:lnTo>
                    <a:pt x="0" y="802"/>
                  </a:lnTo>
                  <a:lnTo>
                    <a:pt x="0" y="831"/>
                  </a:lnTo>
                  <a:lnTo>
                    <a:pt x="64" y="831"/>
                  </a:lnTo>
                  <a:lnTo>
                    <a:pt x="64" y="825"/>
                  </a:lnTo>
                  <a:lnTo>
                    <a:pt x="64" y="824"/>
                  </a:lnTo>
                  <a:lnTo>
                    <a:pt x="64" y="817"/>
                  </a:lnTo>
                  <a:close/>
                  <a:moveTo>
                    <a:pt x="184" y="817"/>
                  </a:moveTo>
                  <a:lnTo>
                    <a:pt x="104" y="817"/>
                  </a:lnTo>
                  <a:lnTo>
                    <a:pt x="104" y="824"/>
                  </a:lnTo>
                  <a:lnTo>
                    <a:pt x="104" y="831"/>
                  </a:lnTo>
                  <a:lnTo>
                    <a:pt x="184" y="831"/>
                  </a:lnTo>
                  <a:lnTo>
                    <a:pt x="184" y="824"/>
                  </a:lnTo>
                  <a:lnTo>
                    <a:pt x="184" y="817"/>
                  </a:lnTo>
                  <a:close/>
                  <a:moveTo>
                    <a:pt x="304" y="817"/>
                  </a:moveTo>
                  <a:lnTo>
                    <a:pt x="224" y="817"/>
                  </a:lnTo>
                  <a:lnTo>
                    <a:pt x="224" y="824"/>
                  </a:lnTo>
                  <a:lnTo>
                    <a:pt x="224" y="831"/>
                  </a:lnTo>
                  <a:lnTo>
                    <a:pt x="304" y="831"/>
                  </a:lnTo>
                  <a:lnTo>
                    <a:pt x="304" y="824"/>
                  </a:lnTo>
                  <a:lnTo>
                    <a:pt x="304" y="817"/>
                  </a:lnTo>
                  <a:close/>
                  <a:moveTo>
                    <a:pt x="424" y="817"/>
                  </a:moveTo>
                  <a:lnTo>
                    <a:pt x="344" y="817"/>
                  </a:lnTo>
                  <a:lnTo>
                    <a:pt x="344" y="824"/>
                  </a:lnTo>
                  <a:lnTo>
                    <a:pt x="344" y="831"/>
                  </a:lnTo>
                  <a:lnTo>
                    <a:pt x="424" y="831"/>
                  </a:lnTo>
                  <a:lnTo>
                    <a:pt x="424" y="824"/>
                  </a:lnTo>
                  <a:lnTo>
                    <a:pt x="424" y="817"/>
                  </a:lnTo>
                  <a:close/>
                  <a:moveTo>
                    <a:pt x="544" y="817"/>
                  </a:moveTo>
                  <a:lnTo>
                    <a:pt x="464" y="817"/>
                  </a:lnTo>
                  <a:lnTo>
                    <a:pt x="464" y="824"/>
                  </a:lnTo>
                  <a:lnTo>
                    <a:pt x="464" y="831"/>
                  </a:lnTo>
                  <a:lnTo>
                    <a:pt x="544" y="831"/>
                  </a:lnTo>
                  <a:lnTo>
                    <a:pt x="544" y="824"/>
                  </a:lnTo>
                  <a:lnTo>
                    <a:pt x="544" y="817"/>
                  </a:lnTo>
                  <a:close/>
                  <a:moveTo>
                    <a:pt x="664" y="817"/>
                  </a:moveTo>
                  <a:lnTo>
                    <a:pt x="584" y="817"/>
                  </a:lnTo>
                  <a:lnTo>
                    <a:pt x="584" y="824"/>
                  </a:lnTo>
                  <a:lnTo>
                    <a:pt x="584" y="831"/>
                  </a:lnTo>
                  <a:lnTo>
                    <a:pt x="664" y="831"/>
                  </a:lnTo>
                  <a:lnTo>
                    <a:pt x="664" y="824"/>
                  </a:lnTo>
                  <a:lnTo>
                    <a:pt x="664" y="817"/>
                  </a:lnTo>
                  <a:close/>
                  <a:moveTo>
                    <a:pt x="784" y="817"/>
                  </a:moveTo>
                  <a:lnTo>
                    <a:pt x="704" y="817"/>
                  </a:lnTo>
                  <a:lnTo>
                    <a:pt x="704" y="824"/>
                  </a:lnTo>
                  <a:lnTo>
                    <a:pt x="704" y="831"/>
                  </a:lnTo>
                  <a:lnTo>
                    <a:pt x="784" y="831"/>
                  </a:lnTo>
                  <a:lnTo>
                    <a:pt x="784" y="824"/>
                  </a:lnTo>
                  <a:lnTo>
                    <a:pt x="784" y="817"/>
                  </a:lnTo>
                  <a:close/>
                  <a:moveTo>
                    <a:pt x="904" y="817"/>
                  </a:moveTo>
                  <a:lnTo>
                    <a:pt x="824" y="817"/>
                  </a:lnTo>
                  <a:lnTo>
                    <a:pt x="824" y="824"/>
                  </a:lnTo>
                  <a:lnTo>
                    <a:pt x="824" y="831"/>
                  </a:lnTo>
                  <a:lnTo>
                    <a:pt x="904" y="831"/>
                  </a:lnTo>
                  <a:lnTo>
                    <a:pt x="904" y="824"/>
                  </a:lnTo>
                  <a:lnTo>
                    <a:pt x="904" y="817"/>
                  </a:lnTo>
                  <a:close/>
                  <a:moveTo>
                    <a:pt x="1008" y="801"/>
                  </a:moveTo>
                  <a:lnTo>
                    <a:pt x="1001" y="801"/>
                  </a:lnTo>
                  <a:lnTo>
                    <a:pt x="994" y="801"/>
                  </a:lnTo>
                  <a:lnTo>
                    <a:pt x="994" y="817"/>
                  </a:lnTo>
                  <a:lnTo>
                    <a:pt x="944" y="817"/>
                  </a:lnTo>
                  <a:lnTo>
                    <a:pt x="944" y="824"/>
                  </a:lnTo>
                  <a:lnTo>
                    <a:pt x="944" y="825"/>
                  </a:lnTo>
                  <a:lnTo>
                    <a:pt x="944" y="831"/>
                  </a:lnTo>
                  <a:lnTo>
                    <a:pt x="994" y="831"/>
                  </a:lnTo>
                  <a:lnTo>
                    <a:pt x="996" y="831"/>
                  </a:lnTo>
                  <a:lnTo>
                    <a:pt x="1001" y="831"/>
                  </a:lnTo>
                  <a:lnTo>
                    <a:pt x="1004" y="831"/>
                  </a:lnTo>
                  <a:lnTo>
                    <a:pt x="1008" y="831"/>
                  </a:lnTo>
                  <a:lnTo>
                    <a:pt x="1008" y="827"/>
                  </a:lnTo>
                  <a:lnTo>
                    <a:pt x="1008" y="821"/>
                  </a:lnTo>
                  <a:lnTo>
                    <a:pt x="1008" y="801"/>
                  </a:lnTo>
                  <a:close/>
                  <a:moveTo>
                    <a:pt x="1008" y="681"/>
                  </a:moveTo>
                  <a:lnTo>
                    <a:pt x="1001" y="681"/>
                  </a:lnTo>
                  <a:lnTo>
                    <a:pt x="994" y="681"/>
                  </a:lnTo>
                  <a:lnTo>
                    <a:pt x="994" y="761"/>
                  </a:lnTo>
                  <a:lnTo>
                    <a:pt x="1001" y="761"/>
                  </a:lnTo>
                  <a:lnTo>
                    <a:pt x="1008" y="761"/>
                  </a:lnTo>
                  <a:lnTo>
                    <a:pt x="1008" y="681"/>
                  </a:lnTo>
                  <a:close/>
                  <a:moveTo>
                    <a:pt x="1008" y="561"/>
                  </a:moveTo>
                  <a:lnTo>
                    <a:pt x="1001" y="561"/>
                  </a:lnTo>
                  <a:lnTo>
                    <a:pt x="994" y="561"/>
                  </a:lnTo>
                  <a:lnTo>
                    <a:pt x="994" y="641"/>
                  </a:lnTo>
                  <a:lnTo>
                    <a:pt x="1001" y="641"/>
                  </a:lnTo>
                  <a:lnTo>
                    <a:pt x="1008" y="641"/>
                  </a:lnTo>
                  <a:lnTo>
                    <a:pt x="1008" y="561"/>
                  </a:lnTo>
                  <a:close/>
                  <a:moveTo>
                    <a:pt x="1008" y="441"/>
                  </a:moveTo>
                  <a:lnTo>
                    <a:pt x="1001" y="441"/>
                  </a:lnTo>
                  <a:lnTo>
                    <a:pt x="994" y="441"/>
                  </a:lnTo>
                  <a:lnTo>
                    <a:pt x="994" y="521"/>
                  </a:lnTo>
                  <a:lnTo>
                    <a:pt x="1001" y="521"/>
                  </a:lnTo>
                  <a:lnTo>
                    <a:pt x="1008" y="521"/>
                  </a:lnTo>
                  <a:lnTo>
                    <a:pt x="1008" y="441"/>
                  </a:lnTo>
                  <a:close/>
                  <a:moveTo>
                    <a:pt x="1008" y="321"/>
                  </a:moveTo>
                  <a:lnTo>
                    <a:pt x="1001" y="321"/>
                  </a:lnTo>
                  <a:lnTo>
                    <a:pt x="994" y="321"/>
                  </a:lnTo>
                  <a:lnTo>
                    <a:pt x="994" y="401"/>
                  </a:lnTo>
                  <a:lnTo>
                    <a:pt x="1001" y="401"/>
                  </a:lnTo>
                  <a:lnTo>
                    <a:pt x="1008" y="401"/>
                  </a:lnTo>
                  <a:lnTo>
                    <a:pt x="1008" y="321"/>
                  </a:lnTo>
                  <a:close/>
                  <a:moveTo>
                    <a:pt x="1008" y="201"/>
                  </a:moveTo>
                  <a:lnTo>
                    <a:pt x="1001" y="201"/>
                  </a:lnTo>
                  <a:lnTo>
                    <a:pt x="994" y="201"/>
                  </a:lnTo>
                  <a:lnTo>
                    <a:pt x="994" y="281"/>
                  </a:lnTo>
                  <a:lnTo>
                    <a:pt x="1001" y="281"/>
                  </a:lnTo>
                  <a:lnTo>
                    <a:pt x="1008" y="281"/>
                  </a:lnTo>
                  <a:lnTo>
                    <a:pt x="1008" y="201"/>
                  </a:lnTo>
                  <a:close/>
                  <a:moveTo>
                    <a:pt x="1008" y="81"/>
                  </a:moveTo>
                  <a:lnTo>
                    <a:pt x="1001" y="81"/>
                  </a:lnTo>
                  <a:lnTo>
                    <a:pt x="994" y="81"/>
                  </a:lnTo>
                  <a:lnTo>
                    <a:pt x="994" y="161"/>
                  </a:lnTo>
                  <a:lnTo>
                    <a:pt x="1001" y="161"/>
                  </a:lnTo>
                  <a:lnTo>
                    <a:pt x="1008" y="161"/>
                  </a:lnTo>
                  <a:lnTo>
                    <a:pt x="1008" y="81"/>
                  </a:lnTo>
                  <a:close/>
                  <a:moveTo>
                    <a:pt x="1008" y="0"/>
                  </a:moveTo>
                  <a:lnTo>
                    <a:pt x="1001" y="0"/>
                  </a:lnTo>
                  <a:lnTo>
                    <a:pt x="994" y="0"/>
                  </a:lnTo>
                  <a:lnTo>
                    <a:pt x="994" y="41"/>
                  </a:lnTo>
                  <a:lnTo>
                    <a:pt x="1001" y="41"/>
                  </a:lnTo>
                  <a:lnTo>
                    <a:pt x="1008" y="41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1" name="AutoShape 26169">
              <a:extLst>
                <a:ext uri="{FF2B5EF4-FFF2-40B4-BE49-F238E27FC236}">
                  <a16:creationId xmlns:a16="http://schemas.microsoft.com/office/drawing/2014/main" id="{494CA397-7D41-B34B-A7C3-CBE02ECCE6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8" y="1721"/>
              <a:ext cx="1309" cy="339"/>
            </a:xfrm>
            <a:custGeom>
              <a:avLst/>
              <a:gdLst>
                <a:gd name="T0" fmla="+- 0 9359 8388"/>
                <a:gd name="T1" fmla="*/ T0 w 1309"/>
                <a:gd name="T2" fmla="+- 0 1722 1722"/>
                <a:gd name="T3" fmla="*/ 1722 h 339"/>
                <a:gd name="T4" fmla="+- 0 8388 8388"/>
                <a:gd name="T5" fmla="*/ T4 w 1309"/>
                <a:gd name="T6" fmla="+- 0 1722 1722"/>
                <a:gd name="T7" fmla="*/ 1722 h 339"/>
                <a:gd name="T8" fmla="+- 0 8388 8388"/>
                <a:gd name="T9" fmla="*/ T8 w 1309"/>
                <a:gd name="T10" fmla="+- 0 2060 1722"/>
                <a:gd name="T11" fmla="*/ 2060 h 339"/>
                <a:gd name="T12" fmla="+- 0 9359 8388"/>
                <a:gd name="T13" fmla="*/ T12 w 1309"/>
                <a:gd name="T14" fmla="+- 0 2060 1722"/>
                <a:gd name="T15" fmla="*/ 2060 h 339"/>
                <a:gd name="T16" fmla="+- 0 9359 8388"/>
                <a:gd name="T17" fmla="*/ T16 w 1309"/>
                <a:gd name="T18" fmla="+- 0 1722 1722"/>
                <a:gd name="T19" fmla="*/ 1722 h 339"/>
                <a:gd name="T20" fmla="+- 0 9696 8388"/>
                <a:gd name="T21" fmla="*/ T20 w 1309"/>
                <a:gd name="T22" fmla="+- 0 1753 1722"/>
                <a:gd name="T23" fmla="*/ 1753 h 339"/>
                <a:gd name="T24" fmla="+- 0 9377 8388"/>
                <a:gd name="T25" fmla="*/ T24 w 1309"/>
                <a:gd name="T26" fmla="+- 0 1753 1722"/>
                <a:gd name="T27" fmla="*/ 1753 h 339"/>
                <a:gd name="T28" fmla="+- 0 9377 8388"/>
                <a:gd name="T29" fmla="*/ T28 w 1309"/>
                <a:gd name="T30" fmla="+- 0 1815 1722"/>
                <a:gd name="T31" fmla="*/ 1815 h 339"/>
                <a:gd name="T32" fmla="+- 0 9696 8388"/>
                <a:gd name="T33" fmla="*/ T32 w 1309"/>
                <a:gd name="T34" fmla="+- 0 1815 1722"/>
                <a:gd name="T35" fmla="*/ 1815 h 339"/>
                <a:gd name="T36" fmla="+- 0 9696 8388"/>
                <a:gd name="T37" fmla="*/ T36 w 1309"/>
                <a:gd name="T38" fmla="+- 0 1753 1722"/>
                <a:gd name="T39" fmla="*/ 1753 h 3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309" h="339">
                  <a:moveTo>
                    <a:pt x="971" y="0"/>
                  </a:moveTo>
                  <a:lnTo>
                    <a:pt x="0" y="0"/>
                  </a:lnTo>
                  <a:lnTo>
                    <a:pt x="0" y="338"/>
                  </a:lnTo>
                  <a:lnTo>
                    <a:pt x="971" y="338"/>
                  </a:lnTo>
                  <a:lnTo>
                    <a:pt x="971" y="0"/>
                  </a:lnTo>
                  <a:close/>
                  <a:moveTo>
                    <a:pt x="1308" y="31"/>
                  </a:moveTo>
                  <a:lnTo>
                    <a:pt x="989" y="31"/>
                  </a:lnTo>
                  <a:lnTo>
                    <a:pt x="989" y="93"/>
                  </a:lnTo>
                  <a:lnTo>
                    <a:pt x="1308" y="93"/>
                  </a:lnTo>
                  <a:lnTo>
                    <a:pt x="1308" y="31"/>
                  </a:lnTo>
                  <a:close/>
                </a:path>
              </a:pathLst>
            </a:cu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BA67C716-0C67-0F4A-9775-0EF5E6EC2A0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698" y="1786"/>
              <a:ext cx="615" cy="1161"/>
            </a:xfrm>
            <a:custGeom>
              <a:avLst/>
              <a:gdLst>
                <a:gd name="T0" fmla="+- 0 10313 9699"/>
                <a:gd name="T1" fmla="*/ T0 w 615"/>
                <a:gd name="T2" fmla="+- 0 1786 1786"/>
                <a:gd name="T3" fmla="*/ 1786 h 1161"/>
                <a:gd name="T4" fmla="+- 0 9705 9699"/>
                <a:gd name="T5" fmla="*/ T4 w 615"/>
                <a:gd name="T6" fmla="+- 0 2259 1786"/>
                <a:gd name="T7" fmla="*/ 2259 h 1161"/>
                <a:gd name="T8" fmla="+- 0 9706 9699"/>
                <a:gd name="T9" fmla="*/ T8 w 615"/>
                <a:gd name="T10" fmla="+- 0 2292 1786"/>
                <a:gd name="T11" fmla="*/ 2292 h 1161"/>
                <a:gd name="T12" fmla="+- 0 9699 9699"/>
                <a:gd name="T13" fmla="*/ T12 w 615"/>
                <a:gd name="T14" fmla="+- 0 2292 1786"/>
                <a:gd name="T15" fmla="*/ 2292 h 1161"/>
                <a:gd name="T16" fmla="+- 0 9699 9699"/>
                <a:gd name="T17" fmla="*/ T16 w 615"/>
                <a:gd name="T18" fmla="+- 0 2332 1786"/>
                <a:gd name="T19" fmla="*/ 2332 h 1161"/>
                <a:gd name="T20" fmla="+- 0 9706 9699"/>
                <a:gd name="T21" fmla="*/ T20 w 615"/>
                <a:gd name="T22" fmla="+- 0 2332 1786"/>
                <a:gd name="T23" fmla="*/ 2332 h 1161"/>
                <a:gd name="T24" fmla="+- 0 9706 9699"/>
                <a:gd name="T25" fmla="*/ T24 w 615"/>
                <a:gd name="T26" fmla="+- 0 2412 1786"/>
                <a:gd name="T27" fmla="*/ 2412 h 1161"/>
                <a:gd name="T28" fmla="+- 0 9699 9699"/>
                <a:gd name="T29" fmla="*/ T28 w 615"/>
                <a:gd name="T30" fmla="+- 0 2412 1786"/>
                <a:gd name="T31" fmla="*/ 2412 h 1161"/>
                <a:gd name="T32" fmla="+- 0 9699 9699"/>
                <a:gd name="T33" fmla="*/ T32 w 615"/>
                <a:gd name="T34" fmla="+- 0 2452 1786"/>
                <a:gd name="T35" fmla="*/ 2452 h 1161"/>
                <a:gd name="T36" fmla="+- 0 9706 9699"/>
                <a:gd name="T37" fmla="*/ T36 w 615"/>
                <a:gd name="T38" fmla="+- 0 2452 1786"/>
                <a:gd name="T39" fmla="*/ 2452 h 1161"/>
                <a:gd name="T40" fmla="+- 0 9706 9699"/>
                <a:gd name="T41" fmla="*/ T40 w 615"/>
                <a:gd name="T42" fmla="+- 0 2532 1786"/>
                <a:gd name="T43" fmla="*/ 2532 h 1161"/>
                <a:gd name="T44" fmla="+- 0 9699 9699"/>
                <a:gd name="T45" fmla="*/ T44 w 615"/>
                <a:gd name="T46" fmla="+- 0 2532 1786"/>
                <a:gd name="T47" fmla="*/ 2532 h 1161"/>
                <a:gd name="T48" fmla="+- 0 9699 9699"/>
                <a:gd name="T49" fmla="*/ T48 w 615"/>
                <a:gd name="T50" fmla="+- 0 2572 1786"/>
                <a:gd name="T51" fmla="*/ 2572 h 1161"/>
                <a:gd name="T52" fmla="+- 0 9706 9699"/>
                <a:gd name="T53" fmla="*/ T52 w 615"/>
                <a:gd name="T54" fmla="+- 0 2572 1786"/>
                <a:gd name="T55" fmla="*/ 2572 h 1161"/>
                <a:gd name="T56" fmla="+- 0 9706 9699"/>
                <a:gd name="T57" fmla="*/ T56 w 615"/>
                <a:gd name="T58" fmla="+- 0 2652 1786"/>
                <a:gd name="T59" fmla="*/ 2652 h 1161"/>
                <a:gd name="T60" fmla="+- 0 9700 9699"/>
                <a:gd name="T61" fmla="*/ T60 w 615"/>
                <a:gd name="T62" fmla="+- 0 2652 1786"/>
                <a:gd name="T63" fmla="*/ 2652 h 1161"/>
                <a:gd name="T64" fmla="+- 0 9700 9699"/>
                <a:gd name="T65" fmla="*/ T64 w 615"/>
                <a:gd name="T66" fmla="+- 0 2692 1786"/>
                <a:gd name="T67" fmla="*/ 2692 h 1161"/>
                <a:gd name="T68" fmla="+- 0 9707 9699"/>
                <a:gd name="T69" fmla="*/ T68 w 615"/>
                <a:gd name="T70" fmla="+- 0 2692 1786"/>
                <a:gd name="T71" fmla="*/ 2692 h 1161"/>
                <a:gd name="T72" fmla="+- 0 9707 9699"/>
                <a:gd name="T73" fmla="*/ T72 w 615"/>
                <a:gd name="T74" fmla="+- 0 2772 1786"/>
                <a:gd name="T75" fmla="*/ 2772 h 1161"/>
                <a:gd name="T76" fmla="+- 0 9700 9699"/>
                <a:gd name="T77" fmla="*/ T76 w 615"/>
                <a:gd name="T78" fmla="+- 0 2772 1786"/>
                <a:gd name="T79" fmla="*/ 2772 h 1161"/>
                <a:gd name="T80" fmla="+- 0 9700 9699"/>
                <a:gd name="T81" fmla="*/ T80 w 615"/>
                <a:gd name="T82" fmla="+- 0 2812 1786"/>
                <a:gd name="T83" fmla="*/ 2812 h 1161"/>
                <a:gd name="T84" fmla="+- 0 9707 9699"/>
                <a:gd name="T85" fmla="*/ T84 w 615"/>
                <a:gd name="T86" fmla="+- 0 2812 1786"/>
                <a:gd name="T87" fmla="*/ 2812 h 1161"/>
                <a:gd name="T88" fmla="+- 0 9707 9699"/>
                <a:gd name="T89" fmla="*/ T88 w 615"/>
                <a:gd name="T90" fmla="+- 0 2892 1786"/>
                <a:gd name="T91" fmla="*/ 2892 h 1161"/>
                <a:gd name="T92" fmla="+- 0 9700 9699"/>
                <a:gd name="T93" fmla="*/ T92 w 615"/>
                <a:gd name="T94" fmla="+- 0 2892 1786"/>
                <a:gd name="T95" fmla="*/ 2892 h 1161"/>
                <a:gd name="T96" fmla="+- 0 9700 9699"/>
                <a:gd name="T97" fmla="*/ T96 w 615"/>
                <a:gd name="T98" fmla="+- 0 2932 1786"/>
                <a:gd name="T99" fmla="*/ 2932 h 1161"/>
                <a:gd name="T100" fmla="+- 0 9707 9699"/>
                <a:gd name="T101" fmla="*/ T100 w 615"/>
                <a:gd name="T102" fmla="+- 0 2932 1786"/>
                <a:gd name="T103" fmla="*/ 2932 h 1161"/>
                <a:gd name="T104" fmla="+- 0 9707 9699"/>
                <a:gd name="T105" fmla="*/ T104 w 615"/>
                <a:gd name="T106" fmla="+- 0 2947 1786"/>
                <a:gd name="T107" fmla="*/ 2947 h 1161"/>
                <a:gd name="T108" fmla="+- 0 10313 9699"/>
                <a:gd name="T109" fmla="*/ T108 w 615"/>
                <a:gd name="T110" fmla="+- 0 2947 1786"/>
                <a:gd name="T111" fmla="*/ 2947 h 1161"/>
                <a:gd name="T112" fmla="+- 0 10313 9699"/>
                <a:gd name="T113" fmla="*/ T112 w 615"/>
                <a:gd name="T114" fmla="+- 0 1786 1786"/>
                <a:gd name="T115" fmla="*/ 1786 h 11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15" h="1161">
                  <a:moveTo>
                    <a:pt x="614" y="0"/>
                  </a:moveTo>
                  <a:lnTo>
                    <a:pt x="6" y="473"/>
                  </a:lnTo>
                  <a:lnTo>
                    <a:pt x="7" y="506"/>
                  </a:lnTo>
                  <a:lnTo>
                    <a:pt x="0" y="506"/>
                  </a:lnTo>
                  <a:lnTo>
                    <a:pt x="0" y="546"/>
                  </a:lnTo>
                  <a:lnTo>
                    <a:pt x="7" y="546"/>
                  </a:lnTo>
                  <a:lnTo>
                    <a:pt x="7" y="626"/>
                  </a:lnTo>
                  <a:lnTo>
                    <a:pt x="0" y="626"/>
                  </a:lnTo>
                  <a:lnTo>
                    <a:pt x="0" y="666"/>
                  </a:lnTo>
                  <a:lnTo>
                    <a:pt x="7" y="666"/>
                  </a:lnTo>
                  <a:lnTo>
                    <a:pt x="7" y="746"/>
                  </a:lnTo>
                  <a:lnTo>
                    <a:pt x="0" y="746"/>
                  </a:lnTo>
                  <a:lnTo>
                    <a:pt x="0" y="786"/>
                  </a:lnTo>
                  <a:lnTo>
                    <a:pt x="7" y="786"/>
                  </a:lnTo>
                  <a:lnTo>
                    <a:pt x="7" y="866"/>
                  </a:lnTo>
                  <a:lnTo>
                    <a:pt x="1" y="866"/>
                  </a:lnTo>
                  <a:lnTo>
                    <a:pt x="1" y="906"/>
                  </a:lnTo>
                  <a:lnTo>
                    <a:pt x="8" y="906"/>
                  </a:lnTo>
                  <a:lnTo>
                    <a:pt x="8" y="986"/>
                  </a:lnTo>
                  <a:lnTo>
                    <a:pt x="1" y="986"/>
                  </a:lnTo>
                  <a:lnTo>
                    <a:pt x="1" y="1026"/>
                  </a:lnTo>
                  <a:lnTo>
                    <a:pt x="8" y="1026"/>
                  </a:lnTo>
                  <a:lnTo>
                    <a:pt x="8" y="1106"/>
                  </a:lnTo>
                  <a:lnTo>
                    <a:pt x="1" y="1106"/>
                  </a:lnTo>
                  <a:lnTo>
                    <a:pt x="1" y="1146"/>
                  </a:lnTo>
                  <a:lnTo>
                    <a:pt x="8" y="1146"/>
                  </a:lnTo>
                  <a:lnTo>
                    <a:pt x="8" y="1161"/>
                  </a:lnTo>
                  <a:lnTo>
                    <a:pt x="614" y="116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4073DD2-B726-334D-938C-692713E6658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7" y="2947"/>
              <a:ext cx="606" cy="7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33A6029-A7B2-2C4B-9B08-1980F32321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968"/>
              <a:ext cx="862" cy="875"/>
            </a:xfrm>
            <a:custGeom>
              <a:avLst/>
              <a:gdLst>
                <a:gd name="T0" fmla="+- 0 9702 9432"/>
                <a:gd name="T1" fmla="*/ T0 w 862"/>
                <a:gd name="T2" fmla="+- 0 2969 2969"/>
                <a:gd name="T3" fmla="*/ 2969 h 875"/>
                <a:gd name="T4" fmla="+- 0 9669 9432"/>
                <a:gd name="T5" fmla="*/ T4 w 862"/>
                <a:gd name="T6" fmla="+- 0 3003 2969"/>
                <a:gd name="T7" fmla="*/ 3003 h 875"/>
                <a:gd name="T8" fmla="+- 0 9664 9432"/>
                <a:gd name="T9" fmla="*/ T8 w 862"/>
                <a:gd name="T10" fmla="+- 0 2998 2969"/>
                <a:gd name="T11" fmla="*/ 2998 h 875"/>
                <a:gd name="T12" fmla="+- 0 9636 9432"/>
                <a:gd name="T13" fmla="*/ T12 w 862"/>
                <a:gd name="T14" fmla="+- 0 3026 2969"/>
                <a:gd name="T15" fmla="*/ 3026 h 875"/>
                <a:gd name="T16" fmla="+- 0 9641 9432"/>
                <a:gd name="T17" fmla="*/ T16 w 862"/>
                <a:gd name="T18" fmla="+- 0 3031 2969"/>
                <a:gd name="T19" fmla="*/ 3031 h 875"/>
                <a:gd name="T20" fmla="+- 0 9585 9432"/>
                <a:gd name="T21" fmla="*/ T20 w 862"/>
                <a:gd name="T22" fmla="+- 0 3088 2969"/>
                <a:gd name="T23" fmla="*/ 3088 h 875"/>
                <a:gd name="T24" fmla="+- 0 9580 9432"/>
                <a:gd name="T25" fmla="*/ T24 w 862"/>
                <a:gd name="T26" fmla="+- 0 3084 2969"/>
                <a:gd name="T27" fmla="*/ 3084 h 875"/>
                <a:gd name="T28" fmla="+- 0 9552 9432"/>
                <a:gd name="T29" fmla="*/ T28 w 862"/>
                <a:gd name="T30" fmla="+- 0 3112 2969"/>
                <a:gd name="T31" fmla="*/ 3112 h 875"/>
                <a:gd name="T32" fmla="+- 0 9557 9432"/>
                <a:gd name="T33" fmla="*/ T32 w 862"/>
                <a:gd name="T34" fmla="+- 0 3117 2969"/>
                <a:gd name="T35" fmla="*/ 3117 h 875"/>
                <a:gd name="T36" fmla="+- 0 9501 9432"/>
                <a:gd name="T37" fmla="*/ T36 w 862"/>
                <a:gd name="T38" fmla="+- 0 3174 2969"/>
                <a:gd name="T39" fmla="*/ 3174 h 875"/>
                <a:gd name="T40" fmla="+- 0 9497 9432"/>
                <a:gd name="T41" fmla="*/ T40 w 862"/>
                <a:gd name="T42" fmla="+- 0 3170 2969"/>
                <a:gd name="T43" fmla="*/ 3170 h 875"/>
                <a:gd name="T44" fmla="+- 0 9469 9432"/>
                <a:gd name="T45" fmla="*/ T44 w 862"/>
                <a:gd name="T46" fmla="+- 0 3198 2969"/>
                <a:gd name="T47" fmla="*/ 3198 h 875"/>
                <a:gd name="T48" fmla="+- 0 9474 9432"/>
                <a:gd name="T49" fmla="*/ T48 w 862"/>
                <a:gd name="T50" fmla="+- 0 3203 2969"/>
                <a:gd name="T51" fmla="*/ 3203 h 875"/>
                <a:gd name="T52" fmla="+- 0 9432 9432"/>
                <a:gd name="T53" fmla="*/ T52 w 862"/>
                <a:gd name="T54" fmla="+- 0 3246 2969"/>
                <a:gd name="T55" fmla="*/ 3246 h 875"/>
                <a:gd name="T56" fmla="+- 0 9432 9432"/>
                <a:gd name="T57" fmla="*/ T56 w 862"/>
                <a:gd name="T58" fmla="+- 0 3843 2969"/>
                <a:gd name="T59" fmla="*/ 3843 h 875"/>
                <a:gd name="T60" fmla="+- 0 10294 9432"/>
                <a:gd name="T61" fmla="*/ T60 w 862"/>
                <a:gd name="T62" fmla="+- 0 2982 2969"/>
                <a:gd name="T63" fmla="*/ 2982 h 875"/>
                <a:gd name="T64" fmla="+- 0 9702 9432"/>
                <a:gd name="T65" fmla="*/ T64 w 862"/>
                <a:gd name="T66" fmla="+- 0 2982 2969"/>
                <a:gd name="T67" fmla="*/ 2982 h 875"/>
                <a:gd name="T68" fmla="+- 0 9702 9432"/>
                <a:gd name="T69" fmla="*/ T68 w 862"/>
                <a:gd name="T70" fmla="+- 0 2969 2969"/>
                <a:gd name="T71" fmla="*/ 2969 h 8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862" h="875">
                  <a:moveTo>
                    <a:pt x="270" y="0"/>
                  </a:moveTo>
                  <a:lnTo>
                    <a:pt x="237" y="34"/>
                  </a:lnTo>
                  <a:lnTo>
                    <a:pt x="232" y="29"/>
                  </a:lnTo>
                  <a:lnTo>
                    <a:pt x="204" y="57"/>
                  </a:lnTo>
                  <a:lnTo>
                    <a:pt x="209" y="62"/>
                  </a:lnTo>
                  <a:lnTo>
                    <a:pt x="153" y="119"/>
                  </a:lnTo>
                  <a:lnTo>
                    <a:pt x="148" y="115"/>
                  </a:lnTo>
                  <a:lnTo>
                    <a:pt x="120" y="143"/>
                  </a:lnTo>
                  <a:lnTo>
                    <a:pt x="125" y="148"/>
                  </a:lnTo>
                  <a:lnTo>
                    <a:pt x="69" y="205"/>
                  </a:lnTo>
                  <a:lnTo>
                    <a:pt x="65" y="201"/>
                  </a:lnTo>
                  <a:lnTo>
                    <a:pt x="37" y="229"/>
                  </a:lnTo>
                  <a:lnTo>
                    <a:pt x="42" y="234"/>
                  </a:lnTo>
                  <a:lnTo>
                    <a:pt x="0" y="277"/>
                  </a:lnTo>
                  <a:lnTo>
                    <a:pt x="0" y="874"/>
                  </a:lnTo>
                  <a:lnTo>
                    <a:pt x="862" y="13"/>
                  </a:lnTo>
                  <a:lnTo>
                    <a:pt x="270" y="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6C0DEC6-8075-A54E-A762-07BA8E83DB7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269"/>
              <a:ext cx="269" cy="957"/>
            </a:xfrm>
            <a:custGeom>
              <a:avLst/>
              <a:gdLst>
                <a:gd name="T0" fmla="+- 0 9692 9432"/>
                <a:gd name="T1" fmla="*/ T0 w 269"/>
                <a:gd name="T2" fmla="+- 0 2270 2270"/>
                <a:gd name="T3" fmla="*/ 2270 h 957"/>
                <a:gd name="T4" fmla="+- 0 9432 9432"/>
                <a:gd name="T5" fmla="*/ T4 w 269"/>
                <a:gd name="T6" fmla="+- 0 2472 2270"/>
                <a:gd name="T7" fmla="*/ 2472 h 957"/>
                <a:gd name="T8" fmla="+- 0 9432 9432"/>
                <a:gd name="T9" fmla="*/ T8 w 269"/>
                <a:gd name="T10" fmla="+- 0 3226 2270"/>
                <a:gd name="T11" fmla="*/ 3226 h 957"/>
                <a:gd name="T12" fmla="+- 0 9464 9432"/>
                <a:gd name="T13" fmla="*/ T12 w 269"/>
                <a:gd name="T14" fmla="+- 0 3193 2270"/>
                <a:gd name="T15" fmla="*/ 3193 h 957"/>
                <a:gd name="T16" fmla="+- 0 9469 9432"/>
                <a:gd name="T17" fmla="*/ T16 w 269"/>
                <a:gd name="T18" fmla="+- 0 3198 2270"/>
                <a:gd name="T19" fmla="*/ 3198 h 957"/>
                <a:gd name="T20" fmla="+- 0 9497 9432"/>
                <a:gd name="T21" fmla="*/ T20 w 269"/>
                <a:gd name="T22" fmla="+- 0 3170 2270"/>
                <a:gd name="T23" fmla="*/ 3170 h 957"/>
                <a:gd name="T24" fmla="+- 0 9492 9432"/>
                <a:gd name="T25" fmla="*/ T24 w 269"/>
                <a:gd name="T26" fmla="+- 0 3165 2270"/>
                <a:gd name="T27" fmla="*/ 3165 h 957"/>
                <a:gd name="T28" fmla="+- 0 9547 9432"/>
                <a:gd name="T29" fmla="*/ T28 w 269"/>
                <a:gd name="T30" fmla="+- 0 3107 2270"/>
                <a:gd name="T31" fmla="*/ 3107 h 957"/>
                <a:gd name="T32" fmla="+- 0 9552 9432"/>
                <a:gd name="T33" fmla="*/ T32 w 269"/>
                <a:gd name="T34" fmla="+- 0 3112 2270"/>
                <a:gd name="T35" fmla="*/ 3112 h 957"/>
                <a:gd name="T36" fmla="+- 0 9580 9432"/>
                <a:gd name="T37" fmla="*/ T36 w 269"/>
                <a:gd name="T38" fmla="+- 0 3084 2270"/>
                <a:gd name="T39" fmla="*/ 3084 h 957"/>
                <a:gd name="T40" fmla="+- 0 9575 9432"/>
                <a:gd name="T41" fmla="*/ T40 w 269"/>
                <a:gd name="T42" fmla="+- 0 3079 2270"/>
                <a:gd name="T43" fmla="*/ 3079 h 957"/>
                <a:gd name="T44" fmla="+- 0 9631 9432"/>
                <a:gd name="T45" fmla="*/ T44 w 269"/>
                <a:gd name="T46" fmla="+- 0 3022 2270"/>
                <a:gd name="T47" fmla="*/ 3022 h 957"/>
                <a:gd name="T48" fmla="+- 0 9636 9432"/>
                <a:gd name="T49" fmla="*/ T48 w 269"/>
                <a:gd name="T50" fmla="+- 0 3026 2270"/>
                <a:gd name="T51" fmla="*/ 3026 h 957"/>
                <a:gd name="T52" fmla="+- 0 9664 9432"/>
                <a:gd name="T53" fmla="*/ T52 w 269"/>
                <a:gd name="T54" fmla="+- 0 2998 2270"/>
                <a:gd name="T55" fmla="*/ 2998 h 957"/>
                <a:gd name="T56" fmla="+- 0 9659 9432"/>
                <a:gd name="T57" fmla="*/ T56 w 269"/>
                <a:gd name="T58" fmla="+- 0 2993 2270"/>
                <a:gd name="T59" fmla="*/ 2993 h 957"/>
                <a:gd name="T60" fmla="+- 0 9694 9432"/>
                <a:gd name="T61" fmla="*/ T60 w 269"/>
                <a:gd name="T62" fmla="+- 0 2958 2270"/>
                <a:gd name="T63" fmla="*/ 2958 h 957"/>
                <a:gd name="T64" fmla="+- 0 9693 9432"/>
                <a:gd name="T65" fmla="*/ T64 w 269"/>
                <a:gd name="T66" fmla="+- 0 2932 2270"/>
                <a:gd name="T67" fmla="*/ 2932 h 957"/>
                <a:gd name="T68" fmla="+- 0 9700 9432"/>
                <a:gd name="T69" fmla="*/ T68 w 269"/>
                <a:gd name="T70" fmla="+- 0 2932 2270"/>
                <a:gd name="T71" fmla="*/ 2932 h 957"/>
                <a:gd name="T72" fmla="+- 0 9700 9432"/>
                <a:gd name="T73" fmla="*/ T72 w 269"/>
                <a:gd name="T74" fmla="+- 0 2892 2270"/>
                <a:gd name="T75" fmla="*/ 2892 h 957"/>
                <a:gd name="T76" fmla="+- 0 9693 9432"/>
                <a:gd name="T77" fmla="*/ T76 w 269"/>
                <a:gd name="T78" fmla="+- 0 2892 2270"/>
                <a:gd name="T79" fmla="*/ 2892 h 957"/>
                <a:gd name="T80" fmla="+- 0 9693 9432"/>
                <a:gd name="T81" fmla="*/ T80 w 269"/>
                <a:gd name="T82" fmla="+- 0 2812 2270"/>
                <a:gd name="T83" fmla="*/ 2812 h 957"/>
                <a:gd name="T84" fmla="+- 0 9700 9432"/>
                <a:gd name="T85" fmla="*/ T84 w 269"/>
                <a:gd name="T86" fmla="+- 0 2812 2270"/>
                <a:gd name="T87" fmla="*/ 2812 h 957"/>
                <a:gd name="T88" fmla="+- 0 9700 9432"/>
                <a:gd name="T89" fmla="*/ T88 w 269"/>
                <a:gd name="T90" fmla="+- 0 2772 2270"/>
                <a:gd name="T91" fmla="*/ 2772 h 957"/>
                <a:gd name="T92" fmla="+- 0 9693 9432"/>
                <a:gd name="T93" fmla="*/ T92 w 269"/>
                <a:gd name="T94" fmla="+- 0 2772 2270"/>
                <a:gd name="T95" fmla="*/ 2772 h 957"/>
                <a:gd name="T96" fmla="+- 0 9693 9432"/>
                <a:gd name="T97" fmla="*/ T96 w 269"/>
                <a:gd name="T98" fmla="+- 0 2692 2270"/>
                <a:gd name="T99" fmla="*/ 2692 h 957"/>
                <a:gd name="T100" fmla="+- 0 9700 9432"/>
                <a:gd name="T101" fmla="*/ T100 w 269"/>
                <a:gd name="T102" fmla="+- 0 2692 2270"/>
                <a:gd name="T103" fmla="*/ 2692 h 957"/>
                <a:gd name="T104" fmla="+- 0 9700 9432"/>
                <a:gd name="T105" fmla="*/ T104 w 269"/>
                <a:gd name="T106" fmla="+- 0 2652 2270"/>
                <a:gd name="T107" fmla="*/ 2652 h 957"/>
                <a:gd name="T108" fmla="+- 0 9693 9432"/>
                <a:gd name="T109" fmla="*/ T108 w 269"/>
                <a:gd name="T110" fmla="+- 0 2652 2270"/>
                <a:gd name="T111" fmla="*/ 2652 h 957"/>
                <a:gd name="T112" fmla="+- 0 9692 9432"/>
                <a:gd name="T113" fmla="*/ T112 w 269"/>
                <a:gd name="T114" fmla="+- 0 2572 2270"/>
                <a:gd name="T115" fmla="*/ 2572 h 957"/>
                <a:gd name="T116" fmla="+- 0 9699 9432"/>
                <a:gd name="T117" fmla="*/ T116 w 269"/>
                <a:gd name="T118" fmla="+- 0 2572 2270"/>
                <a:gd name="T119" fmla="*/ 2572 h 957"/>
                <a:gd name="T120" fmla="+- 0 9699 9432"/>
                <a:gd name="T121" fmla="*/ T120 w 269"/>
                <a:gd name="T122" fmla="+- 0 2532 2270"/>
                <a:gd name="T123" fmla="*/ 2532 h 957"/>
                <a:gd name="T124" fmla="+- 0 9692 9432"/>
                <a:gd name="T125" fmla="*/ T124 w 269"/>
                <a:gd name="T126" fmla="+- 0 2532 2270"/>
                <a:gd name="T127" fmla="*/ 2532 h 957"/>
                <a:gd name="T128" fmla="+- 0 9692 9432"/>
                <a:gd name="T129" fmla="*/ T128 w 269"/>
                <a:gd name="T130" fmla="+- 0 2452 2270"/>
                <a:gd name="T131" fmla="*/ 2452 h 957"/>
                <a:gd name="T132" fmla="+- 0 9699 9432"/>
                <a:gd name="T133" fmla="*/ T132 w 269"/>
                <a:gd name="T134" fmla="+- 0 2452 2270"/>
                <a:gd name="T135" fmla="*/ 2452 h 957"/>
                <a:gd name="T136" fmla="+- 0 9699 9432"/>
                <a:gd name="T137" fmla="*/ T136 w 269"/>
                <a:gd name="T138" fmla="+- 0 2412 2270"/>
                <a:gd name="T139" fmla="*/ 2412 h 957"/>
                <a:gd name="T140" fmla="+- 0 9692 9432"/>
                <a:gd name="T141" fmla="*/ T140 w 269"/>
                <a:gd name="T142" fmla="+- 0 2412 2270"/>
                <a:gd name="T143" fmla="*/ 2412 h 957"/>
                <a:gd name="T144" fmla="+- 0 9692 9432"/>
                <a:gd name="T145" fmla="*/ T144 w 269"/>
                <a:gd name="T146" fmla="+- 0 2332 2270"/>
                <a:gd name="T147" fmla="*/ 2332 h 957"/>
                <a:gd name="T148" fmla="+- 0 9699 9432"/>
                <a:gd name="T149" fmla="*/ T148 w 269"/>
                <a:gd name="T150" fmla="+- 0 2332 2270"/>
                <a:gd name="T151" fmla="*/ 2332 h 957"/>
                <a:gd name="T152" fmla="+- 0 9699 9432"/>
                <a:gd name="T153" fmla="*/ T152 w 269"/>
                <a:gd name="T154" fmla="+- 0 2292 2270"/>
                <a:gd name="T155" fmla="*/ 2292 h 957"/>
                <a:gd name="T156" fmla="+- 0 9692 9432"/>
                <a:gd name="T157" fmla="*/ T156 w 269"/>
                <a:gd name="T158" fmla="+- 0 2292 2270"/>
                <a:gd name="T159" fmla="*/ 2292 h 957"/>
                <a:gd name="T160" fmla="+- 0 9692 9432"/>
                <a:gd name="T161" fmla="*/ T160 w 269"/>
                <a:gd name="T162" fmla="+- 0 2270 2270"/>
                <a:gd name="T163" fmla="*/ 2270 h 9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269" h="957">
                  <a:moveTo>
                    <a:pt x="260" y="0"/>
                  </a:moveTo>
                  <a:lnTo>
                    <a:pt x="0" y="202"/>
                  </a:lnTo>
                  <a:lnTo>
                    <a:pt x="0" y="956"/>
                  </a:lnTo>
                  <a:lnTo>
                    <a:pt x="32" y="923"/>
                  </a:lnTo>
                  <a:lnTo>
                    <a:pt x="37" y="928"/>
                  </a:lnTo>
                  <a:lnTo>
                    <a:pt x="65" y="900"/>
                  </a:lnTo>
                  <a:lnTo>
                    <a:pt x="60" y="895"/>
                  </a:lnTo>
                  <a:lnTo>
                    <a:pt x="115" y="837"/>
                  </a:lnTo>
                  <a:lnTo>
                    <a:pt x="120" y="842"/>
                  </a:lnTo>
                  <a:lnTo>
                    <a:pt x="148" y="814"/>
                  </a:lnTo>
                  <a:lnTo>
                    <a:pt x="143" y="809"/>
                  </a:lnTo>
                  <a:lnTo>
                    <a:pt x="199" y="752"/>
                  </a:lnTo>
                  <a:lnTo>
                    <a:pt x="204" y="756"/>
                  </a:lnTo>
                  <a:lnTo>
                    <a:pt x="232" y="728"/>
                  </a:lnTo>
                  <a:lnTo>
                    <a:pt x="227" y="723"/>
                  </a:lnTo>
                  <a:lnTo>
                    <a:pt x="262" y="688"/>
                  </a:lnTo>
                  <a:lnTo>
                    <a:pt x="261" y="662"/>
                  </a:lnTo>
                  <a:lnTo>
                    <a:pt x="268" y="662"/>
                  </a:lnTo>
                  <a:lnTo>
                    <a:pt x="268" y="622"/>
                  </a:lnTo>
                  <a:lnTo>
                    <a:pt x="261" y="622"/>
                  </a:lnTo>
                  <a:lnTo>
                    <a:pt x="261" y="542"/>
                  </a:lnTo>
                  <a:lnTo>
                    <a:pt x="268" y="542"/>
                  </a:lnTo>
                  <a:lnTo>
                    <a:pt x="268" y="502"/>
                  </a:lnTo>
                  <a:lnTo>
                    <a:pt x="261" y="502"/>
                  </a:lnTo>
                  <a:lnTo>
                    <a:pt x="261" y="422"/>
                  </a:lnTo>
                  <a:lnTo>
                    <a:pt x="268" y="422"/>
                  </a:lnTo>
                  <a:lnTo>
                    <a:pt x="268" y="382"/>
                  </a:lnTo>
                  <a:lnTo>
                    <a:pt x="261" y="382"/>
                  </a:lnTo>
                  <a:lnTo>
                    <a:pt x="260" y="302"/>
                  </a:lnTo>
                  <a:lnTo>
                    <a:pt x="267" y="302"/>
                  </a:lnTo>
                  <a:lnTo>
                    <a:pt x="267" y="262"/>
                  </a:lnTo>
                  <a:lnTo>
                    <a:pt x="260" y="262"/>
                  </a:lnTo>
                  <a:lnTo>
                    <a:pt x="260" y="182"/>
                  </a:lnTo>
                  <a:lnTo>
                    <a:pt x="267" y="182"/>
                  </a:lnTo>
                  <a:lnTo>
                    <a:pt x="267" y="142"/>
                  </a:lnTo>
                  <a:lnTo>
                    <a:pt x="260" y="142"/>
                  </a:lnTo>
                  <a:lnTo>
                    <a:pt x="260" y="62"/>
                  </a:lnTo>
                  <a:lnTo>
                    <a:pt x="267" y="62"/>
                  </a:lnTo>
                  <a:lnTo>
                    <a:pt x="267" y="22"/>
                  </a:lnTo>
                  <a:lnTo>
                    <a:pt x="260" y="22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9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9638787-14AE-A84E-8C10-6D3ADE5CB47D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2" y="2932"/>
              <a:ext cx="276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26175">
              <a:extLst>
                <a:ext uri="{FF2B5EF4-FFF2-40B4-BE49-F238E27FC236}">
                  <a16:creationId xmlns:a16="http://schemas.microsoft.com/office/drawing/2014/main" id="{0A22CF4C-6EF5-E64D-95B6-385F619774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258"/>
              <a:ext cx="276" cy="977"/>
            </a:xfrm>
            <a:custGeom>
              <a:avLst/>
              <a:gdLst>
                <a:gd name="T0" fmla="+- 0 9464 9432"/>
                <a:gd name="T1" fmla="*/ T0 w 276"/>
                <a:gd name="T2" fmla="+- 0 3193 2259"/>
                <a:gd name="T3" fmla="*/ 3193 h 977"/>
                <a:gd name="T4" fmla="+- 0 9432 9432"/>
                <a:gd name="T5" fmla="*/ T4 w 276"/>
                <a:gd name="T6" fmla="+- 0 3236 2259"/>
                <a:gd name="T7" fmla="*/ 3236 h 977"/>
                <a:gd name="T8" fmla="+- 0 9552 9432"/>
                <a:gd name="T9" fmla="*/ T8 w 276"/>
                <a:gd name="T10" fmla="+- 0 3112 2259"/>
                <a:gd name="T11" fmla="*/ 3112 h 977"/>
                <a:gd name="T12" fmla="+- 0 9492 9432"/>
                <a:gd name="T13" fmla="*/ T12 w 276"/>
                <a:gd name="T14" fmla="+- 0 3165 2259"/>
                <a:gd name="T15" fmla="*/ 3165 h 977"/>
                <a:gd name="T16" fmla="+- 0 9552 9432"/>
                <a:gd name="T17" fmla="*/ T16 w 276"/>
                <a:gd name="T18" fmla="+- 0 3112 2259"/>
                <a:gd name="T19" fmla="*/ 3112 h 977"/>
                <a:gd name="T20" fmla="+- 0 9631 9432"/>
                <a:gd name="T21" fmla="*/ T20 w 276"/>
                <a:gd name="T22" fmla="+- 0 3022 2259"/>
                <a:gd name="T23" fmla="*/ 3022 h 977"/>
                <a:gd name="T24" fmla="+- 0 9580 9432"/>
                <a:gd name="T25" fmla="*/ T24 w 276"/>
                <a:gd name="T26" fmla="+- 0 3084 2259"/>
                <a:gd name="T27" fmla="*/ 3084 h 977"/>
                <a:gd name="T28" fmla="+- 0 9699 9432"/>
                <a:gd name="T29" fmla="*/ T28 w 276"/>
                <a:gd name="T30" fmla="+- 0 2412 2259"/>
                <a:gd name="T31" fmla="*/ 2412 h 977"/>
                <a:gd name="T32" fmla="+- 0 9692 9432"/>
                <a:gd name="T33" fmla="*/ T32 w 276"/>
                <a:gd name="T34" fmla="+- 0 2332 2259"/>
                <a:gd name="T35" fmla="*/ 2332 h 977"/>
                <a:gd name="T36" fmla="+- 0 9699 9432"/>
                <a:gd name="T37" fmla="*/ T36 w 276"/>
                <a:gd name="T38" fmla="+- 0 2412 2259"/>
                <a:gd name="T39" fmla="*/ 2412 h 977"/>
                <a:gd name="T40" fmla="+- 0 9700 9432"/>
                <a:gd name="T41" fmla="*/ T40 w 276"/>
                <a:gd name="T42" fmla="+- 0 2932 2259"/>
                <a:gd name="T43" fmla="*/ 2932 h 977"/>
                <a:gd name="T44" fmla="+- 0 9694 9432"/>
                <a:gd name="T45" fmla="*/ T44 w 276"/>
                <a:gd name="T46" fmla="+- 0 2958 2259"/>
                <a:gd name="T47" fmla="*/ 2958 h 977"/>
                <a:gd name="T48" fmla="+- 0 9664 9432"/>
                <a:gd name="T49" fmla="*/ T48 w 276"/>
                <a:gd name="T50" fmla="+- 0 2998 2259"/>
                <a:gd name="T51" fmla="*/ 2998 h 977"/>
                <a:gd name="T52" fmla="+- 0 9706 9432"/>
                <a:gd name="T53" fmla="*/ T52 w 276"/>
                <a:gd name="T54" fmla="+- 0 2292 2259"/>
                <a:gd name="T55" fmla="*/ 2292 h 977"/>
                <a:gd name="T56" fmla="+- 0 9699 9432"/>
                <a:gd name="T57" fmla="*/ T56 w 276"/>
                <a:gd name="T58" fmla="+- 0 2264 2259"/>
                <a:gd name="T59" fmla="*/ 2264 h 977"/>
                <a:gd name="T60" fmla="+- 0 9692 9432"/>
                <a:gd name="T61" fmla="*/ T60 w 276"/>
                <a:gd name="T62" fmla="+- 0 2292 2259"/>
                <a:gd name="T63" fmla="*/ 2292 h 977"/>
                <a:gd name="T64" fmla="+- 0 9706 9432"/>
                <a:gd name="T65" fmla="*/ T64 w 276"/>
                <a:gd name="T66" fmla="+- 0 2292 2259"/>
                <a:gd name="T67" fmla="*/ 2292 h 977"/>
                <a:gd name="T68" fmla="+- 0 9706 9432"/>
                <a:gd name="T69" fmla="*/ T68 w 276"/>
                <a:gd name="T70" fmla="+- 0 2332 2259"/>
                <a:gd name="T71" fmla="*/ 2332 h 977"/>
                <a:gd name="T72" fmla="+- 0 9699 9432"/>
                <a:gd name="T73" fmla="*/ T72 w 276"/>
                <a:gd name="T74" fmla="+- 0 2412 2259"/>
                <a:gd name="T75" fmla="*/ 2412 h 977"/>
                <a:gd name="T76" fmla="+- 0 9706 9432"/>
                <a:gd name="T77" fmla="*/ T76 w 276"/>
                <a:gd name="T78" fmla="+- 0 2532 2259"/>
                <a:gd name="T79" fmla="*/ 2532 h 977"/>
                <a:gd name="T80" fmla="+- 0 9699 9432"/>
                <a:gd name="T81" fmla="*/ T80 w 276"/>
                <a:gd name="T82" fmla="+- 0 2452 2259"/>
                <a:gd name="T83" fmla="*/ 2452 h 977"/>
                <a:gd name="T84" fmla="+- 0 9692 9432"/>
                <a:gd name="T85" fmla="*/ T84 w 276"/>
                <a:gd name="T86" fmla="+- 0 2532 2259"/>
                <a:gd name="T87" fmla="*/ 2532 h 977"/>
                <a:gd name="T88" fmla="+- 0 9706 9432"/>
                <a:gd name="T89" fmla="*/ T88 w 276"/>
                <a:gd name="T90" fmla="+- 0 2532 2259"/>
                <a:gd name="T91" fmla="*/ 2532 h 977"/>
                <a:gd name="T92" fmla="+- 0 9706 9432"/>
                <a:gd name="T93" fmla="*/ T92 w 276"/>
                <a:gd name="T94" fmla="+- 0 2572 2259"/>
                <a:gd name="T95" fmla="*/ 2572 h 977"/>
                <a:gd name="T96" fmla="+- 0 9692 9432"/>
                <a:gd name="T97" fmla="*/ T96 w 276"/>
                <a:gd name="T98" fmla="+- 0 2572 2259"/>
                <a:gd name="T99" fmla="*/ 2572 h 977"/>
                <a:gd name="T100" fmla="+- 0 9700 9432"/>
                <a:gd name="T101" fmla="*/ T100 w 276"/>
                <a:gd name="T102" fmla="+- 0 2652 2259"/>
                <a:gd name="T103" fmla="*/ 2652 h 977"/>
                <a:gd name="T104" fmla="+- 0 9706 9432"/>
                <a:gd name="T105" fmla="*/ T104 w 276"/>
                <a:gd name="T106" fmla="+- 0 2652 2259"/>
                <a:gd name="T107" fmla="*/ 2652 h 977"/>
                <a:gd name="T108" fmla="+- 0 9707 9432"/>
                <a:gd name="T109" fmla="*/ T108 w 276"/>
                <a:gd name="T110" fmla="+- 0 2692 2259"/>
                <a:gd name="T111" fmla="*/ 2692 h 977"/>
                <a:gd name="T112" fmla="+- 0 9693 9432"/>
                <a:gd name="T113" fmla="*/ T112 w 276"/>
                <a:gd name="T114" fmla="+- 0 2692 2259"/>
                <a:gd name="T115" fmla="*/ 2692 h 977"/>
                <a:gd name="T116" fmla="+- 0 9700 9432"/>
                <a:gd name="T117" fmla="*/ T116 w 276"/>
                <a:gd name="T118" fmla="+- 0 2772 2259"/>
                <a:gd name="T119" fmla="*/ 2772 h 977"/>
                <a:gd name="T120" fmla="+- 0 9707 9432"/>
                <a:gd name="T121" fmla="*/ T120 w 276"/>
                <a:gd name="T122" fmla="+- 0 2892 2259"/>
                <a:gd name="T123" fmla="*/ 2892 h 977"/>
                <a:gd name="T124" fmla="+- 0 9700 9432"/>
                <a:gd name="T125" fmla="*/ T124 w 276"/>
                <a:gd name="T126" fmla="+- 0 2812 2259"/>
                <a:gd name="T127" fmla="*/ 2812 h 977"/>
                <a:gd name="T128" fmla="+- 0 9693 9432"/>
                <a:gd name="T129" fmla="*/ T128 w 276"/>
                <a:gd name="T130" fmla="+- 0 2892 2259"/>
                <a:gd name="T131" fmla="*/ 2892 h 977"/>
                <a:gd name="T132" fmla="+- 0 9707 9432"/>
                <a:gd name="T133" fmla="*/ T132 w 276"/>
                <a:gd name="T134" fmla="+- 0 2892 2259"/>
                <a:gd name="T135" fmla="*/ 2892 h 9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276" h="977">
                  <a:moveTo>
                    <a:pt x="37" y="939"/>
                  </a:moveTo>
                  <a:lnTo>
                    <a:pt x="32" y="934"/>
                  </a:lnTo>
                  <a:lnTo>
                    <a:pt x="0" y="967"/>
                  </a:lnTo>
                  <a:lnTo>
                    <a:pt x="0" y="977"/>
                  </a:lnTo>
                  <a:lnTo>
                    <a:pt x="37" y="939"/>
                  </a:lnTo>
                  <a:close/>
                  <a:moveTo>
                    <a:pt x="120" y="853"/>
                  </a:moveTo>
                  <a:lnTo>
                    <a:pt x="115" y="848"/>
                  </a:lnTo>
                  <a:lnTo>
                    <a:pt x="60" y="906"/>
                  </a:lnTo>
                  <a:lnTo>
                    <a:pt x="65" y="911"/>
                  </a:lnTo>
                  <a:lnTo>
                    <a:pt x="120" y="853"/>
                  </a:lnTo>
                  <a:close/>
                  <a:moveTo>
                    <a:pt x="204" y="767"/>
                  </a:moveTo>
                  <a:lnTo>
                    <a:pt x="199" y="763"/>
                  </a:lnTo>
                  <a:lnTo>
                    <a:pt x="143" y="820"/>
                  </a:lnTo>
                  <a:lnTo>
                    <a:pt x="148" y="825"/>
                  </a:lnTo>
                  <a:lnTo>
                    <a:pt x="204" y="767"/>
                  </a:lnTo>
                  <a:close/>
                  <a:moveTo>
                    <a:pt x="267" y="153"/>
                  </a:moveTo>
                  <a:lnTo>
                    <a:pt x="267" y="73"/>
                  </a:lnTo>
                  <a:lnTo>
                    <a:pt x="260" y="73"/>
                  </a:lnTo>
                  <a:lnTo>
                    <a:pt x="260" y="153"/>
                  </a:lnTo>
                  <a:lnTo>
                    <a:pt x="267" y="153"/>
                  </a:lnTo>
                  <a:close/>
                  <a:moveTo>
                    <a:pt x="268" y="701"/>
                  </a:moveTo>
                  <a:lnTo>
                    <a:pt x="268" y="673"/>
                  </a:lnTo>
                  <a:lnTo>
                    <a:pt x="261" y="673"/>
                  </a:lnTo>
                  <a:lnTo>
                    <a:pt x="262" y="699"/>
                  </a:lnTo>
                  <a:lnTo>
                    <a:pt x="227" y="734"/>
                  </a:lnTo>
                  <a:lnTo>
                    <a:pt x="232" y="739"/>
                  </a:lnTo>
                  <a:lnTo>
                    <a:pt x="268" y="701"/>
                  </a:lnTo>
                  <a:close/>
                  <a:moveTo>
                    <a:pt x="274" y="33"/>
                  </a:moveTo>
                  <a:lnTo>
                    <a:pt x="273" y="0"/>
                  </a:lnTo>
                  <a:lnTo>
                    <a:pt x="267" y="5"/>
                  </a:lnTo>
                  <a:lnTo>
                    <a:pt x="260" y="11"/>
                  </a:lnTo>
                  <a:lnTo>
                    <a:pt x="260" y="33"/>
                  </a:lnTo>
                  <a:lnTo>
                    <a:pt x="267" y="33"/>
                  </a:lnTo>
                  <a:lnTo>
                    <a:pt x="274" y="33"/>
                  </a:lnTo>
                  <a:close/>
                  <a:moveTo>
                    <a:pt x="274" y="153"/>
                  </a:moveTo>
                  <a:lnTo>
                    <a:pt x="274" y="73"/>
                  </a:lnTo>
                  <a:lnTo>
                    <a:pt x="267" y="73"/>
                  </a:lnTo>
                  <a:lnTo>
                    <a:pt x="267" y="153"/>
                  </a:lnTo>
                  <a:lnTo>
                    <a:pt x="274" y="153"/>
                  </a:lnTo>
                  <a:close/>
                  <a:moveTo>
                    <a:pt x="274" y="273"/>
                  </a:moveTo>
                  <a:lnTo>
                    <a:pt x="274" y="193"/>
                  </a:lnTo>
                  <a:lnTo>
                    <a:pt x="267" y="193"/>
                  </a:lnTo>
                  <a:lnTo>
                    <a:pt x="260" y="193"/>
                  </a:lnTo>
                  <a:lnTo>
                    <a:pt x="260" y="273"/>
                  </a:lnTo>
                  <a:lnTo>
                    <a:pt x="267" y="273"/>
                  </a:lnTo>
                  <a:lnTo>
                    <a:pt x="274" y="273"/>
                  </a:lnTo>
                  <a:close/>
                  <a:moveTo>
                    <a:pt x="274" y="393"/>
                  </a:moveTo>
                  <a:lnTo>
                    <a:pt x="274" y="313"/>
                  </a:lnTo>
                  <a:lnTo>
                    <a:pt x="267" y="313"/>
                  </a:lnTo>
                  <a:lnTo>
                    <a:pt x="260" y="313"/>
                  </a:lnTo>
                  <a:lnTo>
                    <a:pt x="261" y="393"/>
                  </a:lnTo>
                  <a:lnTo>
                    <a:pt x="268" y="393"/>
                  </a:lnTo>
                  <a:lnTo>
                    <a:pt x="274" y="393"/>
                  </a:lnTo>
                  <a:close/>
                  <a:moveTo>
                    <a:pt x="275" y="513"/>
                  </a:moveTo>
                  <a:lnTo>
                    <a:pt x="275" y="433"/>
                  </a:lnTo>
                  <a:lnTo>
                    <a:pt x="268" y="433"/>
                  </a:lnTo>
                  <a:lnTo>
                    <a:pt x="261" y="433"/>
                  </a:lnTo>
                  <a:lnTo>
                    <a:pt x="261" y="513"/>
                  </a:lnTo>
                  <a:lnTo>
                    <a:pt x="268" y="513"/>
                  </a:lnTo>
                  <a:lnTo>
                    <a:pt x="275" y="513"/>
                  </a:lnTo>
                  <a:close/>
                  <a:moveTo>
                    <a:pt x="275" y="633"/>
                  </a:moveTo>
                  <a:lnTo>
                    <a:pt x="275" y="553"/>
                  </a:lnTo>
                  <a:lnTo>
                    <a:pt x="268" y="553"/>
                  </a:lnTo>
                  <a:lnTo>
                    <a:pt x="261" y="553"/>
                  </a:lnTo>
                  <a:lnTo>
                    <a:pt x="261" y="633"/>
                  </a:lnTo>
                  <a:lnTo>
                    <a:pt x="268" y="633"/>
                  </a:lnTo>
                  <a:lnTo>
                    <a:pt x="275" y="63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8A38EC7-F55E-324A-818B-A27FE67B2A7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2" y="2954"/>
              <a:ext cx="611" cy="28"/>
            </a:xfrm>
            <a:custGeom>
              <a:avLst/>
              <a:gdLst>
                <a:gd name="T0" fmla="+- 0 10313 9702"/>
                <a:gd name="T1" fmla="*/ T0 w 611"/>
                <a:gd name="T2" fmla="+- 0 2954 2954"/>
                <a:gd name="T3" fmla="*/ 2954 h 28"/>
                <a:gd name="T4" fmla="+- 0 9702 9702"/>
                <a:gd name="T5" fmla="*/ T4 w 611"/>
                <a:gd name="T6" fmla="+- 0 2954 2954"/>
                <a:gd name="T7" fmla="*/ 2954 h 28"/>
                <a:gd name="T8" fmla="+- 0 9702 9702"/>
                <a:gd name="T9" fmla="*/ T8 w 611"/>
                <a:gd name="T10" fmla="+- 0 2982 2954"/>
                <a:gd name="T11" fmla="*/ 2982 h 28"/>
                <a:gd name="T12" fmla="+- 0 10294 9702"/>
                <a:gd name="T13" fmla="*/ T12 w 611"/>
                <a:gd name="T14" fmla="+- 0 2982 2954"/>
                <a:gd name="T15" fmla="*/ 2982 h 28"/>
                <a:gd name="T16" fmla="+- 0 10313 9702"/>
                <a:gd name="T17" fmla="*/ T16 w 611"/>
                <a:gd name="T18" fmla="+- 0 2962 2954"/>
                <a:gd name="T19" fmla="*/ 2962 h 28"/>
                <a:gd name="T20" fmla="+- 0 10313 9702"/>
                <a:gd name="T21" fmla="*/ T20 w 611"/>
                <a:gd name="T22" fmla="+- 0 2954 2954"/>
                <a:gd name="T23" fmla="*/ 2954 h 2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611" h="28">
                  <a:moveTo>
                    <a:pt x="611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92" y="28"/>
                  </a:lnTo>
                  <a:lnTo>
                    <a:pt x="611" y="8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9" name="AutoShape 26177">
              <a:extLst>
                <a:ext uri="{FF2B5EF4-FFF2-40B4-BE49-F238E27FC236}">
                  <a16:creationId xmlns:a16="http://schemas.microsoft.com/office/drawing/2014/main" id="{84462CA1-2E1B-984E-9561-7B1703B009A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9" y="1779"/>
              <a:ext cx="2740" cy="683"/>
            </a:xfrm>
            <a:custGeom>
              <a:avLst/>
              <a:gdLst>
                <a:gd name="T0" fmla="+- 0 8388 7560"/>
                <a:gd name="T1" fmla="*/ T0 w 2740"/>
                <a:gd name="T2" fmla="+- 0 1934 1779"/>
                <a:gd name="T3" fmla="*/ 1934 h 683"/>
                <a:gd name="T4" fmla="+- 0 7560 7560"/>
                <a:gd name="T5" fmla="*/ T4 w 2740"/>
                <a:gd name="T6" fmla="+- 0 2461 1779"/>
                <a:gd name="T7" fmla="*/ 2461 h 683"/>
                <a:gd name="T8" fmla="+- 0 8363 7560"/>
                <a:gd name="T9" fmla="*/ T8 w 2740"/>
                <a:gd name="T10" fmla="+- 0 2461 1779"/>
                <a:gd name="T11" fmla="*/ 2461 h 683"/>
                <a:gd name="T12" fmla="+- 0 8363 7560"/>
                <a:gd name="T13" fmla="*/ T12 w 2740"/>
                <a:gd name="T14" fmla="+- 0 2458 1779"/>
                <a:gd name="T15" fmla="*/ 2458 h 683"/>
                <a:gd name="T16" fmla="+- 0 7582 7560"/>
                <a:gd name="T17" fmla="*/ T16 w 2740"/>
                <a:gd name="T18" fmla="+- 0 2458 1779"/>
                <a:gd name="T19" fmla="*/ 2458 h 683"/>
                <a:gd name="T20" fmla="+- 0 8388 7560"/>
                <a:gd name="T21" fmla="*/ T20 w 2740"/>
                <a:gd name="T22" fmla="+- 0 1945 1779"/>
                <a:gd name="T23" fmla="*/ 1945 h 683"/>
                <a:gd name="T24" fmla="+- 0 8388 7560"/>
                <a:gd name="T25" fmla="*/ T24 w 2740"/>
                <a:gd name="T26" fmla="+- 0 1934 1779"/>
                <a:gd name="T27" fmla="*/ 1934 h 683"/>
                <a:gd name="T28" fmla="+- 0 10300 7560"/>
                <a:gd name="T29" fmla="*/ T28 w 2740"/>
                <a:gd name="T30" fmla="+- 0 1779 1779"/>
                <a:gd name="T31" fmla="*/ 1779 h 683"/>
                <a:gd name="T32" fmla="+- 0 9696 7560"/>
                <a:gd name="T33" fmla="*/ T32 w 2740"/>
                <a:gd name="T34" fmla="+- 0 1779 1779"/>
                <a:gd name="T35" fmla="*/ 1779 h 683"/>
                <a:gd name="T36" fmla="+- 0 9696 7560"/>
                <a:gd name="T37" fmla="*/ T36 w 2740"/>
                <a:gd name="T38" fmla="+- 0 1783 1779"/>
                <a:gd name="T39" fmla="*/ 1783 h 683"/>
                <a:gd name="T40" fmla="+- 0 10270 7560"/>
                <a:gd name="T41" fmla="*/ T40 w 2740"/>
                <a:gd name="T42" fmla="+- 0 1783 1779"/>
                <a:gd name="T43" fmla="*/ 1783 h 683"/>
                <a:gd name="T44" fmla="+- 0 9705 7560"/>
                <a:gd name="T45" fmla="*/ T44 w 2740"/>
                <a:gd name="T46" fmla="+- 0 2222 1779"/>
                <a:gd name="T47" fmla="*/ 2222 h 683"/>
                <a:gd name="T48" fmla="+- 0 9705 7560"/>
                <a:gd name="T49" fmla="*/ T48 w 2740"/>
                <a:gd name="T50" fmla="+- 0 2241 1779"/>
                <a:gd name="T51" fmla="*/ 2241 h 683"/>
                <a:gd name="T52" fmla="+- 0 10300 7560"/>
                <a:gd name="T53" fmla="*/ T52 w 2740"/>
                <a:gd name="T54" fmla="+- 0 1779 1779"/>
                <a:gd name="T55" fmla="*/ 1779 h 683"/>
                <a:gd name="T56" fmla="+- 0 9377 7560"/>
                <a:gd name="T57" fmla="*/ T56 w 2740"/>
                <a:gd name="T58" fmla="+- 0 1779 1779"/>
                <a:gd name="T59" fmla="*/ 1779 h 683"/>
                <a:gd name="T60" fmla="+- 0 9359 7560"/>
                <a:gd name="T61" fmla="*/ T60 w 2740"/>
                <a:gd name="T62" fmla="+- 0 1779 1779"/>
                <a:gd name="T63" fmla="*/ 1779 h 683"/>
                <a:gd name="T64" fmla="+- 0 9359 7560"/>
                <a:gd name="T65" fmla="*/ T64 w 2740"/>
                <a:gd name="T66" fmla="+- 0 1783 1779"/>
                <a:gd name="T67" fmla="*/ 1783 h 683"/>
                <a:gd name="T68" fmla="+- 0 9377 7560"/>
                <a:gd name="T69" fmla="*/ T68 w 2740"/>
                <a:gd name="T70" fmla="+- 0 1783 1779"/>
                <a:gd name="T71" fmla="*/ 1783 h 683"/>
                <a:gd name="T72" fmla="+- 0 9377 7560"/>
                <a:gd name="T73" fmla="*/ T72 w 2740"/>
                <a:gd name="T74" fmla="+- 0 1779 1779"/>
                <a:gd name="T75" fmla="*/ 1779 h 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2740" h="683">
                  <a:moveTo>
                    <a:pt x="828" y="155"/>
                  </a:moveTo>
                  <a:lnTo>
                    <a:pt x="0" y="682"/>
                  </a:lnTo>
                  <a:lnTo>
                    <a:pt x="803" y="682"/>
                  </a:lnTo>
                  <a:lnTo>
                    <a:pt x="803" y="679"/>
                  </a:lnTo>
                  <a:lnTo>
                    <a:pt x="22" y="679"/>
                  </a:lnTo>
                  <a:lnTo>
                    <a:pt x="828" y="166"/>
                  </a:lnTo>
                  <a:lnTo>
                    <a:pt x="828" y="155"/>
                  </a:lnTo>
                  <a:close/>
                  <a:moveTo>
                    <a:pt x="2740" y="0"/>
                  </a:moveTo>
                  <a:lnTo>
                    <a:pt x="2136" y="0"/>
                  </a:lnTo>
                  <a:lnTo>
                    <a:pt x="2136" y="4"/>
                  </a:lnTo>
                  <a:lnTo>
                    <a:pt x="2710" y="4"/>
                  </a:lnTo>
                  <a:lnTo>
                    <a:pt x="2145" y="443"/>
                  </a:lnTo>
                  <a:lnTo>
                    <a:pt x="2145" y="462"/>
                  </a:lnTo>
                  <a:lnTo>
                    <a:pt x="2740" y="0"/>
                  </a:lnTo>
                  <a:close/>
                  <a:moveTo>
                    <a:pt x="1817" y="0"/>
                  </a:moveTo>
                  <a:lnTo>
                    <a:pt x="1799" y="0"/>
                  </a:lnTo>
                  <a:lnTo>
                    <a:pt x="1799" y="4"/>
                  </a:lnTo>
                  <a:lnTo>
                    <a:pt x="1817" y="4"/>
                  </a:lnTo>
                  <a:lnTo>
                    <a:pt x="1817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7B3A94-D080-E545-8C92-DDBE9ED54A6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22"/>
              <a:ext cx="32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D5AB1D6-F2E9-4343-8140-15F4C37461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2457"/>
              <a:ext cx="6" cy="4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707D77D-DE0B-F045-9849-60A6702341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2" y="2457"/>
              <a:ext cx="981" cy="4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AutoShape 26181">
              <a:extLst>
                <a:ext uri="{FF2B5EF4-FFF2-40B4-BE49-F238E27FC236}">
                  <a16:creationId xmlns:a16="http://schemas.microsoft.com/office/drawing/2014/main" id="{88D18A5D-D574-1542-96FD-5F513BE0DA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57"/>
              <a:ext cx="1008" cy="4"/>
            </a:xfrm>
            <a:custGeom>
              <a:avLst/>
              <a:gdLst>
                <a:gd name="T0" fmla="+- 0 8376 8369"/>
                <a:gd name="T1" fmla="*/ T0 w 1008"/>
                <a:gd name="T2" fmla="+- 0 2458 2458"/>
                <a:gd name="T3" fmla="*/ 2458 h 4"/>
                <a:gd name="T4" fmla="+- 0 8369 8369"/>
                <a:gd name="T5" fmla="*/ T4 w 1008"/>
                <a:gd name="T6" fmla="+- 0 2458 2458"/>
                <a:gd name="T7" fmla="*/ 2458 h 4"/>
                <a:gd name="T8" fmla="+- 0 8369 8369"/>
                <a:gd name="T9" fmla="*/ T8 w 1008"/>
                <a:gd name="T10" fmla="+- 0 2461 2458"/>
                <a:gd name="T11" fmla="*/ 2461 h 4"/>
                <a:gd name="T12" fmla="+- 0 8376 8369"/>
                <a:gd name="T13" fmla="*/ T12 w 1008"/>
                <a:gd name="T14" fmla="+- 0 2461 2458"/>
                <a:gd name="T15" fmla="*/ 2461 h 4"/>
                <a:gd name="T16" fmla="+- 0 8376 8369"/>
                <a:gd name="T17" fmla="*/ T16 w 1008"/>
                <a:gd name="T18" fmla="+- 0 2458 2458"/>
                <a:gd name="T19" fmla="*/ 2458 h 4"/>
                <a:gd name="T20" fmla="+- 0 8383 8369"/>
                <a:gd name="T21" fmla="*/ T20 w 1008"/>
                <a:gd name="T22" fmla="+- 0 2458 2458"/>
                <a:gd name="T23" fmla="*/ 2458 h 4"/>
                <a:gd name="T24" fmla="+- 0 8376 8369"/>
                <a:gd name="T25" fmla="*/ T24 w 1008"/>
                <a:gd name="T26" fmla="+- 0 2458 2458"/>
                <a:gd name="T27" fmla="*/ 2458 h 4"/>
                <a:gd name="T28" fmla="+- 0 8376 8369"/>
                <a:gd name="T29" fmla="*/ T28 w 1008"/>
                <a:gd name="T30" fmla="+- 0 2461 2458"/>
                <a:gd name="T31" fmla="*/ 2461 h 4"/>
                <a:gd name="T32" fmla="+- 0 8383 8369"/>
                <a:gd name="T33" fmla="*/ T32 w 1008"/>
                <a:gd name="T34" fmla="+- 0 2461 2458"/>
                <a:gd name="T35" fmla="*/ 2461 h 4"/>
                <a:gd name="T36" fmla="+- 0 8383 8369"/>
                <a:gd name="T37" fmla="*/ T36 w 1008"/>
                <a:gd name="T38" fmla="+- 0 2458 2458"/>
                <a:gd name="T39" fmla="*/ 2458 h 4"/>
                <a:gd name="T40" fmla="+- 0 9377 8369"/>
                <a:gd name="T41" fmla="*/ T40 w 1008"/>
                <a:gd name="T42" fmla="+- 0 2458 2458"/>
                <a:gd name="T43" fmla="*/ 2458 h 4"/>
                <a:gd name="T44" fmla="+- 0 9370 8369"/>
                <a:gd name="T45" fmla="*/ T44 w 1008"/>
                <a:gd name="T46" fmla="+- 0 2458 2458"/>
                <a:gd name="T47" fmla="*/ 2458 h 4"/>
                <a:gd name="T48" fmla="+- 0 9363 8369"/>
                <a:gd name="T49" fmla="*/ T48 w 1008"/>
                <a:gd name="T50" fmla="+- 0 2458 2458"/>
                <a:gd name="T51" fmla="*/ 2458 h 4"/>
                <a:gd name="T52" fmla="+- 0 9363 8369"/>
                <a:gd name="T53" fmla="*/ T52 w 1008"/>
                <a:gd name="T54" fmla="+- 0 2461 2458"/>
                <a:gd name="T55" fmla="*/ 2461 h 4"/>
                <a:gd name="T56" fmla="+- 0 9370 8369"/>
                <a:gd name="T57" fmla="*/ T56 w 1008"/>
                <a:gd name="T58" fmla="+- 0 2461 2458"/>
                <a:gd name="T59" fmla="*/ 2461 h 4"/>
                <a:gd name="T60" fmla="+- 0 9377 8369"/>
                <a:gd name="T61" fmla="*/ T60 w 1008"/>
                <a:gd name="T62" fmla="+- 0 2461 2458"/>
                <a:gd name="T63" fmla="*/ 2461 h 4"/>
                <a:gd name="T64" fmla="+- 0 9377 8369"/>
                <a:gd name="T65" fmla="*/ T64 w 1008"/>
                <a:gd name="T66" fmla="+- 0 2458 2458"/>
                <a:gd name="T67" fmla="*/ 2458 h 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008" h="4">
                  <a:moveTo>
                    <a:pt x="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lnTo>
                    <a:pt x="7" y="0"/>
                  </a:lnTo>
                  <a:close/>
                  <a:moveTo>
                    <a:pt x="14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14" y="3"/>
                  </a:lnTo>
                  <a:lnTo>
                    <a:pt x="14" y="0"/>
                  </a:lnTo>
                  <a:close/>
                  <a:moveTo>
                    <a:pt x="1008" y="0"/>
                  </a:moveTo>
                  <a:lnTo>
                    <a:pt x="1001" y="0"/>
                  </a:lnTo>
                  <a:lnTo>
                    <a:pt x="994" y="0"/>
                  </a:lnTo>
                  <a:lnTo>
                    <a:pt x="994" y="3"/>
                  </a:lnTo>
                  <a:lnTo>
                    <a:pt x="1001" y="3"/>
                  </a:lnTo>
                  <a:lnTo>
                    <a:pt x="1008" y="3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DBA5406-0535-2B42-91DB-C9A9F339BB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29" y="1796"/>
              <a:ext cx="2601" cy="648"/>
            </a:xfrm>
            <a:custGeom>
              <a:avLst/>
              <a:gdLst>
                <a:gd name="T0" fmla="+- 0 10230 7629"/>
                <a:gd name="T1" fmla="*/ T0 w 2601"/>
                <a:gd name="T2" fmla="+- 0 1797 1797"/>
                <a:gd name="T3" fmla="*/ 1797 h 648"/>
                <a:gd name="T4" fmla="+- 0 9696 7629"/>
                <a:gd name="T5" fmla="*/ T4 w 2601"/>
                <a:gd name="T6" fmla="+- 0 1797 1797"/>
                <a:gd name="T7" fmla="*/ 1797 h 648"/>
                <a:gd name="T8" fmla="+- 0 9696 7629"/>
                <a:gd name="T9" fmla="*/ T8 w 2601"/>
                <a:gd name="T10" fmla="+- 0 1815 1797"/>
                <a:gd name="T11" fmla="*/ 1815 h 648"/>
                <a:gd name="T12" fmla="+- 0 9377 7629"/>
                <a:gd name="T13" fmla="*/ T12 w 2601"/>
                <a:gd name="T14" fmla="+- 0 1815 1797"/>
                <a:gd name="T15" fmla="*/ 1815 h 648"/>
                <a:gd name="T16" fmla="+- 0 9377 7629"/>
                <a:gd name="T17" fmla="*/ T16 w 2601"/>
                <a:gd name="T18" fmla="+- 0 1797 1797"/>
                <a:gd name="T19" fmla="*/ 1797 h 648"/>
                <a:gd name="T20" fmla="+- 0 9359 7629"/>
                <a:gd name="T21" fmla="*/ T20 w 2601"/>
                <a:gd name="T22" fmla="+- 0 1797 1797"/>
                <a:gd name="T23" fmla="*/ 1797 h 648"/>
                <a:gd name="T24" fmla="+- 0 9359 7629"/>
                <a:gd name="T25" fmla="*/ T24 w 2601"/>
                <a:gd name="T26" fmla="+- 0 2060 1797"/>
                <a:gd name="T27" fmla="*/ 2060 h 648"/>
                <a:gd name="T28" fmla="+- 0 8388 7629"/>
                <a:gd name="T29" fmla="*/ T28 w 2601"/>
                <a:gd name="T30" fmla="+- 0 2060 1797"/>
                <a:gd name="T31" fmla="*/ 2060 h 648"/>
                <a:gd name="T32" fmla="+- 0 8388 7629"/>
                <a:gd name="T33" fmla="*/ T32 w 2601"/>
                <a:gd name="T34" fmla="+- 0 1961 1797"/>
                <a:gd name="T35" fmla="*/ 1961 h 648"/>
                <a:gd name="T36" fmla="+- 0 7629 7629"/>
                <a:gd name="T37" fmla="*/ T36 w 2601"/>
                <a:gd name="T38" fmla="+- 0 2444 1797"/>
                <a:gd name="T39" fmla="*/ 2444 h 648"/>
                <a:gd name="T40" fmla="+- 0 8369 7629"/>
                <a:gd name="T41" fmla="*/ T40 w 2601"/>
                <a:gd name="T42" fmla="+- 0 2444 1797"/>
                <a:gd name="T43" fmla="*/ 2444 h 648"/>
                <a:gd name="T44" fmla="+- 0 8369 7629"/>
                <a:gd name="T45" fmla="*/ T44 w 2601"/>
                <a:gd name="T46" fmla="+- 0 2437 1797"/>
                <a:gd name="T47" fmla="*/ 2437 h 648"/>
                <a:gd name="T48" fmla="+- 0 8376 7629"/>
                <a:gd name="T49" fmla="*/ T48 w 2601"/>
                <a:gd name="T50" fmla="+- 0 2437 1797"/>
                <a:gd name="T51" fmla="*/ 2437 h 648"/>
                <a:gd name="T52" fmla="+- 0 8376 7629"/>
                <a:gd name="T53" fmla="*/ T52 w 2601"/>
                <a:gd name="T54" fmla="+- 0 2436 1797"/>
                <a:gd name="T55" fmla="*/ 2436 h 648"/>
                <a:gd name="T56" fmla="+- 0 9377 7629"/>
                <a:gd name="T57" fmla="*/ T56 w 2601"/>
                <a:gd name="T58" fmla="+- 0 2436 1797"/>
                <a:gd name="T59" fmla="*/ 2436 h 648"/>
                <a:gd name="T60" fmla="+- 0 9377 7629"/>
                <a:gd name="T61" fmla="*/ T60 w 2601"/>
                <a:gd name="T62" fmla="+- 0 2436 1797"/>
                <a:gd name="T63" fmla="*/ 2436 h 648"/>
                <a:gd name="T64" fmla="+- 0 9669 7629"/>
                <a:gd name="T65" fmla="*/ T64 w 2601"/>
                <a:gd name="T66" fmla="+- 0 2233 1797"/>
                <a:gd name="T67" fmla="*/ 2233 h 648"/>
                <a:gd name="T68" fmla="+- 0 9691 7629"/>
                <a:gd name="T69" fmla="*/ T68 w 2601"/>
                <a:gd name="T70" fmla="+- 0 2215 1797"/>
                <a:gd name="T71" fmla="*/ 2215 h 648"/>
                <a:gd name="T72" fmla="+- 0 9691 7629"/>
                <a:gd name="T73" fmla="*/ T72 w 2601"/>
                <a:gd name="T74" fmla="+- 0 2212 1797"/>
                <a:gd name="T75" fmla="*/ 2212 h 648"/>
                <a:gd name="T76" fmla="+- 0 9695 7629"/>
                <a:gd name="T77" fmla="*/ T76 w 2601"/>
                <a:gd name="T78" fmla="+- 0 2212 1797"/>
                <a:gd name="T79" fmla="*/ 2212 h 648"/>
                <a:gd name="T80" fmla="+- 0 10230 7629"/>
                <a:gd name="T81" fmla="*/ T80 w 2601"/>
                <a:gd name="T82" fmla="+- 0 1797 1797"/>
                <a:gd name="T83" fmla="*/ 1797 h 6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2601" h="648">
                  <a:moveTo>
                    <a:pt x="2601" y="0"/>
                  </a:moveTo>
                  <a:lnTo>
                    <a:pt x="2067" y="0"/>
                  </a:lnTo>
                  <a:lnTo>
                    <a:pt x="2067" y="18"/>
                  </a:lnTo>
                  <a:lnTo>
                    <a:pt x="1748" y="18"/>
                  </a:lnTo>
                  <a:lnTo>
                    <a:pt x="1748" y="0"/>
                  </a:lnTo>
                  <a:lnTo>
                    <a:pt x="1730" y="0"/>
                  </a:lnTo>
                  <a:lnTo>
                    <a:pt x="1730" y="263"/>
                  </a:lnTo>
                  <a:lnTo>
                    <a:pt x="759" y="263"/>
                  </a:lnTo>
                  <a:lnTo>
                    <a:pt x="759" y="164"/>
                  </a:lnTo>
                  <a:lnTo>
                    <a:pt x="0" y="647"/>
                  </a:lnTo>
                  <a:lnTo>
                    <a:pt x="740" y="647"/>
                  </a:lnTo>
                  <a:lnTo>
                    <a:pt x="740" y="640"/>
                  </a:lnTo>
                  <a:lnTo>
                    <a:pt x="747" y="640"/>
                  </a:lnTo>
                  <a:lnTo>
                    <a:pt x="747" y="639"/>
                  </a:lnTo>
                  <a:lnTo>
                    <a:pt x="1748" y="639"/>
                  </a:lnTo>
                  <a:lnTo>
                    <a:pt x="2040" y="436"/>
                  </a:lnTo>
                  <a:lnTo>
                    <a:pt x="2062" y="418"/>
                  </a:lnTo>
                  <a:lnTo>
                    <a:pt x="2062" y="415"/>
                  </a:lnTo>
                  <a:lnTo>
                    <a:pt x="2066" y="415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EB01E31-255F-E347-A6D8-15B9538B556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12"/>
              <a:ext cx="31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09A6009-58D2-DF4F-9EC3-1F1E4725FA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35"/>
              <a:ext cx="988" cy="8"/>
            </a:xfrm>
            <a:custGeom>
              <a:avLst/>
              <a:gdLst>
                <a:gd name="T0" fmla="+- 0 9363 8376"/>
                <a:gd name="T1" fmla="*/ T0 w 988"/>
                <a:gd name="T2" fmla="+- 0 2436 2436"/>
                <a:gd name="T3" fmla="*/ 2436 h 8"/>
                <a:gd name="T4" fmla="+- 0 8376 8376"/>
                <a:gd name="T5" fmla="*/ T4 w 988"/>
                <a:gd name="T6" fmla="+- 0 2436 2436"/>
                <a:gd name="T7" fmla="*/ 2436 h 8"/>
                <a:gd name="T8" fmla="+- 0 8376 8376"/>
                <a:gd name="T9" fmla="*/ T8 w 988"/>
                <a:gd name="T10" fmla="+- 0 2438 2436"/>
                <a:gd name="T11" fmla="*/ 2438 h 8"/>
                <a:gd name="T12" fmla="+- 0 8383 8376"/>
                <a:gd name="T13" fmla="*/ T12 w 988"/>
                <a:gd name="T14" fmla="+- 0 2438 2436"/>
                <a:gd name="T15" fmla="*/ 2438 h 8"/>
                <a:gd name="T16" fmla="+- 0 8383 8376"/>
                <a:gd name="T17" fmla="*/ T16 w 988"/>
                <a:gd name="T18" fmla="+- 0 2444 2436"/>
                <a:gd name="T19" fmla="*/ 2444 h 8"/>
                <a:gd name="T20" fmla="+- 0 9363 8376"/>
                <a:gd name="T21" fmla="*/ T20 w 988"/>
                <a:gd name="T22" fmla="+- 0 2444 2436"/>
                <a:gd name="T23" fmla="*/ 2444 h 8"/>
                <a:gd name="T24" fmla="+- 0 9363 8376"/>
                <a:gd name="T25" fmla="*/ T24 w 988"/>
                <a:gd name="T26" fmla="+- 0 2438 2436"/>
                <a:gd name="T27" fmla="*/ 2438 h 8"/>
                <a:gd name="T28" fmla="+- 0 9363 8376"/>
                <a:gd name="T29" fmla="*/ T28 w 988"/>
                <a:gd name="T30" fmla="+- 0 2436 2436"/>
                <a:gd name="T31" fmla="*/ 2436 h 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988" h="8">
                  <a:moveTo>
                    <a:pt x="987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87" y="8"/>
                  </a:lnTo>
                  <a:lnTo>
                    <a:pt x="987" y="2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AutoShape 26185">
              <a:extLst>
                <a:ext uri="{FF2B5EF4-FFF2-40B4-BE49-F238E27FC236}">
                  <a16:creationId xmlns:a16="http://schemas.microsoft.com/office/drawing/2014/main" id="{85E50A84-4A35-7741-A4A6-4D6C9E899D1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12" y="1758"/>
              <a:ext cx="2828" cy="2119"/>
            </a:xfrm>
            <a:custGeom>
              <a:avLst/>
              <a:gdLst>
                <a:gd name="T0" fmla="+- 0 8376 7512"/>
                <a:gd name="T1" fmla="*/ T0 w 2828"/>
                <a:gd name="T2" fmla="+- 0 2437 1758"/>
                <a:gd name="T3" fmla="*/ 2437 h 2119"/>
                <a:gd name="T4" fmla="+- 0 8369 7512"/>
                <a:gd name="T5" fmla="*/ T4 w 2828"/>
                <a:gd name="T6" fmla="+- 0 2444 1758"/>
                <a:gd name="T7" fmla="*/ 2444 h 2119"/>
                <a:gd name="T8" fmla="+- 0 8383 7512"/>
                <a:gd name="T9" fmla="*/ T8 w 2828"/>
                <a:gd name="T10" fmla="+- 0 2444 1758"/>
                <a:gd name="T11" fmla="*/ 2444 h 2119"/>
                <a:gd name="T12" fmla="+- 0 9363 7512"/>
                <a:gd name="T13" fmla="*/ T12 w 2828"/>
                <a:gd name="T14" fmla="+- 0 2468 1758"/>
                <a:gd name="T15" fmla="*/ 2468 h 2119"/>
                <a:gd name="T16" fmla="+- 0 8376 7512"/>
                <a:gd name="T17" fmla="*/ T16 w 2828"/>
                <a:gd name="T18" fmla="+- 0 2468 1758"/>
                <a:gd name="T19" fmla="*/ 2468 h 2119"/>
                <a:gd name="T20" fmla="+- 0 8383 7512"/>
                <a:gd name="T21" fmla="*/ T20 w 2828"/>
                <a:gd name="T22" fmla="+- 0 2475 1758"/>
                <a:gd name="T23" fmla="*/ 2475 h 2119"/>
                <a:gd name="T24" fmla="+- 0 9363 7512"/>
                <a:gd name="T25" fmla="*/ T24 w 2828"/>
                <a:gd name="T26" fmla="+- 0 2468 1758"/>
                <a:gd name="T27" fmla="*/ 2468 h 2119"/>
                <a:gd name="T28" fmla="+- 0 9370 7512"/>
                <a:gd name="T29" fmla="*/ T28 w 2828"/>
                <a:gd name="T30" fmla="+- 0 2436 1758"/>
                <a:gd name="T31" fmla="*/ 2436 h 2119"/>
                <a:gd name="T32" fmla="+- 0 9363 7512"/>
                <a:gd name="T33" fmla="*/ T32 w 2828"/>
                <a:gd name="T34" fmla="+- 0 2444 1758"/>
                <a:gd name="T35" fmla="*/ 2444 h 2119"/>
                <a:gd name="T36" fmla="+- 0 9377 7512"/>
                <a:gd name="T37" fmla="*/ T36 w 2828"/>
                <a:gd name="T38" fmla="+- 0 2444 1758"/>
                <a:gd name="T39" fmla="*/ 2444 h 2119"/>
                <a:gd name="T40" fmla="+- 0 9377 7512"/>
                <a:gd name="T41" fmla="*/ T40 w 2828"/>
                <a:gd name="T42" fmla="+- 0 2436 1758"/>
                <a:gd name="T43" fmla="*/ 2436 h 2119"/>
                <a:gd name="T44" fmla="+- 0 9370 7512"/>
                <a:gd name="T45" fmla="*/ T44 w 2828"/>
                <a:gd name="T46" fmla="+- 0 2441 1758"/>
                <a:gd name="T47" fmla="*/ 2441 h 2119"/>
                <a:gd name="T48" fmla="+- 0 9377 7512"/>
                <a:gd name="T49" fmla="*/ T48 w 2828"/>
                <a:gd name="T50" fmla="+- 0 2436 1758"/>
                <a:gd name="T51" fmla="*/ 2436 h 2119"/>
                <a:gd name="T52" fmla="+- 0 9391 7512"/>
                <a:gd name="T53" fmla="*/ T52 w 2828"/>
                <a:gd name="T54" fmla="+- 0 2468 1758"/>
                <a:gd name="T55" fmla="*/ 2468 h 2119"/>
                <a:gd name="T56" fmla="+- 0 9377 7512"/>
                <a:gd name="T57" fmla="*/ T56 w 2828"/>
                <a:gd name="T58" fmla="+- 0 2468 1758"/>
                <a:gd name="T59" fmla="*/ 2468 h 2119"/>
                <a:gd name="T60" fmla="+- 0 9363 7512"/>
                <a:gd name="T61" fmla="*/ T60 w 2828"/>
                <a:gd name="T62" fmla="+- 0 2468 1758"/>
                <a:gd name="T63" fmla="*/ 2468 h 2119"/>
                <a:gd name="T64" fmla="+- 0 9370 7512"/>
                <a:gd name="T65" fmla="*/ T64 w 2828"/>
                <a:gd name="T66" fmla="+- 0 2475 1758"/>
                <a:gd name="T67" fmla="*/ 2475 h 2119"/>
                <a:gd name="T68" fmla="+- 0 9391 7512"/>
                <a:gd name="T69" fmla="*/ T68 w 2828"/>
                <a:gd name="T70" fmla="+- 0 2475 1758"/>
                <a:gd name="T71" fmla="*/ 2475 h 2119"/>
                <a:gd name="T72" fmla="+- 0 9418 7512"/>
                <a:gd name="T73" fmla="*/ T72 w 2828"/>
                <a:gd name="T74" fmla="+- 0 3240 1758"/>
                <a:gd name="T75" fmla="*/ 3240 h 2119"/>
                <a:gd name="T76" fmla="+- 0 9418 7512"/>
                <a:gd name="T77" fmla="*/ T76 w 2828"/>
                <a:gd name="T78" fmla="+- 0 3260 1758"/>
                <a:gd name="T79" fmla="*/ 3260 h 2119"/>
                <a:gd name="T80" fmla="+- 0 9425 7512"/>
                <a:gd name="T81" fmla="*/ T80 w 2828"/>
                <a:gd name="T82" fmla="+- 0 3243 1758"/>
                <a:gd name="T83" fmla="*/ 3243 h 2119"/>
                <a:gd name="T84" fmla="+- 0 9425 7512"/>
                <a:gd name="T85" fmla="*/ T84 w 2828"/>
                <a:gd name="T86" fmla="+- 0 2468 1758"/>
                <a:gd name="T87" fmla="*/ 2468 h 2119"/>
                <a:gd name="T88" fmla="+- 0 9705 7512"/>
                <a:gd name="T89" fmla="*/ T88 w 2828"/>
                <a:gd name="T90" fmla="+- 0 2250 1758"/>
                <a:gd name="T91" fmla="*/ 2250 h 2119"/>
                <a:gd name="T92" fmla="+- 0 10313 7512"/>
                <a:gd name="T93" fmla="*/ T92 w 2828"/>
                <a:gd name="T94" fmla="+- 0 1786 1758"/>
                <a:gd name="T95" fmla="*/ 1786 h 2119"/>
                <a:gd name="T96" fmla="+- 0 10320 7512"/>
                <a:gd name="T97" fmla="*/ T96 w 2828"/>
                <a:gd name="T98" fmla="+- 0 2947 1758"/>
                <a:gd name="T99" fmla="*/ 2947 h 2119"/>
                <a:gd name="T100" fmla="+- 0 10340 7512"/>
                <a:gd name="T101" fmla="*/ T100 w 2828"/>
                <a:gd name="T102" fmla="+- 0 1765 1758"/>
                <a:gd name="T103" fmla="*/ 1765 h 2119"/>
                <a:gd name="T104" fmla="+- 0 10327 7512"/>
                <a:gd name="T105" fmla="*/ T104 w 2828"/>
                <a:gd name="T106" fmla="+- 0 1758 1758"/>
                <a:gd name="T107" fmla="*/ 1758 h 2119"/>
                <a:gd name="T108" fmla="+- 0 9696 7512"/>
                <a:gd name="T109" fmla="*/ T108 w 2828"/>
                <a:gd name="T110" fmla="+- 0 1765 1758"/>
                <a:gd name="T111" fmla="*/ 1765 h 2119"/>
                <a:gd name="T112" fmla="+- 0 9359 7512"/>
                <a:gd name="T113" fmla="*/ T112 w 2828"/>
                <a:gd name="T114" fmla="+- 0 1765 1758"/>
                <a:gd name="T115" fmla="*/ 1765 h 2119"/>
                <a:gd name="T116" fmla="+- 0 8388 7512"/>
                <a:gd name="T117" fmla="*/ T116 w 2828"/>
                <a:gd name="T118" fmla="+- 0 1918 1758"/>
                <a:gd name="T119" fmla="*/ 1918 h 2119"/>
                <a:gd name="T120" fmla="+- 0 8388 7512"/>
                <a:gd name="T121" fmla="*/ T120 w 2828"/>
                <a:gd name="T122" fmla="+- 0 1918 1758"/>
                <a:gd name="T123" fmla="*/ 1918 h 2119"/>
                <a:gd name="T124" fmla="+- 0 7529 7512"/>
                <a:gd name="T125" fmla="*/ T124 w 2828"/>
                <a:gd name="T126" fmla="+- 0 2461 1758"/>
                <a:gd name="T127" fmla="*/ 2461 h 2119"/>
                <a:gd name="T128" fmla="+- 0 7512 7512"/>
                <a:gd name="T129" fmla="*/ T128 w 2828"/>
                <a:gd name="T130" fmla="+- 0 2475 1758"/>
                <a:gd name="T131" fmla="*/ 2475 h 2119"/>
                <a:gd name="T132" fmla="+- 0 7529 7512"/>
                <a:gd name="T133" fmla="*/ T132 w 2828"/>
                <a:gd name="T134" fmla="+- 0 2947 1758"/>
                <a:gd name="T135" fmla="*/ 2947 h 2119"/>
                <a:gd name="T136" fmla="+- 0 7529 7512"/>
                <a:gd name="T137" fmla="*/ T136 w 2828"/>
                <a:gd name="T138" fmla="+- 0 3867 1758"/>
                <a:gd name="T139" fmla="*/ 3867 h 2119"/>
                <a:gd name="T140" fmla="+- 0 9418 7512"/>
                <a:gd name="T141" fmla="*/ T140 w 2828"/>
                <a:gd name="T142" fmla="+- 0 3867 1758"/>
                <a:gd name="T143" fmla="*/ 3867 h 2119"/>
                <a:gd name="T144" fmla="+- 0 9967 7512"/>
                <a:gd name="T145" fmla="*/ T144 w 2828"/>
                <a:gd name="T146" fmla="+- 0 3318 1758"/>
                <a:gd name="T147" fmla="*/ 3318 h 2119"/>
                <a:gd name="T148" fmla="+- 0 9425 7512"/>
                <a:gd name="T149" fmla="*/ T148 w 2828"/>
                <a:gd name="T150" fmla="+- 0 3855 1758"/>
                <a:gd name="T151" fmla="*/ 3855 h 2119"/>
                <a:gd name="T152" fmla="+- 0 9418 7512"/>
                <a:gd name="T153" fmla="*/ T152 w 2828"/>
                <a:gd name="T154" fmla="+- 0 3260 1758"/>
                <a:gd name="T155" fmla="*/ 3260 h 2119"/>
                <a:gd name="T156" fmla="+- 0 7555 7512"/>
                <a:gd name="T157" fmla="*/ T156 w 2828"/>
                <a:gd name="T158" fmla="+- 0 3853 1758"/>
                <a:gd name="T159" fmla="*/ 3853 h 2119"/>
                <a:gd name="T160" fmla="+- 0 7543 7512"/>
                <a:gd name="T161" fmla="*/ T160 w 2828"/>
                <a:gd name="T162" fmla="+- 0 3845 1758"/>
                <a:gd name="T163" fmla="*/ 3845 h 2119"/>
                <a:gd name="T164" fmla="+- 0 7543 7512"/>
                <a:gd name="T165" fmla="*/ T164 w 2828"/>
                <a:gd name="T166" fmla="+- 0 2968 1758"/>
                <a:gd name="T167" fmla="*/ 2968 h 2119"/>
                <a:gd name="T168" fmla="+- 0 7543 7512"/>
                <a:gd name="T169" fmla="*/ T168 w 2828"/>
                <a:gd name="T170" fmla="+- 0 2947 1758"/>
                <a:gd name="T171" fmla="*/ 2947 h 2119"/>
                <a:gd name="T172" fmla="+- 0 8369 7512"/>
                <a:gd name="T173" fmla="*/ T172 w 2828"/>
                <a:gd name="T174" fmla="+- 0 2476 1758"/>
                <a:gd name="T175" fmla="*/ 2476 h 2119"/>
                <a:gd name="T176" fmla="+- 0 8376 7512"/>
                <a:gd name="T177" fmla="*/ T176 w 2828"/>
                <a:gd name="T178" fmla="+- 0 2475 1758"/>
                <a:gd name="T179" fmla="*/ 2475 h 2119"/>
                <a:gd name="T180" fmla="+- 0 8376 7512"/>
                <a:gd name="T181" fmla="*/ T180 w 2828"/>
                <a:gd name="T182" fmla="+- 0 2468 1758"/>
                <a:gd name="T183" fmla="*/ 2468 h 2119"/>
                <a:gd name="T184" fmla="+- 0 8369 7512"/>
                <a:gd name="T185" fmla="*/ T184 w 2828"/>
                <a:gd name="T186" fmla="+- 0 2468 1758"/>
                <a:gd name="T187" fmla="*/ 2468 h 2119"/>
                <a:gd name="T188" fmla="+- 0 8388 7512"/>
                <a:gd name="T189" fmla="*/ T188 w 2828"/>
                <a:gd name="T190" fmla="+- 0 1926 1758"/>
                <a:gd name="T191" fmla="*/ 1926 h 2119"/>
                <a:gd name="T192" fmla="+- 0 9359 7512"/>
                <a:gd name="T193" fmla="*/ T192 w 2828"/>
                <a:gd name="T194" fmla="+- 0 1772 1758"/>
                <a:gd name="T195" fmla="*/ 1772 h 2119"/>
                <a:gd name="T196" fmla="+- 0 9696 7512"/>
                <a:gd name="T197" fmla="*/ T196 w 2828"/>
                <a:gd name="T198" fmla="+- 0 1772 1758"/>
                <a:gd name="T199" fmla="*/ 1772 h 2119"/>
                <a:gd name="T200" fmla="+- 0 10320 7512"/>
                <a:gd name="T201" fmla="*/ T200 w 2828"/>
                <a:gd name="T202" fmla="+- 0 1772 1758"/>
                <a:gd name="T203" fmla="*/ 1772 h 2119"/>
                <a:gd name="T204" fmla="+- 0 10320 7512"/>
                <a:gd name="T205" fmla="*/ T204 w 2828"/>
                <a:gd name="T206" fmla="+- 0 2965 1758"/>
                <a:gd name="T207" fmla="*/ 2965 h 2119"/>
                <a:gd name="T208" fmla="+- 0 10303 7512"/>
                <a:gd name="T209" fmla="*/ T208 w 2828"/>
                <a:gd name="T210" fmla="+- 0 2982 1758"/>
                <a:gd name="T211" fmla="*/ 2982 h 2119"/>
                <a:gd name="T212" fmla="+- 0 9967 7512"/>
                <a:gd name="T213" fmla="*/ T212 w 2828"/>
                <a:gd name="T214" fmla="+- 0 3318 1758"/>
                <a:gd name="T215" fmla="*/ 3318 h 2119"/>
                <a:gd name="T216" fmla="+- 0 9418 7512"/>
                <a:gd name="T217" fmla="*/ T216 w 2828"/>
                <a:gd name="T218" fmla="+- 0 3875 1758"/>
                <a:gd name="T219" fmla="*/ 3875 h 2119"/>
                <a:gd name="T220" fmla="+- 0 9428 7512"/>
                <a:gd name="T221" fmla="*/ T220 w 2828"/>
                <a:gd name="T222" fmla="+- 0 3867 1758"/>
                <a:gd name="T223" fmla="*/ 3867 h 2119"/>
                <a:gd name="T224" fmla="+- 0 9432 7512"/>
                <a:gd name="T225" fmla="*/ T224 w 2828"/>
                <a:gd name="T226" fmla="+- 0 3863 1758"/>
                <a:gd name="T227" fmla="*/ 3863 h 2119"/>
                <a:gd name="T228" fmla="+- 0 10313 7512"/>
                <a:gd name="T229" fmla="*/ T228 w 2828"/>
                <a:gd name="T230" fmla="+- 0 2982 1758"/>
                <a:gd name="T231" fmla="*/ 2982 h 2119"/>
                <a:gd name="T232" fmla="+- 0 10314 7512"/>
                <a:gd name="T233" fmla="*/ T232 w 2828"/>
                <a:gd name="T234" fmla="+- 0 2981 1758"/>
                <a:gd name="T235" fmla="*/ 2981 h 2119"/>
                <a:gd name="T236" fmla="+- 0 10327 7512"/>
                <a:gd name="T237" fmla="*/ T236 w 2828"/>
                <a:gd name="T238" fmla="+- 0 2947 1758"/>
                <a:gd name="T239" fmla="*/ 2947 h 2119"/>
                <a:gd name="T240" fmla="+- 0 10340 7512"/>
                <a:gd name="T241" fmla="*/ T240 w 2828"/>
                <a:gd name="T242" fmla="+- 0 1765 1758"/>
                <a:gd name="T243" fmla="*/ 1765 h 211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2828" h="2119">
                  <a:moveTo>
                    <a:pt x="871" y="679"/>
                  </a:moveTo>
                  <a:lnTo>
                    <a:pt x="864" y="679"/>
                  </a:lnTo>
                  <a:lnTo>
                    <a:pt x="857" y="679"/>
                  </a:lnTo>
                  <a:lnTo>
                    <a:pt x="857" y="686"/>
                  </a:lnTo>
                  <a:lnTo>
                    <a:pt x="864" y="686"/>
                  </a:lnTo>
                  <a:lnTo>
                    <a:pt x="871" y="686"/>
                  </a:lnTo>
                  <a:lnTo>
                    <a:pt x="871" y="679"/>
                  </a:lnTo>
                  <a:close/>
                  <a:moveTo>
                    <a:pt x="1851" y="710"/>
                  </a:moveTo>
                  <a:lnTo>
                    <a:pt x="871" y="710"/>
                  </a:lnTo>
                  <a:lnTo>
                    <a:pt x="864" y="710"/>
                  </a:lnTo>
                  <a:lnTo>
                    <a:pt x="864" y="717"/>
                  </a:lnTo>
                  <a:lnTo>
                    <a:pt x="871" y="717"/>
                  </a:lnTo>
                  <a:lnTo>
                    <a:pt x="1851" y="717"/>
                  </a:lnTo>
                  <a:lnTo>
                    <a:pt x="1851" y="710"/>
                  </a:lnTo>
                  <a:close/>
                  <a:moveTo>
                    <a:pt x="1865" y="678"/>
                  </a:moveTo>
                  <a:lnTo>
                    <a:pt x="1858" y="678"/>
                  </a:lnTo>
                  <a:lnTo>
                    <a:pt x="1851" y="678"/>
                  </a:lnTo>
                  <a:lnTo>
                    <a:pt x="1851" y="686"/>
                  </a:lnTo>
                  <a:lnTo>
                    <a:pt x="1858" y="686"/>
                  </a:lnTo>
                  <a:lnTo>
                    <a:pt x="1865" y="686"/>
                  </a:lnTo>
                  <a:lnTo>
                    <a:pt x="1865" y="683"/>
                  </a:lnTo>
                  <a:lnTo>
                    <a:pt x="1865" y="678"/>
                  </a:lnTo>
                  <a:lnTo>
                    <a:pt x="1858" y="683"/>
                  </a:lnTo>
                  <a:lnTo>
                    <a:pt x="1865" y="678"/>
                  </a:lnTo>
                  <a:close/>
                  <a:moveTo>
                    <a:pt x="1913" y="710"/>
                  </a:moveTo>
                  <a:lnTo>
                    <a:pt x="1879" y="710"/>
                  </a:lnTo>
                  <a:lnTo>
                    <a:pt x="1872" y="710"/>
                  </a:lnTo>
                  <a:lnTo>
                    <a:pt x="1865" y="710"/>
                  </a:lnTo>
                  <a:lnTo>
                    <a:pt x="1858" y="710"/>
                  </a:lnTo>
                  <a:lnTo>
                    <a:pt x="1851" y="710"/>
                  </a:lnTo>
                  <a:lnTo>
                    <a:pt x="1851" y="717"/>
                  </a:lnTo>
                  <a:lnTo>
                    <a:pt x="1858" y="717"/>
                  </a:lnTo>
                  <a:lnTo>
                    <a:pt x="1865" y="717"/>
                  </a:lnTo>
                  <a:lnTo>
                    <a:pt x="1879" y="717"/>
                  </a:lnTo>
                  <a:lnTo>
                    <a:pt x="1906" y="717"/>
                  </a:lnTo>
                  <a:lnTo>
                    <a:pt x="1906" y="1482"/>
                  </a:lnTo>
                  <a:lnTo>
                    <a:pt x="1906" y="1492"/>
                  </a:lnTo>
                  <a:lnTo>
                    <a:pt x="1906" y="1502"/>
                  </a:lnTo>
                  <a:lnTo>
                    <a:pt x="1913" y="1495"/>
                  </a:lnTo>
                  <a:lnTo>
                    <a:pt x="1913" y="1485"/>
                  </a:lnTo>
                  <a:lnTo>
                    <a:pt x="1913" y="1475"/>
                  </a:lnTo>
                  <a:lnTo>
                    <a:pt x="1913" y="710"/>
                  </a:lnTo>
                  <a:close/>
                  <a:moveTo>
                    <a:pt x="2808" y="14"/>
                  </a:moveTo>
                  <a:lnTo>
                    <a:pt x="2193" y="492"/>
                  </a:lnTo>
                  <a:lnTo>
                    <a:pt x="2193" y="501"/>
                  </a:lnTo>
                  <a:lnTo>
                    <a:pt x="2801" y="28"/>
                  </a:lnTo>
                  <a:lnTo>
                    <a:pt x="2801" y="1189"/>
                  </a:lnTo>
                  <a:lnTo>
                    <a:pt x="2808" y="1189"/>
                  </a:lnTo>
                  <a:lnTo>
                    <a:pt x="2808" y="14"/>
                  </a:lnTo>
                  <a:close/>
                  <a:moveTo>
                    <a:pt x="2828" y="7"/>
                  </a:moveTo>
                  <a:lnTo>
                    <a:pt x="2815" y="7"/>
                  </a:lnTo>
                  <a:lnTo>
                    <a:pt x="2815" y="0"/>
                  </a:lnTo>
                  <a:lnTo>
                    <a:pt x="2806" y="7"/>
                  </a:lnTo>
                  <a:lnTo>
                    <a:pt x="2184" y="7"/>
                  </a:lnTo>
                  <a:lnTo>
                    <a:pt x="1865" y="7"/>
                  </a:lnTo>
                  <a:lnTo>
                    <a:pt x="1847" y="7"/>
                  </a:lnTo>
                  <a:lnTo>
                    <a:pt x="1116" y="7"/>
                  </a:lnTo>
                  <a:lnTo>
                    <a:pt x="876" y="160"/>
                  </a:lnTo>
                  <a:lnTo>
                    <a:pt x="22" y="703"/>
                  </a:lnTo>
                  <a:lnTo>
                    <a:pt x="17" y="703"/>
                  </a:lnTo>
                  <a:lnTo>
                    <a:pt x="17" y="706"/>
                  </a:lnTo>
                  <a:lnTo>
                    <a:pt x="0" y="717"/>
                  </a:lnTo>
                  <a:lnTo>
                    <a:pt x="17" y="717"/>
                  </a:lnTo>
                  <a:lnTo>
                    <a:pt x="17" y="1189"/>
                  </a:lnTo>
                  <a:lnTo>
                    <a:pt x="17" y="1210"/>
                  </a:lnTo>
                  <a:lnTo>
                    <a:pt x="17" y="2109"/>
                  </a:lnTo>
                  <a:lnTo>
                    <a:pt x="1901" y="2109"/>
                  </a:lnTo>
                  <a:lnTo>
                    <a:pt x="1906" y="2109"/>
                  </a:lnTo>
                  <a:lnTo>
                    <a:pt x="1906" y="2117"/>
                  </a:lnTo>
                  <a:lnTo>
                    <a:pt x="2455" y="1560"/>
                  </a:lnTo>
                  <a:lnTo>
                    <a:pt x="1913" y="2102"/>
                  </a:lnTo>
                  <a:lnTo>
                    <a:pt x="1913" y="2097"/>
                  </a:lnTo>
                  <a:lnTo>
                    <a:pt x="1913" y="1495"/>
                  </a:lnTo>
                  <a:lnTo>
                    <a:pt x="1906" y="1502"/>
                  </a:lnTo>
                  <a:lnTo>
                    <a:pt x="1906" y="2095"/>
                  </a:lnTo>
                  <a:lnTo>
                    <a:pt x="43" y="2095"/>
                  </a:lnTo>
                  <a:lnTo>
                    <a:pt x="31" y="2095"/>
                  </a:lnTo>
                  <a:lnTo>
                    <a:pt x="31" y="2087"/>
                  </a:lnTo>
                  <a:lnTo>
                    <a:pt x="31" y="1210"/>
                  </a:lnTo>
                  <a:lnTo>
                    <a:pt x="31" y="1190"/>
                  </a:lnTo>
                  <a:lnTo>
                    <a:pt x="31" y="1189"/>
                  </a:lnTo>
                  <a:lnTo>
                    <a:pt x="31" y="718"/>
                  </a:lnTo>
                  <a:lnTo>
                    <a:pt x="857" y="718"/>
                  </a:lnTo>
                  <a:lnTo>
                    <a:pt x="857" y="717"/>
                  </a:lnTo>
                  <a:lnTo>
                    <a:pt x="864" y="717"/>
                  </a:lnTo>
                  <a:lnTo>
                    <a:pt x="864" y="710"/>
                  </a:lnTo>
                  <a:lnTo>
                    <a:pt x="857" y="710"/>
                  </a:lnTo>
                  <a:lnTo>
                    <a:pt x="25" y="710"/>
                  </a:lnTo>
                  <a:lnTo>
                    <a:pt x="876" y="168"/>
                  </a:lnTo>
                  <a:lnTo>
                    <a:pt x="1118" y="14"/>
                  </a:lnTo>
                  <a:lnTo>
                    <a:pt x="1847" y="14"/>
                  </a:lnTo>
                  <a:lnTo>
                    <a:pt x="1865" y="14"/>
                  </a:lnTo>
                  <a:lnTo>
                    <a:pt x="2184" y="14"/>
                  </a:lnTo>
                  <a:lnTo>
                    <a:pt x="2808" y="14"/>
                  </a:lnTo>
                  <a:lnTo>
                    <a:pt x="2808" y="1189"/>
                  </a:lnTo>
                  <a:lnTo>
                    <a:pt x="2808" y="1207"/>
                  </a:lnTo>
                  <a:lnTo>
                    <a:pt x="2802" y="1213"/>
                  </a:lnTo>
                  <a:lnTo>
                    <a:pt x="2791" y="1224"/>
                  </a:lnTo>
                  <a:lnTo>
                    <a:pt x="2455" y="1560"/>
                  </a:lnTo>
                  <a:lnTo>
                    <a:pt x="1906" y="2117"/>
                  </a:lnTo>
                  <a:lnTo>
                    <a:pt x="1906" y="2119"/>
                  </a:lnTo>
                  <a:lnTo>
                    <a:pt x="1916" y="2109"/>
                  </a:lnTo>
                  <a:lnTo>
                    <a:pt x="1920" y="2109"/>
                  </a:lnTo>
                  <a:lnTo>
                    <a:pt x="1920" y="2105"/>
                  </a:lnTo>
                  <a:lnTo>
                    <a:pt x="2801" y="1224"/>
                  </a:lnTo>
                  <a:lnTo>
                    <a:pt x="2802" y="1223"/>
                  </a:lnTo>
                  <a:lnTo>
                    <a:pt x="2815" y="1210"/>
                  </a:lnTo>
                  <a:lnTo>
                    <a:pt x="2815" y="1189"/>
                  </a:lnTo>
                  <a:lnTo>
                    <a:pt x="2815" y="18"/>
                  </a:lnTo>
                  <a:lnTo>
                    <a:pt x="2828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60C651-C083-2F4B-AF7D-A0EBE01EBFC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" y="2947"/>
              <a:ext cx="353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AutoShape 26187">
              <a:extLst>
                <a:ext uri="{FF2B5EF4-FFF2-40B4-BE49-F238E27FC236}">
                  <a16:creationId xmlns:a16="http://schemas.microsoft.com/office/drawing/2014/main" id="{EC9E3BCF-843A-7A45-9F66-B9F0EACEF5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36" y="1772"/>
              <a:ext cx="2784" cy="2088"/>
            </a:xfrm>
            <a:custGeom>
              <a:avLst/>
              <a:gdLst>
                <a:gd name="T0" fmla="+- 0 8388 7536"/>
                <a:gd name="T1" fmla="*/ T0 w 2784"/>
                <a:gd name="T2" fmla="+- 0 1926 1772"/>
                <a:gd name="T3" fmla="*/ 1926 h 2088"/>
                <a:gd name="T4" fmla="+- 0 7536 7536"/>
                <a:gd name="T5" fmla="*/ T4 w 2784"/>
                <a:gd name="T6" fmla="+- 0 2468 1772"/>
                <a:gd name="T7" fmla="*/ 2468 h 2088"/>
                <a:gd name="T8" fmla="+- 0 8363 7536"/>
                <a:gd name="T9" fmla="*/ T8 w 2784"/>
                <a:gd name="T10" fmla="+- 0 2468 1772"/>
                <a:gd name="T11" fmla="*/ 2468 h 2088"/>
                <a:gd name="T12" fmla="+- 0 8363 7536"/>
                <a:gd name="T13" fmla="*/ T12 w 2784"/>
                <a:gd name="T14" fmla="+- 0 2461 1772"/>
                <a:gd name="T15" fmla="*/ 2461 h 2088"/>
                <a:gd name="T16" fmla="+- 0 7560 7536"/>
                <a:gd name="T17" fmla="*/ T16 w 2784"/>
                <a:gd name="T18" fmla="+- 0 2461 1772"/>
                <a:gd name="T19" fmla="*/ 2461 h 2088"/>
                <a:gd name="T20" fmla="+- 0 8388 7536"/>
                <a:gd name="T21" fmla="*/ T20 w 2784"/>
                <a:gd name="T22" fmla="+- 0 1934 1772"/>
                <a:gd name="T23" fmla="*/ 1934 h 2088"/>
                <a:gd name="T24" fmla="+- 0 8388 7536"/>
                <a:gd name="T25" fmla="*/ T24 w 2784"/>
                <a:gd name="T26" fmla="+- 0 1926 1772"/>
                <a:gd name="T27" fmla="*/ 1926 h 2088"/>
                <a:gd name="T28" fmla="+- 0 9377 7536"/>
                <a:gd name="T29" fmla="*/ T28 w 2784"/>
                <a:gd name="T30" fmla="+- 0 1772 1772"/>
                <a:gd name="T31" fmla="*/ 1772 h 2088"/>
                <a:gd name="T32" fmla="+- 0 9359 7536"/>
                <a:gd name="T33" fmla="*/ T32 w 2784"/>
                <a:gd name="T34" fmla="+- 0 1772 1772"/>
                <a:gd name="T35" fmla="*/ 1772 h 2088"/>
                <a:gd name="T36" fmla="+- 0 9359 7536"/>
                <a:gd name="T37" fmla="*/ T36 w 2784"/>
                <a:gd name="T38" fmla="+- 0 1779 1772"/>
                <a:gd name="T39" fmla="*/ 1779 h 2088"/>
                <a:gd name="T40" fmla="+- 0 9377 7536"/>
                <a:gd name="T41" fmla="*/ T40 w 2784"/>
                <a:gd name="T42" fmla="+- 0 1779 1772"/>
                <a:gd name="T43" fmla="*/ 1779 h 2088"/>
                <a:gd name="T44" fmla="+- 0 9377 7536"/>
                <a:gd name="T45" fmla="*/ T44 w 2784"/>
                <a:gd name="T46" fmla="+- 0 1772 1772"/>
                <a:gd name="T47" fmla="*/ 1772 h 2088"/>
                <a:gd name="T48" fmla="+- 0 9705 7536"/>
                <a:gd name="T49" fmla="*/ T48 w 2784"/>
                <a:gd name="T50" fmla="+- 0 2250 1772"/>
                <a:gd name="T51" fmla="*/ 2250 h 2088"/>
                <a:gd name="T52" fmla="+- 0 9698 7536"/>
                <a:gd name="T53" fmla="*/ T52 w 2784"/>
                <a:gd name="T54" fmla="+- 0 2256 1772"/>
                <a:gd name="T55" fmla="*/ 2256 h 2088"/>
                <a:gd name="T56" fmla="+- 0 9698 7536"/>
                <a:gd name="T57" fmla="*/ T56 w 2784"/>
                <a:gd name="T58" fmla="+- 0 2256 1772"/>
                <a:gd name="T59" fmla="*/ 2256 h 2088"/>
                <a:gd name="T60" fmla="+- 0 9692 7536"/>
                <a:gd name="T61" fmla="*/ T60 w 2784"/>
                <a:gd name="T62" fmla="+- 0 2261 1772"/>
                <a:gd name="T63" fmla="*/ 2261 h 2088"/>
                <a:gd name="T64" fmla="+- 0 9425 7536"/>
                <a:gd name="T65" fmla="*/ T64 w 2784"/>
                <a:gd name="T66" fmla="+- 0 2468 1772"/>
                <a:gd name="T67" fmla="*/ 2468 h 2088"/>
                <a:gd name="T68" fmla="+- 0 9425 7536"/>
                <a:gd name="T69" fmla="*/ T68 w 2784"/>
                <a:gd name="T70" fmla="+- 0 3233 1772"/>
                <a:gd name="T71" fmla="*/ 3233 h 2088"/>
                <a:gd name="T72" fmla="+- 0 9425 7536"/>
                <a:gd name="T73" fmla="*/ T72 w 2784"/>
                <a:gd name="T74" fmla="+- 0 3243 1772"/>
                <a:gd name="T75" fmla="*/ 3243 h 2088"/>
                <a:gd name="T76" fmla="+- 0 9432 7536"/>
                <a:gd name="T77" fmla="*/ T76 w 2784"/>
                <a:gd name="T78" fmla="+- 0 3236 1772"/>
                <a:gd name="T79" fmla="*/ 3236 h 2088"/>
                <a:gd name="T80" fmla="+- 0 9432 7536"/>
                <a:gd name="T81" fmla="*/ T80 w 2784"/>
                <a:gd name="T82" fmla="+- 0 3226 1772"/>
                <a:gd name="T83" fmla="*/ 3226 h 2088"/>
                <a:gd name="T84" fmla="+- 0 9432 7536"/>
                <a:gd name="T85" fmla="*/ T84 w 2784"/>
                <a:gd name="T86" fmla="+- 0 2472 1772"/>
                <a:gd name="T87" fmla="*/ 2472 h 2088"/>
                <a:gd name="T88" fmla="+- 0 9692 7536"/>
                <a:gd name="T89" fmla="*/ T88 w 2784"/>
                <a:gd name="T90" fmla="+- 0 2270 1772"/>
                <a:gd name="T91" fmla="*/ 2270 h 2088"/>
                <a:gd name="T92" fmla="+- 0 9699 7536"/>
                <a:gd name="T93" fmla="*/ T92 w 2784"/>
                <a:gd name="T94" fmla="+- 0 2264 1772"/>
                <a:gd name="T95" fmla="*/ 2264 h 2088"/>
                <a:gd name="T96" fmla="+- 0 9705 7536"/>
                <a:gd name="T97" fmla="*/ T96 w 2784"/>
                <a:gd name="T98" fmla="+- 0 2259 1772"/>
                <a:gd name="T99" fmla="*/ 2259 h 2088"/>
                <a:gd name="T100" fmla="+- 0 9705 7536"/>
                <a:gd name="T101" fmla="*/ T100 w 2784"/>
                <a:gd name="T102" fmla="+- 0 2250 1772"/>
                <a:gd name="T103" fmla="*/ 2250 h 2088"/>
                <a:gd name="T104" fmla="+- 0 10314 7536"/>
                <a:gd name="T105" fmla="*/ T104 w 2784"/>
                <a:gd name="T106" fmla="+- 0 2954 1772"/>
                <a:gd name="T107" fmla="*/ 2954 h 2088"/>
                <a:gd name="T108" fmla="+- 0 10313 7536"/>
                <a:gd name="T109" fmla="*/ T108 w 2784"/>
                <a:gd name="T110" fmla="+- 0 2954 1772"/>
                <a:gd name="T111" fmla="*/ 2954 h 2088"/>
                <a:gd name="T112" fmla="+- 0 10313 7536"/>
                <a:gd name="T113" fmla="*/ T112 w 2784"/>
                <a:gd name="T114" fmla="+- 0 2962 1772"/>
                <a:gd name="T115" fmla="*/ 2962 h 2088"/>
                <a:gd name="T116" fmla="+- 0 10294 7536"/>
                <a:gd name="T117" fmla="*/ T116 w 2784"/>
                <a:gd name="T118" fmla="+- 0 2982 1772"/>
                <a:gd name="T119" fmla="*/ 2982 h 2088"/>
                <a:gd name="T120" fmla="+- 0 9432 7536"/>
                <a:gd name="T121" fmla="*/ T120 w 2784"/>
                <a:gd name="T122" fmla="+- 0 3843 1772"/>
                <a:gd name="T123" fmla="*/ 3843 h 2088"/>
                <a:gd name="T124" fmla="+- 0 9432 7536"/>
                <a:gd name="T125" fmla="*/ T124 w 2784"/>
                <a:gd name="T126" fmla="+- 0 3246 1772"/>
                <a:gd name="T127" fmla="*/ 3246 h 2088"/>
                <a:gd name="T128" fmla="+- 0 9432 7536"/>
                <a:gd name="T129" fmla="*/ T128 w 2784"/>
                <a:gd name="T130" fmla="+- 0 3236 1772"/>
                <a:gd name="T131" fmla="*/ 3236 h 2088"/>
                <a:gd name="T132" fmla="+- 0 9425 7536"/>
                <a:gd name="T133" fmla="*/ T132 w 2784"/>
                <a:gd name="T134" fmla="+- 0 3243 1772"/>
                <a:gd name="T135" fmla="*/ 3243 h 2088"/>
                <a:gd name="T136" fmla="+- 0 9425 7536"/>
                <a:gd name="T137" fmla="*/ T136 w 2784"/>
                <a:gd name="T138" fmla="+- 0 3253 1772"/>
                <a:gd name="T139" fmla="*/ 3253 h 2088"/>
                <a:gd name="T140" fmla="+- 0 9425 7536"/>
                <a:gd name="T141" fmla="*/ T140 w 2784"/>
                <a:gd name="T142" fmla="+- 0 3855 1772"/>
                <a:gd name="T143" fmla="*/ 3855 h 2088"/>
                <a:gd name="T144" fmla="+- 0 10298 7536"/>
                <a:gd name="T145" fmla="*/ T144 w 2784"/>
                <a:gd name="T146" fmla="+- 0 2982 1772"/>
                <a:gd name="T147" fmla="*/ 2982 h 2088"/>
                <a:gd name="T148" fmla="+- 0 9425 7536"/>
                <a:gd name="T149" fmla="*/ T148 w 2784"/>
                <a:gd name="T150" fmla="+- 0 3855 1772"/>
                <a:gd name="T151" fmla="*/ 3855 h 2088"/>
                <a:gd name="T152" fmla="+- 0 9425 7536"/>
                <a:gd name="T153" fmla="*/ T152 w 2784"/>
                <a:gd name="T154" fmla="+- 0 3860 1772"/>
                <a:gd name="T155" fmla="*/ 3860 h 2088"/>
                <a:gd name="T156" fmla="+- 0 9967 7536"/>
                <a:gd name="T157" fmla="*/ T156 w 2784"/>
                <a:gd name="T158" fmla="+- 0 3318 1772"/>
                <a:gd name="T159" fmla="*/ 3318 h 2088"/>
                <a:gd name="T160" fmla="+- 0 10299 7536"/>
                <a:gd name="T161" fmla="*/ T160 w 2784"/>
                <a:gd name="T162" fmla="+- 0 2982 1772"/>
                <a:gd name="T163" fmla="*/ 2982 h 2088"/>
                <a:gd name="T164" fmla="+- 0 10303 7536"/>
                <a:gd name="T165" fmla="*/ T164 w 2784"/>
                <a:gd name="T166" fmla="+- 0 2982 1772"/>
                <a:gd name="T167" fmla="*/ 2982 h 2088"/>
                <a:gd name="T168" fmla="+- 0 10314 7536"/>
                <a:gd name="T169" fmla="*/ T168 w 2784"/>
                <a:gd name="T170" fmla="+- 0 2971 1772"/>
                <a:gd name="T171" fmla="*/ 2971 h 2088"/>
                <a:gd name="T172" fmla="+- 0 10314 7536"/>
                <a:gd name="T173" fmla="*/ T172 w 2784"/>
                <a:gd name="T174" fmla="+- 0 2954 1772"/>
                <a:gd name="T175" fmla="*/ 2954 h 2088"/>
                <a:gd name="T176" fmla="+- 0 10320 7536"/>
                <a:gd name="T177" fmla="*/ T176 w 2784"/>
                <a:gd name="T178" fmla="+- 0 1772 1772"/>
                <a:gd name="T179" fmla="*/ 1772 h 2088"/>
                <a:gd name="T180" fmla="+- 0 9696 7536"/>
                <a:gd name="T181" fmla="*/ T180 w 2784"/>
                <a:gd name="T182" fmla="+- 0 1772 1772"/>
                <a:gd name="T183" fmla="*/ 1772 h 2088"/>
                <a:gd name="T184" fmla="+- 0 9696 7536"/>
                <a:gd name="T185" fmla="*/ T184 w 2784"/>
                <a:gd name="T186" fmla="+- 0 1779 1772"/>
                <a:gd name="T187" fmla="*/ 1779 h 2088"/>
                <a:gd name="T188" fmla="+- 0 10300 7536"/>
                <a:gd name="T189" fmla="*/ T188 w 2784"/>
                <a:gd name="T190" fmla="+- 0 1779 1772"/>
                <a:gd name="T191" fmla="*/ 1779 h 2088"/>
                <a:gd name="T192" fmla="+- 0 9705 7536"/>
                <a:gd name="T193" fmla="*/ T192 w 2784"/>
                <a:gd name="T194" fmla="+- 0 2241 1772"/>
                <a:gd name="T195" fmla="*/ 2241 h 2088"/>
                <a:gd name="T196" fmla="+- 0 9705 7536"/>
                <a:gd name="T197" fmla="*/ T196 w 2784"/>
                <a:gd name="T198" fmla="+- 0 2250 1772"/>
                <a:gd name="T199" fmla="*/ 2250 h 2088"/>
                <a:gd name="T200" fmla="+- 0 10320 7536"/>
                <a:gd name="T201" fmla="*/ T200 w 2784"/>
                <a:gd name="T202" fmla="+- 0 1772 1772"/>
                <a:gd name="T203" fmla="*/ 1772 h 20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2784" h="2088">
                  <a:moveTo>
                    <a:pt x="852" y="154"/>
                  </a:moveTo>
                  <a:lnTo>
                    <a:pt x="0" y="696"/>
                  </a:lnTo>
                  <a:lnTo>
                    <a:pt x="827" y="696"/>
                  </a:lnTo>
                  <a:lnTo>
                    <a:pt x="827" y="689"/>
                  </a:lnTo>
                  <a:lnTo>
                    <a:pt x="24" y="689"/>
                  </a:lnTo>
                  <a:lnTo>
                    <a:pt x="852" y="162"/>
                  </a:lnTo>
                  <a:lnTo>
                    <a:pt x="852" y="154"/>
                  </a:lnTo>
                  <a:close/>
                  <a:moveTo>
                    <a:pt x="1841" y="0"/>
                  </a:moveTo>
                  <a:lnTo>
                    <a:pt x="1823" y="0"/>
                  </a:lnTo>
                  <a:lnTo>
                    <a:pt x="1823" y="7"/>
                  </a:lnTo>
                  <a:lnTo>
                    <a:pt x="1841" y="7"/>
                  </a:lnTo>
                  <a:lnTo>
                    <a:pt x="1841" y="0"/>
                  </a:lnTo>
                  <a:close/>
                  <a:moveTo>
                    <a:pt x="2169" y="478"/>
                  </a:moveTo>
                  <a:lnTo>
                    <a:pt x="2162" y="484"/>
                  </a:lnTo>
                  <a:lnTo>
                    <a:pt x="2156" y="489"/>
                  </a:lnTo>
                  <a:lnTo>
                    <a:pt x="1889" y="696"/>
                  </a:lnTo>
                  <a:lnTo>
                    <a:pt x="1889" y="1461"/>
                  </a:lnTo>
                  <a:lnTo>
                    <a:pt x="1889" y="1471"/>
                  </a:lnTo>
                  <a:lnTo>
                    <a:pt x="1896" y="1464"/>
                  </a:lnTo>
                  <a:lnTo>
                    <a:pt x="1896" y="1454"/>
                  </a:lnTo>
                  <a:lnTo>
                    <a:pt x="1896" y="700"/>
                  </a:lnTo>
                  <a:lnTo>
                    <a:pt x="2156" y="498"/>
                  </a:lnTo>
                  <a:lnTo>
                    <a:pt x="2163" y="492"/>
                  </a:lnTo>
                  <a:lnTo>
                    <a:pt x="2169" y="487"/>
                  </a:lnTo>
                  <a:lnTo>
                    <a:pt x="2169" y="478"/>
                  </a:lnTo>
                  <a:close/>
                  <a:moveTo>
                    <a:pt x="2778" y="1182"/>
                  </a:moveTo>
                  <a:lnTo>
                    <a:pt x="2777" y="1182"/>
                  </a:lnTo>
                  <a:lnTo>
                    <a:pt x="2777" y="1190"/>
                  </a:lnTo>
                  <a:lnTo>
                    <a:pt x="2758" y="1210"/>
                  </a:lnTo>
                  <a:lnTo>
                    <a:pt x="1896" y="2071"/>
                  </a:lnTo>
                  <a:lnTo>
                    <a:pt x="1896" y="1474"/>
                  </a:lnTo>
                  <a:lnTo>
                    <a:pt x="1896" y="1464"/>
                  </a:lnTo>
                  <a:lnTo>
                    <a:pt x="1889" y="1471"/>
                  </a:lnTo>
                  <a:lnTo>
                    <a:pt x="1889" y="1481"/>
                  </a:lnTo>
                  <a:lnTo>
                    <a:pt x="1889" y="2083"/>
                  </a:lnTo>
                  <a:lnTo>
                    <a:pt x="2762" y="1210"/>
                  </a:lnTo>
                  <a:lnTo>
                    <a:pt x="1889" y="2083"/>
                  </a:lnTo>
                  <a:lnTo>
                    <a:pt x="1889" y="2088"/>
                  </a:lnTo>
                  <a:lnTo>
                    <a:pt x="2431" y="1546"/>
                  </a:lnTo>
                  <a:lnTo>
                    <a:pt x="2763" y="1210"/>
                  </a:lnTo>
                  <a:lnTo>
                    <a:pt x="2767" y="1210"/>
                  </a:lnTo>
                  <a:lnTo>
                    <a:pt x="2778" y="1199"/>
                  </a:lnTo>
                  <a:lnTo>
                    <a:pt x="2778" y="1182"/>
                  </a:lnTo>
                  <a:close/>
                  <a:moveTo>
                    <a:pt x="2784" y="0"/>
                  </a:moveTo>
                  <a:lnTo>
                    <a:pt x="2160" y="0"/>
                  </a:lnTo>
                  <a:lnTo>
                    <a:pt x="2160" y="7"/>
                  </a:lnTo>
                  <a:lnTo>
                    <a:pt x="2764" y="7"/>
                  </a:lnTo>
                  <a:lnTo>
                    <a:pt x="2169" y="469"/>
                  </a:lnTo>
                  <a:lnTo>
                    <a:pt x="2169" y="478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A52210B-354C-9343-BC36-7DD936E93FE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41"/>
              <a:ext cx="32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AutoShape 26189">
              <a:extLst>
                <a:ext uri="{FF2B5EF4-FFF2-40B4-BE49-F238E27FC236}">
                  <a16:creationId xmlns:a16="http://schemas.microsoft.com/office/drawing/2014/main" id="{FEF2009C-C963-A641-809C-7785E61A307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1772"/>
              <a:ext cx="1334" cy="696"/>
            </a:xfrm>
            <a:custGeom>
              <a:avLst/>
              <a:gdLst>
                <a:gd name="T0" fmla="+- 0 8369 8363"/>
                <a:gd name="T1" fmla="*/ T0 w 1334"/>
                <a:gd name="T2" fmla="+- 0 2461 1772"/>
                <a:gd name="T3" fmla="*/ 2461 h 696"/>
                <a:gd name="T4" fmla="+- 0 8363 8363"/>
                <a:gd name="T5" fmla="*/ T4 w 1334"/>
                <a:gd name="T6" fmla="+- 0 2461 1772"/>
                <a:gd name="T7" fmla="*/ 2461 h 696"/>
                <a:gd name="T8" fmla="+- 0 8363 8363"/>
                <a:gd name="T9" fmla="*/ T8 w 1334"/>
                <a:gd name="T10" fmla="+- 0 2468 1772"/>
                <a:gd name="T11" fmla="*/ 2468 h 696"/>
                <a:gd name="T12" fmla="+- 0 8369 8363"/>
                <a:gd name="T13" fmla="*/ T12 w 1334"/>
                <a:gd name="T14" fmla="+- 0 2468 1772"/>
                <a:gd name="T15" fmla="*/ 2468 h 696"/>
                <a:gd name="T16" fmla="+- 0 8369 8363"/>
                <a:gd name="T17" fmla="*/ T16 w 1334"/>
                <a:gd name="T18" fmla="+- 0 2461 1772"/>
                <a:gd name="T19" fmla="*/ 2461 h 696"/>
                <a:gd name="T20" fmla="+- 0 9359 8363"/>
                <a:gd name="T21" fmla="*/ T20 w 1334"/>
                <a:gd name="T22" fmla="+- 0 1772 1772"/>
                <a:gd name="T23" fmla="*/ 1772 h 696"/>
                <a:gd name="T24" fmla="+- 0 8630 8363"/>
                <a:gd name="T25" fmla="*/ T24 w 1334"/>
                <a:gd name="T26" fmla="+- 0 1772 1772"/>
                <a:gd name="T27" fmla="*/ 1772 h 696"/>
                <a:gd name="T28" fmla="+- 0 8388 8363"/>
                <a:gd name="T29" fmla="*/ T28 w 1334"/>
                <a:gd name="T30" fmla="+- 0 1926 1772"/>
                <a:gd name="T31" fmla="*/ 1926 h 696"/>
                <a:gd name="T32" fmla="+- 0 8388 8363"/>
                <a:gd name="T33" fmla="*/ T32 w 1334"/>
                <a:gd name="T34" fmla="+- 0 1934 1772"/>
                <a:gd name="T35" fmla="*/ 1934 h 696"/>
                <a:gd name="T36" fmla="+- 0 8632 8363"/>
                <a:gd name="T37" fmla="*/ T36 w 1334"/>
                <a:gd name="T38" fmla="+- 0 1779 1772"/>
                <a:gd name="T39" fmla="*/ 1779 h 696"/>
                <a:gd name="T40" fmla="+- 0 9359 8363"/>
                <a:gd name="T41" fmla="*/ T40 w 1334"/>
                <a:gd name="T42" fmla="+- 0 1779 1772"/>
                <a:gd name="T43" fmla="*/ 1779 h 696"/>
                <a:gd name="T44" fmla="+- 0 9359 8363"/>
                <a:gd name="T45" fmla="*/ T44 w 1334"/>
                <a:gd name="T46" fmla="+- 0 1772 1772"/>
                <a:gd name="T47" fmla="*/ 1772 h 696"/>
                <a:gd name="T48" fmla="+- 0 9696 8363"/>
                <a:gd name="T49" fmla="*/ T48 w 1334"/>
                <a:gd name="T50" fmla="+- 0 1772 1772"/>
                <a:gd name="T51" fmla="*/ 1772 h 696"/>
                <a:gd name="T52" fmla="+- 0 9377 8363"/>
                <a:gd name="T53" fmla="*/ T52 w 1334"/>
                <a:gd name="T54" fmla="+- 0 1772 1772"/>
                <a:gd name="T55" fmla="*/ 1772 h 696"/>
                <a:gd name="T56" fmla="+- 0 9377 8363"/>
                <a:gd name="T57" fmla="*/ T56 w 1334"/>
                <a:gd name="T58" fmla="+- 0 1779 1772"/>
                <a:gd name="T59" fmla="*/ 1779 h 696"/>
                <a:gd name="T60" fmla="+- 0 9696 8363"/>
                <a:gd name="T61" fmla="*/ T60 w 1334"/>
                <a:gd name="T62" fmla="+- 0 1779 1772"/>
                <a:gd name="T63" fmla="*/ 1779 h 696"/>
                <a:gd name="T64" fmla="+- 0 9696 8363"/>
                <a:gd name="T65" fmla="*/ T64 w 1334"/>
                <a:gd name="T66" fmla="+- 0 1772 1772"/>
                <a:gd name="T67" fmla="*/ 1772 h 6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334" h="696">
                  <a:moveTo>
                    <a:pt x="6" y="689"/>
                  </a:moveTo>
                  <a:lnTo>
                    <a:pt x="0" y="689"/>
                  </a:lnTo>
                  <a:lnTo>
                    <a:pt x="0" y="696"/>
                  </a:lnTo>
                  <a:lnTo>
                    <a:pt x="6" y="696"/>
                  </a:lnTo>
                  <a:lnTo>
                    <a:pt x="6" y="689"/>
                  </a:lnTo>
                  <a:close/>
                  <a:moveTo>
                    <a:pt x="996" y="0"/>
                  </a:moveTo>
                  <a:lnTo>
                    <a:pt x="267" y="0"/>
                  </a:lnTo>
                  <a:lnTo>
                    <a:pt x="25" y="154"/>
                  </a:lnTo>
                  <a:lnTo>
                    <a:pt x="25" y="162"/>
                  </a:lnTo>
                  <a:lnTo>
                    <a:pt x="269" y="7"/>
                  </a:lnTo>
                  <a:lnTo>
                    <a:pt x="996" y="7"/>
                  </a:lnTo>
                  <a:lnTo>
                    <a:pt x="996" y="0"/>
                  </a:lnTo>
                  <a:close/>
                  <a:moveTo>
                    <a:pt x="1333" y="0"/>
                  </a:moveTo>
                  <a:lnTo>
                    <a:pt x="1014" y="0"/>
                  </a:lnTo>
                  <a:lnTo>
                    <a:pt x="1014" y="7"/>
                  </a:lnTo>
                  <a:lnTo>
                    <a:pt x="1333" y="7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FABD3B2-55DA-8E4A-88B3-F59740C763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2" y="2461"/>
              <a:ext cx="981" cy="7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AutoShape 26191">
              <a:extLst>
                <a:ext uri="{FF2B5EF4-FFF2-40B4-BE49-F238E27FC236}">
                  <a16:creationId xmlns:a16="http://schemas.microsoft.com/office/drawing/2014/main" id="{D0F1CB77-B831-864A-8FDA-29F2ADADA86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82" y="1782"/>
              <a:ext cx="2689" cy="686"/>
            </a:xfrm>
            <a:custGeom>
              <a:avLst/>
              <a:gdLst>
                <a:gd name="T0" fmla="+- 0 8376 7582"/>
                <a:gd name="T1" fmla="*/ T0 w 2689"/>
                <a:gd name="T2" fmla="+- 0 2461 1783"/>
                <a:gd name="T3" fmla="*/ 2461 h 686"/>
                <a:gd name="T4" fmla="+- 0 8369 7582"/>
                <a:gd name="T5" fmla="*/ T4 w 2689"/>
                <a:gd name="T6" fmla="+- 0 2461 1783"/>
                <a:gd name="T7" fmla="*/ 2461 h 686"/>
                <a:gd name="T8" fmla="+- 0 8369 7582"/>
                <a:gd name="T9" fmla="*/ T8 w 2689"/>
                <a:gd name="T10" fmla="+- 0 2468 1783"/>
                <a:gd name="T11" fmla="*/ 2468 h 686"/>
                <a:gd name="T12" fmla="+- 0 8376 7582"/>
                <a:gd name="T13" fmla="*/ T12 w 2689"/>
                <a:gd name="T14" fmla="+- 0 2468 1783"/>
                <a:gd name="T15" fmla="*/ 2468 h 686"/>
                <a:gd name="T16" fmla="+- 0 8376 7582"/>
                <a:gd name="T17" fmla="*/ T16 w 2689"/>
                <a:gd name="T18" fmla="+- 0 2461 1783"/>
                <a:gd name="T19" fmla="*/ 2461 h 686"/>
                <a:gd name="T20" fmla="+- 0 8383 7582"/>
                <a:gd name="T21" fmla="*/ T20 w 2689"/>
                <a:gd name="T22" fmla="+- 0 2461 1783"/>
                <a:gd name="T23" fmla="*/ 2461 h 686"/>
                <a:gd name="T24" fmla="+- 0 8376 7582"/>
                <a:gd name="T25" fmla="*/ T24 w 2689"/>
                <a:gd name="T26" fmla="+- 0 2461 1783"/>
                <a:gd name="T27" fmla="*/ 2461 h 686"/>
                <a:gd name="T28" fmla="+- 0 8376 7582"/>
                <a:gd name="T29" fmla="*/ T28 w 2689"/>
                <a:gd name="T30" fmla="+- 0 2468 1783"/>
                <a:gd name="T31" fmla="*/ 2468 h 686"/>
                <a:gd name="T32" fmla="+- 0 8383 7582"/>
                <a:gd name="T33" fmla="*/ T32 w 2689"/>
                <a:gd name="T34" fmla="+- 0 2468 1783"/>
                <a:gd name="T35" fmla="*/ 2468 h 686"/>
                <a:gd name="T36" fmla="+- 0 8383 7582"/>
                <a:gd name="T37" fmla="*/ T36 w 2689"/>
                <a:gd name="T38" fmla="+- 0 2461 1783"/>
                <a:gd name="T39" fmla="*/ 2461 h 686"/>
                <a:gd name="T40" fmla="+- 0 8388 7582"/>
                <a:gd name="T41" fmla="*/ T40 w 2689"/>
                <a:gd name="T42" fmla="+- 0 1945 1783"/>
                <a:gd name="T43" fmla="*/ 1945 h 686"/>
                <a:gd name="T44" fmla="+- 0 7582 7582"/>
                <a:gd name="T45" fmla="*/ T44 w 2689"/>
                <a:gd name="T46" fmla="+- 0 2458 1783"/>
                <a:gd name="T47" fmla="*/ 2458 h 686"/>
                <a:gd name="T48" fmla="+- 0 8363 7582"/>
                <a:gd name="T49" fmla="*/ T48 w 2689"/>
                <a:gd name="T50" fmla="+- 0 2458 1783"/>
                <a:gd name="T51" fmla="*/ 2458 h 686"/>
                <a:gd name="T52" fmla="+- 0 8363 7582"/>
                <a:gd name="T53" fmla="*/ T52 w 2689"/>
                <a:gd name="T54" fmla="+- 0 2452 1783"/>
                <a:gd name="T55" fmla="*/ 2452 h 686"/>
                <a:gd name="T56" fmla="+- 0 8369 7582"/>
                <a:gd name="T57" fmla="*/ T56 w 2689"/>
                <a:gd name="T58" fmla="+- 0 2452 1783"/>
                <a:gd name="T59" fmla="*/ 2452 h 686"/>
                <a:gd name="T60" fmla="+- 0 8369 7582"/>
                <a:gd name="T61" fmla="*/ T60 w 2689"/>
                <a:gd name="T62" fmla="+- 0 2444 1783"/>
                <a:gd name="T63" fmla="*/ 2444 h 686"/>
                <a:gd name="T64" fmla="+- 0 7629 7582"/>
                <a:gd name="T65" fmla="*/ T64 w 2689"/>
                <a:gd name="T66" fmla="+- 0 2444 1783"/>
                <a:gd name="T67" fmla="*/ 2444 h 686"/>
                <a:gd name="T68" fmla="+- 0 8388 7582"/>
                <a:gd name="T69" fmla="*/ T68 w 2689"/>
                <a:gd name="T70" fmla="+- 0 1961 1783"/>
                <a:gd name="T71" fmla="*/ 1961 h 686"/>
                <a:gd name="T72" fmla="+- 0 8388 7582"/>
                <a:gd name="T73" fmla="*/ T72 w 2689"/>
                <a:gd name="T74" fmla="+- 0 1945 1783"/>
                <a:gd name="T75" fmla="*/ 1945 h 686"/>
                <a:gd name="T76" fmla="+- 0 9377 7582"/>
                <a:gd name="T77" fmla="*/ T76 w 2689"/>
                <a:gd name="T78" fmla="+- 0 1783 1783"/>
                <a:gd name="T79" fmla="*/ 1783 h 686"/>
                <a:gd name="T80" fmla="+- 0 9359 7582"/>
                <a:gd name="T81" fmla="*/ T80 w 2689"/>
                <a:gd name="T82" fmla="+- 0 1783 1783"/>
                <a:gd name="T83" fmla="*/ 1783 h 686"/>
                <a:gd name="T84" fmla="+- 0 9359 7582"/>
                <a:gd name="T85" fmla="*/ T84 w 2689"/>
                <a:gd name="T86" fmla="+- 0 1797 1783"/>
                <a:gd name="T87" fmla="*/ 1797 h 686"/>
                <a:gd name="T88" fmla="+- 0 9377 7582"/>
                <a:gd name="T89" fmla="*/ T88 w 2689"/>
                <a:gd name="T90" fmla="+- 0 1797 1783"/>
                <a:gd name="T91" fmla="*/ 1797 h 686"/>
                <a:gd name="T92" fmla="+- 0 9377 7582"/>
                <a:gd name="T93" fmla="*/ T92 w 2689"/>
                <a:gd name="T94" fmla="+- 0 1783 1783"/>
                <a:gd name="T95" fmla="*/ 1783 h 686"/>
                <a:gd name="T96" fmla="+- 0 9377 7582"/>
                <a:gd name="T97" fmla="*/ T96 w 2689"/>
                <a:gd name="T98" fmla="+- 0 2461 1783"/>
                <a:gd name="T99" fmla="*/ 2461 h 686"/>
                <a:gd name="T100" fmla="+- 0 9370 7582"/>
                <a:gd name="T101" fmla="*/ T100 w 2689"/>
                <a:gd name="T102" fmla="+- 0 2461 1783"/>
                <a:gd name="T103" fmla="*/ 2461 h 686"/>
                <a:gd name="T104" fmla="+- 0 9363 7582"/>
                <a:gd name="T105" fmla="*/ T104 w 2689"/>
                <a:gd name="T106" fmla="+- 0 2461 1783"/>
                <a:gd name="T107" fmla="*/ 2461 h 686"/>
                <a:gd name="T108" fmla="+- 0 9363 7582"/>
                <a:gd name="T109" fmla="*/ T108 w 2689"/>
                <a:gd name="T110" fmla="+- 0 2468 1783"/>
                <a:gd name="T111" fmla="*/ 2468 h 686"/>
                <a:gd name="T112" fmla="+- 0 9370 7582"/>
                <a:gd name="T113" fmla="*/ T112 w 2689"/>
                <a:gd name="T114" fmla="+- 0 2468 1783"/>
                <a:gd name="T115" fmla="*/ 2468 h 686"/>
                <a:gd name="T116" fmla="+- 0 9377 7582"/>
                <a:gd name="T117" fmla="*/ T116 w 2689"/>
                <a:gd name="T118" fmla="+- 0 2468 1783"/>
                <a:gd name="T119" fmla="*/ 2468 h 686"/>
                <a:gd name="T120" fmla="+- 0 9377 7582"/>
                <a:gd name="T121" fmla="*/ T120 w 2689"/>
                <a:gd name="T122" fmla="+- 0 2461 1783"/>
                <a:gd name="T123" fmla="*/ 2461 h 686"/>
                <a:gd name="T124" fmla="+- 0 9691 7582"/>
                <a:gd name="T125" fmla="*/ T124 w 2689"/>
                <a:gd name="T126" fmla="+- 0 2217 1783"/>
                <a:gd name="T127" fmla="*/ 2217 h 686"/>
                <a:gd name="T128" fmla="+- 0 9691 7582"/>
                <a:gd name="T129" fmla="*/ T128 w 2689"/>
                <a:gd name="T130" fmla="+- 0 2215 1783"/>
                <a:gd name="T131" fmla="*/ 2215 h 686"/>
                <a:gd name="T132" fmla="+- 0 9669 7582"/>
                <a:gd name="T133" fmla="*/ T132 w 2689"/>
                <a:gd name="T134" fmla="+- 0 2233 1783"/>
                <a:gd name="T135" fmla="*/ 2233 h 686"/>
                <a:gd name="T136" fmla="+- 0 9691 7582"/>
                <a:gd name="T137" fmla="*/ T136 w 2689"/>
                <a:gd name="T138" fmla="+- 0 2217 1783"/>
                <a:gd name="T139" fmla="*/ 2217 h 686"/>
                <a:gd name="T140" fmla="+- 0 10270 7582"/>
                <a:gd name="T141" fmla="*/ T140 w 2689"/>
                <a:gd name="T142" fmla="+- 0 1783 1783"/>
                <a:gd name="T143" fmla="*/ 1783 h 686"/>
                <a:gd name="T144" fmla="+- 0 9696 7582"/>
                <a:gd name="T145" fmla="*/ T144 w 2689"/>
                <a:gd name="T146" fmla="+- 0 1783 1783"/>
                <a:gd name="T147" fmla="*/ 1783 h 686"/>
                <a:gd name="T148" fmla="+- 0 9696 7582"/>
                <a:gd name="T149" fmla="*/ T148 w 2689"/>
                <a:gd name="T150" fmla="+- 0 1797 1783"/>
                <a:gd name="T151" fmla="*/ 1797 h 686"/>
                <a:gd name="T152" fmla="+- 0 10230 7582"/>
                <a:gd name="T153" fmla="*/ T152 w 2689"/>
                <a:gd name="T154" fmla="+- 0 1797 1783"/>
                <a:gd name="T155" fmla="*/ 1797 h 686"/>
                <a:gd name="T156" fmla="+- 0 9695 7582"/>
                <a:gd name="T157" fmla="*/ T156 w 2689"/>
                <a:gd name="T158" fmla="+- 0 2212 1783"/>
                <a:gd name="T159" fmla="*/ 2212 h 686"/>
                <a:gd name="T160" fmla="+- 0 9705 7582"/>
                <a:gd name="T161" fmla="*/ T160 w 2689"/>
                <a:gd name="T162" fmla="+- 0 2212 1783"/>
                <a:gd name="T163" fmla="*/ 2212 h 686"/>
                <a:gd name="T164" fmla="+- 0 9705 7582"/>
                <a:gd name="T165" fmla="*/ T164 w 2689"/>
                <a:gd name="T166" fmla="+- 0 2222 1783"/>
                <a:gd name="T167" fmla="*/ 2222 h 686"/>
                <a:gd name="T168" fmla="+- 0 9718 7582"/>
                <a:gd name="T169" fmla="*/ T168 w 2689"/>
                <a:gd name="T170" fmla="+- 0 2212 1783"/>
                <a:gd name="T171" fmla="*/ 2212 h 686"/>
                <a:gd name="T172" fmla="+- 0 10270 7582"/>
                <a:gd name="T173" fmla="*/ T172 w 2689"/>
                <a:gd name="T174" fmla="+- 0 1783 1783"/>
                <a:gd name="T175" fmla="*/ 1783 h 6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2689" h="686">
                  <a:moveTo>
                    <a:pt x="794" y="678"/>
                  </a:moveTo>
                  <a:lnTo>
                    <a:pt x="787" y="678"/>
                  </a:lnTo>
                  <a:lnTo>
                    <a:pt x="787" y="685"/>
                  </a:lnTo>
                  <a:lnTo>
                    <a:pt x="794" y="685"/>
                  </a:lnTo>
                  <a:lnTo>
                    <a:pt x="794" y="678"/>
                  </a:lnTo>
                  <a:close/>
                  <a:moveTo>
                    <a:pt x="801" y="678"/>
                  </a:moveTo>
                  <a:lnTo>
                    <a:pt x="794" y="678"/>
                  </a:lnTo>
                  <a:lnTo>
                    <a:pt x="794" y="685"/>
                  </a:lnTo>
                  <a:lnTo>
                    <a:pt x="801" y="685"/>
                  </a:lnTo>
                  <a:lnTo>
                    <a:pt x="801" y="678"/>
                  </a:lnTo>
                  <a:close/>
                  <a:moveTo>
                    <a:pt x="806" y="162"/>
                  </a:moveTo>
                  <a:lnTo>
                    <a:pt x="0" y="675"/>
                  </a:lnTo>
                  <a:lnTo>
                    <a:pt x="781" y="675"/>
                  </a:lnTo>
                  <a:lnTo>
                    <a:pt x="781" y="669"/>
                  </a:lnTo>
                  <a:lnTo>
                    <a:pt x="787" y="669"/>
                  </a:lnTo>
                  <a:lnTo>
                    <a:pt x="787" y="661"/>
                  </a:lnTo>
                  <a:lnTo>
                    <a:pt x="47" y="661"/>
                  </a:lnTo>
                  <a:lnTo>
                    <a:pt x="806" y="178"/>
                  </a:lnTo>
                  <a:lnTo>
                    <a:pt x="806" y="162"/>
                  </a:lnTo>
                  <a:close/>
                  <a:moveTo>
                    <a:pt x="1795" y="0"/>
                  </a:moveTo>
                  <a:lnTo>
                    <a:pt x="1777" y="0"/>
                  </a:lnTo>
                  <a:lnTo>
                    <a:pt x="1777" y="14"/>
                  </a:lnTo>
                  <a:lnTo>
                    <a:pt x="1795" y="14"/>
                  </a:lnTo>
                  <a:lnTo>
                    <a:pt x="1795" y="0"/>
                  </a:lnTo>
                  <a:close/>
                  <a:moveTo>
                    <a:pt x="1795" y="678"/>
                  </a:moveTo>
                  <a:lnTo>
                    <a:pt x="1788" y="678"/>
                  </a:lnTo>
                  <a:lnTo>
                    <a:pt x="1781" y="678"/>
                  </a:lnTo>
                  <a:lnTo>
                    <a:pt x="1781" y="685"/>
                  </a:lnTo>
                  <a:lnTo>
                    <a:pt x="1788" y="685"/>
                  </a:lnTo>
                  <a:lnTo>
                    <a:pt x="1795" y="685"/>
                  </a:lnTo>
                  <a:lnTo>
                    <a:pt x="1795" y="678"/>
                  </a:lnTo>
                  <a:close/>
                  <a:moveTo>
                    <a:pt x="2109" y="434"/>
                  </a:moveTo>
                  <a:lnTo>
                    <a:pt x="2109" y="432"/>
                  </a:lnTo>
                  <a:lnTo>
                    <a:pt x="2087" y="450"/>
                  </a:lnTo>
                  <a:lnTo>
                    <a:pt x="2109" y="434"/>
                  </a:lnTo>
                  <a:close/>
                  <a:moveTo>
                    <a:pt x="2688" y="0"/>
                  </a:moveTo>
                  <a:lnTo>
                    <a:pt x="2114" y="0"/>
                  </a:lnTo>
                  <a:lnTo>
                    <a:pt x="2114" y="14"/>
                  </a:lnTo>
                  <a:lnTo>
                    <a:pt x="2648" y="14"/>
                  </a:lnTo>
                  <a:lnTo>
                    <a:pt x="2113" y="429"/>
                  </a:lnTo>
                  <a:lnTo>
                    <a:pt x="2123" y="429"/>
                  </a:lnTo>
                  <a:lnTo>
                    <a:pt x="2123" y="439"/>
                  </a:lnTo>
                  <a:lnTo>
                    <a:pt x="2136" y="429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8AF740C-B4CB-0F49-B061-E180669A0220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12"/>
              <a:ext cx="32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AutoShape 26193">
              <a:extLst>
                <a:ext uri="{FF2B5EF4-FFF2-40B4-BE49-F238E27FC236}">
                  <a16:creationId xmlns:a16="http://schemas.microsoft.com/office/drawing/2014/main" id="{B00D833A-3D30-2346-9021-114CB773B5C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1782"/>
              <a:ext cx="1334" cy="675"/>
            </a:xfrm>
            <a:custGeom>
              <a:avLst/>
              <a:gdLst>
                <a:gd name="T0" fmla="+- 0 8376 8363"/>
                <a:gd name="T1" fmla="*/ T0 w 1334"/>
                <a:gd name="T2" fmla="+- 0 2444 1783"/>
                <a:gd name="T3" fmla="*/ 2444 h 675"/>
                <a:gd name="T4" fmla="+- 0 8369 8363"/>
                <a:gd name="T5" fmla="*/ T4 w 1334"/>
                <a:gd name="T6" fmla="+- 0 2444 1783"/>
                <a:gd name="T7" fmla="*/ 2444 h 675"/>
                <a:gd name="T8" fmla="+- 0 8369 8363"/>
                <a:gd name="T9" fmla="*/ T8 w 1334"/>
                <a:gd name="T10" fmla="+- 0 2452 1783"/>
                <a:gd name="T11" fmla="*/ 2452 h 675"/>
                <a:gd name="T12" fmla="+- 0 8363 8363"/>
                <a:gd name="T13" fmla="*/ T12 w 1334"/>
                <a:gd name="T14" fmla="+- 0 2452 1783"/>
                <a:gd name="T15" fmla="*/ 2452 h 675"/>
                <a:gd name="T16" fmla="+- 0 8363 8363"/>
                <a:gd name="T17" fmla="*/ T16 w 1334"/>
                <a:gd name="T18" fmla="+- 0 2458 1783"/>
                <a:gd name="T19" fmla="*/ 2458 h 675"/>
                <a:gd name="T20" fmla="+- 0 8369 8363"/>
                <a:gd name="T21" fmla="*/ T20 w 1334"/>
                <a:gd name="T22" fmla="+- 0 2458 1783"/>
                <a:gd name="T23" fmla="*/ 2458 h 675"/>
                <a:gd name="T24" fmla="+- 0 8376 8363"/>
                <a:gd name="T25" fmla="*/ T24 w 1334"/>
                <a:gd name="T26" fmla="+- 0 2458 1783"/>
                <a:gd name="T27" fmla="*/ 2458 h 675"/>
                <a:gd name="T28" fmla="+- 0 8376 8363"/>
                <a:gd name="T29" fmla="*/ T28 w 1334"/>
                <a:gd name="T30" fmla="+- 0 2452 1783"/>
                <a:gd name="T31" fmla="*/ 2452 h 675"/>
                <a:gd name="T32" fmla="+- 0 8376 8363"/>
                <a:gd name="T33" fmla="*/ T32 w 1334"/>
                <a:gd name="T34" fmla="+- 0 2444 1783"/>
                <a:gd name="T35" fmla="*/ 2444 h 675"/>
                <a:gd name="T36" fmla="+- 0 9363 8363"/>
                <a:gd name="T37" fmla="*/ T36 w 1334"/>
                <a:gd name="T38" fmla="+- 0 2444 1783"/>
                <a:gd name="T39" fmla="*/ 2444 h 675"/>
                <a:gd name="T40" fmla="+- 0 8383 8363"/>
                <a:gd name="T41" fmla="*/ T40 w 1334"/>
                <a:gd name="T42" fmla="+- 0 2444 1783"/>
                <a:gd name="T43" fmla="*/ 2444 h 675"/>
                <a:gd name="T44" fmla="+- 0 8376 8363"/>
                <a:gd name="T45" fmla="*/ T44 w 1334"/>
                <a:gd name="T46" fmla="+- 0 2444 1783"/>
                <a:gd name="T47" fmla="*/ 2444 h 675"/>
                <a:gd name="T48" fmla="+- 0 8376 8363"/>
                <a:gd name="T49" fmla="*/ T48 w 1334"/>
                <a:gd name="T50" fmla="+- 0 2458 1783"/>
                <a:gd name="T51" fmla="*/ 2458 h 675"/>
                <a:gd name="T52" fmla="+- 0 8383 8363"/>
                <a:gd name="T53" fmla="*/ T52 w 1334"/>
                <a:gd name="T54" fmla="+- 0 2458 1783"/>
                <a:gd name="T55" fmla="*/ 2458 h 675"/>
                <a:gd name="T56" fmla="+- 0 9363 8363"/>
                <a:gd name="T57" fmla="*/ T56 w 1334"/>
                <a:gd name="T58" fmla="+- 0 2458 1783"/>
                <a:gd name="T59" fmla="*/ 2458 h 675"/>
                <a:gd name="T60" fmla="+- 0 9363 8363"/>
                <a:gd name="T61" fmla="*/ T60 w 1334"/>
                <a:gd name="T62" fmla="+- 0 2444 1783"/>
                <a:gd name="T63" fmla="*/ 2444 h 675"/>
                <a:gd name="T64" fmla="+- 0 9377 8363"/>
                <a:gd name="T65" fmla="*/ T64 w 1334"/>
                <a:gd name="T66" fmla="+- 0 2444 1783"/>
                <a:gd name="T67" fmla="*/ 2444 h 675"/>
                <a:gd name="T68" fmla="+- 0 9370 8363"/>
                <a:gd name="T69" fmla="*/ T68 w 1334"/>
                <a:gd name="T70" fmla="+- 0 2444 1783"/>
                <a:gd name="T71" fmla="*/ 2444 h 675"/>
                <a:gd name="T72" fmla="+- 0 9363 8363"/>
                <a:gd name="T73" fmla="*/ T72 w 1334"/>
                <a:gd name="T74" fmla="+- 0 2444 1783"/>
                <a:gd name="T75" fmla="*/ 2444 h 675"/>
                <a:gd name="T76" fmla="+- 0 9363 8363"/>
                <a:gd name="T77" fmla="*/ T76 w 1334"/>
                <a:gd name="T78" fmla="+- 0 2458 1783"/>
                <a:gd name="T79" fmla="*/ 2458 h 675"/>
                <a:gd name="T80" fmla="+- 0 9370 8363"/>
                <a:gd name="T81" fmla="*/ T80 w 1334"/>
                <a:gd name="T82" fmla="+- 0 2458 1783"/>
                <a:gd name="T83" fmla="*/ 2458 h 675"/>
                <a:gd name="T84" fmla="+- 0 9377 8363"/>
                <a:gd name="T85" fmla="*/ T84 w 1334"/>
                <a:gd name="T86" fmla="+- 0 2458 1783"/>
                <a:gd name="T87" fmla="*/ 2458 h 675"/>
                <a:gd name="T88" fmla="+- 0 9377 8363"/>
                <a:gd name="T89" fmla="*/ T88 w 1334"/>
                <a:gd name="T90" fmla="+- 0 2452 1783"/>
                <a:gd name="T91" fmla="*/ 2452 h 675"/>
                <a:gd name="T92" fmla="+- 0 9377 8363"/>
                <a:gd name="T93" fmla="*/ T92 w 1334"/>
                <a:gd name="T94" fmla="+- 0 2444 1783"/>
                <a:gd name="T95" fmla="*/ 2444 h 675"/>
                <a:gd name="T96" fmla="+- 0 9696 8363"/>
                <a:gd name="T97" fmla="*/ T96 w 1334"/>
                <a:gd name="T98" fmla="+- 0 1783 1783"/>
                <a:gd name="T99" fmla="*/ 1783 h 675"/>
                <a:gd name="T100" fmla="+- 0 9377 8363"/>
                <a:gd name="T101" fmla="*/ T100 w 1334"/>
                <a:gd name="T102" fmla="+- 0 1783 1783"/>
                <a:gd name="T103" fmla="*/ 1783 h 675"/>
                <a:gd name="T104" fmla="+- 0 9377 8363"/>
                <a:gd name="T105" fmla="*/ T104 w 1334"/>
                <a:gd name="T106" fmla="+- 0 1797 1783"/>
                <a:gd name="T107" fmla="*/ 1797 h 675"/>
                <a:gd name="T108" fmla="+- 0 9696 8363"/>
                <a:gd name="T109" fmla="*/ T108 w 1334"/>
                <a:gd name="T110" fmla="+- 0 1797 1783"/>
                <a:gd name="T111" fmla="*/ 1797 h 675"/>
                <a:gd name="T112" fmla="+- 0 9696 8363"/>
                <a:gd name="T113" fmla="*/ T112 w 1334"/>
                <a:gd name="T114" fmla="+- 0 1783 1783"/>
                <a:gd name="T115" fmla="*/ 1783 h 6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334" h="675">
                  <a:moveTo>
                    <a:pt x="13" y="661"/>
                  </a:moveTo>
                  <a:lnTo>
                    <a:pt x="6" y="661"/>
                  </a:lnTo>
                  <a:lnTo>
                    <a:pt x="6" y="669"/>
                  </a:lnTo>
                  <a:lnTo>
                    <a:pt x="0" y="669"/>
                  </a:lnTo>
                  <a:lnTo>
                    <a:pt x="0" y="675"/>
                  </a:lnTo>
                  <a:lnTo>
                    <a:pt x="6" y="675"/>
                  </a:lnTo>
                  <a:lnTo>
                    <a:pt x="13" y="675"/>
                  </a:lnTo>
                  <a:lnTo>
                    <a:pt x="13" y="669"/>
                  </a:lnTo>
                  <a:lnTo>
                    <a:pt x="13" y="661"/>
                  </a:lnTo>
                  <a:close/>
                  <a:moveTo>
                    <a:pt x="1000" y="661"/>
                  </a:moveTo>
                  <a:lnTo>
                    <a:pt x="20" y="661"/>
                  </a:lnTo>
                  <a:lnTo>
                    <a:pt x="13" y="661"/>
                  </a:lnTo>
                  <a:lnTo>
                    <a:pt x="13" y="675"/>
                  </a:lnTo>
                  <a:lnTo>
                    <a:pt x="20" y="675"/>
                  </a:lnTo>
                  <a:lnTo>
                    <a:pt x="1000" y="675"/>
                  </a:lnTo>
                  <a:lnTo>
                    <a:pt x="1000" y="661"/>
                  </a:lnTo>
                  <a:close/>
                  <a:moveTo>
                    <a:pt x="1014" y="661"/>
                  </a:moveTo>
                  <a:lnTo>
                    <a:pt x="1007" y="661"/>
                  </a:lnTo>
                  <a:lnTo>
                    <a:pt x="1000" y="661"/>
                  </a:lnTo>
                  <a:lnTo>
                    <a:pt x="1000" y="675"/>
                  </a:lnTo>
                  <a:lnTo>
                    <a:pt x="1007" y="675"/>
                  </a:lnTo>
                  <a:lnTo>
                    <a:pt x="1014" y="675"/>
                  </a:lnTo>
                  <a:lnTo>
                    <a:pt x="1014" y="669"/>
                  </a:lnTo>
                  <a:lnTo>
                    <a:pt x="1014" y="661"/>
                  </a:lnTo>
                  <a:close/>
                  <a:moveTo>
                    <a:pt x="1333" y="0"/>
                  </a:moveTo>
                  <a:lnTo>
                    <a:pt x="1014" y="0"/>
                  </a:lnTo>
                  <a:lnTo>
                    <a:pt x="1014" y="14"/>
                  </a:lnTo>
                  <a:lnTo>
                    <a:pt x="1333" y="14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3084B46-061A-E64E-9380-F415DF51FCC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07" y="2797"/>
              <a:ext cx="663" cy="995"/>
            </a:xfrm>
            <a:custGeom>
              <a:avLst/>
              <a:gdLst>
                <a:gd name="T0" fmla="+- 0 8607 8607"/>
                <a:gd name="T1" fmla="*/ T0 w 663"/>
                <a:gd name="T2" fmla="+- 0 2797 2797"/>
                <a:gd name="T3" fmla="*/ 2797 h 995"/>
                <a:gd name="T4" fmla="+- 0 8828 8607"/>
                <a:gd name="T5" fmla="*/ T4 w 663"/>
                <a:gd name="T6" fmla="+- 0 3791 2797"/>
                <a:gd name="T7" fmla="*/ 3791 h 995"/>
                <a:gd name="T8" fmla="+- 0 9270 8607"/>
                <a:gd name="T9" fmla="*/ T8 w 663"/>
                <a:gd name="T10" fmla="+- 0 3349 2797"/>
                <a:gd name="T11" fmla="*/ 3349 h 995"/>
                <a:gd name="T12" fmla="+- 0 8607 8607"/>
                <a:gd name="T13" fmla="*/ T12 w 663"/>
                <a:gd name="T14" fmla="+- 0 2797 2797"/>
                <a:gd name="T15" fmla="*/ 2797 h 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663" h="995">
                  <a:moveTo>
                    <a:pt x="0" y="0"/>
                  </a:moveTo>
                  <a:lnTo>
                    <a:pt x="221" y="994"/>
                  </a:lnTo>
                  <a:lnTo>
                    <a:pt x="663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AutoShape 26195">
              <a:extLst>
                <a:ext uri="{FF2B5EF4-FFF2-40B4-BE49-F238E27FC236}">
                  <a16:creationId xmlns:a16="http://schemas.microsoft.com/office/drawing/2014/main" id="{3AB4AFDD-6CE3-6A40-8FC7-249664498B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02" y="2791"/>
              <a:ext cx="678" cy="1014"/>
            </a:xfrm>
            <a:custGeom>
              <a:avLst/>
              <a:gdLst>
                <a:gd name="T0" fmla="+- 0 8695 8603"/>
                <a:gd name="T1" fmla="*/ T0 w 678"/>
                <a:gd name="T2" fmla="+- 0 2879 2792"/>
                <a:gd name="T3" fmla="*/ 2879 h 1014"/>
                <a:gd name="T4" fmla="+- 0 8765 8603"/>
                <a:gd name="T5" fmla="*/ T4 w 678"/>
                <a:gd name="T6" fmla="+- 0 2920 2792"/>
                <a:gd name="T7" fmla="*/ 2920 h 1014"/>
                <a:gd name="T8" fmla="+- 0 8796 8603"/>
                <a:gd name="T9" fmla="*/ T8 w 678"/>
                <a:gd name="T10" fmla="+- 0 2945 2792"/>
                <a:gd name="T11" fmla="*/ 2945 h 1014"/>
                <a:gd name="T12" fmla="+- 0 8849 8603"/>
                <a:gd name="T13" fmla="*/ T12 w 678"/>
                <a:gd name="T14" fmla="+- 0 3007 2792"/>
                <a:gd name="T15" fmla="*/ 3007 h 1014"/>
                <a:gd name="T16" fmla="+- 0 8796 8603"/>
                <a:gd name="T17" fmla="*/ T16 w 678"/>
                <a:gd name="T18" fmla="+- 0 2945 2792"/>
                <a:gd name="T19" fmla="*/ 2945 h 1014"/>
                <a:gd name="T20" fmla="+- 0 8879 8603"/>
                <a:gd name="T21" fmla="*/ T20 w 678"/>
                <a:gd name="T22" fmla="+- 0 3033 2792"/>
                <a:gd name="T23" fmla="*/ 3033 h 1014"/>
                <a:gd name="T24" fmla="+- 0 8950 8603"/>
                <a:gd name="T25" fmla="*/ T24 w 678"/>
                <a:gd name="T26" fmla="+- 0 3073 2792"/>
                <a:gd name="T27" fmla="*/ 3073 h 1014"/>
                <a:gd name="T28" fmla="+- 0 8980 8603"/>
                <a:gd name="T29" fmla="*/ T28 w 678"/>
                <a:gd name="T30" fmla="+- 0 3099 2792"/>
                <a:gd name="T31" fmla="*/ 3099 h 1014"/>
                <a:gd name="T32" fmla="+- 0 9033 8603"/>
                <a:gd name="T33" fmla="*/ T32 w 678"/>
                <a:gd name="T34" fmla="+- 0 3161 2792"/>
                <a:gd name="T35" fmla="*/ 3161 h 1014"/>
                <a:gd name="T36" fmla="+- 0 8980 8603"/>
                <a:gd name="T37" fmla="*/ T36 w 678"/>
                <a:gd name="T38" fmla="+- 0 3099 2792"/>
                <a:gd name="T39" fmla="*/ 3099 h 1014"/>
                <a:gd name="T40" fmla="+- 0 9064 8603"/>
                <a:gd name="T41" fmla="*/ T40 w 678"/>
                <a:gd name="T42" fmla="+- 0 3186 2792"/>
                <a:gd name="T43" fmla="*/ 3186 h 1014"/>
                <a:gd name="T44" fmla="+- 0 9134 8603"/>
                <a:gd name="T45" fmla="*/ T44 w 678"/>
                <a:gd name="T46" fmla="+- 0 3227 2792"/>
                <a:gd name="T47" fmla="*/ 3227 h 1014"/>
                <a:gd name="T48" fmla="+- 0 9165 8603"/>
                <a:gd name="T49" fmla="*/ T48 w 678"/>
                <a:gd name="T50" fmla="+- 0 3253 2792"/>
                <a:gd name="T51" fmla="*/ 3253 h 1014"/>
                <a:gd name="T52" fmla="+- 0 9217 8603"/>
                <a:gd name="T53" fmla="*/ T52 w 678"/>
                <a:gd name="T54" fmla="+- 0 3315 2792"/>
                <a:gd name="T55" fmla="*/ 3315 h 1014"/>
                <a:gd name="T56" fmla="+- 0 9165 8603"/>
                <a:gd name="T57" fmla="*/ T56 w 678"/>
                <a:gd name="T58" fmla="+- 0 3253 2792"/>
                <a:gd name="T59" fmla="*/ 3253 h 1014"/>
                <a:gd name="T60" fmla="+- 0 9248 8603"/>
                <a:gd name="T61" fmla="*/ T60 w 678"/>
                <a:gd name="T62" fmla="+- 0 3340 2792"/>
                <a:gd name="T63" fmla="*/ 3340 h 1014"/>
                <a:gd name="T64" fmla="+- 0 9225 8603"/>
                <a:gd name="T65" fmla="*/ T64 w 678"/>
                <a:gd name="T66" fmla="+- 0 3385 2792"/>
                <a:gd name="T67" fmla="*/ 3385 h 1014"/>
                <a:gd name="T68" fmla="+- 0 9280 8603"/>
                <a:gd name="T69" fmla="*/ T68 w 678"/>
                <a:gd name="T70" fmla="+- 0 3349 2792"/>
                <a:gd name="T71" fmla="*/ 3349 h 1014"/>
                <a:gd name="T72" fmla="+- 0 9196 8603"/>
                <a:gd name="T73" fmla="*/ T72 w 678"/>
                <a:gd name="T74" fmla="+- 0 3413 2792"/>
                <a:gd name="T75" fmla="*/ 3413 h 1014"/>
                <a:gd name="T76" fmla="+- 0 9149 8603"/>
                <a:gd name="T77" fmla="*/ T76 w 678"/>
                <a:gd name="T78" fmla="+- 0 3480 2792"/>
                <a:gd name="T79" fmla="*/ 3480 h 1014"/>
                <a:gd name="T80" fmla="+- 0 9196 8603"/>
                <a:gd name="T81" fmla="*/ T80 w 678"/>
                <a:gd name="T82" fmla="+- 0 3413 2792"/>
                <a:gd name="T83" fmla="*/ 3413 h 1014"/>
                <a:gd name="T84" fmla="+- 0 9055 8603"/>
                <a:gd name="T85" fmla="*/ T84 w 678"/>
                <a:gd name="T86" fmla="+- 0 3555 2792"/>
                <a:gd name="T87" fmla="*/ 3555 h 1014"/>
                <a:gd name="T88" fmla="+- 0 9121 8603"/>
                <a:gd name="T89" fmla="*/ T88 w 678"/>
                <a:gd name="T90" fmla="+- 0 3508 2792"/>
                <a:gd name="T91" fmla="*/ 3508 h 1014"/>
                <a:gd name="T92" fmla="+- 0 9027 8603"/>
                <a:gd name="T93" fmla="*/ T92 w 678"/>
                <a:gd name="T94" fmla="+- 0 3583 2792"/>
                <a:gd name="T95" fmla="*/ 3583 h 1014"/>
                <a:gd name="T96" fmla="+- 0 8980 8603"/>
                <a:gd name="T97" fmla="*/ T96 w 678"/>
                <a:gd name="T98" fmla="+- 0 3649 2792"/>
                <a:gd name="T99" fmla="*/ 3649 h 1014"/>
                <a:gd name="T100" fmla="+- 0 9027 8603"/>
                <a:gd name="T101" fmla="*/ T100 w 678"/>
                <a:gd name="T102" fmla="+- 0 3583 2792"/>
                <a:gd name="T103" fmla="*/ 3583 h 1014"/>
                <a:gd name="T104" fmla="+- 0 8885 8603"/>
                <a:gd name="T105" fmla="*/ T104 w 678"/>
                <a:gd name="T106" fmla="+- 0 3724 2792"/>
                <a:gd name="T107" fmla="*/ 3724 h 1014"/>
                <a:gd name="T108" fmla="+- 0 8951 8603"/>
                <a:gd name="T109" fmla="*/ T108 w 678"/>
                <a:gd name="T110" fmla="+- 0 3678 2792"/>
                <a:gd name="T111" fmla="*/ 3678 h 1014"/>
                <a:gd name="T112" fmla="+- 0 8828 8603"/>
                <a:gd name="T113" fmla="*/ T112 w 678"/>
                <a:gd name="T114" fmla="+- 0 3758 2792"/>
                <a:gd name="T115" fmla="*/ 3758 h 1014"/>
                <a:gd name="T116" fmla="+- 0 8824 8603"/>
                <a:gd name="T117" fmla="*/ T116 w 678"/>
                <a:gd name="T118" fmla="+- 0 3805 2792"/>
                <a:gd name="T119" fmla="*/ 3805 h 1014"/>
                <a:gd name="T120" fmla="+- 0 8832 8603"/>
                <a:gd name="T121" fmla="*/ T120 w 678"/>
                <a:gd name="T122" fmla="+- 0 3777 2792"/>
                <a:gd name="T123" fmla="*/ 3777 h 1014"/>
                <a:gd name="T124" fmla="+- 0 8857 8603"/>
                <a:gd name="T125" fmla="*/ T124 w 678"/>
                <a:gd name="T126" fmla="+- 0 3753 2792"/>
                <a:gd name="T127" fmla="*/ 3753 h 1014"/>
                <a:gd name="T128" fmla="+- 0 8852 8603"/>
                <a:gd name="T129" fmla="*/ T128 w 678"/>
                <a:gd name="T130" fmla="+- 0 3777 2792"/>
                <a:gd name="T131" fmla="*/ 3777 h 1014"/>
                <a:gd name="T132" fmla="+- 0 8857 8603"/>
                <a:gd name="T133" fmla="*/ T132 w 678"/>
                <a:gd name="T134" fmla="+- 0 3753 2792"/>
                <a:gd name="T135" fmla="*/ 3753 h 1014"/>
                <a:gd name="T136" fmla="+- 0 8788 8603"/>
                <a:gd name="T137" fmla="*/ T136 w 678"/>
                <a:gd name="T138" fmla="+- 0 3644 2792"/>
                <a:gd name="T139" fmla="*/ 3644 h 1014"/>
                <a:gd name="T140" fmla="+- 0 8819 8603"/>
                <a:gd name="T141" fmla="*/ T140 w 678"/>
                <a:gd name="T142" fmla="+- 0 3719 2792"/>
                <a:gd name="T143" fmla="*/ 3719 h 1014"/>
                <a:gd name="T144" fmla="+- 0 8776 8603"/>
                <a:gd name="T145" fmla="*/ T144 w 678"/>
                <a:gd name="T146" fmla="+- 0 3524 2792"/>
                <a:gd name="T147" fmla="*/ 3524 h 1014"/>
                <a:gd name="T148" fmla="+- 0 8780 8603"/>
                <a:gd name="T149" fmla="*/ T148 w 678"/>
                <a:gd name="T150" fmla="+- 0 3605 2792"/>
                <a:gd name="T151" fmla="*/ 3605 h 1014"/>
                <a:gd name="T152" fmla="+- 0 8776 8603"/>
                <a:gd name="T153" fmla="*/ T152 w 678"/>
                <a:gd name="T154" fmla="+- 0 3524 2792"/>
                <a:gd name="T155" fmla="*/ 3524 h 1014"/>
                <a:gd name="T156" fmla="+- 0 8736 8603"/>
                <a:gd name="T157" fmla="*/ T156 w 678"/>
                <a:gd name="T158" fmla="+- 0 3410 2792"/>
                <a:gd name="T159" fmla="*/ 3410 h 1014"/>
                <a:gd name="T160" fmla="+- 0 8767 8603"/>
                <a:gd name="T161" fmla="*/ T160 w 678"/>
                <a:gd name="T162" fmla="+- 0 3485 2792"/>
                <a:gd name="T163" fmla="*/ 3485 h 1014"/>
                <a:gd name="T164" fmla="+- 0 8724 8603"/>
                <a:gd name="T165" fmla="*/ T164 w 678"/>
                <a:gd name="T166" fmla="+- 0 3290 2792"/>
                <a:gd name="T167" fmla="*/ 3290 h 1014"/>
                <a:gd name="T168" fmla="+- 0 8727 8603"/>
                <a:gd name="T169" fmla="*/ T168 w 678"/>
                <a:gd name="T170" fmla="+- 0 3371 2792"/>
                <a:gd name="T171" fmla="*/ 3371 h 1014"/>
                <a:gd name="T172" fmla="+- 0 8724 8603"/>
                <a:gd name="T173" fmla="*/ T172 w 678"/>
                <a:gd name="T174" fmla="+- 0 3290 2792"/>
                <a:gd name="T175" fmla="*/ 3290 h 1014"/>
                <a:gd name="T176" fmla="+- 0 8684 8603"/>
                <a:gd name="T177" fmla="*/ T176 w 678"/>
                <a:gd name="T178" fmla="+- 0 3175 2792"/>
                <a:gd name="T179" fmla="*/ 3175 h 1014"/>
                <a:gd name="T180" fmla="+- 0 8715 8603"/>
                <a:gd name="T181" fmla="*/ T180 w 678"/>
                <a:gd name="T182" fmla="+- 0 3251 2792"/>
                <a:gd name="T183" fmla="*/ 3251 h 1014"/>
                <a:gd name="T184" fmla="+- 0 8672 8603"/>
                <a:gd name="T185" fmla="*/ T184 w 678"/>
                <a:gd name="T186" fmla="+- 0 3055 2792"/>
                <a:gd name="T187" fmla="*/ 3055 h 1014"/>
                <a:gd name="T188" fmla="+- 0 8675 8603"/>
                <a:gd name="T189" fmla="*/ T188 w 678"/>
                <a:gd name="T190" fmla="+- 0 3136 2792"/>
                <a:gd name="T191" fmla="*/ 3136 h 1014"/>
                <a:gd name="T192" fmla="+- 0 8672 8603"/>
                <a:gd name="T193" fmla="*/ T192 w 678"/>
                <a:gd name="T194" fmla="+- 0 3055 2792"/>
                <a:gd name="T195" fmla="*/ 3055 h 1014"/>
                <a:gd name="T196" fmla="+- 0 8632 8603"/>
                <a:gd name="T197" fmla="*/ T196 w 678"/>
                <a:gd name="T198" fmla="+- 0 2941 2792"/>
                <a:gd name="T199" fmla="*/ 2941 h 1014"/>
                <a:gd name="T200" fmla="+- 0 8663 8603"/>
                <a:gd name="T201" fmla="*/ T200 w 678"/>
                <a:gd name="T202" fmla="+- 0 3016 2792"/>
                <a:gd name="T203" fmla="*/ 3016 h 1014"/>
                <a:gd name="T204" fmla="+- 0 8620 8603"/>
                <a:gd name="T205" fmla="*/ T204 w 678"/>
                <a:gd name="T206" fmla="+- 0 2821 2792"/>
                <a:gd name="T207" fmla="*/ 2821 h 1014"/>
                <a:gd name="T208" fmla="+- 0 8623 8603"/>
                <a:gd name="T209" fmla="*/ T208 w 678"/>
                <a:gd name="T210" fmla="+- 0 2902 2792"/>
                <a:gd name="T211" fmla="*/ 2902 h 1014"/>
                <a:gd name="T212" fmla="+- 0 8620 8603"/>
                <a:gd name="T213" fmla="*/ T212 w 678"/>
                <a:gd name="T214" fmla="+- 0 2821 2792"/>
                <a:gd name="T215" fmla="*/ 2821 h 1014"/>
                <a:gd name="T216" fmla="+- 0 8603 8603"/>
                <a:gd name="T217" fmla="*/ T216 w 678"/>
                <a:gd name="T218" fmla="+- 0 2802 2792"/>
                <a:gd name="T219" fmla="*/ 2802 h 1014"/>
                <a:gd name="T220" fmla="+- 0 8673 8603"/>
                <a:gd name="T221" fmla="*/ T220 w 678"/>
                <a:gd name="T222" fmla="+- 0 2843 2792"/>
                <a:gd name="T223" fmla="*/ 2843 h 10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678" h="1014">
                  <a:moveTo>
                    <a:pt x="101" y="77"/>
                  </a:moveTo>
                  <a:lnTo>
                    <a:pt x="92" y="87"/>
                  </a:lnTo>
                  <a:lnTo>
                    <a:pt x="153" y="138"/>
                  </a:lnTo>
                  <a:lnTo>
                    <a:pt x="162" y="128"/>
                  </a:lnTo>
                  <a:lnTo>
                    <a:pt x="101" y="77"/>
                  </a:lnTo>
                  <a:close/>
                  <a:moveTo>
                    <a:pt x="193" y="153"/>
                  </a:moveTo>
                  <a:lnTo>
                    <a:pt x="184" y="164"/>
                  </a:lnTo>
                  <a:lnTo>
                    <a:pt x="246" y="215"/>
                  </a:lnTo>
                  <a:lnTo>
                    <a:pt x="254" y="205"/>
                  </a:lnTo>
                  <a:lnTo>
                    <a:pt x="193" y="153"/>
                  </a:lnTo>
                  <a:close/>
                  <a:moveTo>
                    <a:pt x="285" y="230"/>
                  </a:moveTo>
                  <a:lnTo>
                    <a:pt x="276" y="241"/>
                  </a:lnTo>
                  <a:lnTo>
                    <a:pt x="338" y="292"/>
                  </a:lnTo>
                  <a:lnTo>
                    <a:pt x="347" y="281"/>
                  </a:lnTo>
                  <a:lnTo>
                    <a:pt x="285" y="230"/>
                  </a:lnTo>
                  <a:close/>
                  <a:moveTo>
                    <a:pt x="377" y="307"/>
                  </a:moveTo>
                  <a:lnTo>
                    <a:pt x="368" y="318"/>
                  </a:lnTo>
                  <a:lnTo>
                    <a:pt x="430" y="369"/>
                  </a:lnTo>
                  <a:lnTo>
                    <a:pt x="439" y="358"/>
                  </a:lnTo>
                  <a:lnTo>
                    <a:pt x="377" y="307"/>
                  </a:lnTo>
                  <a:close/>
                  <a:moveTo>
                    <a:pt x="469" y="384"/>
                  </a:moveTo>
                  <a:lnTo>
                    <a:pt x="461" y="394"/>
                  </a:lnTo>
                  <a:lnTo>
                    <a:pt x="522" y="446"/>
                  </a:lnTo>
                  <a:lnTo>
                    <a:pt x="531" y="435"/>
                  </a:lnTo>
                  <a:lnTo>
                    <a:pt x="469" y="384"/>
                  </a:lnTo>
                  <a:close/>
                  <a:moveTo>
                    <a:pt x="562" y="461"/>
                  </a:moveTo>
                  <a:lnTo>
                    <a:pt x="553" y="471"/>
                  </a:lnTo>
                  <a:lnTo>
                    <a:pt x="614" y="523"/>
                  </a:lnTo>
                  <a:lnTo>
                    <a:pt x="623" y="512"/>
                  </a:lnTo>
                  <a:lnTo>
                    <a:pt x="562" y="461"/>
                  </a:lnTo>
                  <a:close/>
                  <a:moveTo>
                    <a:pt x="654" y="538"/>
                  </a:moveTo>
                  <a:lnTo>
                    <a:pt x="645" y="548"/>
                  </a:lnTo>
                  <a:lnTo>
                    <a:pt x="657" y="558"/>
                  </a:lnTo>
                  <a:lnTo>
                    <a:pt x="622" y="593"/>
                  </a:lnTo>
                  <a:lnTo>
                    <a:pt x="631" y="603"/>
                  </a:lnTo>
                  <a:lnTo>
                    <a:pt x="677" y="557"/>
                  </a:lnTo>
                  <a:lnTo>
                    <a:pt x="654" y="538"/>
                  </a:lnTo>
                  <a:close/>
                  <a:moveTo>
                    <a:pt x="593" y="621"/>
                  </a:moveTo>
                  <a:lnTo>
                    <a:pt x="537" y="678"/>
                  </a:lnTo>
                  <a:lnTo>
                    <a:pt x="546" y="688"/>
                  </a:lnTo>
                  <a:lnTo>
                    <a:pt x="603" y="631"/>
                  </a:lnTo>
                  <a:lnTo>
                    <a:pt x="593" y="621"/>
                  </a:lnTo>
                  <a:close/>
                  <a:moveTo>
                    <a:pt x="508" y="706"/>
                  </a:moveTo>
                  <a:lnTo>
                    <a:pt x="452" y="763"/>
                  </a:lnTo>
                  <a:lnTo>
                    <a:pt x="462" y="772"/>
                  </a:lnTo>
                  <a:lnTo>
                    <a:pt x="518" y="716"/>
                  </a:lnTo>
                  <a:lnTo>
                    <a:pt x="508" y="706"/>
                  </a:lnTo>
                  <a:close/>
                  <a:moveTo>
                    <a:pt x="424" y="791"/>
                  </a:moveTo>
                  <a:lnTo>
                    <a:pt x="367" y="848"/>
                  </a:lnTo>
                  <a:lnTo>
                    <a:pt x="377" y="857"/>
                  </a:lnTo>
                  <a:lnTo>
                    <a:pt x="433" y="801"/>
                  </a:lnTo>
                  <a:lnTo>
                    <a:pt x="424" y="791"/>
                  </a:lnTo>
                  <a:close/>
                  <a:moveTo>
                    <a:pt x="339" y="876"/>
                  </a:moveTo>
                  <a:lnTo>
                    <a:pt x="282" y="932"/>
                  </a:lnTo>
                  <a:lnTo>
                    <a:pt x="292" y="942"/>
                  </a:lnTo>
                  <a:lnTo>
                    <a:pt x="348" y="886"/>
                  </a:lnTo>
                  <a:lnTo>
                    <a:pt x="339" y="876"/>
                  </a:lnTo>
                  <a:close/>
                  <a:moveTo>
                    <a:pt x="225" y="966"/>
                  </a:moveTo>
                  <a:lnTo>
                    <a:pt x="211" y="969"/>
                  </a:lnTo>
                  <a:lnTo>
                    <a:pt x="221" y="1013"/>
                  </a:lnTo>
                  <a:lnTo>
                    <a:pt x="249" y="985"/>
                  </a:lnTo>
                  <a:lnTo>
                    <a:pt x="229" y="985"/>
                  </a:lnTo>
                  <a:lnTo>
                    <a:pt x="225" y="966"/>
                  </a:lnTo>
                  <a:close/>
                  <a:moveTo>
                    <a:pt x="254" y="961"/>
                  </a:moveTo>
                  <a:lnTo>
                    <a:pt x="229" y="985"/>
                  </a:lnTo>
                  <a:lnTo>
                    <a:pt x="249" y="985"/>
                  </a:lnTo>
                  <a:lnTo>
                    <a:pt x="264" y="970"/>
                  </a:lnTo>
                  <a:lnTo>
                    <a:pt x="254" y="961"/>
                  </a:lnTo>
                  <a:close/>
                  <a:moveTo>
                    <a:pt x="199" y="849"/>
                  </a:moveTo>
                  <a:lnTo>
                    <a:pt x="185" y="852"/>
                  </a:lnTo>
                  <a:lnTo>
                    <a:pt x="203" y="930"/>
                  </a:lnTo>
                  <a:lnTo>
                    <a:pt x="216" y="927"/>
                  </a:lnTo>
                  <a:lnTo>
                    <a:pt x="199" y="849"/>
                  </a:lnTo>
                  <a:close/>
                  <a:moveTo>
                    <a:pt x="173" y="732"/>
                  </a:moveTo>
                  <a:lnTo>
                    <a:pt x="159" y="735"/>
                  </a:lnTo>
                  <a:lnTo>
                    <a:pt x="177" y="813"/>
                  </a:lnTo>
                  <a:lnTo>
                    <a:pt x="190" y="810"/>
                  </a:lnTo>
                  <a:lnTo>
                    <a:pt x="173" y="732"/>
                  </a:lnTo>
                  <a:close/>
                  <a:moveTo>
                    <a:pt x="147" y="615"/>
                  </a:moveTo>
                  <a:lnTo>
                    <a:pt x="133" y="618"/>
                  </a:lnTo>
                  <a:lnTo>
                    <a:pt x="151" y="696"/>
                  </a:lnTo>
                  <a:lnTo>
                    <a:pt x="164" y="693"/>
                  </a:lnTo>
                  <a:lnTo>
                    <a:pt x="147" y="615"/>
                  </a:lnTo>
                  <a:close/>
                  <a:moveTo>
                    <a:pt x="121" y="498"/>
                  </a:moveTo>
                  <a:lnTo>
                    <a:pt x="107" y="501"/>
                  </a:lnTo>
                  <a:lnTo>
                    <a:pt x="124" y="579"/>
                  </a:lnTo>
                  <a:lnTo>
                    <a:pt x="138" y="576"/>
                  </a:lnTo>
                  <a:lnTo>
                    <a:pt x="121" y="498"/>
                  </a:lnTo>
                  <a:close/>
                  <a:moveTo>
                    <a:pt x="95" y="380"/>
                  </a:moveTo>
                  <a:lnTo>
                    <a:pt x="81" y="383"/>
                  </a:lnTo>
                  <a:lnTo>
                    <a:pt x="98" y="462"/>
                  </a:lnTo>
                  <a:lnTo>
                    <a:pt x="112" y="459"/>
                  </a:lnTo>
                  <a:lnTo>
                    <a:pt x="95" y="380"/>
                  </a:lnTo>
                  <a:close/>
                  <a:moveTo>
                    <a:pt x="69" y="263"/>
                  </a:moveTo>
                  <a:lnTo>
                    <a:pt x="55" y="266"/>
                  </a:lnTo>
                  <a:lnTo>
                    <a:pt x="72" y="344"/>
                  </a:lnTo>
                  <a:lnTo>
                    <a:pt x="86" y="341"/>
                  </a:lnTo>
                  <a:lnTo>
                    <a:pt x="69" y="263"/>
                  </a:lnTo>
                  <a:close/>
                  <a:moveTo>
                    <a:pt x="43" y="146"/>
                  </a:moveTo>
                  <a:lnTo>
                    <a:pt x="29" y="149"/>
                  </a:lnTo>
                  <a:lnTo>
                    <a:pt x="46" y="227"/>
                  </a:lnTo>
                  <a:lnTo>
                    <a:pt x="60" y="224"/>
                  </a:lnTo>
                  <a:lnTo>
                    <a:pt x="43" y="146"/>
                  </a:lnTo>
                  <a:close/>
                  <a:moveTo>
                    <a:pt x="17" y="29"/>
                  </a:moveTo>
                  <a:lnTo>
                    <a:pt x="3" y="32"/>
                  </a:lnTo>
                  <a:lnTo>
                    <a:pt x="20" y="110"/>
                  </a:lnTo>
                  <a:lnTo>
                    <a:pt x="34" y="107"/>
                  </a:lnTo>
                  <a:lnTo>
                    <a:pt x="17" y="29"/>
                  </a:lnTo>
                  <a:close/>
                  <a:moveTo>
                    <a:pt x="9" y="0"/>
                  </a:moveTo>
                  <a:lnTo>
                    <a:pt x="0" y="10"/>
                  </a:lnTo>
                  <a:lnTo>
                    <a:pt x="61" y="62"/>
                  </a:lnTo>
                  <a:lnTo>
                    <a:pt x="70" y="5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40AA3FE-2DE5-404A-A54D-87D8EAB004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44" y="2797"/>
              <a:ext cx="884" cy="995"/>
            </a:xfrm>
            <a:custGeom>
              <a:avLst/>
              <a:gdLst>
                <a:gd name="T0" fmla="+- 0 8607 7944"/>
                <a:gd name="T1" fmla="*/ T0 w 884"/>
                <a:gd name="T2" fmla="+- 0 2797 2797"/>
                <a:gd name="T3" fmla="*/ 2797 h 995"/>
                <a:gd name="T4" fmla="+- 0 7944 7944"/>
                <a:gd name="T5" fmla="*/ T4 w 884"/>
                <a:gd name="T6" fmla="+- 0 3791 2797"/>
                <a:gd name="T7" fmla="*/ 3791 h 995"/>
                <a:gd name="T8" fmla="+- 0 8828 7944"/>
                <a:gd name="T9" fmla="*/ T8 w 884"/>
                <a:gd name="T10" fmla="+- 0 3791 2797"/>
                <a:gd name="T11" fmla="*/ 3791 h 995"/>
                <a:gd name="T12" fmla="+- 0 8607 7944"/>
                <a:gd name="T13" fmla="*/ T12 w 884"/>
                <a:gd name="T14" fmla="+- 0 2797 2797"/>
                <a:gd name="T15" fmla="*/ 2797 h 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884" h="995">
                  <a:moveTo>
                    <a:pt x="663" y="0"/>
                  </a:moveTo>
                  <a:lnTo>
                    <a:pt x="0" y="994"/>
                  </a:lnTo>
                  <a:lnTo>
                    <a:pt x="884" y="994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AutoShape 26197">
              <a:extLst>
                <a:ext uri="{FF2B5EF4-FFF2-40B4-BE49-F238E27FC236}">
                  <a16:creationId xmlns:a16="http://schemas.microsoft.com/office/drawing/2014/main" id="{18774453-0543-1C43-B411-D77E8F667BA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48" y="2795"/>
              <a:ext cx="889" cy="1003"/>
            </a:xfrm>
            <a:custGeom>
              <a:avLst/>
              <a:gdLst>
                <a:gd name="T0" fmla="+- 0 8644 7948"/>
                <a:gd name="T1" fmla="*/ T0 w 889"/>
                <a:gd name="T2" fmla="+- 0 2994 2796"/>
                <a:gd name="T3" fmla="*/ 2994 h 1003"/>
                <a:gd name="T4" fmla="+- 0 8666 7948"/>
                <a:gd name="T5" fmla="*/ T4 w 889"/>
                <a:gd name="T6" fmla="+- 0 3030 2796"/>
                <a:gd name="T7" fmla="*/ 3030 h 1003"/>
                <a:gd name="T8" fmla="+- 0 8683 7948"/>
                <a:gd name="T9" fmla="*/ T8 w 889"/>
                <a:gd name="T10" fmla="+- 0 3108 2796"/>
                <a:gd name="T11" fmla="*/ 3108 h 1003"/>
                <a:gd name="T12" fmla="+- 0 8678 7948"/>
                <a:gd name="T13" fmla="*/ T12 w 889"/>
                <a:gd name="T14" fmla="+- 0 3150 2796"/>
                <a:gd name="T15" fmla="*/ 3150 h 1003"/>
                <a:gd name="T16" fmla="+- 0 8692 7948"/>
                <a:gd name="T17" fmla="*/ T16 w 889"/>
                <a:gd name="T18" fmla="+- 0 3147 2796"/>
                <a:gd name="T19" fmla="*/ 3147 h 1003"/>
                <a:gd name="T20" fmla="+- 0 8722 7948"/>
                <a:gd name="T21" fmla="*/ T20 w 889"/>
                <a:gd name="T22" fmla="+- 0 3345 2796"/>
                <a:gd name="T23" fmla="*/ 3345 h 1003"/>
                <a:gd name="T24" fmla="+- 0 8744 7948"/>
                <a:gd name="T25" fmla="*/ T24 w 889"/>
                <a:gd name="T26" fmla="+- 0 3381 2796"/>
                <a:gd name="T27" fmla="*/ 3381 h 1003"/>
                <a:gd name="T28" fmla="+- 0 8761 7948"/>
                <a:gd name="T29" fmla="*/ T28 w 889"/>
                <a:gd name="T30" fmla="+- 0 3459 2796"/>
                <a:gd name="T31" fmla="*/ 3459 h 1003"/>
                <a:gd name="T32" fmla="+- 0 8757 7948"/>
                <a:gd name="T33" fmla="*/ T32 w 889"/>
                <a:gd name="T34" fmla="+- 0 3501 2796"/>
                <a:gd name="T35" fmla="*/ 3501 h 1003"/>
                <a:gd name="T36" fmla="+- 0 8770 7948"/>
                <a:gd name="T37" fmla="*/ T36 w 889"/>
                <a:gd name="T38" fmla="+- 0 3498 2796"/>
                <a:gd name="T39" fmla="*/ 3498 h 1003"/>
                <a:gd name="T40" fmla="+- 0 8800 7948"/>
                <a:gd name="T41" fmla="*/ T40 w 889"/>
                <a:gd name="T42" fmla="+- 0 3697 2796"/>
                <a:gd name="T43" fmla="*/ 3697 h 1003"/>
                <a:gd name="T44" fmla="+- 0 8822 7948"/>
                <a:gd name="T45" fmla="*/ T44 w 889"/>
                <a:gd name="T46" fmla="+- 0 3733 2796"/>
                <a:gd name="T47" fmla="*/ 3733 h 1003"/>
                <a:gd name="T48" fmla="+- 0 8806 7948"/>
                <a:gd name="T49" fmla="*/ T48 w 889"/>
                <a:gd name="T50" fmla="+- 0 3784 2796"/>
                <a:gd name="T51" fmla="*/ 3784 h 1003"/>
                <a:gd name="T52" fmla="+- 0 8822 7948"/>
                <a:gd name="T53" fmla="*/ T52 w 889"/>
                <a:gd name="T54" fmla="+- 0 3733 2796"/>
                <a:gd name="T55" fmla="*/ 3733 h 1003"/>
                <a:gd name="T56" fmla="+- 0 8686 7948"/>
                <a:gd name="T57" fmla="*/ T56 w 889"/>
                <a:gd name="T58" fmla="+- 0 3798 2796"/>
                <a:gd name="T59" fmla="*/ 3798 h 1003"/>
                <a:gd name="T60" fmla="+- 0 8646 7948"/>
                <a:gd name="T61" fmla="*/ T60 w 889"/>
                <a:gd name="T62" fmla="+- 0 3784 2796"/>
                <a:gd name="T63" fmla="*/ 3784 h 1003"/>
                <a:gd name="T64" fmla="+- 0 8646 7948"/>
                <a:gd name="T65" fmla="*/ T64 w 889"/>
                <a:gd name="T66" fmla="+- 0 3798 2796"/>
                <a:gd name="T67" fmla="*/ 3798 h 1003"/>
                <a:gd name="T68" fmla="+- 0 8446 7948"/>
                <a:gd name="T69" fmla="*/ T68 w 889"/>
                <a:gd name="T70" fmla="+- 0 3784 2796"/>
                <a:gd name="T71" fmla="*/ 3784 h 1003"/>
                <a:gd name="T72" fmla="+- 0 8526 7948"/>
                <a:gd name="T73" fmla="*/ T72 w 889"/>
                <a:gd name="T74" fmla="+- 0 3784 2796"/>
                <a:gd name="T75" fmla="*/ 3784 h 1003"/>
                <a:gd name="T76" fmla="+- 0 8326 7948"/>
                <a:gd name="T77" fmla="*/ T76 w 889"/>
                <a:gd name="T78" fmla="+- 0 3798 2796"/>
                <a:gd name="T79" fmla="*/ 3798 h 1003"/>
                <a:gd name="T80" fmla="+- 0 8286 7948"/>
                <a:gd name="T81" fmla="*/ T80 w 889"/>
                <a:gd name="T82" fmla="+- 0 3784 2796"/>
                <a:gd name="T83" fmla="*/ 3784 h 1003"/>
                <a:gd name="T84" fmla="+- 0 8286 7948"/>
                <a:gd name="T85" fmla="*/ T84 w 889"/>
                <a:gd name="T86" fmla="+- 0 3798 2796"/>
                <a:gd name="T87" fmla="*/ 3798 h 1003"/>
                <a:gd name="T88" fmla="+- 0 8086 7948"/>
                <a:gd name="T89" fmla="*/ T88 w 889"/>
                <a:gd name="T90" fmla="+- 0 3784 2796"/>
                <a:gd name="T91" fmla="*/ 3784 h 1003"/>
                <a:gd name="T92" fmla="+- 0 8166 7948"/>
                <a:gd name="T93" fmla="*/ T92 w 889"/>
                <a:gd name="T94" fmla="+- 0 3784 2796"/>
                <a:gd name="T95" fmla="*/ 3784 h 1003"/>
                <a:gd name="T96" fmla="+- 0 7966 7948"/>
                <a:gd name="T97" fmla="*/ T96 w 889"/>
                <a:gd name="T98" fmla="+- 0 3798 2796"/>
                <a:gd name="T99" fmla="*/ 3798 h 1003"/>
                <a:gd name="T100" fmla="+- 0 7993 7948"/>
                <a:gd name="T101" fmla="*/ T100 w 889"/>
                <a:gd name="T102" fmla="+- 0 3706 2796"/>
                <a:gd name="T103" fmla="*/ 3706 h 1003"/>
                <a:gd name="T104" fmla="+- 0 8004 7948"/>
                <a:gd name="T105" fmla="*/ T104 w 889"/>
                <a:gd name="T106" fmla="+- 0 3714 2796"/>
                <a:gd name="T107" fmla="*/ 3714 h 1003"/>
                <a:gd name="T108" fmla="+- 0 8015 7948"/>
                <a:gd name="T109" fmla="*/ T108 w 889"/>
                <a:gd name="T110" fmla="+- 0 3673 2796"/>
                <a:gd name="T111" fmla="*/ 3673 h 1003"/>
                <a:gd name="T112" fmla="+- 0 8059 7948"/>
                <a:gd name="T113" fmla="*/ T112 w 889"/>
                <a:gd name="T114" fmla="+- 0 3606 2796"/>
                <a:gd name="T115" fmla="*/ 3606 h 1003"/>
                <a:gd name="T116" fmla="+- 0 8093 7948"/>
                <a:gd name="T117" fmla="*/ T116 w 889"/>
                <a:gd name="T118" fmla="+- 0 3581 2796"/>
                <a:gd name="T119" fmla="*/ 3581 h 1003"/>
                <a:gd name="T120" fmla="+- 0 8193 7948"/>
                <a:gd name="T121" fmla="*/ T120 w 889"/>
                <a:gd name="T122" fmla="+- 0 3406 2796"/>
                <a:gd name="T123" fmla="*/ 3406 h 1003"/>
                <a:gd name="T124" fmla="+- 0 8204 7948"/>
                <a:gd name="T125" fmla="*/ T124 w 889"/>
                <a:gd name="T126" fmla="+- 0 3414 2796"/>
                <a:gd name="T127" fmla="*/ 3414 h 1003"/>
                <a:gd name="T128" fmla="+- 0 8215 7948"/>
                <a:gd name="T129" fmla="*/ T128 w 889"/>
                <a:gd name="T130" fmla="+- 0 3373 2796"/>
                <a:gd name="T131" fmla="*/ 3373 h 1003"/>
                <a:gd name="T132" fmla="+- 0 8259 7948"/>
                <a:gd name="T133" fmla="*/ T132 w 889"/>
                <a:gd name="T134" fmla="+- 0 3307 2796"/>
                <a:gd name="T135" fmla="*/ 3307 h 1003"/>
                <a:gd name="T136" fmla="+- 0 8293 7948"/>
                <a:gd name="T137" fmla="*/ T136 w 889"/>
                <a:gd name="T138" fmla="+- 0 3281 2796"/>
                <a:gd name="T139" fmla="*/ 3281 h 1003"/>
                <a:gd name="T140" fmla="+- 0 8392 7948"/>
                <a:gd name="T141" fmla="*/ T140 w 889"/>
                <a:gd name="T142" fmla="+- 0 3107 2796"/>
                <a:gd name="T143" fmla="*/ 3107 h 1003"/>
                <a:gd name="T144" fmla="+- 0 8404 7948"/>
                <a:gd name="T145" fmla="*/ T144 w 889"/>
                <a:gd name="T146" fmla="+- 0 3115 2796"/>
                <a:gd name="T147" fmla="*/ 3115 h 1003"/>
                <a:gd name="T148" fmla="+- 0 8414 7948"/>
                <a:gd name="T149" fmla="*/ T148 w 889"/>
                <a:gd name="T150" fmla="+- 0 3074 2796"/>
                <a:gd name="T151" fmla="*/ 3074 h 1003"/>
                <a:gd name="T152" fmla="+- 0 8459 7948"/>
                <a:gd name="T153" fmla="*/ T152 w 889"/>
                <a:gd name="T154" fmla="+- 0 3007 2796"/>
                <a:gd name="T155" fmla="*/ 3007 h 1003"/>
                <a:gd name="T156" fmla="+- 0 8492 7948"/>
                <a:gd name="T157" fmla="*/ T156 w 889"/>
                <a:gd name="T158" fmla="+- 0 2981 2796"/>
                <a:gd name="T159" fmla="*/ 2981 h 1003"/>
                <a:gd name="T160" fmla="+- 0 8592 7948"/>
                <a:gd name="T161" fmla="*/ T160 w 889"/>
                <a:gd name="T162" fmla="+- 0 2807 2796"/>
                <a:gd name="T163" fmla="*/ 2807 h 1003"/>
                <a:gd name="T164" fmla="+- 0 8603 7948"/>
                <a:gd name="T165" fmla="*/ T164 w 889"/>
                <a:gd name="T166" fmla="+- 0 2815 2796"/>
                <a:gd name="T167" fmla="*/ 2815 h 1003"/>
                <a:gd name="T168" fmla="+- 0 8600 7948"/>
                <a:gd name="T169" fmla="*/ T168 w 889"/>
                <a:gd name="T170" fmla="+- 0 2799 2796"/>
                <a:gd name="T171" fmla="*/ 2799 h 1003"/>
                <a:gd name="T172" fmla="+- 0 8614 7948"/>
                <a:gd name="T173" fmla="*/ T172 w 889"/>
                <a:gd name="T174" fmla="+- 0 2796 2796"/>
                <a:gd name="T175" fmla="*/ 2796 h 10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889" h="1003">
                  <a:moveTo>
                    <a:pt x="692" y="117"/>
                  </a:moveTo>
                  <a:lnTo>
                    <a:pt x="678" y="120"/>
                  </a:lnTo>
                  <a:lnTo>
                    <a:pt x="696" y="198"/>
                  </a:lnTo>
                  <a:lnTo>
                    <a:pt x="709" y="195"/>
                  </a:lnTo>
                  <a:lnTo>
                    <a:pt x="692" y="117"/>
                  </a:lnTo>
                  <a:close/>
                  <a:moveTo>
                    <a:pt x="718" y="234"/>
                  </a:moveTo>
                  <a:lnTo>
                    <a:pt x="704" y="237"/>
                  </a:lnTo>
                  <a:lnTo>
                    <a:pt x="722" y="315"/>
                  </a:lnTo>
                  <a:lnTo>
                    <a:pt x="735" y="312"/>
                  </a:lnTo>
                  <a:lnTo>
                    <a:pt x="718" y="234"/>
                  </a:lnTo>
                  <a:close/>
                  <a:moveTo>
                    <a:pt x="744" y="351"/>
                  </a:moveTo>
                  <a:lnTo>
                    <a:pt x="730" y="354"/>
                  </a:lnTo>
                  <a:lnTo>
                    <a:pt x="748" y="432"/>
                  </a:lnTo>
                  <a:lnTo>
                    <a:pt x="761" y="429"/>
                  </a:lnTo>
                  <a:lnTo>
                    <a:pt x="744" y="351"/>
                  </a:lnTo>
                  <a:close/>
                  <a:moveTo>
                    <a:pt x="770" y="468"/>
                  </a:moveTo>
                  <a:lnTo>
                    <a:pt x="757" y="471"/>
                  </a:lnTo>
                  <a:lnTo>
                    <a:pt x="774" y="549"/>
                  </a:lnTo>
                  <a:lnTo>
                    <a:pt x="787" y="546"/>
                  </a:lnTo>
                  <a:lnTo>
                    <a:pt x="770" y="468"/>
                  </a:lnTo>
                  <a:close/>
                  <a:moveTo>
                    <a:pt x="796" y="585"/>
                  </a:moveTo>
                  <a:lnTo>
                    <a:pt x="783" y="588"/>
                  </a:lnTo>
                  <a:lnTo>
                    <a:pt x="800" y="666"/>
                  </a:lnTo>
                  <a:lnTo>
                    <a:pt x="813" y="663"/>
                  </a:lnTo>
                  <a:lnTo>
                    <a:pt x="796" y="585"/>
                  </a:lnTo>
                  <a:close/>
                  <a:moveTo>
                    <a:pt x="822" y="702"/>
                  </a:moveTo>
                  <a:lnTo>
                    <a:pt x="809" y="705"/>
                  </a:lnTo>
                  <a:lnTo>
                    <a:pt x="826" y="783"/>
                  </a:lnTo>
                  <a:lnTo>
                    <a:pt x="839" y="781"/>
                  </a:lnTo>
                  <a:lnTo>
                    <a:pt x="822" y="702"/>
                  </a:lnTo>
                  <a:close/>
                  <a:moveTo>
                    <a:pt x="848" y="820"/>
                  </a:moveTo>
                  <a:lnTo>
                    <a:pt x="835" y="823"/>
                  </a:lnTo>
                  <a:lnTo>
                    <a:pt x="852" y="901"/>
                  </a:lnTo>
                  <a:lnTo>
                    <a:pt x="865" y="898"/>
                  </a:lnTo>
                  <a:lnTo>
                    <a:pt x="848" y="820"/>
                  </a:lnTo>
                  <a:close/>
                  <a:moveTo>
                    <a:pt x="874" y="937"/>
                  </a:moveTo>
                  <a:lnTo>
                    <a:pt x="861" y="940"/>
                  </a:lnTo>
                  <a:lnTo>
                    <a:pt x="871" y="988"/>
                  </a:lnTo>
                  <a:lnTo>
                    <a:pt x="858" y="988"/>
                  </a:lnTo>
                  <a:lnTo>
                    <a:pt x="858" y="1002"/>
                  </a:lnTo>
                  <a:lnTo>
                    <a:pt x="889" y="1002"/>
                  </a:lnTo>
                  <a:lnTo>
                    <a:pt x="874" y="937"/>
                  </a:lnTo>
                  <a:close/>
                  <a:moveTo>
                    <a:pt x="818" y="988"/>
                  </a:moveTo>
                  <a:lnTo>
                    <a:pt x="738" y="988"/>
                  </a:lnTo>
                  <a:lnTo>
                    <a:pt x="738" y="1002"/>
                  </a:lnTo>
                  <a:lnTo>
                    <a:pt x="818" y="1002"/>
                  </a:lnTo>
                  <a:lnTo>
                    <a:pt x="818" y="988"/>
                  </a:lnTo>
                  <a:close/>
                  <a:moveTo>
                    <a:pt x="698" y="988"/>
                  </a:moveTo>
                  <a:lnTo>
                    <a:pt x="618" y="988"/>
                  </a:lnTo>
                  <a:lnTo>
                    <a:pt x="618" y="1002"/>
                  </a:lnTo>
                  <a:lnTo>
                    <a:pt x="698" y="1002"/>
                  </a:lnTo>
                  <a:lnTo>
                    <a:pt x="698" y="988"/>
                  </a:lnTo>
                  <a:close/>
                  <a:moveTo>
                    <a:pt x="578" y="988"/>
                  </a:moveTo>
                  <a:lnTo>
                    <a:pt x="498" y="988"/>
                  </a:lnTo>
                  <a:lnTo>
                    <a:pt x="498" y="1002"/>
                  </a:lnTo>
                  <a:lnTo>
                    <a:pt x="578" y="1002"/>
                  </a:lnTo>
                  <a:lnTo>
                    <a:pt x="578" y="988"/>
                  </a:lnTo>
                  <a:close/>
                  <a:moveTo>
                    <a:pt x="458" y="988"/>
                  </a:moveTo>
                  <a:lnTo>
                    <a:pt x="378" y="988"/>
                  </a:lnTo>
                  <a:lnTo>
                    <a:pt x="378" y="1002"/>
                  </a:lnTo>
                  <a:lnTo>
                    <a:pt x="458" y="1002"/>
                  </a:lnTo>
                  <a:lnTo>
                    <a:pt x="458" y="988"/>
                  </a:lnTo>
                  <a:close/>
                  <a:moveTo>
                    <a:pt x="338" y="988"/>
                  </a:moveTo>
                  <a:lnTo>
                    <a:pt x="258" y="988"/>
                  </a:lnTo>
                  <a:lnTo>
                    <a:pt x="258" y="1002"/>
                  </a:lnTo>
                  <a:lnTo>
                    <a:pt x="338" y="1002"/>
                  </a:lnTo>
                  <a:lnTo>
                    <a:pt x="338" y="988"/>
                  </a:lnTo>
                  <a:close/>
                  <a:moveTo>
                    <a:pt x="218" y="988"/>
                  </a:moveTo>
                  <a:lnTo>
                    <a:pt x="138" y="988"/>
                  </a:lnTo>
                  <a:lnTo>
                    <a:pt x="138" y="1002"/>
                  </a:lnTo>
                  <a:lnTo>
                    <a:pt x="218" y="1002"/>
                  </a:lnTo>
                  <a:lnTo>
                    <a:pt x="218" y="988"/>
                  </a:lnTo>
                  <a:close/>
                  <a:moveTo>
                    <a:pt x="98" y="988"/>
                  </a:moveTo>
                  <a:lnTo>
                    <a:pt x="18" y="988"/>
                  </a:lnTo>
                  <a:lnTo>
                    <a:pt x="18" y="1002"/>
                  </a:lnTo>
                  <a:lnTo>
                    <a:pt x="98" y="1002"/>
                  </a:lnTo>
                  <a:lnTo>
                    <a:pt x="98" y="988"/>
                  </a:lnTo>
                  <a:close/>
                  <a:moveTo>
                    <a:pt x="45" y="910"/>
                  </a:moveTo>
                  <a:lnTo>
                    <a:pt x="0" y="977"/>
                  </a:lnTo>
                  <a:lnTo>
                    <a:pt x="12" y="984"/>
                  </a:lnTo>
                  <a:lnTo>
                    <a:pt x="56" y="918"/>
                  </a:lnTo>
                  <a:lnTo>
                    <a:pt x="45" y="910"/>
                  </a:lnTo>
                  <a:close/>
                  <a:moveTo>
                    <a:pt x="111" y="810"/>
                  </a:moveTo>
                  <a:lnTo>
                    <a:pt x="67" y="877"/>
                  </a:lnTo>
                  <a:lnTo>
                    <a:pt x="79" y="884"/>
                  </a:lnTo>
                  <a:lnTo>
                    <a:pt x="123" y="818"/>
                  </a:lnTo>
                  <a:lnTo>
                    <a:pt x="111" y="810"/>
                  </a:lnTo>
                  <a:close/>
                  <a:moveTo>
                    <a:pt x="178" y="710"/>
                  </a:moveTo>
                  <a:lnTo>
                    <a:pt x="134" y="777"/>
                  </a:lnTo>
                  <a:lnTo>
                    <a:pt x="145" y="785"/>
                  </a:lnTo>
                  <a:lnTo>
                    <a:pt x="189" y="718"/>
                  </a:lnTo>
                  <a:lnTo>
                    <a:pt x="178" y="710"/>
                  </a:lnTo>
                  <a:close/>
                  <a:moveTo>
                    <a:pt x="245" y="610"/>
                  </a:moveTo>
                  <a:lnTo>
                    <a:pt x="200" y="677"/>
                  </a:lnTo>
                  <a:lnTo>
                    <a:pt x="212" y="685"/>
                  </a:lnTo>
                  <a:lnTo>
                    <a:pt x="256" y="618"/>
                  </a:lnTo>
                  <a:lnTo>
                    <a:pt x="245" y="610"/>
                  </a:lnTo>
                  <a:close/>
                  <a:moveTo>
                    <a:pt x="311" y="511"/>
                  </a:moveTo>
                  <a:lnTo>
                    <a:pt x="267" y="577"/>
                  </a:lnTo>
                  <a:lnTo>
                    <a:pt x="278" y="585"/>
                  </a:lnTo>
                  <a:lnTo>
                    <a:pt x="323" y="518"/>
                  </a:lnTo>
                  <a:lnTo>
                    <a:pt x="311" y="511"/>
                  </a:lnTo>
                  <a:close/>
                  <a:moveTo>
                    <a:pt x="378" y="411"/>
                  </a:moveTo>
                  <a:lnTo>
                    <a:pt x="333" y="477"/>
                  </a:lnTo>
                  <a:lnTo>
                    <a:pt x="345" y="485"/>
                  </a:lnTo>
                  <a:lnTo>
                    <a:pt x="389" y="418"/>
                  </a:lnTo>
                  <a:lnTo>
                    <a:pt x="378" y="411"/>
                  </a:lnTo>
                  <a:close/>
                  <a:moveTo>
                    <a:pt x="444" y="311"/>
                  </a:moveTo>
                  <a:lnTo>
                    <a:pt x="400" y="377"/>
                  </a:lnTo>
                  <a:lnTo>
                    <a:pt x="411" y="385"/>
                  </a:lnTo>
                  <a:lnTo>
                    <a:pt x="456" y="319"/>
                  </a:lnTo>
                  <a:lnTo>
                    <a:pt x="444" y="311"/>
                  </a:lnTo>
                  <a:close/>
                  <a:moveTo>
                    <a:pt x="511" y="211"/>
                  </a:moveTo>
                  <a:lnTo>
                    <a:pt x="466" y="278"/>
                  </a:lnTo>
                  <a:lnTo>
                    <a:pt x="478" y="285"/>
                  </a:lnTo>
                  <a:lnTo>
                    <a:pt x="522" y="219"/>
                  </a:lnTo>
                  <a:lnTo>
                    <a:pt x="511" y="211"/>
                  </a:lnTo>
                  <a:close/>
                  <a:moveTo>
                    <a:pt x="577" y="111"/>
                  </a:moveTo>
                  <a:lnTo>
                    <a:pt x="533" y="178"/>
                  </a:lnTo>
                  <a:lnTo>
                    <a:pt x="544" y="185"/>
                  </a:lnTo>
                  <a:lnTo>
                    <a:pt x="589" y="119"/>
                  </a:lnTo>
                  <a:lnTo>
                    <a:pt x="577" y="111"/>
                  </a:lnTo>
                  <a:close/>
                  <a:moveTo>
                    <a:pt x="644" y="11"/>
                  </a:moveTo>
                  <a:lnTo>
                    <a:pt x="600" y="78"/>
                  </a:lnTo>
                  <a:lnTo>
                    <a:pt x="611" y="86"/>
                  </a:lnTo>
                  <a:lnTo>
                    <a:pt x="655" y="19"/>
                  </a:lnTo>
                  <a:lnTo>
                    <a:pt x="644" y="11"/>
                  </a:lnTo>
                  <a:close/>
                  <a:moveTo>
                    <a:pt x="666" y="0"/>
                  </a:moveTo>
                  <a:lnTo>
                    <a:pt x="652" y="3"/>
                  </a:lnTo>
                  <a:lnTo>
                    <a:pt x="670" y="81"/>
                  </a:lnTo>
                  <a:lnTo>
                    <a:pt x="683" y="78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605DC181-0D2B-454E-9B54-22D50E461AB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2816"/>
              <a:ext cx="1768" cy="332"/>
            </a:xfrm>
            <a:custGeom>
              <a:avLst/>
              <a:gdLst>
                <a:gd name="T0" fmla="+- 0 7765 5997"/>
                <a:gd name="T1" fmla="*/ T0 w 1768"/>
                <a:gd name="T2" fmla="+- 0 2816 2816"/>
                <a:gd name="T3" fmla="*/ 2816 h 332"/>
                <a:gd name="T4" fmla="+- 0 6439 5997"/>
                <a:gd name="T5" fmla="*/ T4 w 1768"/>
                <a:gd name="T6" fmla="+- 0 2816 2816"/>
                <a:gd name="T7" fmla="*/ 2816 h 332"/>
                <a:gd name="T8" fmla="+- 0 5997 5997"/>
                <a:gd name="T9" fmla="*/ T8 w 1768"/>
                <a:gd name="T10" fmla="+- 0 3147 2816"/>
                <a:gd name="T11" fmla="*/ 3147 h 332"/>
                <a:gd name="T12" fmla="+- 0 7323 5997"/>
                <a:gd name="T13" fmla="*/ T12 w 1768"/>
                <a:gd name="T14" fmla="+- 0 3147 2816"/>
                <a:gd name="T15" fmla="*/ 3147 h 332"/>
                <a:gd name="T16" fmla="+- 0 7765 5997"/>
                <a:gd name="T17" fmla="*/ T16 w 1768"/>
                <a:gd name="T18" fmla="+- 0 2816 2816"/>
                <a:gd name="T19" fmla="*/ 2816 h 3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68" h="332">
                  <a:moveTo>
                    <a:pt x="1768" y="0"/>
                  </a:moveTo>
                  <a:lnTo>
                    <a:pt x="442" y="0"/>
                  </a:lnTo>
                  <a:lnTo>
                    <a:pt x="0" y="331"/>
                  </a:lnTo>
                  <a:lnTo>
                    <a:pt x="1326" y="331"/>
                  </a:lnTo>
                  <a:lnTo>
                    <a:pt x="1768" y="0"/>
                  </a:lnTo>
                  <a:close/>
                </a:path>
              </a:pathLst>
            </a:custGeom>
            <a:solidFill>
              <a:srgbClr val="007B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AutoShape 26199">
              <a:extLst>
                <a:ext uri="{FF2B5EF4-FFF2-40B4-BE49-F238E27FC236}">
                  <a16:creationId xmlns:a16="http://schemas.microsoft.com/office/drawing/2014/main" id="{AB894382-052E-D645-B1E4-8FF6B9D93C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89" y="2809"/>
              <a:ext cx="1783" cy="346"/>
            </a:xfrm>
            <a:custGeom>
              <a:avLst/>
              <a:gdLst>
                <a:gd name="T0" fmla="+- 0 7768 5990"/>
                <a:gd name="T1" fmla="*/ T0 w 1783"/>
                <a:gd name="T2" fmla="+- 0 2809 2809"/>
                <a:gd name="T3" fmla="*/ 2809 h 346"/>
                <a:gd name="T4" fmla="+- 0 6439 5990"/>
                <a:gd name="T5" fmla="*/ T4 w 1783"/>
                <a:gd name="T6" fmla="+- 0 2809 2809"/>
                <a:gd name="T7" fmla="*/ 2809 h 346"/>
                <a:gd name="T8" fmla="+- 0 6435 5990"/>
                <a:gd name="T9" fmla="*/ T8 w 1783"/>
                <a:gd name="T10" fmla="+- 0 2811 2809"/>
                <a:gd name="T11" fmla="*/ 2811 h 346"/>
                <a:gd name="T12" fmla="+- 0 5991 5990"/>
                <a:gd name="T13" fmla="*/ T12 w 1783"/>
                <a:gd name="T14" fmla="+- 0 3144 2809"/>
                <a:gd name="T15" fmla="*/ 3144 h 346"/>
                <a:gd name="T16" fmla="+- 0 5990 5990"/>
                <a:gd name="T17" fmla="*/ T16 w 1783"/>
                <a:gd name="T18" fmla="+- 0 3147 2809"/>
                <a:gd name="T19" fmla="*/ 3147 h 346"/>
                <a:gd name="T20" fmla="+- 0 5992 5990"/>
                <a:gd name="T21" fmla="*/ T20 w 1783"/>
                <a:gd name="T22" fmla="+- 0 3152 2809"/>
                <a:gd name="T23" fmla="*/ 3152 h 346"/>
                <a:gd name="T24" fmla="+- 0 5994 5990"/>
                <a:gd name="T25" fmla="*/ T24 w 1783"/>
                <a:gd name="T26" fmla="+- 0 3154 2809"/>
                <a:gd name="T27" fmla="*/ 3154 h 346"/>
                <a:gd name="T28" fmla="+- 0 5997 5990"/>
                <a:gd name="T29" fmla="*/ T28 w 1783"/>
                <a:gd name="T30" fmla="+- 0 3154 2809"/>
                <a:gd name="T31" fmla="*/ 3154 h 346"/>
                <a:gd name="T32" fmla="+- 0 5997 5990"/>
                <a:gd name="T33" fmla="*/ T32 w 1783"/>
                <a:gd name="T34" fmla="+- 0 3141 2809"/>
                <a:gd name="T35" fmla="*/ 3141 h 346"/>
                <a:gd name="T36" fmla="+- 0 6018 5990"/>
                <a:gd name="T37" fmla="*/ T36 w 1783"/>
                <a:gd name="T38" fmla="+- 0 3141 2809"/>
                <a:gd name="T39" fmla="*/ 3141 h 346"/>
                <a:gd name="T40" fmla="+- 0 6441 5990"/>
                <a:gd name="T41" fmla="*/ T40 w 1783"/>
                <a:gd name="T42" fmla="+- 0 2823 2809"/>
                <a:gd name="T43" fmla="*/ 2823 h 346"/>
                <a:gd name="T44" fmla="+- 0 7767 5990"/>
                <a:gd name="T45" fmla="*/ T44 w 1783"/>
                <a:gd name="T46" fmla="+- 0 2823 2809"/>
                <a:gd name="T47" fmla="*/ 2823 h 346"/>
                <a:gd name="T48" fmla="+- 0 7771 5990"/>
                <a:gd name="T49" fmla="*/ T48 w 1783"/>
                <a:gd name="T50" fmla="+- 0 2820 2809"/>
                <a:gd name="T51" fmla="*/ 2820 h 346"/>
                <a:gd name="T52" fmla="+- 0 7772 5990"/>
                <a:gd name="T53" fmla="*/ T52 w 1783"/>
                <a:gd name="T54" fmla="+- 0 2817 2809"/>
                <a:gd name="T55" fmla="*/ 2817 h 346"/>
                <a:gd name="T56" fmla="+- 0 7770 5990"/>
                <a:gd name="T57" fmla="*/ T56 w 1783"/>
                <a:gd name="T58" fmla="+- 0 2811 2809"/>
                <a:gd name="T59" fmla="*/ 2811 h 346"/>
                <a:gd name="T60" fmla="+- 0 7768 5990"/>
                <a:gd name="T61" fmla="*/ T60 w 1783"/>
                <a:gd name="T62" fmla="+- 0 2809 2809"/>
                <a:gd name="T63" fmla="*/ 2809 h 346"/>
                <a:gd name="T64" fmla="+- 0 5997 5990"/>
                <a:gd name="T65" fmla="*/ T64 w 1783"/>
                <a:gd name="T66" fmla="+- 0 3147 2809"/>
                <a:gd name="T67" fmla="*/ 3147 h 346"/>
                <a:gd name="T68" fmla="+- 0 5997 5990"/>
                <a:gd name="T69" fmla="*/ T68 w 1783"/>
                <a:gd name="T70" fmla="+- 0 3154 2809"/>
                <a:gd name="T71" fmla="*/ 3154 h 346"/>
                <a:gd name="T72" fmla="+- 0 7323 5990"/>
                <a:gd name="T73" fmla="*/ T72 w 1783"/>
                <a:gd name="T74" fmla="+- 0 3154 2809"/>
                <a:gd name="T75" fmla="*/ 3154 h 346"/>
                <a:gd name="T76" fmla="+- 0 7327 5990"/>
                <a:gd name="T77" fmla="*/ T76 w 1783"/>
                <a:gd name="T78" fmla="+- 0 3153 2809"/>
                <a:gd name="T79" fmla="*/ 3153 h 346"/>
                <a:gd name="T80" fmla="+- 0 6001 5990"/>
                <a:gd name="T81" fmla="*/ T80 w 1783"/>
                <a:gd name="T82" fmla="+- 0 3153 2809"/>
                <a:gd name="T83" fmla="*/ 3153 h 346"/>
                <a:gd name="T84" fmla="+- 0 5997 5990"/>
                <a:gd name="T85" fmla="*/ T84 w 1783"/>
                <a:gd name="T86" fmla="+- 0 3147 2809"/>
                <a:gd name="T87" fmla="*/ 3147 h 346"/>
                <a:gd name="T88" fmla="+- 0 6018 5990"/>
                <a:gd name="T89" fmla="*/ T88 w 1783"/>
                <a:gd name="T90" fmla="+- 0 3141 2809"/>
                <a:gd name="T91" fmla="*/ 3141 h 346"/>
                <a:gd name="T92" fmla="+- 0 5997 5990"/>
                <a:gd name="T93" fmla="*/ T92 w 1783"/>
                <a:gd name="T94" fmla="+- 0 3141 2809"/>
                <a:gd name="T95" fmla="*/ 3141 h 346"/>
                <a:gd name="T96" fmla="+- 0 5997 5990"/>
                <a:gd name="T97" fmla="*/ T96 w 1783"/>
                <a:gd name="T98" fmla="+- 0 3147 2809"/>
                <a:gd name="T99" fmla="*/ 3147 h 346"/>
                <a:gd name="T100" fmla="+- 0 6001 5990"/>
                <a:gd name="T101" fmla="*/ T100 w 1783"/>
                <a:gd name="T102" fmla="+- 0 3153 2809"/>
                <a:gd name="T103" fmla="*/ 3153 h 346"/>
                <a:gd name="T104" fmla="+- 0 6018 5990"/>
                <a:gd name="T105" fmla="*/ T104 w 1783"/>
                <a:gd name="T106" fmla="+- 0 3141 2809"/>
                <a:gd name="T107" fmla="*/ 3141 h 346"/>
                <a:gd name="T108" fmla="+- 0 7767 5990"/>
                <a:gd name="T109" fmla="*/ T108 w 1783"/>
                <a:gd name="T110" fmla="+- 0 2823 2809"/>
                <a:gd name="T111" fmla="*/ 2823 h 346"/>
                <a:gd name="T112" fmla="+- 0 7744 5990"/>
                <a:gd name="T113" fmla="*/ T112 w 1783"/>
                <a:gd name="T114" fmla="+- 0 2823 2809"/>
                <a:gd name="T115" fmla="*/ 2823 h 346"/>
                <a:gd name="T116" fmla="+- 0 7321 5990"/>
                <a:gd name="T117" fmla="*/ T116 w 1783"/>
                <a:gd name="T118" fmla="+- 0 3141 2809"/>
                <a:gd name="T119" fmla="*/ 3141 h 346"/>
                <a:gd name="T120" fmla="+- 0 6018 5990"/>
                <a:gd name="T121" fmla="*/ T120 w 1783"/>
                <a:gd name="T122" fmla="+- 0 3141 2809"/>
                <a:gd name="T123" fmla="*/ 3141 h 346"/>
                <a:gd name="T124" fmla="+- 0 6001 5990"/>
                <a:gd name="T125" fmla="*/ T124 w 1783"/>
                <a:gd name="T126" fmla="+- 0 3153 2809"/>
                <a:gd name="T127" fmla="*/ 3153 h 346"/>
                <a:gd name="T128" fmla="+- 0 7327 5990"/>
                <a:gd name="T129" fmla="*/ T128 w 1783"/>
                <a:gd name="T130" fmla="+- 0 3153 2809"/>
                <a:gd name="T131" fmla="*/ 3153 h 346"/>
                <a:gd name="T132" fmla="+- 0 7767 5990"/>
                <a:gd name="T133" fmla="*/ T132 w 1783"/>
                <a:gd name="T134" fmla="+- 0 2823 2809"/>
                <a:gd name="T135" fmla="*/ 2823 h 3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1783" h="346">
                  <a:moveTo>
                    <a:pt x="1778" y="0"/>
                  </a:moveTo>
                  <a:lnTo>
                    <a:pt x="449" y="0"/>
                  </a:lnTo>
                  <a:lnTo>
                    <a:pt x="445" y="2"/>
                  </a:lnTo>
                  <a:lnTo>
                    <a:pt x="1" y="335"/>
                  </a:lnTo>
                  <a:lnTo>
                    <a:pt x="0" y="338"/>
                  </a:lnTo>
                  <a:lnTo>
                    <a:pt x="2" y="343"/>
                  </a:lnTo>
                  <a:lnTo>
                    <a:pt x="4" y="345"/>
                  </a:lnTo>
                  <a:lnTo>
                    <a:pt x="7" y="345"/>
                  </a:lnTo>
                  <a:lnTo>
                    <a:pt x="7" y="332"/>
                  </a:lnTo>
                  <a:lnTo>
                    <a:pt x="28" y="332"/>
                  </a:lnTo>
                  <a:lnTo>
                    <a:pt x="451" y="14"/>
                  </a:lnTo>
                  <a:lnTo>
                    <a:pt x="1777" y="14"/>
                  </a:lnTo>
                  <a:lnTo>
                    <a:pt x="1781" y="11"/>
                  </a:lnTo>
                  <a:lnTo>
                    <a:pt x="1782" y="8"/>
                  </a:lnTo>
                  <a:lnTo>
                    <a:pt x="1780" y="2"/>
                  </a:lnTo>
                  <a:lnTo>
                    <a:pt x="1778" y="0"/>
                  </a:lnTo>
                  <a:close/>
                  <a:moveTo>
                    <a:pt x="7" y="338"/>
                  </a:moveTo>
                  <a:lnTo>
                    <a:pt x="7" y="345"/>
                  </a:lnTo>
                  <a:lnTo>
                    <a:pt x="1333" y="345"/>
                  </a:lnTo>
                  <a:lnTo>
                    <a:pt x="1337" y="344"/>
                  </a:lnTo>
                  <a:lnTo>
                    <a:pt x="11" y="344"/>
                  </a:lnTo>
                  <a:lnTo>
                    <a:pt x="7" y="338"/>
                  </a:lnTo>
                  <a:close/>
                  <a:moveTo>
                    <a:pt x="28" y="332"/>
                  </a:moveTo>
                  <a:lnTo>
                    <a:pt x="7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28" y="332"/>
                  </a:lnTo>
                  <a:close/>
                  <a:moveTo>
                    <a:pt x="1777" y="14"/>
                  </a:moveTo>
                  <a:lnTo>
                    <a:pt x="1754" y="14"/>
                  </a:lnTo>
                  <a:lnTo>
                    <a:pt x="1331" y="332"/>
                  </a:lnTo>
                  <a:lnTo>
                    <a:pt x="28" y="332"/>
                  </a:lnTo>
                  <a:lnTo>
                    <a:pt x="11" y="344"/>
                  </a:lnTo>
                  <a:lnTo>
                    <a:pt x="1337" y="344"/>
                  </a:lnTo>
                  <a:lnTo>
                    <a:pt x="1777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789AA2-1647-4D4B-88F0-9CF99D2EF94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22" y="2816"/>
              <a:ext cx="442" cy="1657"/>
            </a:xfrm>
            <a:custGeom>
              <a:avLst/>
              <a:gdLst>
                <a:gd name="T0" fmla="+- 0 7765 7323"/>
                <a:gd name="T1" fmla="*/ T0 w 442"/>
                <a:gd name="T2" fmla="+- 0 2816 2816"/>
                <a:gd name="T3" fmla="*/ 2816 h 1657"/>
                <a:gd name="T4" fmla="+- 0 7323 7323"/>
                <a:gd name="T5" fmla="*/ T4 w 442"/>
                <a:gd name="T6" fmla="+- 0 3147 2816"/>
                <a:gd name="T7" fmla="*/ 3147 h 1657"/>
                <a:gd name="T8" fmla="+- 0 7323 7323"/>
                <a:gd name="T9" fmla="*/ T8 w 442"/>
                <a:gd name="T10" fmla="+- 0 4473 2816"/>
                <a:gd name="T11" fmla="*/ 4473 h 1657"/>
                <a:gd name="T12" fmla="+- 0 7765 7323"/>
                <a:gd name="T13" fmla="*/ T12 w 442"/>
                <a:gd name="T14" fmla="+- 0 4031 2816"/>
                <a:gd name="T15" fmla="*/ 4031 h 1657"/>
                <a:gd name="T16" fmla="+- 0 7765 7323"/>
                <a:gd name="T17" fmla="*/ T16 w 442"/>
                <a:gd name="T18" fmla="+- 0 2816 2816"/>
                <a:gd name="T19" fmla="*/ 2816 h 1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2" h="1657">
                  <a:moveTo>
                    <a:pt x="442" y="0"/>
                  </a:moveTo>
                  <a:lnTo>
                    <a:pt x="0" y="331"/>
                  </a:lnTo>
                  <a:lnTo>
                    <a:pt x="0" y="1657"/>
                  </a:lnTo>
                  <a:lnTo>
                    <a:pt x="442" y="1215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3" name="AutoShape 26201">
              <a:extLst>
                <a:ext uri="{FF2B5EF4-FFF2-40B4-BE49-F238E27FC236}">
                  <a16:creationId xmlns:a16="http://schemas.microsoft.com/office/drawing/2014/main" id="{9E181406-B182-C14A-BC19-5F4E582944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15" y="2808"/>
              <a:ext cx="456" cy="1672"/>
            </a:xfrm>
            <a:custGeom>
              <a:avLst/>
              <a:gdLst>
                <a:gd name="T0" fmla="+- 0 7761 7316"/>
                <a:gd name="T1" fmla="*/ T0 w 456"/>
                <a:gd name="T2" fmla="+- 0 2811 2809"/>
                <a:gd name="T3" fmla="*/ 2811 h 1672"/>
                <a:gd name="T4" fmla="+- 0 7317 7316"/>
                <a:gd name="T5" fmla="*/ T4 w 456"/>
                <a:gd name="T6" fmla="+- 0 3143 2809"/>
                <a:gd name="T7" fmla="*/ 3143 h 1672"/>
                <a:gd name="T8" fmla="+- 0 7316 7316"/>
                <a:gd name="T9" fmla="*/ T8 w 456"/>
                <a:gd name="T10" fmla="+- 0 3145 2809"/>
                <a:gd name="T11" fmla="*/ 3145 h 1672"/>
                <a:gd name="T12" fmla="+- 0 7316 7316"/>
                <a:gd name="T13" fmla="*/ T12 w 456"/>
                <a:gd name="T14" fmla="+- 0 4476 2809"/>
                <a:gd name="T15" fmla="*/ 4476 h 1672"/>
                <a:gd name="T16" fmla="+- 0 7318 7316"/>
                <a:gd name="T17" fmla="*/ T16 w 456"/>
                <a:gd name="T18" fmla="+- 0 4478 2809"/>
                <a:gd name="T19" fmla="*/ 4478 h 1672"/>
                <a:gd name="T20" fmla="+- 0 7323 7316"/>
                <a:gd name="T21" fmla="*/ T20 w 456"/>
                <a:gd name="T22" fmla="+- 0 4481 2809"/>
                <a:gd name="T23" fmla="*/ 4481 h 1672"/>
                <a:gd name="T24" fmla="+- 0 7326 7316"/>
                <a:gd name="T25" fmla="*/ T24 w 456"/>
                <a:gd name="T26" fmla="+- 0 4480 2809"/>
                <a:gd name="T27" fmla="*/ 4480 h 1672"/>
                <a:gd name="T28" fmla="+- 0 7328 7316"/>
                <a:gd name="T29" fmla="*/ T28 w 456"/>
                <a:gd name="T30" fmla="+- 0 4478 2809"/>
                <a:gd name="T31" fmla="*/ 4478 h 1672"/>
                <a:gd name="T32" fmla="+- 0 7349 7316"/>
                <a:gd name="T33" fmla="*/ T32 w 456"/>
                <a:gd name="T34" fmla="+- 0 4456 2809"/>
                <a:gd name="T35" fmla="*/ 4456 h 1672"/>
                <a:gd name="T36" fmla="+- 0 7330 7316"/>
                <a:gd name="T37" fmla="*/ T36 w 456"/>
                <a:gd name="T38" fmla="+- 0 4456 2809"/>
                <a:gd name="T39" fmla="*/ 4456 h 1672"/>
                <a:gd name="T40" fmla="+- 0 7330 7316"/>
                <a:gd name="T41" fmla="*/ T40 w 456"/>
                <a:gd name="T42" fmla="+- 0 3151 2809"/>
                <a:gd name="T43" fmla="*/ 3151 h 1672"/>
                <a:gd name="T44" fmla="+- 0 7758 7316"/>
                <a:gd name="T45" fmla="*/ T44 w 456"/>
                <a:gd name="T46" fmla="+- 0 2830 2809"/>
                <a:gd name="T47" fmla="*/ 2830 h 1672"/>
                <a:gd name="T48" fmla="+- 0 7758 7316"/>
                <a:gd name="T49" fmla="*/ T48 w 456"/>
                <a:gd name="T50" fmla="+- 0 2816 2809"/>
                <a:gd name="T51" fmla="*/ 2816 h 1672"/>
                <a:gd name="T52" fmla="+- 0 7765 7316"/>
                <a:gd name="T53" fmla="*/ T52 w 456"/>
                <a:gd name="T54" fmla="+- 0 2816 2809"/>
                <a:gd name="T55" fmla="*/ 2816 h 1672"/>
                <a:gd name="T56" fmla="+- 0 7761 7316"/>
                <a:gd name="T57" fmla="*/ T56 w 456"/>
                <a:gd name="T58" fmla="+- 0 2811 2809"/>
                <a:gd name="T59" fmla="*/ 2811 h 1672"/>
                <a:gd name="T60" fmla="+- 0 7765 7316"/>
                <a:gd name="T61" fmla="*/ T60 w 456"/>
                <a:gd name="T62" fmla="+- 0 2809 2809"/>
                <a:gd name="T63" fmla="*/ 2809 h 1672"/>
                <a:gd name="T64" fmla="+- 0 7763 7316"/>
                <a:gd name="T65" fmla="*/ T64 w 456"/>
                <a:gd name="T66" fmla="+- 0 2809 2809"/>
                <a:gd name="T67" fmla="*/ 2809 h 1672"/>
                <a:gd name="T68" fmla="+- 0 7761 7316"/>
                <a:gd name="T69" fmla="*/ T68 w 456"/>
                <a:gd name="T70" fmla="+- 0 2811 2809"/>
                <a:gd name="T71" fmla="*/ 2811 h 1672"/>
                <a:gd name="T72" fmla="+- 0 7769 7316"/>
                <a:gd name="T73" fmla="*/ T72 w 456"/>
                <a:gd name="T74" fmla="+- 0 2822 2809"/>
                <a:gd name="T75" fmla="*/ 2822 h 1672"/>
                <a:gd name="T76" fmla="+- 0 7758 7316"/>
                <a:gd name="T77" fmla="*/ T76 w 456"/>
                <a:gd name="T78" fmla="+- 0 2830 2809"/>
                <a:gd name="T79" fmla="*/ 2830 h 1672"/>
                <a:gd name="T80" fmla="+- 0 7758 7316"/>
                <a:gd name="T81" fmla="*/ T80 w 456"/>
                <a:gd name="T82" fmla="+- 0 4028 2809"/>
                <a:gd name="T83" fmla="*/ 4028 h 1672"/>
                <a:gd name="T84" fmla="+- 0 7330 7316"/>
                <a:gd name="T85" fmla="*/ T84 w 456"/>
                <a:gd name="T86" fmla="+- 0 4456 2809"/>
                <a:gd name="T87" fmla="*/ 4456 h 1672"/>
                <a:gd name="T88" fmla="+- 0 7349 7316"/>
                <a:gd name="T89" fmla="*/ T88 w 456"/>
                <a:gd name="T90" fmla="+- 0 4456 2809"/>
                <a:gd name="T91" fmla="*/ 4456 h 1672"/>
                <a:gd name="T92" fmla="+- 0 7771 7316"/>
                <a:gd name="T93" fmla="*/ T92 w 456"/>
                <a:gd name="T94" fmla="+- 0 4035 2809"/>
                <a:gd name="T95" fmla="*/ 4035 h 1672"/>
                <a:gd name="T96" fmla="+- 0 7772 7316"/>
                <a:gd name="T97" fmla="*/ T96 w 456"/>
                <a:gd name="T98" fmla="+- 0 4033 2809"/>
                <a:gd name="T99" fmla="*/ 4033 h 1672"/>
                <a:gd name="T100" fmla="+- 0 7772 7316"/>
                <a:gd name="T101" fmla="*/ T100 w 456"/>
                <a:gd name="T102" fmla="+- 0 2813 2809"/>
                <a:gd name="T103" fmla="*/ 2813 h 1672"/>
                <a:gd name="T104" fmla="+- 0 7770 7316"/>
                <a:gd name="T105" fmla="*/ T104 w 456"/>
                <a:gd name="T106" fmla="+- 0 2811 2809"/>
                <a:gd name="T107" fmla="*/ 2811 h 1672"/>
                <a:gd name="T108" fmla="+- 0 7765 7316"/>
                <a:gd name="T109" fmla="*/ T108 w 456"/>
                <a:gd name="T110" fmla="+- 0 2809 2809"/>
                <a:gd name="T111" fmla="*/ 2809 h 1672"/>
                <a:gd name="T112" fmla="+- 0 7765 7316"/>
                <a:gd name="T113" fmla="*/ T112 w 456"/>
                <a:gd name="T114" fmla="+- 0 2816 2809"/>
                <a:gd name="T115" fmla="*/ 2816 h 1672"/>
                <a:gd name="T116" fmla="+- 0 7758 7316"/>
                <a:gd name="T117" fmla="*/ T116 w 456"/>
                <a:gd name="T118" fmla="+- 0 2816 2809"/>
                <a:gd name="T119" fmla="*/ 2816 h 1672"/>
                <a:gd name="T120" fmla="+- 0 7758 7316"/>
                <a:gd name="T121" fmla="*/ T120 w 456"/>
                <a:gd name="T122" fmla="+- 0 2830 2809"/>
                <a:gd name="T123" fmla="*/ 2830 h 1672"/>
                <a:gd name="T124" fmla="+- 0 7769 7316"/>
                <a:gd name="T125" fmla="*/ T124 w 456"/>
                <a:gd name="T126" fmla="+- 0 2822 2809"/>
                <a:gd name="T127" fmla="*/ 2822 h 1672"/>
                <a:gd name="T128" fmla="+- 0 7765 7316"/>
                <a:gd name="T129" fmla="*/ T128 w 456"/>
                <a:gd name="T130" fmla="+- 0 2816 2809"/>
                <a:gd name="T131" fmla="*/ 2816 h 16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56" h="1672">
                  <a:moveTo>
                    <a:pt x="445" y="2"/>
                  </a:moveTo>
                  <a:lnTo>
                    <a:pt x="1" y="334"/>
                  </a:lnTo>
                  <a:lnTo>
                    <a:pt x="0" y="336"/>
                  </a:lnTo>
                  <a:lnTo>
                    <a:pt x="0" y="1667"/>
                  </a:lnTo>
                  <a:lnTo>
                    <a:pt x="2" y="1669"/>
                  </a:lnTo>
                  <a:lnTo>
                    <a:pt x="7" y="1672"/>
                  </a:lnTo>
                  <a:lnTo>
                    <a:pt x="10" y="1671"/>
                  </a:lnTo>
                  <a:lnTo>
                    <a:pt x="12" y="1669"/>
                  </a:lnTo>
                  <a:lnTo>
                    <a:pt x="33" y="1647"/>
                  </a:lnTo>
                  <a:lnTo>
                    <a:pt x="14" y="1647"/>
                  </a:lnTo>
                  <a:lnTo>
                    <a:pt x="14" y="342"/>
                  </a:lnTo>
                  <a:lnTo>
                    <a:pt x="442" y="21"/>
                  </a:lnTo>
                  <a:lnTo>
                    <a:pt x="442" y="7"/>
                  </a:lnTo>
                  <a:lnTo>
                    <a:pt x="449" y="7"/>
                  </a:lnTo>
                  <a:lnTo>
                    <a:pt x="445" y="2"/>
                  </a:lnTo>
                  <a:close/>
                  <a:moveTo>
                    <a:pt x="449" y="0"/>
                  </a:moveTo>
                  <a:lnTo>
                    <a:pt x="447" y="0"/>
                  </a:lnTo>
                  <a:lnTo>
                    <a:pt x="445" y="2"/>
                  </a:lnTo>
                  <a:lnTo>
                    <a:pt x="453" y="13"/>
                  </a:lnTo>
                  <a:lnTo>
                    <a:pt x="442" y="21"/>
                  </a:lnTo>
                  <a:lnTo>
                    <a:pt x="442" y="1219"/>
                  </a:lnTo>
                  <a:lnTo>
                    <a:pt x="14" y="1647"/>
                  </a:lnTo>
                  <a:lnTo>
                    <a:pt x="33" y="1647"/>
                  </a:lnTo>
                  <a:lnTo>
                    <a:pt x="455" y="1226"/>
                  </a:lnTo>
                  <a:lnTo>
                    <a:pt x="456" y="1224"/>
                  </a:lnTo>
                  <a:lnTo>
                    <a:pt x="456" y="4"/>
                  </a:lnTo>
                  <a:lnTo>
                    <a:pt x="454" y="2"/>
                  </a:lnTo>
                  <a:lnTo>
                    <a:pt x="449" y="0"/>
                  </a:lnTo>
                  <a:close/>
                  <a:moveTo>
                    <a:pt x="449" y="7"/>
                  </a:moveTo>
                  <a:lnTo>
                    <a:pt x="442" y="7"/>
                  </a:lnTo>
                  <a:lnTo>
                    <a:pt x="442" y="21"/>
                  </a:lnTo>
                  <a:lnTo>
                    <a:pt x="453" y="13"/>
                  </a:lnTo>
                  <a:lnTo>
                    <a:pt x="449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29E6128E-2D37-7A4C-807F-396E5C30462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1311"/>
              <a:ext cx="1326" cy="221"/>
            </a:xfrm>
            <a:custGeom>
              <a:avLst/>
              <a:gdLst>
                <a:gd name="T0" fmla="+- 0 9701 8376"/>
                <a:gd name="T1" fmla="*/ T0 w 1326"/>
                <a:gd name="T2" fmla="+- 0 1311 1311"/>
                <a:gd name="T3" fmla="*/ 1311 h 221"/>
                <a:gd name="T4" fmla="+- 0 8818 8376"/>
                <a:gd name="T5" fmla="*/ T4 w 1326"/>
                <a:gd name="T6" fmla="+- 0 1311 1311"/>
                <a:gd name="T7" fmla="*/ 1311 h 221"/>
                <a:gd name="T8" fmla="+- 0 8376 8376"/>
                <a:gd name="T9" fmla="*/ T8 w 1326"/>
                <a:gd name="T10" fmla="+- 0 1532 1311"/>
                <a:gd name="T11" fmla="*/ 1532 h 221"/>
                <a:gd name="T12" fmla="+- 0 9370 8376"/>
                <a:gd name="T13" fmla="*/ T12 w 1326"/>
                <a:gd name="T14" fmla="+- 0 1532 1311"/>
                <a:gd name="T15" fmla="*/ 1532 h 221"/>
                <a:gd name="T16" fmla="+- 0 9701 8376"/>
                <a:gd name="T17" fmla="*/ T16 w 1326"/>
                <a:gd name="T18" fmla="+- 0 1311 1311"/>
                <a:gd name="T19" fmla="*/ 1311 h 2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26" h="221">
                  <a:moveTo>
                    <a:pt x="1325" y="0"/>
                  </a:moveTo>
                  <a:lnTo>
                    <a:pt x="442" y="0"/>
                  </a:lnTo>
                  <a:lnTo>
                    <a:pt x="0" y="221"/>
                  </a:lnTo>
                  <a:lnTo>
                    <a:pt x="994" y="221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007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AutoShape 26203">
              <a:extLst>
                <a:ext uri="{FF2B5EF4-FFF2-40B4-BE49-F238E27FC236}">
                  <a16:creationId xmlns:a16="http://schemas.microsoft.com/office/drawing/2014/main" id="{08B1065F-4C0D-3C4B-B9F8-3434235697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437"/>
              <a:ext cx="1341" cy="1102"/>
            </a:xfrm>
            <a:custGeom>
              <a:avLst/>
              <a:gdLst>
                <a:gd name="T0" fmla="+- 0 9353 8368"/>
                <a:gd name="T1" fmla="*/ T0 w 1341"/>
                <a:gd name="T2" fmla="+- 0 1405 437"/>
                <a:gd name="T3" fmla="*/ 1405 h 1102"/>
                <a:gd name="T4" fmla="+- 0 8849 8368"/>
                <a:gd name="T5" fmla="*/ T4 w 1341"/>
                <a:gd name="T6" fmla="+- 0 1405 437"/>
                <a:gd name="T7" fmla="*/ 1405 h 1102"/>
                <a:gd name="T8" fmla="+- 0 8849 8368"/>
                <a:gd name="T9" fmla="*/ T8 w 1341"/>
                <a:gd name="T10" fmla="+- 0 1433 437"/>
                <a:gd name="T11" fmla="*/ 1433 h 1102"/>
                <a:gd name="T12" fmla="+- 0 9353 8368"/>
                <a:gd name="T13" fmla="*/ T12 w 1341"/>
                <a:gd name="T14" fmla="+- 0 1433 437"/>
                <a:gd name="T15" fmla="*/ 1433 h 1102"/>
                <a:gd name="T16" fmla="+- 0 9353 8368"/>
                <a:gd name="T17" fmla="*/ T16 w 1341"/>
                <a:gd name="T18" fmla="+- 0 1405 437"/>
                <a:gd name="T19" fmla="*/ 1405 h 1102"/>
                <a:gd name="T20" fmla="+- 0 9709 8368"/>
                <a:gd name="T21" fmla="*/ T20 w 1341"/>
                <a:gd name="T22" fmla="+- 0 1312 437"/>
                <a:gd name="T23" fmla="*/ 1312 h 1102"/>
                <a:gd name="T24" fmla="+- 0 9707 8368"/>
                <a:gd name="T25" fmla="*/ T24 w 1341"/>
                <a:gd name="T26" fmla="+- 0 1306 437"/>
                <a:gd name="T27" fmla="*/ 1306 h 1102"/>
                <a:gd name="T28" fmla="+- 0 9704 8368"/>
                <a:gd name="T29" fmla="*/ T28 w 1341"/>
                <a:gd name="T30" fmla="+- 0 1304 437"/>
                <a:gd name="T31" fmla="*/ 1304 h 1102"/>
                <a:gd name="T32" fmla="+- 0 9678 8368"/>
                <a:gd name="T33" fmla="*/ T32 w 1341"/>
                <a:gd name="T34" fmla="+- 0 1304 437"/>
                <a:gd name="T35" fmla="*/ 1304 h 1102"/>
                <a:gd name="T36" fmla="+- 0 9678 8368"/>
                <a:gd name="T37" fmla="*/ T36 w 1341"/>
                <a:gd name="T38" fmla="+- 0 1318 437"/>
                <a:gd name="T39" fmla="*/ 1318 h 1102"/>
                <a:gd name="T40" fmla="+- 0 9368 8368"/>
                <a:gd name="T41" fmla="*/ T40 w 1341"/>
                <a:gd name="T42" fmla="+- 0 1525 437"/>
                <a:gd name="T43" fmla="*/ 1525 h 1102"/>
                <a:gd name="T44" fmla="+- 0 8405 8368"/>
                <a:gd name="T45" fmla="*/ T44 w 1341"/>
                <a:gd name="T46" fmla="+- 0 1525 437"/>
                <a:gd name="T47" fmla="*/ 1525 h 1102"/>
                <a:gd name="T48" fmla="+- 0 8819 8368"/>
                <a:gd name="T49" fmla="*/ T48 w 1341"/>
                <a:gd name="T50" fmla="+- 0 1318 437"/>
                <a:gd name="T51" fmla="*/ 1318 h 1102"/>
                <a:gd name="T52" fmla="+- 0 9058 8368"/>
                <a:gd name="T53" fmla="*/ T52 w 1341"/>
                <a:gd name="T54" fmla="+- 0 1318 437"/>
                <a:gd name="T55" fmla="*/ 1318 h 1102"/>
                <a:gd name="T56" fmla="+- 0 9058 8368"/>
                <a:gd name="T57" fmla="*/ T56 w 1341"/>
                <a:gd name="T58" fmla="+- 0 1333 437"/>
                <a:gd name="T59" fmla="*/ 1333 h 1102"/>
                <a:gd name="T60" fmla="+- 0 9086 8368"/>
                <a:gd name="T61" fmla="*/ T60 w 1341"/>
                <a:gd name="T62" fmla="+- 0 1333 437"/>
                <a:gd name="T63" fmla="*/ 1333 h 1102"/>
                <a:gd name="T64" fmla="+- 0 9086 8368"/>
                <a:gd name="T65" fmla="*/ T64 w 1341"/>
                <a:gd name="T66" fmla="+- 0 1318 437"/>
                <a:gd name="T67" fmla="*/ 1318 h 1102"/>
                <a:gd name="T68" fmla="+- 0 9678 8368"/>
                <a:gd name="T69" fmla="*/ T68 w 1341"/>
                <a:gd name="T70" fmla="+- 0 1318 437"/>
                <a:gd name="T71" fmla="*/ 1318 h 1102"/>
                <a:gd name="T72" fmla="+- 0 9678 8368"/>
                <a:gd name="T73" fmla="*/ T72 w 1341"/>
                <a:gd name="T74" fmla="+- 0 1304 437"/>
                <a:gd name="T75" fmla="*/ 1304 h 1102"/>
                <a:gd name="T76" fmla="+- 0 9086 8368"/>
                <a:gd name="T77" fmla="*/ T76 w 1341"/>
                <a:gd name="T78" fmla="+- 0 1304 437"/>
                <a:gd name="T79" fmla="*/ 1304 h 1102"/>
                <a:gd name="T80" fmla="+- 0 9086 8368"/>
                <a:gd name="T81" fmla="*/ T80 w 1341"/>
                <a:gd name="T82" fmla="+- 0 574 437"/>
                <a:gd name="T83" fmla="*/ 574 h 1102"/>
                <a:gd name="T84" fmla="+- 0 9293 8368"/>
                <a:gd name="T85" fmla="*/ T84 w 1341"/>
                <a:gd name="T86" fmla="+- 0 574 437"/>
                <a:gd name="T87" fmla="*/ 574 h 1102"/>
                <a:gd name="T88" fmla="+- 0 9293 8368"/>
                <a:gd name="T89" fmla="*/ T88 w 1341"/>
                <a:gd name="T90" fmla="+- 0 546 437"/>
                <a:gd name="T91" fmla="*/ 546 h 1102"/>
                <a:gd name="T92" fmla="+- 0 9131 8368"/>
                <a:gd name="T93" fmla="*/ T92 w 1341"/>
                <a:gd name="T94" fmla="+- 0 546 437"/>
                <a:gd name="T95" fmla="*/ 546 h 1102"/>
                <a:gd name="T96" fmla="+- 0 9299 8368"/>
                <a:gd name="T97" fmla="*/ T96 w 1341"/>
                <a:gd name="T98" fmla="+- 0 462 437"/>
                <a:gd name="T99" fmla="*/ 462 h 1102"/>
                <a:gd name="T100" fmla="+- 0 9287 8368"/>
                <a:gd name="T101" fmla="*/ T100 w 1341"/>
                <a:gd name="T102" fmla="+- 0 437 437"/>
                <a:gd name="T103" fmla="*/ 437 h 1102"/>
                <a:gd name="T104" fmla="+- 0 9069 8368"/>
                <a:gd name="T105" fmla="*/ T104 w 1341"/>
                <a:gd name="T106" fmla="+- 0 546 437"/>
                <a:gd name="T107" fmla="*/ 546 h 1102"/>
                <a:gd name="T108" fmla="+- 0 8851 8368"/>
                <a:gd name="T109" fmla="*/ T108 w 1341"/>
                <a:gd name="T110" fmla="+- 0 546 437"/>
                <a:gd name="T111" fmla="*/ 546 h 1102"/>
                <a:gd name="T112" fmla="+- 0 8851 8368"/>
                <a:gd name="T113" fmla="*/ T112 w 1341"/>
                <a:gd name="T114" fmla="+- 0 574 437"/>
                <a:gd name="T115" fmla="*/ 574 h 1102"/>
                <a:gd name="T116" fmla="+- 0 9014 8368"/>
                <a:gd name="T117" fmla="*/ T116 w 1341"/>
                <a:gd name="T118" fmla="+- 0 574 437"/>
                <a:gd name="T119" fmla="*/ 574 h 1102"/>
                <a:gd name="T120" fmla="+- 0 8845 8368"/>
                <a:gd name="T121" fmla="*/ T120 w 1341"/>
                <a:gd name="T122" fmla="+- 0 658 437"/>
                <a:gd name="T123" fmla="*/ 658 h 1102"/>
                <a:gd name="T124" fmla="+- 0 8857 8368"/>
                <a:gd name="T125" fmla="*/ T124 w 1341"/>
                <a:gd name="T126" fmla="+- 0 683 437"/>
                <a:gd name="T127" fmla="*/ 683 h 1102"/>
                <a:gd name="T128" fmla="+- 0 9058 8368"/>
                <a:gd name="T129" fmla="*/ T128 w 1341"/>
                <a:gd name="T130" fmla="+- 0 583 437"/>
                <a:gd name="T131" fmla="*/ 583 h 1102"/>
                <a:gd name="T132" fmla="+- 0 9058 8368"/>
                <a:gd name="T133" fmla="*/ T132 w 1341"/>
                <a:gd name="T134" fmla="+- 0 1304 437"/>
                <a:gd name="T135" fmla="*/ 1304 h 1102"/>
                <a:gd name="T136" fmla="+- 0 8818 8368"/>
                <a:gd name="T137" fmla="*/ T136 w 1341"/>
                <a:gd name="T138" fmla="+- 0 1304 437"/>
                <a:gd name="T139" fmla="*/ 1304 h 1102"/>
                <a:gd name="T140" fmla="+- 0 8814 8368"/>
                <a:gd name="T141" fmla="*/ T140 w 1341"/>
                <a:gd name="T142" fmla="+- 0 1305 437"/>
                <a:gd name="T143" fmla="*/ 1305 h 1102"/>
                <a:gd name="T144" fmla="+- 0 8373 8368"/>
                <a:gd name="T145" fmla="*/ T144 w 1341"/>
                <a:gd name="T146" fmla="+- 0 1526 437"/>
                <a:gd name="T147" fmla="*/ 1526 h 1102"/>
                <a:gd name="T148" fmla="+- 0 8370 8368"/>
                <a:gd name="T149" fmla="*/ T148 w 1341"/>
                <a:gd name="T150" fmla="+- 0 1527 437"/>
                <a:gd name="T151" fmla="*/ 1527 h 1102"/>
                <a:gd name="T152" fmla="+- 0 8368 8368"/>
                <a:gd name="T153" fmla="*/ T152 w 1341"/>
                <a:gd name="T154" fmla="+- 0 1530 437"/>
                <a:gd name="T155" fmla="*/ 1530 h 1102"/>
                <a:gd name="T156" fmla="+- 0 8370 8368"/>
                <a:gd name="T157" fmla="*/ T156 w 1341"/>
                <a:gd name="T158" fmla="+- 0 1537 437"/>
                <a:gd name="T159" fmla="*/ 1537 h 1102"/>
                <a:gd name="T160" fmla="+- 0 8373 8368"/>
                <a:gd name="T161" fmla="*/ T160 w 1341"/>
                <a:gd name="T162" fmla="+- 0 1539 437"/>
                <a:gd name="T163" fmla="*/ 1539 h 1102"/>
                <a:gd name="T164" fmla="+- 0 9370 8368"/>
                <a:gd name="T165" fmla="*/ T164 w 1341"/>
                <a:gd name="T166" fmla="+- 0 1539 437"/>
                <a:gd name="T167" fmla="*/ 1539 h 1102"/>
                <a:gd name="T168" fmla="+- 0 9374 8368"/>
                <a:gd name="T169" fmla="*/ T168 w 1341"/>
                <a:gd name="T170" fmla="+- 0 1538 437"/>
                <a:gd name="T171" fmla="*/ 1538 h 1102"/>
                <a:gd name="T172" fmla="+- 0 9393 8368"/>
                <a:gd name="T173" fmla="*/ T172 w 1341"/>
                <a:gd name="T174" fmla="+- 0 1525 437"/>
                <a:gd name="T175" fmla="*/ 1525 h 1102"/>
                <a:gd name="T176" fmla="+- 0 9703 8368"/>
                <a:gd name="T177" fmla="*/ T176 w 1341"/>
                <a:gd name="T178" fmla="+- 0 1318 437"/>
                <a:gd name="T179" fmla="*/ 1318 h 1102"/>
                <a:gd name="T180" fmla="+- 0 9708 8368"/>
                <a:gd name="T181" fmla="*/ T180 w 1341"/>
                <a:gd name="T182" fmla="+- 0 1315 437"/>
                <a:gd name="T183" fmla="*/ 1315 h 1102"/>
                <a:gd name="T184" fmla="+- 0 9709 8368"/>
                <a:gd name="T185" fmla="*/ T184 w 1341"/>
                <a:gd name="T186" fmla="+- 0 1312 437"/>
                <a:gd name="T187" fmla="*/ 1312 h 11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1341" h="1102">
                  <a:moveTo>
                    <a:pt x="985" y="968"/>
                  </a:moveTo>
                  <a:lnTo>
                    <a:pt x="481" y="968"/>
                  </a:lnTo>
                  <a:lnTo>
                    <a:pt x="481" y="996"/>
                  </a:lnTo>
                  <a:lnTo>
                    <a:pt x="985" y="996"/>
                  </a:lnTo>
                  <a:lnTo>
                    <a:pt x="985" y="968"/>
                  </a:lnTo>
                  <a:close/>
                  <a:moveTo>
                    <a:pt x="1341" y="875"/>
                  </a:moveTo>
                  <a:lnTo>
                    <a:pt x="1339" y="869"/>
                  </a:lnTo>
                  <a:lnTo>
                    <a:pt x="1336" y="867"/>
                  </a:lnTo>
                  <a:lnTo>
                    <a:pt x="1310" y="867"/>
                  </a:lnTo>
                  <a:lnTo>
                    <a:pt x="1310" y="881"/>
                  </a:lnTo>
                  <a:lnTo>
                    <a:pt x="1000" y="1088"/>
                  </a:lnTo>
                  <a:lnTo>
                    <a:pt x="37" y="1088"/>
                  </a:lnTo>
                  <a:lnTo>
                    <a:pt x="451" y="881"/>
                  </a:lnTo>
                  <a:lnTo>
                    <a:pt x="690" y="881"/>
                  </a:lnTo>
                  <a:lnTo>
                    <a:pt x="690" y="896"/>
                  </a:lnTo>
                  <a:lnTo>
                    <a:pt x="718" y="896"/>
                  </a:lnTo>
                  <a:lnTo>
                    <a:pt x="718" y="881"/>
                  </a:lnTo>
                  <a:lnTo>
                    <a:pt x="1310" y="881"/>
                  </a:lnTo>
                  <a:lnTo>
                    <a:pt x="1310" y="867"/>
                  </a:lnTo>
                  <a:lnTo>
                    <a:pt x="718" y="867"/>
                  </a:lnTo>
                  <a:lnTo>
                    <a:pt x="718" y="137"/>
                  </a:lnTo>
                  <a:lnTo>
                    <a:pt x="925" y="137"/>
                  </a:lnTo>
                  <a:lnTo>
                    <a:pt x="925" y="109"/>
                  </a:lnTo>
                  <a:lnTo>
                    <a:pt x="763" y="109"/>
                  </a:lnTo>
                  <a:lnTo>
                    <a:pt x="931" y="25"/>
                  </a:lnTo>
                  <a:lnTo>
                    <a:pt x="919" y="0"/>
                  </a:lnTo>
                  <a:lnTo>
                    <a:pt x="701" y="109"/>
                  </a:lnTo>
                  <a:lnTo>
                    <a:pt x="483" y="109"/>
                  </a:lnTo>
                  <a:lnTo>
                    <a:pt x="483" y="137"/>
                  </a:lnTo>
                  <a:lnTo>
                    <a:pt x="646" y="137"/>
                  </a:lnTo>
                  <a:lnTo>
                    <a:pt x="477" y="221"/>
                  </a:lnTo>
                  <a:lnTo>
                    <a:pt x="489" y="246"/>
                  </a:lnTo>
                  <a:lnTo>
                    <a:pt x="690" y="146"/>
                  </a:lnTo>
                  <a:lnTo>
                    <a:pt x="690" y="867"/>
                  </a:lnTo>
                  <a:lnTo>
                    <a:pt x="450" y="867"/>
                  </a:lnTo>
                  <a:lnTo>
                    <a:pt x="446" y="868"/>
                  </a:lnTo>
                  <a:lnTo>
                    <a:pt x="5" y="1089"/>
                  </a:lnTo>
                  <a:lnTo>
                    <a:pt x="2" y="1090"/>
                  </a:lnTo>
                  <a:lnTo>
                    <a:pt x="0" y="1093"/>
                  </a:lnTo>
                  <a:lnTo>
                    <a:pt x="2" y="1100"/>
                  </a:lnTo>
                  <a:lnTo>
                    <a:pt x="5" y="1102"/>
                  </a:lnTo>
                  <a:lnTo>
                    <a:pt x="1002" y="1102"/>
                  </a:lnTo>
                  <a:lnTo>
                    <a:pt x="1006" y="1101"/>
                  </a:lnTo>
                  <a:lnTo>
                    <a:pt x="1025" y="1088"/>
                  </a:lnTo>
                  <a:lnTo>
                    <a:pt x="1335" y="881"/>
                  </a:lnTo>
                  <a:lnTo>
                    <a:pt x="1340" y="878"/>
                  </a:lnTo>
                  <a:lnTo>
                    <a:pt x="1341" y="8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7BD56AA-55F0-414D-980F-FA93FDCE1B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" y="1315"/>
              <a:ext cx="12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8297BA7-2106-8E4A-841E-BD92628966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1531"/>
              <a:ext cx="995" cy="905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8B96FA63-58D8-BF48-9FB3-DB8BD21E47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1525"/>
              <a:ext cx="1008" cy="910"/>
            </a:xfrm>
            <a:custGeom>
              <a:avLst/>
              <a:gdLst>
                <a:gd name="T0" fmla="+- 0 9377 8369"/>
                <a:gd name="T1" fmla="*/ T0 w 1008"/>
                <a:gd name="T2" fmla="+- 0 1526 1526"/>
                <a:gd name="T3" fmla="*/ 1526 h 910"/>
                <a:gd name="T4" fmla="+- 0 8369 8369"/>
                <a:gd name="T5" fmla="*/ T4 w 1008"/>
                <a:gd name="T6" fmla="+- 0 1526 1526"/>
                <a:gd name="T7" fmla="*/ 1526 h 910"/>
                <a:gd name="T8" fmla="+- 0 8369 8369"/>
                <a:gd name="T9" fmla="*/ T8 w 1008"/>
                <a:gd name="T10" fmla="+- 0 1540 1526"/>
                <a:gd name="T11" fmla="*/ 1540 h 910"/>
                <a:gd name="T12" fmla="+- 0 8369 8369"/>
                <a:gd name="T13" fmla="*/ T12 w 1008"/>
                <a:gd name="T14" fmla="+- 0 2436 1526"/>
                <a:gd name="T15" fmla="*/ 2436 h 910"/>
                <a:gd name="T16" fmla="+- 0 8383 8369"/>
                <a:gd name="T17" fmla="*/ T16 w 1008"/>
                <a:gd name="T18" fmla="+- 0 2436 1526"/>
                <a:gd name="T19" fmla="*/ 2436 h 910"/>
                <a:gd name="T20" fmla="+- 0 8383 8369"/>
                <a:gd name="T21" fmla="*/ T20 w 1008"/>
                <a:gd name="T22" fmla="+- 0 1540 1526"/>
                <a:gd name="T23" fmla="*/ 1540 h 910"/>
                <a:gd name="T24" fmla="+- 0 9363 8369"/>
                <a:gd name="T25" fmla="*/ T24 w 1008"/>
                <a:gd name="T26" fmla="+- 0 1540 1526"/>
                <a:gd name="T27" fmla="*/ 1540 h 910"/>
                <a:gd name="T28" fmla="+- 0 9363 8369"/>
                <a:gd name="T29" fmla="*/ T28 w 1008"/>
                <a:gd name="T30" fmla="+- 0 2436 1526"/>
                <a:gd name="T31" fmla="*/ 2436 h 910"/>
                <a:gd name="T32" fmla="+- 0 9377 8369"/>
                <a:gd name="T33" fmla="*/ T32 w 1008"/>
                <a:gd name="T34" fmla="+- 0 2436 1526"/>
                <a:gd name="T35" fmla="*/ 2436 h 910"/>
                <a:gd name="T36" fmla="+- 0 9377 8369"/>
                <a:gd name="T37" fmla="*/ T36 w 1008"/>
                <a:gd name="T38" fmla="+- 0 1540 1526"/>
                <a:gd name="T39" fmla="*/ 1540 h 910"/>
                <a:gd name="T40" fmla="+- 0 9377 8369"/>
                <a:gd name="T41" fmla="*/ T40 w 1008"/>
                <a:gd name="T42" fmla="+- 0 1526 1526"/>
                <a:gd name="T43" fmla="*/ 1526 h 9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1008" h="910">
                  <a:moveTo>
                    <a:pt x="1008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0" y="910"/>
                  </a:lnTo>
                  <a:lnTo>
                    <a:pt x="14" y="910"/>
                  </a:lnTo>
                  <a:lnTo>
                    <a:pt x="14" y="14"/>
                  </a:lnTo>
                  <a:lnTo>
                    <a:pt x="994" y="14"/>
                  </a:lnTo>
                  <a:lnTo>
                    <a:pt x="994" y="910"/>
                  </a:lnTo>
                  <a:lnTo>
                    <a:pt x="1008" y="910"/>
                  </a:lnTo>
                  <a:lnTo>
                    <a:pt x="1008" y="14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C6F1650-8BDE-E549-9BEB-6497C6E90CE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1308"/>
              <a:ext cx="334" cy="1133"/>
            </a:xfrm>
            <a:custGeom>
              <a:avLst/>
              <a:gdLst>
                <a:gd name="T0" fmla="+- 0 9704 9370"/>
                <a:gd name="T1" fmla="*/ T0 w 334"/>
                <a:gd name="T2" fmla="+- 0 1309 1309"/>
                <a:gd name="T3" fmla="*/ 1309 h 1133"/>
                <a:gd name="T4" fmla="+- 0 9370 9370"/>
                <a:gd name="T5" fmla="*/ T4 w 334"/>
                <a:gd name="T6" fmla="+- 0 1532 1309"/>
                <a:gd name="T7" fmla="*/ 1532 h 1133"/>
                <a:gd name="T8" fmla="+- 0 9370 9370"/>
                <a:gd name="T9" fmla="*/ T8 w 334"/>
                <a:gd name="T10" fmla="+- 0 2441 1309"/>
                <a:gd name="T11" fmla="*/ 2441 h 1133"/>
                <a:gd name="T12" fmla="+- 0 9697 9370"/>
                <a:gd name="T13" fmla="*/ T12 w 334"/>
                <a:gd name="T14" fmla="+- 0 2214 1309"/>
                <a:gd name="T15" fmla="*/ 2214 h 1133"/>
                <a:gd name="T16" fmla="+- 0 9704 9370"/>
                <a:gd name="T17" fmla="*/ T16 w 334"/>
                <a:gd name="T18" fmla="+- 0 1309 1309"/>
                <a:gd name="T19" fmla="*/ 1309 h 1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4" h="1133">
                  <a:moveTo>
                    <a:pt x="334" y="0"/>
                  </a:moveTo>
                  <a:lnTo>
                    <a:pt x="0" y="223"/>
                  </a:lnTo>
                  <a:lnTo>
                    <a:pt x="0" y="1132"/>
                  </a:lnTo>
                  <a:lnTo>
                    <a:pt x="327" y="905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5E47C5F-4DFF-FE42-8098-BF847EBCEEA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1301"/>
              <a:ext cx="348" cy="1147"/>
            </a:xfrm>
            <a:custGeom>
              <a:avLst/>
              <a:gdLst>
                <a:gd name="T0" fmla="+- 0 9705 9363"/>
                <a:gd name="T1" fmla="*/ T0 w 348"/>
                <a:gd name="T2" fmla="+- 0 1301 1301"/>
                <a:gd name="T3" fmla="*/ 1301 h 1147"/>
                <a:gd name="T4" fmla="+- 0 9702 9363"/>
                <a:gd name="T5" fmla="*/ T4 w 348"/>
                <a:gd name="T6" fmla="+- 0 1301 1301"/>
                <a:gd name="T7" fmla="*/ 1301 h 1147"/>
                <a:gd name="T8" fmla="+- 0 9364 9363"/>
                <a:gd name="T9" fmla="*/ T8 w 348"/>
                <a:gd name="T10" fmla="+- 0 1527 1301"/>
                <a:gd name="T11" fmla="*/ 1527 h 1147"/>
                <a:gd name="T12" fmla="+- 0 9363 9363"/>
                <a:gd name="T13" fmla="*/ T12 w 348"/>
                <a:gd name="T14" fmla="+- 0 1530 1301"/>
                <a:gd name="T15" fmla="*/ 1530 h 1147"/>
                <a:gd name="T16" fmla="+- 0 9363 9363"/>
                <a:gd name="T17" fmla="*/ T16 w 348"/>
                <a:gd name="T18" fmla="+- 0 2445 1301"/>
                <a:gd name="T19" fmla="*/ 2445 h 1147"/>
                <a:gd name="T20" fmla="+- 0 9366 9363"/>
                <a:gd name="T21" fmla="*/ T20 w 348"/>
                <a:gd name="T22" fmla="+- 0 2448 1301"/>
                <a:gd name="T23" fmla="*/ 2448 h 1147"/>
                <a:gd name="T24" fmla="+- 0 9374 9363"/>
                <a:gd name="T25" fmla="*/ T24 w 348"/>
                <a:gd name="T26" fmla="+- 0 2448 1301"/>
                <a:gd name="T27" fmla="*/ 2448 h 1147"/>
                <a:gd name="T28" fmla="+- 0 9377 9363"/>
                <a:gd name="T29" fmla="*/ T28 w 348"/>
                <a:gd name="T30" fmla="+- 0 2445 1301"/>
                <a:gd name="T31" fmla="*/ 2445 h 1147"/>
                <a:gd name="T32" fmla="+- 0 9377 9363"/>
                <a:gd name="T33" fmla="*/ T32 w 348"/>
                <a:gd name="T34" fmla="+- 0 2441 1301"/>
                <a:gd name="T35" fmla="*/ 2441 h 1147"/>
                <a:gd name="T36" fmla="+- 0 9377 9363"/>
                <a:gd name="T37" fmla="*/ T36 w 348"/>
                <a:gd name="T38" fmla="+- 0 1536 1301"/>
                <a:gd name="T39" fmla="*/ 1536 h 1147"/>
                <a:gd name="T40" fmla="+- 0 9697 9363"/>
                <a:gd name="T41" fmla="*/ T40 w 348"/>
                <a:gd name="T42" fmla="+- 0 1322 1301"/>
                <a:gd name="T43" fmla="*/ 1322 h 1147"/>
                <a:gd name="T44" fmla="+- 0 9690 9363"/>
                <a:gd name="T45" fmla="*/ T44 w 348"/>
                <a:gd name="T46" fmla="+- 0 2217 1301"/>
                <a:gd name="T47" fmla="*/ 2217 h 1147"/>
                <a:gd name="T48" fmla="+- 0 9693 9363"/>
                <a:gd name="T49" fmla="*/ T48 w 348"/>
                <a:gd name="T50" fmla="+- 0 2221 1301"/>
                <a:gd name="T51" fmla="*/ 2221 h 1147"/>
                <a:gd name="T52" fmla="+- 0 9701 9363"/>
                <a:gd name="T53" fmla="*/ T52 w 348"/>
                <a:gd name="T54" fmla="+- 0 2221 1301"/>
                <a:gd name="T55" fmla="*/ 2221 h 1147"/>
                <a:gd name="T56" fmla="+- 0 9704 9363"/>
                <a:gd name="T57" fmla="*/ T56 w 348"/>
                <a:gd name="T58" fmla="+- 0 2218 1301"/>
                <a:gd name="T59" fmla="*/ 2218 h 1147"/>
                <a:gd name="T60" fmla="+- 0 9711 9363"/>
                <a:gd name="T61" fmla="*/ T60 w 348"/>
                <a:gd name="T62" fmla="+- 0 1306 1301"/>
                <a:gd name="T63" fmla="*/ 1306 h 1147"/>
                <a:gd name="T64" fmla="+- 0 9709 9363"/>
                <a:gd name="T65" fmla="*/ T64 w 348"/>
                <a:gd name="T66" fmla="+- 0 1304 1301"/>
                <a:gd name="T67" fmla="*/ 1304 h 1147"/>
                <a:gd name="T68" fmla="+- 0 9705 9363"/>
                <a:gd name="T69" fmla="*/ T68 w 348"/>
                <a:gd name="T70" fmla="+- 0 1301 1301"/>
                <a:gd name="T71" fmla="*/ 1301 h 11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48" h="1147">
                  <a:moveTo>
                    <a:pt x="342" y="0"/>
                  </a:moveTo>
                  <a:lnTo>
                    <a:pt x="339" y="0"/>
                  </a:lnTo>
                  <a:lnTo>
                    <a:pt x="1" y="226"/>
                  </a:lnTo>
                  <a:lnTo>
                    <a:pt x="0" y="229"/>
                  </a:lnTo>
                  <a:lnTo>
                    <a:pt x="0" y="1144"/>
                  </a:lnTo>
                  <a:lnTo>
                    <a:pt x="3" y="1147"/>
                  </a:lnTo>
                  <a:lnTo>
                    <a:pt x="11" y="1147"/>
                  </a:lnTo>
                  <a:lnTo>
                    <a:pt x="14" y="1144"/>
                  </a:lnTo>
                  <a:lnTo>
                    <a:pt x="14" y="1140"/>
                  </a:lnTo>
                  <a:lnTo>
                    <a:pt x="14" y="235"/>
                  </a:lnTo>
                  <a:lnTo>
                    <a:pt x="334" y="21"/>
                  </a:lnTo>
                  <a:lnTo>
                    <a:pt x="327" y="916"/>
                  </a:lnTo>
                  <a:lnTo>
                    <a:pt x="330" y="920"/>
                  </a:lnTo>
                  <a:lnTo>
                    <a:pt x="338" y="920"/>
                  </a:lnTo>
                  <a:lnTo>
                    <a:pt x="341" y="917"/>
                  </a:lnTo>
                  <a:lnTo>
                    <a:pt x="348" y="5"/>
                  </a:lnTo>
                  <a:lnTo>
                    <a:pt x="346" y="3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D316BF6-88F3-A84B-8AD4-CB8C7C23D9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93" y="2174"/>
              <a:ext cx="603" cy="1311"/>
            </a:xfrm>
            <a:custGeom>
              <a:avLst/>
              <a:gdLst>
                <a:gd name="T0" fmla="+- 0 6018 5593"/>
                <a:gd name="T1" fmla="*/ T0 w 603"/>
                <a:gd name="T2" fmla="+- 0 2175 2175"/>
                <a:gd name="T3" fmla="*/ 2175 h 1311"/>
                <a:gd name="T4" fmla="+- 0 5593 5593"/>
                <a:gd name="T5" fmla="*/ T4 w 603"/>
                <a:gd name="T6" fmla="+- 0 3485 2175"/>
                <a:gd name="T7" fmla="*/ 3485 h 1311"/>
                <a:gd name="T8" fmla="+- 0 6196 5593"/>
                <a:gd name="T9" fmla="*/ T8 w 603"/>
                <a:gd name="T10" fmla="+- 0 3485 2175"/>
                <a:gd name="T11" fmla="*/ 3485 h 1311"/>
                <a:gd name="T12" fmla="+- 0 6018 5593"/>
                <a:gd name="T13" fmla="*/ T12 w 603"/>
                <a:gd name="T14" fmla="+- 0 2175 2175"/>
                <a:gd name="T15" fmla="*/ 2175 h 13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603" h="1311">
                  <a:moveTo>
                    <a:pt x="425" y="0"/>
                  </a:moveTo>
                  <a:lnTo>
                    <a:pt x="0" y="1310"/>
                  </a:lnTo>
                  <a:lnTo>
                    <a:pt x="603" y="131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2" name="AutoShape 26210">
              <a:extLst>
                <a:ext uri="{FF2B5EF4-FFF2-40B4-BE49-F238E27FC236}">
                  <a16:creationId xmlns:a16="http://schemas.microsoft.com/office/drawing/2014/main" id="{9C521AB1-0E45-0140-8CA4-8BA6414025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86" y="2167"/>
              <a:ext cx="617" cy="1325"/>
            </a:xfrm>
            <a:custGeom>
              <a:avLst/>
              <a:gdLst>
                <a:gd name="T0" fmla="+- 0 6011 5586"/>
                <a:gd name="T1" fmla="*/ T0 w 617"/>
                <a:gd name="T2" fmla="+- 0 2173 2168"/>
                <a:gd name="T3" fmla="*/ 2173 h 1325"/>
                <a:gd name="T4" fmla="+- 0 5586 5586"/>
                <a:gd name="T5" fmla="*/ T4 w 617"/>
                <a:gd name="T6" fmla="+- 0 3485 2168"/>
                <a:gd name="T7" fmla="*/ 3485 h 1325"/>
                <a:gd name="T8" fmla="+- 0 5586 5586"/>
                <a:gd name="T9" fmla="*/ T8 w 617"/>
                <a:gd name="T10" fmla="+- 0 3487 2168"/>
                <a:gd name="T11" fmla="*/ 3487 h 1325"/>
                <a:gd name="T12" fmla="+- 0 5589 5586"/>
                <a:gd name="T13" fmla="*/ T12 w 617"/>
                <a:gd name="T14" fmla="+- 0 3491 2168"/>
                <a:gd name="T15" fmla="*/ 3491 h 1325"/>
                <a:gd name="T16" fmla="+- 0 5591 5586"/>
                <a:gd name="T17" fmla="*/ T16 w 617"/>
                <a:gd name="T18" fmla="+- 0 3492 2168"/>
                <a:gd name="T19" fmla="*/ 3492 h 1325"/>
                <a:gd name="T20" fmla="+- 0 6198 5586"/>
                <a:gd name="T21" fmla="*/ T20 w 617"/>
                <a:gd name="T22" fmla="+- 0 3492 2168"/>
                <a:gd name="T23" fmla="*/ 3492 h 1325"/>
                <a:gd name="T24" fmla="+- 0 6200 5586"/>
                <a:gd name="T25" fmla="*/ T24 w 617"/>
                <a:gd name="T26" fmla="+- 0 3491 2168"/>
                <a:gd name="T27" fmla="*/ 3491 h 1325"/>
                <a:gd name="T28" fmla="+- 0 6202 5586"/>
                <a:gd name="T29" fmla="*/ T28 w 617"/>
                <a:gd name="T30" fmla="+- 0 3488 2168"/>
                <a:gd name="T31" fmla="*/ 3488 h 1325"/>
                <a:gd name="T32" fmla="+- 0 6203 5586"/>
                <a:gd name="T33" fmla="*/ T32 w 617"/>
                <a:gd name="T34" fmla="+- 0 3486 2168"/>
                <a:gd name="T35" fmla="*/ 3486 h 1325"/>
                <a:gd name="T36" fmla="+- 0 6202 5586"/>
                <a:gd name="T37" fmla="*/ T36 w 617"/>
                <a:gd name="T38" fmla="+- 0 3478 2168"/>
                <a:gd name="T39" fmla="*/ 3478 h 1325"/>
                <a:gd name="T40" fmla="+- 0 5603 5586"/>
                <a:gd name="T41" fmla="*/ T40 w 617"/>
                <a:gd name="T42" fmla="+- 0 3478 2168"/>
                <a:gd name="T43" fmla="*/ 3478 h 1325"/>
                <a:gd name="T44" fmla="+- 0 6015 5586"/>
                <a:gd name="T45" fmla="*/ T44 w 617"/>
                <a:gd name="T46" fmla="+- 0 2206 2168"/>
                <a:gd name="T47" fmla="*/ 2206 h 1325"/>
                <a:gd name="T48" fmla="+- 0 6011 5586"/>
                <a:gd name="T49" fmla="*/ T48 w 617"/>
                <a:gd name="T50" fmla="+- 0 2176 2168"/>
                <a:gd name="T51" fmla="*/ 2176 h 1325"/>
                <a:gd name="T52" fmla="+- 0 6018 5586"/>
                <a:gd name="T53" fmla="*/ T52 w 617"/>
                <a:gd name="T54" fmla="+- 0 2175 2168"/>
                <a:gd name="T55" fmla="*/ 2175 h 1325"/>
                <a:gd name="T56" fmla="+- 0 6011 5586"/>
                <a:gd name="T57" fmla="*/ T56 w 617"/>
                <a:gd name="T58" fmla="+- 0 2173 2168"/>
                <a:gd name="T59" fmla="*/ 2173 h 1325"/>
                <a:gd name="T60" fmla="+- 0 6015 5586"/>
                <a:gd name="T61" fmla="*/ T60 w 617"/>
                <a:gd name="T62" fmla="+- 0 2168 2168"/>
                <a:gd name="T63" fmla="*/ 2168 h 1325"/>
                <a:gd name="T64" fmla="+- 0 6012 5586"/>
                <a:gd name="T65" fmla="*/ T64 w 617"/>
                <a:gd name="T66" fmla="+- 0 2170 2168"/>
                <a:gd name="T67" fmla="*/ 2170 h 1325"/>
                <a:gd name="T68" fmla="+- 0 6011 5586"/>
                <a:gd name="T69" fmla="*/ T68 w 617"/>
                <a:gd name="T70" fmla="+- 0 2173 2168"/>
                <a:gd name="T71" fmla="*/ 2173 h 1325"/>
                <a:gd name="T72" fmla="+- 0 6025 5586"/>
                <a:gd name="T73" fmla="*/ T72 w 617"/>
                <a:gd name="T74" fmla="+- 0 2177 2168"/>
                <a:gd name="T75" fmla="*/ 2177 h 1325"/>
                <a:gd name="T76" fmla="+- 0 6015 5586"/>
                <a:gd name="T77" fmla="*/ T76 w 617"/>
                <a:gd name="T78" fmla="+- 0 2206 2168"/>
                <a:gd name="T79" fmla="*/ 2206 h 1325"/>
                <a:gd name="T80" fmla="+- 0 6188 5586"/>
                <a:gd name="T81" fmla="*/ T80 w 617"/>
                <a:gd name="T82" fmla="+- 0 3478 2168"/>
                <a:gd name="T83" fmla="*/ 3478 h 1325"/>
                <a:gd name="T84" fmla="+- 0 6202 5586"/>
                <a:gd name="T85" fmla="*/ T84 w 617"/>
                <a:gd name="T86" fmla="+- 0 3478 2168"/>
                <a:gd name="T87" fmla="*/ 3478 h 1325"/>
                <a:gd name="T88" fmla="+- 0 6024 5586"/>
                <a:gd name="T89" fmla="*/ T88 w 617"/>
                <a:gd name="T90" fmla="+- 0 2171 2168"/>
                <a:gd name="T91" fmla="*/ 2171 h 1325"/>
                <a:gd name="T92" fmla="+- 0 6022 5586"/>
                <a:gd name="T93" fmla="*/ T92 w 617"/>
                <a:gd name="T94" fmla="+- 0 2168 2168"/>
                <a:gd name="T95" fmla="*/ 2168 h 1325"/>
                <a:gd name="T96" fmla="+- 0 6015 5586"/>
                <a:gd name="T97" fmla="*/ T96 w 617"/>
                <a:gd name="T98" fmla="+- 0 2168 2168"/>
                <a:gd name="T99" fmla="*/ 2168 h 1325"/>
                <a:gd name="T100" fmla="+- 0 6018 5586"/>
                <a:gd name="T101" fmla="*/ T100 w 617"/>
                <a:gd name="T102" fmla="+- 0 2175 2168"/>
                <a:gd name="T103" fmla="*/ 2175 h 1325"/>
                <a:gd name="T104" fmla="+- 0 6011 5586"/>
                <a:gd name="T105" fmla="*/ T104 w 617"/>
                <a:gd name="T106" fmla="+- 0 2176 2168"/>
                <a:gd name="T107" fmla="*/ 2176 h 1325"/>
                <a:gd name="T108" fmla="+- 0 6015 5586"/>
                <a:gd name="T109" fmla="*/ T108 w 617"/>
                <a:gd name="T110" fmla="+- 0 2206 2168"/>
                <a:gd name="T111" fmla="*/ 2206 h 1325"/>
                <a:gd name="T112" fmla="+- 0 6025 5586"/>
                <a:gd name="T113" fmla="*/ T112 w 617"/>
                <a:gd name="T114" fmla="+- 0 2177 2168"/>
                <a:gd name="T115" fmla="*/ 2177 h 1325"/>
                <a:gd name="T116" fmla="+- 0 6018 5586"/>
                <a:gd name="T117" fmla="*/ T116 w 617"/>
                <a:gd name="T118" fmla="+- 0 2175 2168"/>
                <a:gd name="T119" fmla="*/ 2175 h 13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617" h="1325">
                  <a:moveTo>
                    <a:pt x="425" y="5"/>
                  </a:moveTo>
                  <a:lnTo>
                    <a:pt x="0" y="1317"/>
                  </a:lnTo>
                  <a:lnTo>
                    <a:pt x="0" y="1319"/>
                  </a:lnTo>
                  <a:lnTo>
                    <a:pt x="3" y="1323"/>
                  </a:lnTo>
                  <a:lnTo>
                    <a:pt x="5" y="1324"/>
                  </a:lnTo>
                  <a:lnTo>
                    <a:pt x="612" y="1324"/>
                  </a:lnTo>
                  <a:lnTo>
                    <a:pt x="614" y="1323"/>
                  </a:lnTo>
                  <a:lnTo>
                    <a:pt x="616" y="1320"/>
                  </a:lnTo>
                  <a:lnTo>
                    <a:pt x="617" y="1318"/>
                  </a:lnTo>
                  <a:lnTo>
                    <a:pt x="616" y="1310"/>
                  </a:lnTo>
                  <a:lnTo>
                    <a:pt x="17" y="1310"/>
                  </a:lnTo>
                  <a:lnTo>
                    <a:pt x="429" y="38"/>
                  </a:lnTo>
                  <a:lnTo>
                    <a:pt x="425" y="8"/>
                  </a:lnTo>
                  <a:lnTo>
                    <a:pt x="432" y="7"/>
                  </a:lnTo>
                  <a:lnTo>
                    <a:pt x="425" y="5"/>
                  </a:lnTo>
                  <a:close/>
                  <a:moveTo>
                    <a:pt x="429" y="0"/>
                  </a:moveTo>
                  <a:lnTo>
                    <a:pt x="426" y="2"/>
                  </a:lnTo>
                  <a:lnTo>
                    <a:pt x="425" y="5"/>
                  </a:lnTo>
                  <a:lnTo>
                    <a:pt x="439" y="9"/>
                  </a:lnTo>
                  <a:lnTo>
                    <a:pt x="429" y="38"/>
                  </a:lnTo>
                  <a:lnTo>
                    <a:pt x="602" y="1310"/>
                  </a:lnTo>
                  <a:lnTo>
                    <a:pt x="616" y="1310"/>
                  </a:lnTo>
                  <a:lnTo>
                    <a:pt x="438" y="3"/>
                  </a:lnTo>
                  <a:lnTo>
                    <a:pt x="436" y="0"/>
                  </a:lnTo>
                  <a:lnTo>
                    <a:pt x="429" y="0"/>
                  </a:lnTo>
                  <a:close/>
                  <a:moveTo>
                    <a:pt x="432" y="7"/>
                  </a:moveTo>
                  <a:lnTo>
                    <a:pt x="425" y="8"/>
                  </a:lnTo>
                  <a:lnTo>
                    <a:pt x="429" y="38"/>
                  </a:lnTo>
                  <a:lnTo>
                    <a:pt x="439" y="9"/>
                  </a:lnTo>
                  <a:lnTo>
                    <a:pt x="432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88E4A2B-32A7-B041-8EF3-DA41639A83F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17" y="2174"/>
              <a:ext cx="429" cy="1312"/>
            </a:xfrm>
            <a:custGeom>
              <a:avLst/>
              <a:gdLst>
                <a:gd name="T0" fmla="+- 0 6018 6018"/>
                <a:gd name="T1" fmla="*/ T0 w 429"/>
                <a:gd name="T2" fmla="+- 0 2175 2175"/>
                <a:gd name="T3" fmla="*/ 2175 h 1312"/>
                <a:gd name="T4" fmla="+- 0 6197 6018"/>
                <a:gd name="T5" fmla="*/ T4 w 429"/>
                <a:gd name="T6" fmla="+- 0 3487 2175"/>
                <a:gd name="T7" fmla="*/ 3487 h 1312"/>
                <a:gd name="T8" fmla="+- 0 6446 6018"/>
                <a:gd name="T9" fmla="*/ T8 w 429"/>
                <a:gd name="T10" fmla="+- 0 3300 2175"/>
                <a:gd name="T11" fmla="*/ 3300 h 1312"/>
                <a:gd name="T12" fmla="+- 0 6018 6018"/>
                <a:gd name="T13" fmla="*/ T12 w 429"/>
                <a:gd name="T14" fmla="+- 0 2175 2175"/>
                <a:gd name="T15" fmla="*/ 2175 h 13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429" h="1312">
                  <a:moveTo>
                    <a:pt x="0" y="0"/>
                  </a:moveTo>
                  <a:lnTo>
                    <a:pt x="179" y="1312"/>
                  </a:lnTo>
                  <a:lnTo>
                    <a:pt x="428" y="1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4" name="AutoShape 26212">
              <a:extLst>
                <a:ext uri="{FF2B5EF4-FFF2-40B4-BE49-F238E27FC236}">
                  <a16:creationId xmlns:a16="http://schemas.microsoft.com/office/drawing/2014/main" id="{7637962F-ADE5-6D47-9536-28A1F5E5342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10" y="2167"/>
              <a:ext cx="443" cy="1327"/>
            </a:xfrm>
            <a:custGeom>
              <a:avLst/>
              <a:gdLst>
                <a:gd name="T0" fmla="+- 0 6018 6011"/>
                <a:gd name="T1" fmla="*/ T0 w 443"/>
                <a:gd name="T2" fmla="+- 0 2175 2167"/>
                <a:gd name="T3" fmla="*/ 2175 h 1327"/>
                <a:gd name="T4" fmla="+- 0 6011 6011"/>
                <a:gd name="T5" fmla="*/ T4 w 443"/>
                <a:gd name="T6" fmla="+- 0 2176 2167"/>
                <a:gd name="T7" fmla="*/ 2176 h 1327"/>
                <a:gd name="T8" fmla="+- 0 6191 6011"/>
                <a:gd name="T9" fmla="*/ T8 w 443"/>
                <a:gd name="T10" fmla="+- 0 3490 2167"/>
                <a:gd name="T11" fmla="*/ 3490 h 1327"/>
                <a:gd name="T12" fmla="+- 0 6193 6011"/>
                <a:gd name="T13" fmla="*/ T12 w 443"/>
                <a:gd name="T14" fmla="+- 0 3492 2167"/>
                <a:gd name="T15" fmla="*/ 3492 h 1327"/>
                <a:gd name="T16" fmla="+- 0 6197 6011"/>
                <a:gd name="T17" fmla="*/ T16 w 443"/>
                <a:gd name="T18" fmla="+- 0 3494 2167"/>
                <a:gd name="T19" fmla="*/ 3494 h 1327"/>
                <a:gd name="T20" fmla="+- 0 6200 6011"/>
                <a:gd name="T21" fmla="*/ T20 w 443"/>
                <a:gd name="T22" fmla="+- 0 3494 2167"/>
                <a:gd name="T23" fmla="*/ 3494 h 1327"/>
                <a:gd name="T24" fmla="+- 0 6226 6011"/>
                <a:gd name="T25" fmla="*/ T24 w 443"/>
                <a:gd name="T26" fmla="+- 0 3474 2167"/>
                <a:gd name="T27" fmla="*/ 3474 h 1327"/>
                <a:gd name="T28" fmla="+- 0 6203 6011"/>
                <a:gd name="T29" fmla="*/ T28 w 443"/>
                <a:gd name="T30" fmla="+- 0 3474 2167"/>
                <a:gd name="T31" fmla="*/ 3474 h 1327"/>
                <a:gd name="T32" fmla="+- 0 6033 6011"/>
                <a:gd name="T33" fmla="*/ T32 w 443"/>
                <a:gd name="T34" fmla="+- 0 2234 2167"/>
                <a:gd name="T35" fmla="*/ 2234 h 1327"/>
                <a:gd name="T36" fmla="+- 0 6012 6011"/>
                <a:gd name="T37" fmla="*/ T36 w 443"/>
                <a:gd name="T38" fmla="+- 0 2177 2167"/>
                <a:gd name="T39" fmla="*/ 2177 h 1327"/>
                <a:gd name="T40" fmla="+- 0 6018 6011"/>
                <a:gd name="T41" fmla="*/ T40 w 443"/>
                <a:gd name="T42" fmla="+- 0 2175 2167"/>
                <a:gd name="T43" fmla="*/ 2175 h 1327"/>
                <a:gd name="T44" fmla="+- 0 6025 6011"/>
                <a:gd name="T45" fmla="*/ T44 w 443"/>
                <a:gd name="T46" fmla="+- 0 2174 2167"/>
                <a:gd name="T47" fmla="*/ 2174 h 1327"/>
                <a:gd name="T48" fmla="+- 0 6025 6011"/>
                <a:gd name="T49" fmla="*/ T48 w 443"/>
                <a:gd name="T50" fmla="+- 0 2174 2167"/>
                <a:gd name="T51" fmla="*/ 2174 h 1327"/>
                <a:gd name="T52" fmla="+- 0 6033 6011"/>
                <a:gd name="T53" fmla="*/ T52 w 443"/>
                <a:gd name="T54" fmla="+- 0 2234 2167"/>
                <a:gd name="T55" fmla="*/ 2234 h 1327"/>
                <a:gd name="T56" fmla="+- 0 6438 6011"/>
                <a:gd name="T57" fmla="*/ T56 w 443"/>
                <a:gd name="T58" fmla="+- 0 3298 2167"/>
                <a:gd name="T59" fmla="*/ 3298 h 1327"/>
                <a:gd name="T60" fmla="+- 0 6203 6011"/>
                <a:gd name="T61" fmla="*/ T60 w 443"/>
                <a:gd name="T62" fmla="+- 0 3474 2167"/>
                <a:gd name="T63" fmla="*/ 3474 h 1327"/>
                <a:gd name="T64" fmla="+- 0 6226 6011"/>
                <a:gd name="T65" fmla="*/ T64 w 443"/>
                <a:gd name="T66" fmla="+- 0 3474 2167"/>
                <a:gd name="T67" fmla="*/ 3474 h 1327"/>
                <a:gd name="T68" fmla="+- 0 6450 6011"/>
                <a:gd name="T69" fmla="*/ T68 w 443"/>
                <a:gd name="T70" fmla="+- 0 3306 2167"/>
                <a:gd name="T71" fmla="*/ 3306 h 1327"/>
                <a:gd name="T72" fmla="+- 0 6453 6011"/>
                <a:gd name="T73" fmla="*/ T72 w 443"/>
                <a:gd name="T74" fmla="+- 0 3304 2167"/>
                <a:gd name="T75" fmla="*/ 3304 h 1327"/>
                <a:gd name="T76" fmla="+- 0 6454 6011"/>
                <a:gd name="T77" fmla="*/ T76 w 443"/>
                <a:gd name="T78" fmla="+- 0 3301 2167"/>
                <a:gd name="T79" fmla="*/ 3301 h 1327"/>
                <a:gd name="T80" fmla="+- 0 6025 6011"/>
                <a:gd name="T81" fmla="*/ T80 w 443"/>
                <a:gd name="T82" fmla="+- 0 2174 2167"/>
                <a:gd name="T83" fmla="*/ 2174 h 1327"/>
                <a:gd name="T84" fmla="+- 0 6025 6011"/>
                <a:gd name="T85" fmla="*/ T84 w 443"/>
                <a:gd name="T86" fmla="+- 0 2174 2167"/>
                <a:gd name="T87" fmla="*/ 2174 h 1327"/>
                <a:gd name="T88" fmla="+- 0 6018 6011"/>
                <a:gd name="T89" fmla="*/ T88 w 443"/>
                <a:gd name="T90" fmla="+- 0 2175 2167"/>
                <a:gd name="T91" fmla="*/ 2175 h 1327"/>
                <a:gd name="T92" fmla="+- 0 6012 6011"/>
                <a:gd name="T93" fmla="*/ T92 w 443"/>
                <a:gd name="T94" fmla="+- 0 2177 2167"/>
                <a:gd name="T95" fmla="*/ 2177 h 1327"/>
                <a:gd name="T96" fmla="+- 0 6033 6011"/>
                <a:gd name="T97" fmla="*/ T96 w 443"/>
                <a:gd name="T98" fmla="+- 0 2234 2167"/>
                <a:gd name="T99" fmla="*/ 2234 h 1327"/>
                <a:gd name="T100" fmla="+- 0 6025 6011"/>
                <a:gd name="T101" fmla="*/ T100 w 443"/>
                <a:gd name="T102" fmla="+- 0 2174 2167"/>
                <a:gd name="T103" fmla="*/ 2174 h 1327"/>
                <a:gd name="T104" fmla="+- 0 6020 6011"/>
                <a:gd name="T105" fmla="*/ T104 w 443"/>
                <a:gd name="T106" fmla="+- 0 2167 2167"/>
                <a:gd name="T107" fmla="*/ 2167 h 1327"/>
                <a:gd name="T108" fmla="+- 0 6013 6011"/>
                <a:gd name="T109" fmla="*/ T108 w 443"/>
                <a:gd name="T110" fmla="+- 0 2169 2167"/>
                <a:gd name="T111" fmla="*/ 2169 h 1327"/>
                <a:gd name="T112" fmla="+- 0 6011 6011"/>
                <a:gd name="T113" fmla="*/ T112 w 443"/>
                <a:gd name="T114" fmla="+- 0 2172 2167"/>
                <a:gd name="T115" fmla="*/ 2172 h 1327"/>
                <a:gd name="T116" fmla="+- 0 6011 6011"/>
                <a:gd name="T117" fmla="*/ T116 w 443"/>
                <a:gd name="T118" fmla="+- 0 2176 2167"/>
                <a:gd name="T119" fmla="*/ 2176 h 1327"/>
                <a:gd name="T120" fmla="+- 0 6025 6011"/>
                <a:gd name="T121" fmla="*/ T120 w 443"/>
                <a:gd name="T122" fmla="+- 0 2174 2167"/>
                <a:gd name="T123" fmla="*/ 2174 h 1327"/>
                <a:gd name="T124" fmla="+- 0 6025 6011"/>
                <a:gd name="T125" fmla="*/ T124 w 443"/>
                <a:gd name="T126" fmla="+- 0 2174 2167"/>
                <a:gd name="T127" fmla="*/ 2174 h 1327"/>
                <a:gd name="T128" fmla="+- 0 6023 6011"/>
                <a:gd name="T129" fmla="*/ T128 w 443"/>
                <a:gd name="T130" fmla="+- 0 2169 2167"/>
                <a:gd name="T131" fmla="*/ 2169 h 1327"/>
                <a:gd name="T132" fmla="+- 0 6020 6011"/>
                <a:gd name="T133" fmla="*/ T132 w 443"/>
                <a:gd name="T134" fmla="+- 0 2167 2167"/>
                <a:gd name="T135" fmla="*/ 2167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443" h="1327">
                  <a:moveTo>
                    <a:pt x="7" y="8"/>
                  </a:moveTo>
                  <a:lnTo>
                    <a:pt x="0" y="9"/>
                  </a:lnTo>
                  <a:lnTo>
                    <a:pt x="180" y="1323"/>
                  </a:lnTo>
                  <a:lnTo>
                    <a:pt x="182" y="1325"/>
                  </a:lnTo>
                  <a:lnTo>
                    <a:pt x="186" y="1327"/>
                  </a:lnTo>
                  <a:lnTo>
                    <a:pt x="189" y="1327"/>
                  </a:lnTo>
                  <a:lnTo>
                    <a:pt x="215" y="1307"/>
                  </a:lnTo>
                  <a:lnTo>
                    <a:pt x="192" y="1307"/>
                  </a:lnTo>
                  <a:lnTo>
                    <a:pt x="22" y="67"/>
                  </a:lnTo>
                  <a:lnTo>
                    <a:pt x="1" y="10"/>
                  </a:lnTo>
                  <a:lnTo>
                    <a:pt x="7" y="8"/>
                  </a:lnTo>
                  <a:close/>
                  <a:moveTo>
                    <a:pt x="14" y="7"/>
                  </a:moveTo>
                  <a:lnTo>
                    <a:pt x="14" y="7"/>
                  </a:lnTo>
                  <a:lnTo>
                    <a:pt x="22" y="67"/>
                  </a:lnTo>
                  <a:lnTo>
                    <a:pt x="427" y="1131"/>
                  </a:lnTo>
                  <a:lnTo>
                    <a:pt x="192" y="1307"/>
                  </a:lnTo>
                  <a:lnTo>
                    <a:pt x="215" y="1307"/>
                  </a:lnTo>
                  <a:lnTo>
                    <a:pt x="439" y="1139"/>
                  </a:lnTo>
                  <a:lnTo>
                    <a:pt x="442" y="1137"/>
                  </a:lnTo>
                  <a:lnTo>
                    <a:pt x="443" y="1134"/>
                  </a:lnTo>
                  <a:lnTo>
                    <a:pt x="14" y="7"/>
                  </a:lnTo>
                  <a:close/>
                  <a:moveTo>
                    <a:pt x="14" y="7"/>
                  </a:moveTo>
                  <a:lnTo>
                    <a:pt x="7" y="8"/>
                  </a:lnTo>
                  <a:lnTo>
                    <a:pt x="1" y="10"/>
                  </a:lnTo>
                  <a:lnTo>
                    <a:pt x="22" y="67"/>
                  </a:lnTo>
                  <a:lnTo>
                    <a:pt x="14" y="7"/>
                  </a:lnTo>
                  <a:close/>
                  <a:moveTo>
                    <a:pt x="9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4" y="7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715007BD-F3A4-C449-8CB1-86F5735E4059}"/>
              </a:ext>
            </a:extLst>
          </p:cNvPr>
          <p:cNvSpPr/>
          <p:nvPr/>
        </p:nvSpPr>
        <p:spPr>
          <a:xfrm>
            <a:off x="2323143" y="1469686"/>
            <a:ext cx="5745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Find a block which is taller than the one you are holding and put it in the box.</a:t>
            </a:r>
          </a:p>
        </p:txBody>
      </p:sp>
    </p:spTree>
    <p:extLst>
      <p:ext uri="{BB962C8B-B14F-4D97-AF65-F5344CB8AC3E}">
        <p14:creationId xmlns:p14="http://schemas.microsoft.com/office/powerpoint/2010/main" val="2315612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33141988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053760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Intelligent Agents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EDE3A-2044-6660-08A5-91ADAE8F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8" y="1016001"/>
            <a:ext cx="10583333" cy="5512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</p:spTree>
    <p:extLst>
      <p:ext uri="{BB962C8B-B14F-4D97-AF65-F5344CB8AC3E}">
        <p14:creationId xmlns:p14="http://schemas.microsoft.com/office/powerpoint/2010/main" val="1884517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9DF6A2-6AC1-0E6F-6017-D87C05C96EFF}"/>
              </a:ext>
            </a:extLst>
          </p:cNvPr>
          <p:cNvSpPr/>
          <p:nvPr/>
        </p:nvSpPr>
        <p:spPr>
          <a:xfrm>
            <a:off x="314257" y="1264704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3D8EDE-AC67-B5A4-84D0-09622C87185D}"/>
              </a:ext>
            </a:extLst>
          </p:cNvPr>
          <p:cNvSpPr/>
          <p:nvPr/>
        </p:nvSpPr>
        <p:spPr>
          <a:xfrm>
            <a:off x="6079877" y="1262113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FE336-50C4-6772-462C-5B42DB29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58" y="1262112"/>
            <a:ext cx="5491236" cy="5087888"/>
          </a:xfrm>
        </p:spPr>
        <p:txBody>
          <a:bodyPr>
            <a:noAutofit/>
          </a:bodyPr>
          <a:lstStyle/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Traditional AI Agents 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Simple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Model-based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Goal-based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Utility-based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Learning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7B77BE-C64E-75E9-093C-36D2AB0DFDA9}"/>
              </a:ext>
            </a:extLst>
          </p:cNvPr>
          <p:cNvSpPr txBox="1">
            <a:spLocks/>
          </p:cNvSpPr>
          <p:nvPr/>
        </p:nvSpPr>
        <p:spPr>
          <a:xfrm>
            <a:off x="6079877" y="1262112"/>
            <a:ext cx="5612409" cy="491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Evolution of AI Agents</a:t>
            </a:r>
          </a:p>
          <a:p>
            <a:pPr marL="777240" lvl="1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LLM-based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Multi-modal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Embodied AI agents in virtual environments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Collaborative AI agents</a:t>
            </a:r>
          </a:p>
        </p:txBody>
      </p:sp>
    </p:spTree>
    <p:extLst>
      <p:ext uri="{BB962C8B-B14F-4D97-AF65-F5344CB8AC3E}">
        <p14:creationId xmlns:p14="http://schemas.microsoft.com/office/powerpoint/2010/main" val="37844771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20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42037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D0E8-5EA9-633E-AC6A-849ACC1F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0B8EA-01BE-B731-2592-CBD255364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Definition: An </a:t>
            </a:r>
            <a:r>
              <a:rPr lang="en-US" sz="3600" dirty="0">
                <a:solidFill>
                  <a:srgbClr val="C00000"/>
                </a:solidFill>
              </a:rPr>
              <a:t>AI agent </a:t>
            </a:r>
            <a:r>
              <a:rPr lang="en-US" sz="3600" dirty="0"/>
              <a:t>is an </a:t>
            </a:r>
            <a:r>
              <a:rPr lang="en-US" sz="3600" dirty="0">
                <a:solidFill>
                  <a:srgbClr val="C00000"/>
                </a:solidFill>
              </a:rPr>
              <a:t>entity</a:t>
            </a:r>
            <a:r>
              <a:rPr lang="en-US" sz="3600" dirty="0"/>
              <a:t> that </a:t>
            </a:r>
            <a:r>
              <a:rPr lang="en-US" sz="3600" dirty="0">
                <a:solidFill>
                  <a:srgbClr val="C00000"/>
                </a:solidFill>
              </a:rPr>
              <a:t>perceives</a:t>
            </a:r>
            <a:r>
              <a:rPr lang="en-US" sz="3600" dirty="0"/>
              <a:t> its </a:t>
            </a:r>
            <a:r>
              <a:rPr lang="en-US" sz="3600" dirty="0">
                <a:solidFill>
                  <a:srgbClr val="C00000"/>
                </a:solidFill>
              </a:rPr>
              <a:t>environment</a:t>
            </a:r>
            <a:r>
              <a:rPr lang="en-US" sz="3600" dirty="0"/>
              <a:t> and takes </a:t>
            </a:r>
            <a:r>
              <a:rPr lang="en-US" sz="3600" dirty="0">
                <a:solidFill>
                  <a:srgbClr val="C00000"/>
                </a:solidFill>
              </a:rPr>
              <a:t>actions</a:t>
            </a:r>
            <a:r>
              <a:rPr lang="en-US" sz="3600" dirty="0"/>
              <a:t> to achieve </a:t>
            </a:r>
            <a:r>
              <a:rPr lang="en-US" sz="3600" dirty="0">
                <a:solidFill>
                  <a:srgbClr val="C00000"/>
                </a:solidFill>
              </a:rPr>
              <a:t>goals</a:t>
            </a:r>
          </a:p>
          <a:p>
            <a:r>
              <a:rPr lang="en-US" sz="3600" dirty="0"/>
              <a:t>Components: 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Sensors</a:t>
            </a:r>
            <a:r>
              <a:rPr lang="en-US" sz="3600" dirty="0"/>
              <a:t>: Perceive the environment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Actuators</a:t>
            </a:r>
            <a:r>
              <a:rPr lang="en-US" sz="3600" dirty="0"/>
              <a:t>: Act upon the environment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Decision-making</a:t>
            </a:r>
            <a:r>
              <a:rPr lang="en-US" sz="3600" dirty="0"/>
              <a:t> mechanism: Process inputs and decide on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B684-D624-BDD2-C0B8-233DD4BD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3CEEB-7100-F4C7-7049-66C87E686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988" y="189158"/>
            <a:ext cx="1873006" cy="12174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813315-4FC9-8BE2-B27D-4F0124FAF029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390653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8926209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634224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677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vacuum-cleaner world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just two locations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87996F7-1761-4C42-8BC4-27D398D2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1844824"/>
            <a:ext cx="821557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113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5970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Partial tabulation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agent function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vacuum-cleaner world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1453C-60BE-7B45-B7AA-1670BC98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45" y="2053774"/>
            <a:ext cx="8732906" cy="45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90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3"/>
            <a:ext cx="8640960" cy="19689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PEAS</a:t>
            </a:r>
            <a:r>
              <a:rPr lang="en-US" dirty="0">
                <a:solidFill>
                  <a:schemeClr val="accent1"/>
                </a:solidFill>
              </a:rPr>
              <a:t> description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>
                <a:solidFill>
                  <a:srgbClr val="C00000"/>
                </a:solidFill>
              </a:rPr>
              <a:t>task environment </a:t>
            </a:r>
            <a:r>
              <a:rPr lang="en-US" dirty="0">
                <a:solidFill>
                  <a:schemeClr val="accent1"/>
                </a:solidFill>
              </a:rPr>
              <a:t>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 </a:t>
            </a:r>
            <a:r>
              <a:rPr lang="en-US" dirty="0">
                <a:solidFill>
                  <a:srgbClr val="7030A0"/>
                </a:solidFill>
              </a:rPr>
              <a:t>automated taxi driver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5EA4E1-29F9-AF4E-A4FD-9C50CC3B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02" y="2125782"/>
            <a:ext cx="8982196" cy="43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14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2210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</a:t>
            </a:r>
            <a:r>
              <a:rPr lang="en-US" dirty="0">
                <a:solidFill>
                  <a:srgbClr val="C00000"/>
                </a:solidFill>
              </a:rPr>
              <a:t>Agent Types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their </a:t>
            </a:r>
            <a:r>
              <a:rPr lang="en-US" dirty="0">
                <a:solidFill>
                  <a:srgbClr val="C00000"/>
                </a:solidFill>
              </a:rPr>
              <a:t>PEAS</a:t>
            </a:r>
            <a:r>
              <a:rPr lang="en-US" dirty="0">
                <a:solidFill>
                  <a:schemeClr val="accent1"/>
                </a:solidFill>
              </a:rPr>
              <a:t> descriptions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8B906-2966-4845-A935-F6BA599E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1265724"/>
            <a:ext cx="8424937" cy="5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136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3590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</a:t>
            </a:r>
            <a:r>
              <a:rPr lang="en-US" dirty="0">
                <a:solidFill>
                  <a:srgbClr val="C00000"/>
                </a:solidFill>
              </a:rPr>
              <a:t>Task Environments </a:t>
            </a:r>
            <a:r>
              <a:rPr lang="en-US" dirty="0">
                <a:solidFill>
                  <a:schemeClr val="accent1"/>
                </a:solidFill>
              </a:rPr>
              <a:t>and their </a:t>
            </a:r>
            <a:r>
              <a:rPr lang="en-US" dirty="0">
                <a:solidFill>
                  <a:srgbClr val="C00000"/>
                </a:solidFill>
              </a:rPr>
              <a:t>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B1B22-0369-C74B-AFC7-61952FAB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678826"/>
            <a:ext cx="8881134" cy="47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84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2610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TABLE-DRIVEN-AGENT program is invoked for each new percept and returns an action each time.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600" dirty="0">
                <a:solidFill>
                  <a:schemeClr val="accent1"/>
                </a:solidFill>
              </a:rPr>
              <a:t>It retains the complete percept sequence in memory.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94C7E-15B1-A849-92DE-58B4E62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26" y="3068960"/>
            <a:ext cx="8910544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7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5103526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20165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agent program for a simple reflex agent in the two-location vacuum environment.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D0867-FFF0-4243-8A0B-1C24FA6E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687" y="2420889"/>
            <a:ext cx="8640960" cy="1837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DD9A6-8AE7-0E45-AE2A-2BD37E66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410" y="4411810"/>
            <a:ext cx="3967514" cy="21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646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16633"/>
            <a:ext cx="8640960" cy="1308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Simple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32830"/>
            <a:ext cx="7776864" cy="49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513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16633"/>
            <a:ext cx="8640960" cy="1308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reflex agent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32830"/>
            <a:ext cx="7776864" cy="4987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A17894-07EA-CD44-A388-C4B58393CE08}"/>
              </a:ext>
            </a:extLst>
          </p:cNvPr>
          <p:cNvSpPr/>
          <p:nvPr/>
        </p:nvSpPr>
        <p:spPr>
          <a:xfrm>
            <a:off x="2423593" y="2566645"/>
            <a:ext cx="3518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internal state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agent’s decision process</a:t>
            </a:r>
          </a:p>
        </p:txBody>
      </p:sp>
    </p:spTree>
    <p:extLst>
      <p:ext uri="{BB962C8B-B14F-4D97-AF65-F5344CB8AC3E}">
        <p14:creationId xmlns:p14="http://schemas.microsoft.com/office/powerpoint/2010/main" val="13117530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16633"/>
            <a:ext cx="8640960" cy="1308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reflex agent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32830"/>
            <a:ext cx="7776864" cy="4987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A17894-07EA-CD44-A388-C4B58393CE08}"/>
              </a:ext>
            </a:extLst>
          </p:cNvPr>
          <p:cNvSpPr/>
          <p:nvPr/>
        </p:nvSpPr>
        <p:spPr>
          <a:xfrm>
            <a:off x="2423593" y="2566645"/>
            <a:ext cx="3518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internal state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agent’s decision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44AA0F-D621-5643-B9BF-D9BBEEF6F74B}"/>
              </a:ext>
            </a:extLst>
          </p:cNvPr>
          <p:cNvSpPr/>
          <p:nvPr/>
        </p:nvSpPr>
        <p:spPr>
          <a:xfrm>
            <a:off x="2351585" y="4149080"/>
            <a:ext cx="3122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information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used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6324006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244857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Simple Reflex 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It acts according to a rule whose condition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matches the current state,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as defined by the percept.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A3861-01CA-9D4C-9614-A4A57BDE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3045874"/>
            <a:ext cx="8801178" cy="268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DBCD9-839D-3F45-B55D-9B15CE120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648" y="4293097"/>
            <a:ext cx="2732833" cy="17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34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795AA-8986-7F44-A4C8-E20774ED2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30" y="1196752"/>
            <a:ext cx="8383358" cy="53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53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A80E9-6E59-5E48-867F-510863E47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14" y="2488343"/>
            <a:ext cx="8475368" cy="3694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BE5DF2-98EA-684F-B51F-7DC1A1A73A27}"/>
              </a:ext>
            </a:extLst>
          </p:cNvPr>
          <p:cNvSpPr/>
          <p:nvPr/>
        </p:nvSpPr>
        <p:spPr>
          <a:xfrm>
            <a:off x="1824074" y="1196753"/>
            <a:ext cx="8664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keeps track of the current state of the world, </a:t>
            </a:r>
            <a:b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an internal model. </a:t>
            </a:r>
            <a:b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then chooses an action in the same way as the reflex agent.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62D9-6FD0-604F-B323-0CEA1863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40" y="5373216"/>
            <a:ext cx="1805848" cy="11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69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model-based, goal-based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C13D4-A31D-6942-BE6E-B6654D37F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33" y="1196753"/>
            <a:ext cx="8278930" cy="53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86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1"/>
            <a:ext cx="8640960" cy="9380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 model-based, utility-based agent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32D8F-EF29-7E47-8147-7673DB231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198449"/>
            <a:ext cx="8265636" cy="53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275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53975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general learning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7C096-9D63-7A4F-9C5A-4FB96EF93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1196752"/>
            <a:ext cx="7603619" cy="53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22213979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ways to represent </a:t>
            </a:r>
            <a:r>
              <a:rPr lang="en-US" dirty="0">
                <a:solidFill>
                  <a:srgbClr val="C00000"/>
                </a:solidFill>
              </a:rPr>
              <a:t>states</a:t>
            </a:r>
            <a:r>
              <a:rPr lang="en-US" dirty="0">
                <a:solidFill>
                  <a:schemeClr val="accent1"/>
                </a:solidFill>
              </a:rPr>
              <a:t> and the </a:t>
            </a:r>
            <a:r>
              <a:rPr lang="en-US" dirty="0">
                <a:solidFill>
                  <a:srgbClr val="C00000"/>
                </a:solidFill>
              </a:rPr>
              <a:t>transitions</a:t>
            </a:r>
            <a:r>
              <a:rPr lang="en-US" dirty="0">
                <a:solidFill>
                  <a:schemeClr val="accent1"/>
                </a:solidFill>
              </a:rPr>
              <a:t> between them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B1589-4A2D-7245-8698-8C8038237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7" y="1812759"/>
            <a:ext cx="11385985" cy="42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44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Large Language Model (LLM) based Agents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66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95F6-6E1B-C153-7B51-138911ED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LLM-based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739E-2143-5EE0-9D2C-1C15B949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Definition: </a:t>
            </a:r>
            <a:r>
              <a:rPr lang="en-US" dirty="0">
                <a:solidFill>
                  <a:srgbClr val="C00000"/>
                </a:solidFill>
              </a:rPr>
              <a:t>AI agents </a:t>
            </a:r>
            <a:r>
              <a:rPr lang="en-US" dirty="0"/>
              <a:t>that use </a:t>
            </a:r>
            <a:r>
              <a:rPr lang="en-US" dirty="0">
                <a:solidFill>
                  <a:srgbClr val="C00000"/>
                </a:solidFill>
              </a:rPr>
              <a:t>Large Language Models </a:t>
            </a:r>
            <a:r>
              <a:rPr lang="en-US" dirty="0"/>
              <a:t>as their </a:t>
            </a:r>
            <a:r>
              <a:rPr lang="en-US" dirty="0">
                <a:solidFill>
                  <a:srgbClr val="C00000"/>
                </a:solidFill>
              </a:rPr>
              <a:t>core decision-making </a:t>
            </a:r>
            <a:r>
              <a:rPr lang="en-US" dirty="0"/>
              <a:t>mechanism</a:t>
            </a:r>
          </a:p>
          <a:p>
            <a:pPr marL="320040" indent="-320040"/>
            <a:r>
              <a:rPr lang="en-US" dirty="0"/>
              <a:t>Key Features: </a:t>
            </a:r>
          </a:p>
          <a:p>
            <a:pPr lvl="1" indent="-320040"/>
            <a:r>
              <a:rPr lang="en-US" sz="3200" dirty="0"/>
              <a:t>Natural language interface</a:t>
            </a:r>
          </a:p>
          <a:p>
            <a:pPr lvl="1" indent="-320040"/>
            <a:r>
              <a:rPr lang="en-US" sz="3200" dirty="0"/>
              <a:t>Vast knowledge base</a:t>
            </a:r>
          </a:p>
          <a:p>
            <a:pPr lvl="1" indent="-320040"/>
            <a:r>
              <a:rPr lang="en-US" sz="3200" dirty="0"/>
              <a:t>Ability to understand context and nuance</a:t>
            </a:r>
          </a:p>
          <a:p>
            <a:pPr lvl="1" indent="-320040"/>
            <a:r>
              <a:rPr lang="en-US" sz="3200" dirty="0"/>
              <a:t>Generalize to new tasks with minimal additional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C53A0-8386-A687-8CF0-B6E8F592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34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49"/>
            <a:ext cx="10895610" cy="56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98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570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5262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652431"/>
            <a:ext cx="10180083" cy="455629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Natural Language Processing</a:t>
            </a:r>
          </a:p>
          <a:p>
            <a:r>
              <a:rPr lang="en-US" sz="4400" dirty="0">
                <a:solidFill>
                  <a:srgbClr val="C00000"/>
                </a:solidFill>
              </a:rPr>
              <a:t>Deep Learning for Natural Language Processing</a:t>
            </a:r>
          </a:p>
          <a:p>
            <a:r>
              <a:rPr lang="en-US" sz="4400" dirty="0">
                <a:solidFill>
                  <a:srgbClr val="C00000"/>
                </a:solidFill>
              </a:rPr>
              <a:t>Computer Vision</a:t>
            </a:r>
          </a:p>
          <a:p>
            <a:r>
              <a:rPr lang="en-US" sz="44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378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25823747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3" y="75612"/>
            <a:ext cx="10780294" cy="2129252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accent1"/>
                </a:solidFill>
              </a:rPr>
              <a:t>Computer Vision: </a:t>
            </a:r>
            <a:br>
              <a:rPr lang="en-US" sz="53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Image Classification, Object Detection, </a:t>
            </a:r>
            <a:br>
              <a:rPr lang="en-US" sz="49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345" y="2425349"/>
            <a:ext cx="9353309" cy="39164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9966643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75613"/>
            <a:ext cx="8651875" cy="7920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2135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84" y="995276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55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26451</TotalTime>
  <Words>8008</Words>
  <Application>Microsoft Macintosh PowerPoint</Application>
  <PresentationFormat>Widescreen</PresentationFormat>
  <Paragraphs>883</Paragraphs>
  <Slides>178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178</vt:i4>
      </vt:variant>
    </vt:vector>
  </HeadingPairs>
  <TitlesOfParts>
    <vt:vector size="185" baseType="lpstr">
      <vt:lpstr>PMingLiU</vt:lpstr>
      <vt:lpstr>Arial</vt:lpstr>
      <vt:lpstr>Calibri</vt:lpstr>
      <vt:lpstr>Georgia</vt:lpstr>
      <vt:lpstr>Segoe UI Symbol</vt:lpstr>
      <vt:lpstr>Times New Roman</vt:lpstr>
      <vt:lpstr>Office Theme</vt:lpstr>
      <vt:lpstr>Artificial Intelligence and  Intelligent Agents; Problem Solving</vt:lpstr>
      <vt:lpstr>Syllabus</vt:lpstr>
      <vt:lpstr>Syllabus</vt:lpstr>
      <vt:lpstr>Syllabus</vt:lpstr>
      <vt:lpstr>Artificial Intelligence  Intelligent Agents Problem Solving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Intelligent Agents</vt:lpstr>
      <vt:lpstr>Artificial Intelligence:  2. Problem Solving</vt:lpstr>
      <vt:lpstr>Artificial Intelligence:  3. Knowledge and Reasoning</vt:lpstr>
      <vt:lpstr>Artificial Intelligence:  4. Uncertain Knowledge and Reasoning</vt:lpstr>
      <vt:lpstr>Artificial Intelligence:  5. Machine Learning</vt:lpstr>
      <vt:lpstr>Artificial Intelligence:  6. Communicating, Perceiving, and Acting</vt:lpstr>
      <vt:lpstr>Artificial Intelligence:  Philosophy and Ethics of AI The Future of AI</vt:lpstr>
      <vt:lpstr>Artificial Intelligence  (AI) </vt:lpstr>
      <vt:lpstr>AI, ML, DL, Generative AI</vt:lpstr>
      <vt:lpstr>AI, Big Data, Cloud Computing Evolution of Decision Support, Business Intelligence, and Analytics</vt:lpstr>
      <vt:lpstr>The Rise of AI</vt:lpstr>
      <vt:lpstr>The Development of LM-based Dialogue Systems 1) Early Stage (1966 - 2015)  2) The Independent Development of TOD and ODD (2015 - 2019) 3) Fusions of Dialogue Systems (2019 - 2022) 4) LLM-based DS (2022 - Now)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AI, ML, DL</vt:lpstr>
      <vt:lpstr>3 Machine Learning Algorithms</vt:lpstr>
      <vt:lpstr>Machine Learning (ML)</vt:lpstr>
      <vt:lpstr>Machine Learning (ML) / Deep Learning (DL)</vt:lpstr>
      <vt:lpstr>Transformer Models</vt:lpstr>
      <vt:lpstr> Large Language Models (LLMs)</vt:lpstr>
      <vt:lpstr>Four Paradigms in NLP (LM)</vt:lpstr>
      <vt:lpstr>Generative AI Text, Image, Video, Audio Applications</vt:lpstr>
      <vt:lpstr>Comparison of Generative AI and Traditional AI</vt:lpstr>
      <vt:lpstr>Generative AI</vt:lpstr>
      <vt:lpstr>Popular Generative AI</vt:lpstr>
      <vt:lpstr>OpenAI ChatGPT (GPT-4o, GPT-4)</vt:lpstr>
      <vt:lpstr>OpenAI ChatGPT (GPT-4) DALL·E 3</vt:lpstr>
      <vt:lpstr>Claude 3.5 Sonnet</vt:lpstr>
      <vt:lpstr>Claude 3.5, GPT-4o, Gemini 1.5 Pro</vt:lpstr>
      <vt:lpstr>Claude 3.5 Sonnet State-of-the-art vision </vt:lpstr>
      <vt:lpstr>Google Gemini Largest and most capable AI model Making AI more helpful for everyone</vt:lpstr>
      <vt:lpstr>LMSYS Chatbot Arena Leaderboard</vt:lpstr>
      <vt:lpstr>Perplexity.ai</vt:lpstr>
      <vt:lpstr>Transformer (Attention is All You Need)  (Vaswani et al., 2017)</vt:lpstr>
      <vt:lpstr>BERT: Pre-training of Deep Bidirectional Transformers for Language Understanding</vt:lpstr>
      <vt:lpstr>Fine-tuning BERT on Different Tasks</vt:lpstr>
      <vt:lpstr>Sentiment Analysis:  Single Sentence Classification</vt:lpstr>
      <vt:lpstr>Fine-tuning BERT on  Question Answering (QA)</vt:lpstr>
      <vt:lpstr>Fine-tuning BERT on Dialogue Intent Detection (ID; Classification)</vt:lpstr>
      <vt:lpstr>Fine-tuning BERT on Dialogue Slot Filling (SF)</vt:lpstr>
      <vt:lpstr>Task-Oriented Dialogue (ToD) System Speech, Text, NLP</vt:lpstr>
      <vt:lpstr>Conversational AI  to deliver contextual and personal experience to users</vt:lpstr>
      <vt:lpstr>AI and Blockchain  Key Enabling Technologies of the Metaverse</vt:lpstr>
      <vt:lpstr>Primary Technical Aspects in the Metaverse AI with ML algorithms and DL architectures  is advancing the user experience in the virtual world</vt:lpstr>
      <vt:lpstr>AI for the Metaverse in the Application Aspects healthcare, manufacturing, smart cities, gaming  E-commerce, human resources, real estate, and DeFi</vt:lpstr>
      <vt:lpstr>AI for Text Analytics</vt:lpstr>
      <vt:lpstr>4 Approaches of AI</vt:lpstr>
      <vt:lpstr>Acting Rationally: The Rational Agent Approach</vt:lpstr>
      <vt:lpstr>Neuroscience The parts of a nerve cell or neuron</vt:lpstr>
      <vt:lpstr>Comparison of  Computer and Human Brain</vt:lpstr>
      <vt:lpstr>A scene from the blocks world</vt:lpstr>
      <vt:lpstr>Intelligent Agents</vt:lpstr>
      <vt:lpstr>4 Approaches of AI</vt:lpstr>
      <vt:lpstr>Intelligent Agents Roadmap</vt:lpstr>
      <vt:lpstr>AI Agents</vt:lpstr>
      <vt:lpstr>Agents interact with environments through sensors and actuators</vt:lpstr>
      <vt:lpstr>AI Agents</vt:lpstr>
      <vt:lpstr>Reinforcement Learning (DL)</vt:lpstr>
      <vt:lpstr>Reinforcement Learning (DL)</vt:lpstr>
      <vt:lpstr>Reinforcement Learning (DL)</vt:lpstr>
      <vt:lpstr>A vacuum-cleaner world  with just two locations </vt:lpstr>
      <vt:lpstr>Partial tabulation of  a simple agent function for  the vacuum-cleaner world </vt:lpstr>
      <vt:lpstr>PEAS description of  the task environment for  an automated taxi driver</vt:lpstr>
      <vt:lpstr>Examples of Agent Types and  their PEAS descriptions</vt:lpstr>
      <vt:lpstr>Examples of Task Environments and their Characteristics</vt:lpstr>
      <vt:lpstr>The TABLE-DRIVEN-AGENT program is invoked for each new percept and returns an action each time.  It retains the complete percept sequence in memory.</vt:lpstr>
      <vt:lpstr>The agent program for a simple reflex agent in the two-location vacuum environment.</vt:lpstr>
      <vt:lpstr>Schematic Diagram of  a Simple Reflex Agent</vt:lpstr>
      <vt:lpstr>Schematic diagram of  a simple reflex agent</vt:lpstr>
      <vt:lpstr>Schematic diagram of  a simple reflex agent</vt:lpstr>
      <vt:lpstr>A Simple Reflex Agent It acts according to a rule whose condition  matches the current state,  as defined by the percept.</vt:lpstr>
      <vt:lpstr>A Model-based Reflex Agent</vt:lpstr>
      <vt:lpstr>A model-based reflex agent</vt:lpstr>
      <vt:lpstr>A model-based, goal-based agent</vt:lpstr>
      <vt:lpstr>A model-based, utility-based agent </vt:lpstr>
      <vt:lpstr>A general learning agent</vt:lpstr>
      <vt:lpstr>Three ways to represent states and the transitions between them</vt:lpstr>
      <vt:lpstr>Large Language Model (LLM) based Agents</vt:lpstr>
      <vt:lpstr>LLM-based Agents</vt:lpstr>
      <vt:lpstr>LLM-based Agents</vt:lpstr>
      <vt:lpstr>Large Multimodal Agents (LMA) </vt:lpstr>
      <vt:lpstr>Large Multimodal Agents (LMA) </vt:lpstr>
      <vt:lpstr>Artificial Intelligence:  6. Communicating, Perceiving, and Acting</vt:lpstr>
      <vt:lpstr>wav2vec 2.0:  A framework for self-supervised learning of speech representations</vt:lpstr>
      <vt:lpstr>Computer Vision:  Image Classification, Object Detection,  Object Instance Segmentation</vt:lpstr>
      <vt:lpstr>Computer Vision: Object Detection</vt:lpstr>
      <vt:lpstr>NLG from a Multilingual,  Multimodal and Multi-task perspective</vt:lpstr>
      <vt:lpstr>Text-and-Video Dialog Generation Models  with Hierarchical Attention</vt:lpstr>
      <vt:lpstr>FinBrain: when Finance meets AI 2.0 (Zheng et al., 2019)</vt:lpstr>
      <vt:lpstr>Technology-driven  Financial Industry Development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Financial time series forecasting with deep learning: Topic-model heatmap</vt:lpstr>
      <vt:lpstr>Artificial Intelligence  Problem Solving</vt:lpstr>
      <vt:lpstr>Artificial Intelligence:  A Modern Approach </vt:lpstr>
      <vt:lpstr>Artificial Intelligence:  2. Problem Solving</vt:lpstr>
      <vt:lpstr>LLM-enhanced  Problem Solving</vt:lpstr>
      <vt:lpstr>Problem Solving and LLM-enhanced Techniques</vt:lpstr>
      <vt:lpstr>LLM-based Agents for Complex Problem Solving</vt:lpstr>
      <vt:lpstr>LLM-Reasoning Approaches: Prompt Generation, Evaluation, and Control</vt:lpstr>
      <vt:lpstr>LLM-Reasoning Approaches: Prompt Generation, Evaluation, and Control</vt:lpstr>
      <vt:lpstr>Self-Refine: Iterative refinement with self-feedback</vt:lpstr>
      <vt:lpstr>Solving Problems  by  Searching</vt:lpstr>
      <vt:lpstr>AI: Solving Problems by Searching</vt:lpstr>
      <vt:lpstr>The state-space graph for  the two-cell vacuum world</vt:lpstr>
      <vt:lpstr>A typical instance of  the 8-puzzle</vt:lpstr>
      <vt:lpstr>Arad to Bucharest</vt:lpstr>
      <vt:lpstr>Three partial search trees for finding a route from Arad to Bucharest</vt:lpstr>
      <vt:lpstr>Three partial search trees for finding a route from Arad to Bucharest</vt:lpstr>
      <vt:lpstr>Three partial search trees for finding a route from Arad to Bucharest</vt:lpstr>
      <vt:lpstr>Three partial search trees for finding a route from Arad to Bucharest</vt:lpstr>
      <vt:lpstr>A sequence of search trees generated by a graph search  on the Romania problem </vt:lpstr>
      <vt:lpstr>The Separation Property of  Graph Search illustrated on a rectangular-grid problem</vt:lpstr>
      <vt:lpstr>The Best-First Search (BFS) Algorithm</vt:lpstr>
      <vt:lpstr>Breadth-First Search  on a Simple Binary Tree</vt:lpstr>
      <vt:lpstr>Breadth-First Search  on a Simple Binary Tree</vt:lpstr>
      <vt:lpstr>Breadth-First Search  on a Simple Binary Tree</vt:lpstr>
      <vt:lpstr>Breadth-First Search  on a Simple Binary Tree</vt:lpstr>
      <vt:lpstr>Breadth-First Search  on a Simple Binary Tree</vt:lpstr>
      <vt:lpstr>Breadth-First Search and  Uniform-Cost Search Algorithms</vt:lpstr>
      <vt:lpstr>Part of the Romania State Space Uniform-Cost Search</vt:lpstr>
      <vt:lpstr>Depth-First Search  (DFS) </vt:lpstr>
      <vt:lpstr>PowerPoint Presentation</vt:lpstr>
      <vt:lpstr>Iterative deepening and  depth-limited tree-like search</vt:lpstr>
      <vt:lpstr>Four iterations of iterative deepening search </vt:lpstr>
      <vt:lpstr>Four iterations of iterative deepening search </vt:lpstr>
      <vt:lpstr>Four iterations of iterative deepening search </vt:lpstr>
      <vt:lpstr>Bidirectional Best-First Search  keeps two frontiers and two tables of reached states</vt:lpstr>
      <vt:lpstr>PowerPoint Presentation</vt:lpstr>
      <vt:lpstr>Evaluation of search algorithms</vt:lpstr>
      <vt:lpstr>Values of hSLD  —straight-line distances to Bucharest.</vt:lpstr>
      <vt:lpstr>A∗ search</vt:lpstr>
      <vt:lpstr>A∗ search</vt:lpstr>
      <vt:lpstr>A∗ search</vt:lpstr>
      <vt:lpstr>A∗ search</vt:lpstr>
      <vt:lpstr>Triangle Inequality</vt:lpstr>
      <vt:lpstr>Map of Romania showing contours at  f = 380, f = 400, and f = 420,  with Arad as the start state</vt:lpstr>
      <vt:lpstr>(a) A∗ Search  (b) Weighted A∗ Search </vt:lpstr>
      <vt:lpstr>Recursive Best-First Search (RBFS) Algorithm</vt:lpstr>
      <vt:lpstr>Recursive Best-First Search (RBFS) </vt:lpstr>
      <vt:lpstr>Recursive Best-First Search (RBFS) </vt:lpstr>
      <vt:lpstr>Recursive Best-First Search (RBFS) </vt:lpstr>
      <vt:lpstr>Bidirectional Search  maintains two frontiers</vt:lpstr>
      <vt:lpstr>A typical instance of the 8-puzzle</vt:lpstr>
      <vt:lpstr>Comparison of the search costs and effective branching factors for 8-puzzle problems</vt:lpstr>
      <vt:lpstr>A subproblem of the 8-puzzle </vt:lpstr>
      <vt:lpstr>A Web service providing driving directions, computed by a search algorithm.</vt:lpstr>
      <vt:lpstr>Search  in  Complex Environments</vt:lpstr>
      <vt:lpstr>A one-dimensional  state-space landscape</vt:lpstr>
      <vt:lpstr>Adversarial  Search  and  Games</vt:lpstr>
      <vt:lpstr>Game Tree for the Game of Tic-tac-toe</vt:lpstr>
      <vt:lpstr>Constraint Satisfaction Problems</vt:lpstr>
      <vt:lpstr>The Map-Coloring Problem Represented as a Constraint Graph</vt:lpstr>
      <vt:lpstr>A Tree Decomposition of the Constraint Graph</vt:lpstr>
      <vt:lpstr>Artificial Intelligence: A Modern Approach (AIMA)</vt:lpstr>
      <vt:lpstr>Artificial Intelligence: A Modern Approach (AIMA)</vt:lpstr>
      <vt:lpstr>AIMA Code</vt:lpstr>
      <vt:lpstr>AIMA Python</vt:lpstr>
      <vt:lpstr>Papers with Code State-of-the-Art (SOTA)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 DAY</cp:lastModifiedBy>
  <cp:revision>1397</cp:revision>
  <cp:lastPrinted>2020-12-23T14:44:17Z</cp:lastPrinted>
  <dcterms:created xsi:type="dcterms:W3CDTF">2019-09-12T03:09:52Z</dcterms:created>
  <dcterms:modified xsi:type="dcterms:W3CDTF">2024-09-30T09:05:02Z</dcterms:modified>
  <cp:category/>
</cp:coreProperties>
</file>